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1DE-E3DE-4434-EE0D-C63ED03A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AC24B-7745-9B38-6963-C37F982E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6607-75EE-BA98-E87D-7DC7E28C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8CE2-8D14-A093-F5F7-BEB771B4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F802-B6EA-68B4-598E-BF17A659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5721-285C-3638-619D-1E0BD9D1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3FAC-5990-A9C8-AEF1-5F7EFDA0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B3B0-C024-2B0D-DE74-2BEDBDA7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F592-A8D2-8A44-4067-931AE6EB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5383-8ACE-93DB-931B-57927482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9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9D42A-EF01-7D48-B6E0-8FD1455D6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1D721-A14E-C395-DB8E-71FB7748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FD69-7A16-C30D-3097-5F7B1433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0363A-DD86-B4EA-7CDA-44E00DB9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A731-9141-F256-4E01-7DB8786F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17E3-94B6-0A60-3E56-34779A31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7168-3839-3D02-C070-FC94D57C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81B2-E9EB-DE17-1848-2548C03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81F9-3AAC-AFE6-CF13-B1C8D1F1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7BA0-1869-7A74-2FC5-9EF564D9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9CD9-A340-678A-2FD1-7F8C7583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D722-9307-F619-02FE-DC8577E4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ED29-AC08-BE57-6F8A-F46B70BD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D259-567A-09F8-AB29-492A9596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D8F1-EE99-0FB6-CF5F-87665416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8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EC8D-02C8-6877-4249-47770055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D420-E52E-33C0-1523-2B1B9A8C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2C335-D037-E5C2-F364-C41D99FC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F3721-FFBD-F4F0-D26A-E4BF83B4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FD18-6874-152E-6086-9533D848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C8C6-2F8C-6778-6EC8-BD02D88B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53F8-6F85-D9E7-CB5C-1B3B1F5C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39D13-9712-8826-1759-02B14BD6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81E95-48D1-E71F-09BB-960678232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11439-5870-39B8-1212-898ED1A5C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30F17-D04C-3022-A364-65F320480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7FDB2-7615-E50A-E7CF-D68E988E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5BCEA-A852-AD22-24C6-BAC9762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17FE9-2091-F4A2-2EE2-867771C5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34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CA75-E947-5D51-77AC-F7981831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A5386-8FC6-08EB-36C8-B8315A6A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AD4C6-831C-C4EB-0308-8604741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BC5C9-D8EA-479C-C61F-7924AD3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87655-A209-2DBA-576C-12481BDD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C3388-1F53-6565-0B42-42B178B8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508C6-52EA-F943-C7E6-AE3C3F16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E39F-C0E1-3A82-8D5D-63A478E0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BB35-39E3-4B8C-0015-6F6F232B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A28B6-F2C8-056A-988F-1DB1812A7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0D26A-6341-F772-F8E2-36D723D9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26D4-3F69-B783-6533-8F3A96AD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C376-DBB3-A429-67F7-914745B2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747E-831D-AAD8-7E5D-332B7ED0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FDEF4-74BF-3929-1FCF-1C3ED6D22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25ED-DC2F-9383-B939-4B3D8123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E59B-897D-AEA2-4B47-E8583912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78FA-CDA6-91C9-19BA-D42F3C58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F1AF-ED78-F6E4-88F5-78F5240E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7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22396-567E-33C2-C7E6-2C8B8789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827E-7EA7-7A36-3FCD-CCF12DF8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552E-0D86-A0A1-031E-4DE405A33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8D1F-7E8F-435A-820E-733DAFC7F51F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7A06-581C-1C59-0FFF-03D34518B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3178-80D7-1C10-40F9-3E94F4CF9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361B-B1E4-439A-89B4-841B5D0F3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C6C117-01A3-F1FC-D08E-ECBF2A23059B}"/>
              </a:ext>
            </a:extLst>
          </p:cNvPr>
          <p:cNvSpPr/>
          <p:nvPr/>
        </p:nvSpPr>
        <p:spPr>
          <a:xfrm>
            <a:off x="0" y="766912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 (PDF/PPT)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80CAA-042A-58E4-E821-C3AB29DB0AA6}"/>
              </a:ext>
            </a:extLst>
          </p:cNvPr>
          <p:cNvSpPr/>
          <p:nvPr/>
        </p:nvSpPr>
        <p:spPr>
          <a:xfrm>
            <a:off x="6174656" y="766911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CHUNKING (200-400 TOKENS)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4178C-5ED8-BAD9-D13B-588C85022803}"/>
              </a:ext>
            </a:extLst>
          </p:cNvPr>
          <p:cNvSpPr/>
          <p:nvPr/>
        </p:nvSpPr>
        <p:spPr>
          <a:xfrm>
            <a:off x="3087328" y="766911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&amp; PRE-PROCESSING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6A0A1-25C1-2FA1-232C-CCA0C38F5A60}"/>
              </a:ext>
            </a:extLst>
          </p:cNvPr>
          <p:cNvSpPr/>
          <p:nvPr/>
        </p:nvSpPr>
        <p:spPr>
          <a:xfrm>
            <a:off x="9261984" y="766911"/>
            <a:ext cx="2930016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(ALL MiniLM-L6-v2)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82658-1D0A-0576-9389-E7FD03062CBF}"/>
              </a:ext>
            </a:extLst>
          </p:cNvPr>
          <p:cNvSpPr/>
          <p:nvPr/>
        </p:nvSpPr>
        <p:spPr>
          <a:xfrm>
            <a:off x="1533830" y="2775154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 VECTOR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37D7A-C647-CB06-5087-3C2A87116EA7}"/>
              </a:ext>
            </a:extLst>
          </p:cNvPr>
          <p:cNvSpPr/>
          <p:nvPr/>
        </p:nvSpPr>
        <p:spPr>
          <a:xfrm>
            <a:off x="8091946" y="2775154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(flan-t5-SMALL)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05537-CCC5-BFC8-712C-AC6A3A921352}"/>
              </a:ext>
            </a:extLst>
          </p:cNvPr>
          <p:cNvSpPr/>
          <p:nvPr/>
        </p:nvSpPr>
        <p:spPr>
          <a:xfrm>
            <a:off x="4812888" y="2775154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(DENSE+RERANK)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5A83E-6BE0-89BE-9253-365EB896A8EA}"/>
              </a:ext>
            </a:extLst>
          </p:cNvPr>
          <p:cNvSpPr/>
          <p:nvPr/>
        </p:nvSpPr>
        <p:spPr>
          <a:xfrm>
            <a:off x="6577778" y="4645742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GUARDRAILS (FALLBACKS, FILTERS)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4EC6A-80D2-3924-01A7-A2A57FF952B0}"/>
              </a:ext>
            </a:extLst>
          </p:cNvPr>
          <p:cNvSpPr/>
          <p:nvPr/>
        </p:nvSpPr>
        <p:spPr>
          <a:xfrm>
            <a:off x="2585888" y="4645742"/>
            <a:ext cx="3028335" cy="130769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+ CITATION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F4A1BC-A473-06C9-473E-A118730DDD6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28335" y="1420757"/>
            <a:ext cx="58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E76E1-E60E-E212-19DA-D6E0A4BAC2D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115663" y="1420757"/>
            <a:ext cx="5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5C07ED-9267-76BE-94BB-5AB309C2BEC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9202991" y="1420757"/>
            <a:ext cx="5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D02995-9B98-716F-2D1B-41244C0E0BD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9606114" y="2074602"/>
            <a:ext cx="1120878" cy="70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94272B-F038-412D-C2F4-1621D07E5C8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6327056" y="2074602"/>
            <a:ext cx="4399936" cy="70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21620E-756E-3648-5845-CC3EF1CB0AC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047998" y="2074602"/>
            <a:ext cx="7678994" cy="70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208565-E479-FE73-3DDF-89950156E18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8091946" y="4082845"/>
            <a:ext cx="1514168" cy="56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D31D23-35BF-651E-2D13-0EC25315354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4100056" y="4082845"/>
            <a:ext cx="5506058" cy="56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0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Joshi</dc:creator>
  <cp:lastModifiedBy>Anish Joshi</cp:lastModifiedBy>
  <cp:revision>1</cp:revision>
  <dcterms:created xsi:type="dcterms:W3CDTF">2025-10-02T15:47:03Z</dcterms:created>
  <dcterms:modified xsi:type="dcterms:W3CDTF">2025-10-02T15:49:11Z</dcterms:modified>
</cp:coreProperties>
</file>