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2D3E-31A8-4F63-B95A-C4666D379B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C92C2-B780-4DCC-BA6E-EDA8848A3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5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8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4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6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13017-2053-7B40-1FC9-778BC04B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r>
              <a:rPr lang="en-US" dirty="0"/>
              <a:t>By: Anish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C20D-6162-63F3-30A8-081E98E29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sz="4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SolderingStation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93FFEAA-329B-250D-0F02-F2D9145DF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"/>
          <a:stretch/>
        </p:blipFill>
        <p:spPr>
          <a:xfrm>
            <a:off x="20" y="-2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3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5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6864" y="0"/>
            <a:ext cx="5815134" cy="6858000"/>
          </a:xfrm>
          <a:prstGeom prst="rect">
            <a:avLst/>
          </a:prstGeom>
          <a:ln>
            <a:noFill/>
          </a:ln>
          <a:effectLst>
            <a:outerShdw blurRad="508000" dist="1905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EA8837-2816-302E-2E0B-B9F96499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Introduction.</a:t>
            </a:r>
          </a:p>
        </p:txBody>
      </p:sp>
      <p:pic>
        <p:nvPicPr>
          <p:cNvPr id="1026" name="Picture 2" descr="Weller® Soldering Station H-10799 - Uline">
            <a:extLst>
              <a:ext uri="{FF2B5EF4-FFF2-40B4-BE49-F238E27FC236}">
                <a16:creationId xmlns:a16="http://schemas.microsoft.com/office/drawing/2014/main" id="{777117A7-2A8F-3173-0DB3-ADF82F5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367" y="1572654"/>
            <a:ext cx="4950255" cy="37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ape 3">
            <a:extLst>
              <a:ext uri="{FF2B5EF4-FFF2-40B4-BE49-F238E27FC236}">
                <a16:creationId xmlns:a16="http://schemas.microsoft.com/office/drawing/2014/main" id="{E58863C5-D3D5-13B3-4F95-FEA7ED171FF2}"/>
              </a:ext>
            </a:extLst>
          </p:cNvPr>
          <p:cNvSpPr/>
          <p:nvPr/>
        </p:nvSpPr>
        <p:spPr>
          <a:xfrm>
            <a:off x="6785133" y="2750803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AC7D376-F46E-52D1-356F-DFA8657DDFE8}"/>
              </a:ext>
            </a:extLst>
          </p:cNvPr>
          <p:cNvSpPr/>
          <p:nvPr/>
        </p:nvSpPr>
        <p:spPr>
          <a:xfrm>
            <a:off x="7167834" y="2791934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</a:t>
            </a:r>
            <a:endParaRPr lang="en-US" sz="1822" dirty="0"/>
          </a:p>
        </p:txBody>
      </p:sp>
      <p:sp>
        <p:nvSpPr>
          <p:cNvPr id="6" name="Text 9">
            <a:extLst>
              <a:ext uri="{FF2B5EF4-FFF2-40B4-BE49-F238E27FC236}">
                <a16:creationId xmlns:a16="http://schemas.microsoft.com/office/drawing/2014/main" id="{BA7D52ED-76F9-F22B-AB84-FAB5A5799E15}"/>
              </a:ext>
            </a:extLst>
          </p:cNvPr>
          <p:cNvSpPr/>
          <p:nvPr/>
        </p:nvSpPr>
        <p:spPr>
          <a:xfrm>
            <a:off x="9863420" y="270871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Solution</a:t>
            </a:r>
            <a:endParaRPr lang="en-US" sz="1822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F911F7E0-BDCF-D163-CF2C-71C2281ECE7F}"/>
              </a:ext>
            </a:extLst>
          </p:cNvPr>
          <p:cNvSpPr/>
          <p:nvPr/>
        </p:nvSpPr>
        <p:spPr>
          <a:xfrm>
            <a:off x="9392977" y="2695830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8D5EBDBF-0216-45C7-73DA-F60A0231DC82}"/>
              </a:ext>
            </a:extLst>
          </p:cNvPr>
          <p:cNvSpPr/>
          <p:nvPr/>
        </p:nvSpPr>
        <p:spPr>
          <a:xfrm>
            <a:off x="6785133" y="4175857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9F4754B8-C25E-41AF-DB66-7741F2547FB6}"/>
              </a:ext>
            </a:extLst>
          </p:cNvPr>
          <p:cNvSpPr/>
          <p:nvPr/>
        </p:nvSpPr>
        <p:spPr>
          <a:xfrm>
            <a:off x="9435844" y="4175857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4</a:t>
            </a:r>
          </a:p>
          <a:p>
            <a:pPr algn="ctr"/>
            <a:endParaRPr lang="en-US" dirty="0"/>
          </a:p>
        </p:txBody>
      </p:sp>
      <p:sp>
        <p:nvSpPr>
          <p:cNvPr id="12" name="Text 13">
            <a:extLst>
              <a:ext uri="{FF2B5EF4-FFF2-40B4-BE49-F238E27FC236}">
                <a16:creationId xmlns:a16="http://schemas.microsoft.com/office/drawing/2014/main" id="{1FB453C6-4F63-E9E2-7BD4-BCD905D45C28}"/>
              </a:ext>
            </a:extLst>
          </p:cNvPr>
          <p:cNvSpPr/>
          <p:nvPr/>
        </p:nvSpPr>
        <p:spPr>
          <a:xfrm>
            <a:off x="7206494" y="4207050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</a:t>
            </a:r>
            <a:endParaRPr lang="en-US" sz="1822" dirty="0"/>
          </a:p>
        </p:txBody>
      </p:sp>
      <p:sp>
        <p:nvSpPr>
          <p:cNvPr id="13" name="Text 17">
            <a:extLst>
              <a:ext uri="{FF2B5EF4-FFF2-40B4-BE49-F238E27FC236}">
                <a16:creationId xmlns:a16="http://schemas.microsoft.com/office/drawing/2014/main" id="{90BD866F-9370-4D8D-B63C-5B1538B41000}"/>
              </a:ext>
            </a:extLst>
          </p:cNvPr>
          <p:cNvSpPr/>
          <p:nvPr/>
        </p:nvSpPr>
        <p:spPr>
          <a:xfrm>
            <a:off x="9863420" y="4207050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</a:t>
            </a:r>
            <a:endParaRPr lang="en-US" sz="1822" dirty="0"/>
          </a:p>
        </p:txBody>
      </p:sp>
    </p:spTree>
    <p:extLst>
      <p:ext uri="{BB962C8B-B14F-4D97-AF65-F5344CB8AC3E}">
        <p14:creationId xmlns:p14="http://schemas.microsoft.com/office/powerpoint/2010/main" val="19689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C20D-6162-63F3-30A8-081E98E29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811" y="482165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pic>
        <p:nvPicPr>
          <p:cNvPr id="1026" name="Picture 2" descr="Worst soldering you've ever seen?">
            <a:extLst>
              <a:ext uri="{FF2B5EF4-FFF2-40B4-BE49-F238E27FC236}">
                <a16:creationId xmlns:a16="http://schemas.microsoft.com/office/drawing/2014/main" id="{39331879-40F1-786D-CFD6-8CB37CAB1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37528" b="2"/>
          <a:stretch/>
        </p:blipFill>
        <p:spPr bwMode="auto">
          <a:xfrm>
            <a:off x="20" y="-1"/>
            <a:ext cx="609597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BC1EBD-EE40-310A-6A59-4E160D3070E1}"/>
              </a:ext>
            </a:extLst>
          </p:cNvPr>
          <p:cNvSpPr txBox="1"/>
          <p:nvPr/>
        </p:nvSpPr>
        <p:spPr>
          <a:xfrm>
            <a:off x="6332432" y="2499922"/>
            <a:ext cx="5471140" cy="27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Bad Equipment.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being able to access to high quality soldering equipment.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Lacking flexibility.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Hindering project progress.</a:t>
            </a:r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F58F7940-91E5-3D81-A8DF-9789E2F6301E}"/>
              </a:ext>
            </a:extLst>
          </p:cNvPr>
          <p:cNvSpPr/>
          <p:nvPr/>
        </p:nvSpPr>
        <p:spPr>
          <a:xfrm>
            <a:off x="6501192" y="1457618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65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7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EC5E8-2724-FB12-B01D-E656D3FE4F3B}"/>
              </a:ext>
            </a:extLst>
          </p:cNvPr>
          <p:cNvSpPr txBox="1">
            <a:spLocks/>
          </p:cNvSpPr>
          <p:nvPr/>
        </p:nvSpPr>
        <p:spPr>
          <a:xfrm>
            <a:off x="6575304" y="235881"/>
            <a:ext cx="5616695" cy="288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dirty="0">
                <a:latin typeface="+mj-lt"/>
                <a:ea typeface="+mj-ea"/>
                <a:cs typeface="+mj-cs"/>
              </a:rPr>
              <a:t>Solution: </a:t>
            </a:r>
            <a:br>
              <a:rPr lang="en-US" sz="4400" b="1" i="1" dirty="0">
                <a:latin typeface="+mj-lt"/>
                <a:ea typeface="+mj-ea"/>
                <a:cs typeface="+mj-cs"/>
              </a:rPr>
            </a:br>
            <a:r>
              <a:rPr lang="en-US" sz="3200" b="1" i="1" dirty="0">
                <a:latin typeface="+mj-lt"/>
                <a:ea typeface="+mj-ea"/>
                <a:cs typeface="+mj-cs"/>
              </a:rPr>
              <a:t>Portable </a:t>
            </a:r>
            <a:r>
              <a:rPr lang="en-US" sz="3200" b="1" i="1" dirty="0" err="1">
                <a:latin typeface="+mj-lt"/>
                <a:ea typeface="+mj-ea"/>
                <a:cs typeface="+mj-cs"/>
              </a:rPr>
              <a:t>SolderingStation</a:t>
            </a:r>
            <a:r>
              <a:rPr lang="en-US" sz="3200" b="1" i="1" dirty="0"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3074" name="Picture 2" descr="Deackimei Cordless Soldering Iron Station for Milwaukee 18V Battery,  Temperature Adjustable, Auto Sleep &amp; Low Voltage Protection, °C/ºF  Conversion, OLED Digital Display, Lead-Free Solder (Tool Only) - Amazon.com">
            <a:extLst>
              <a:ext uri="{FF2B5EF4-FFF2-40B4-BE49-F238E27FC236}">
                <a16:creationId xmlns:a16="http://schemas.microsoft.com/office/drawing/2014/main" id="{38F7F479-8CF9-8DDC-1183-B82640DB2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r="6254"/>
          <a:stretch/>
        </p:blipFill>
        <p:spPr bwMode="auto">
          <a:xfrm>
            <a:off x="427478" y="2886718"/>
            <a:ext cx="301105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3D7B00-4226-81C6-4CD6-91D893478EE9}"/>
              </a:ext>
            </a:extLst>
          </p:cNvPr>
          <p:cNvSpPr txBox="1"/>
          <p:nvPr/>
        </p:nvSpPr>
        <p:spPr>
          <a:xfrm>
            <a:off x="6997654" y="3606393"/>
            <a:ext cx="3286028" cy="2229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Precise Temperature control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Flexibility Functionality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Works with battery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CBB5E5-C05F-2FF5-D8BC-EA213C12C4A5}"/>
              </a:ext>
            </a:extLst>
          </p:cNvPr>
          <p:cNvSpPr/>
          <p:nvPr/>
        </p:nvSpPr>
        <p:spPr>
          <a:xfrm>
            <a:off x="11475720" y="5440680"/>
            <a:ext cx="512064" cy="102412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stroomkring, tekst, Elektronische engineering, Elektronisch onderdeel&#10;&#10;Automatisch gegenereerde beschrijving">
            <a:extLst>
              <a:ext uri="{FF2B5EF4-FFF2-40B4-BE49-F238E27FC236}">
                <a16:creationId xmlns:a16="http://schemas.microsoft.com/office/drawing/2014/main" id="{9C920A1C-E21F-F074-FDEC-F8D5EC9BD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33" y="0"/>
            <a:ext cx="2704858" cy="4971470"/>
          </a:xfrm>
          <a:prstGeom prst="rect">
            <a:avLst/>
          </a:prstGeom>
        </p:spPr>
      </p:pic>
      <p:sp>
        <p:nvSpPr>
          <p:cNvPr id="2" name="Shape 3">
            <a:extLst>
              <a:ext uri="{FF2B5EF4-FFF2-40B4-BE49-F238E27FC236}">
                <a16:creationId xmlns:a16="http://schemas.microsoft.com/office/drawing/2014/main" id="{CD51D1C6-1B9B-0708-DD05-ADA220690293}"/>
              </a:ext>
            </a:extLst>
          </p:cNvPr>
          <p:cNvSpPr/>
          <p:nvPr/>
        </p:nvSpPr>
        <p:spPr>
          <a:xfrm>
            <a:off x="6158685" y="1261385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89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E111C60-CA33-F6EF-1732-5732EEC1FE41}"/>
              </a:ext>
            </a:extLst>
          </p:cNvPr>
          <p:cNvSpPr txBox="1">
            <a:spLocks/>
          </p:cNvSpPr>
          <p:nvPr/>
        </p:nvSpPr>
        <p:spPr>
          <a:xfrm>
            <a:off x="890033" y="190161"/>
            <a:ext cx="5616695" cy="288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dirty="0">
                <a:latin typeface="+mj-lt"/>
                <a:ea typeface="+mj-ea"/>
                <a:cs typeface="+mj-cs"/>
              </a:rPr>
              <a:t>Features:</a:t>
            </a:r>
            <a:endParaRPr lang="en-US" sz="11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F1786-FF4E-9099-F073-CE00C02C4F5F}"/>
              </a:ext>
            </a:extLst>
          </p:cNvPr>
          <p:cNvSpPr/>
          <p:nvPr/>
        </p:nvSpPr>
        <p:spPr>
          <a:xfrm>
            <a:off x="11439144" y="5413248"/>
            <a:ext cx="512064" cy="950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5CC19-468A-59BD-2A1C-DE9EFFF397D9}"/>
              </a:ext>
            </a:extLst>
          </p:cNvPr>
          <p:cNvSpPr/>
          <p:nvPr/>
        </p:nvSpPr>
        <p:spPr>
          <a:xfrm>
            <a:off x="394715" y="2316464"/>
            <a:ext cx="3114287" cy="136856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Temperature control: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Precise temperature control for accurate and consistent soldering.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3FBB-CA64-D223-5C17-66D6C741C393}"/>
              </a:ext>
            </a:extLst>
          </p:cNvPr>
          <p:cNvSpPr/>
          <p:nvPr/>
        </p:nvSpPr>
        <p:spPr>
          <a:xfrm>
            <a:off x="4291197" y="2316464"/>
            <a:ext cx="3114287" cy="136856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Display: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Provides clear and readable temperature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CBF4A-2E65-FD00-F3EB-4AD3F674559D}"/>
              </a:ext>
            </a:extLst>
          </p:cNvPr>
          <p:cNvSpPr/>
          <p:nvPr/>
        </p:nvSpPr>
        <p:spPr>
          <a:xfrm>
            <a:off x="8187680" y="2316463"/>
            <a:ext cx="3114287" cy="136856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Safety Mechanisms: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Safety feature ensuring a safe and secure soldering experience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19D7F9-237E-68C3-B1B9-A24E52BE2735}"/>
              </a:ext>
            </a:extLst>
          </p:cNvPr>
          <p:cNvSpPr/>
          <p:nvPr/>
        </p:nvSpPr>
        <p:spPr>
          <a:xfrm>
            <a:off x="2383168" y="4264713"/>
            <a:ext cx="3114287" cy="136856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Compatible for variety of soldering tools and accessories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44AE3-030B-CCCE-A181-F6C2A4B709DC}"/>
              </a:ext>
            </a:extLst>
          </p:cNvPr>
          <p:cNvSpPr/>
          <p:nvPr/>
        </p:nvSpPr>
        <p:spPr>
          <a:xfrm>
            <a:off x="6358881" y="4264713"/>
            <a:ext cx="3114287" cy="136856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Design: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Its light so you can use the soldering station without fatigue.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3817FB2F-212E-1797-5A11-ABA4FC60707D}"/>
              </a:ext>
            </a:extLst>
          </p:cNvPr>
          <p:cNvSpPr/>
          <p:nvPr/>
        </p:nvSpPr>
        <p:spPr>
          <a:xfrm>
            <a:off x="473414" y="1423974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985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38E7D36-B1C9-463C-983F-AEA5810A6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B9A221-B33F-47C2-85FF-2C8F363D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D0E0EF1-7626-4514-9337-271DD661B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F0B1492-9A00-4F80-8771-0BB2C2C4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AC7B62-8ACC-41ED-80AB-8D1CDF38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5FF525-9A83-4625-99D9-B267BDE07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object with a black background&#10;&#10;Description automatically generated">
            <a:extLst>
              <a:ext uri="{FF2B5EF4-FFF2-40B4-BE49-F238E27FC236}">
                <a16:creationId xmlns:a16="http://schemas.microsoft.com/office/drawing/2014/main" id="{00CF5D53-1FAD-E18B-B52C-163FC1CFC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r="27527"/>
          <a:stretch/>
        </p:blipFill>
        <p:spPr>
          <a:xfrm>
            <a:off x="3355346" y="-100584"/>
            <a:ext cx="6374929" cy="6858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FD771-0E26-CCCF-21C3-1F6677633EA5}"/>
              </a:ext>
            </a:extLst>
          </p:cNvPr>
          <p:cNvSpPr txBox="1"/>
          <p:nvPr/>
        </p:nvSpPr>
        <p:spPr>
          <a:xfrm>
            <a:off x="987158" y="-414797"/>
            <a:ext cx="3968783" cy="2957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4000" dirty="0"/>
              <a:t>Design: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hape 3">
            <a:extLst>
              <a:ext uri="{FF2B5EF4-FFF2-40B4-BE49-F238E27FC236}">
                <a16:creationId xmlns:a16="http://schemas.microsoft.com/office/drawing/2014/main" id="{98751B80-367F-69D5-30A0-934AA81584E9}"/>
              </a:ext>
            </a:extLst>
          </p:cNvPr>
          <p:cNvSpPr/>
          <p:nvPr/>
        </p:nvSpPr>
        <p:spPr>
          <a:xfrm>
            <a:off x="557020" y="855586"/>
            <a:ext cx="416619" cy="416619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4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7D54FE-58D7-1BEB-917D-5F4454840443}"/>
              </a:ext>
            </a:extLst>
          </p:cNvPr>
          <p:cNvSpPr/>
          <p:nvPr/>
        </p:nvSpPr>
        <p:spPr>
          <a:xfrm>
            <a:off x="984110" y="1443507"/>
            <a:ext cx="3114287" cy="136856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87"/>
              </a:lnSpc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Roboto" pitchFamily="34" charset="-120"/>
              </a:rPr>
              <a:t>The lightweight design allows for fatigue-free use of the soldering station.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0058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0E3EC0-FA79-4ABF-A827-5C7CF63DED07}">
  <we:reference id="wa200005566" version="3.0.0.2" store="nl-NL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Bierstadt</vt:lpstr>
      <vt:lpstr>Raleway</vt:lpstr>
      <vt:lpstr>Verdana</vt:lpstr>
      <vt:lpstr>BevelVTI</vt:lpstr>
      <vt:lpstr>By: Anish</vt:lpstr>
      <vt:lpstr>Introduction.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Anish</dc:title>
  <dc:creator>Anish Pun</dc:creator>
  <cp:lastModifiedBy>Anish Pun</cp:lastModifiedBy>
  <cp:revision>18</cp:revision>
  <dcterms:created xsi:type="dcterms:W3CDTF">2024-05-27T18:56:38Z</dcterms:created>
  <dcterms:modified xsi:type="dcterms:W3CDTF">2024-06-07T18:44:51Z</dcterms:modified>
</cp:coreProperties>
</file>