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9" r:id="rId6"/>
    <p:sldId id="265" r:id="rId7"/>
    <p:sldId id="270" r:id="rId8"/>
    <p:sldId id="271" r:id="rId9"/>
    <p:sldId id="266" r:id="rId10"/>
    <p:sldId id="267" r:id="rId11"/>
    <p:sldId id="272" r:id="rId12"/>
    <p:sldId id="259" r:id="rId13"/>
    <p:sldId id="260" r:id="rId14"/>
    <p:sldId id="262" r:id="rId15"/>
    <p:sldId id="261" r:id="rId16"/>
    <p:sldId id="26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E6082-E091-40B2-AA61-F32F5D2F9EA7}" v="72" dt="2025-05-14T12:01:01.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SH DHONDI -X (andhondi - XORIANT CORPORATION at Cisco)" userId="be84011f-f84b-4cfa-8cbb-c259d92f51cc" providerId="ADAL" clId="{21930F79-DF8E-4FE8-A967-740B03DE7937}"/>
    <pc:docChg chg="undo custSel addSld modSld">
      <pc:chgData name="ANISH DHONDI -X (andhondi - XORIANT CORPORATION at Cisco)" userId="be84011f-f84b-4cfa-8cbb-c259d92f51cc" providerId="ADAL" clId="{21930F79-DF8E-4FE8-A967-740B03DE7937}" dt="2025-05-12T11:34:28.939" v="383" actId="20577"/>
      <pc:docMkLst>
        <pc:docMk/>
      </pc:docMkLst>
      <pc:sldChg chg="modSp mod">
        <pc:chgData name="ANISH DHONDI -X (andhondi - XORIANT CORPORATION at Cisco)" userId="be84011f-f84b-4cfa-8cbb-c259d92f51cc" providerId="ADAL" clId="{21930F79-DF8E-4FE8-A967-740B03DE7937}" dt="2025-05-12T11:12:48.614" v="119" actId="207"/>
        <pc:sldMkLst>
          <pc:docMk/>
          <pc:sldMk cId="3250809777" sldId="256"/>
        </pc:sldMkLst>
        <pc:spChg chg="mod">
          <ac:chgData name="ANISH DHONDI -X (andhondi - XORIANT CORPORATION at Cisco)" userId="be84011f-f84b-4cfa-8cbb-c259d92f51cc" providerId="ADAL" clId="{21930F79-DF8E-4FE8-A967-740B03DE7937}" dt="2025-05-12T11:12:05.088" v="113" actId="207"/>
          <ac:spMkLst>
            <pc:docMk/>
            <pc:sldMk cId="3250809777" sldId="256"/>
            <ac:spMk id="13" creationId="{19F998E4-5502-4DDD-E676-2983560F43E0}"/>
          </ac:spMkLst>
        </pc:spChg>
        <pc:spChg chg="mod">
          <ac:chgData name="ANISH DHONDI -X (andhondi - XORIANT CORPORATION at Cisco)" userId="be84011f-f84b-4cfa-8cbb-c259d92f51cc" providerId="ADAL" clId="{21930F79-DF8E-4FE8-A967-740B03DE7937}" dt="2025-05-12T11:12:39.448" v="118" actId="207"/>
          <ac:spMkLst>
            <pc:docMk/>
            <pc:sldMk cId="3250809777" sldId="256"/>
            <ac:spMk id="14" creationId="{780569B6-9E77-FFE2-2CED-0152FAFD5135}"/>
          </ac:spMkLst>
        </pc:spChg>
        <pc:spChg chg="mod">
          <ac:chgData name="ANISH DHONDI -X (andhondi - XORIANT CORPORATION at Cisco)" userId="be84011f-f84b-4cfa-8cbb-c259d92f51cc" providerId="ADAL" clId="{21930F79-DF8E-4FE8-A967-740B03DE7937}" dt="2025-05-12T11:12:48.614" v="119" actId="207"/>
          <ac:spMkLst>
            <pc:docMk/>
            <pc:sldMk cId="3250809777" sldId="256"/>
            <ac:spMk id="15" creationId="{041B81E2-F720-F477-10B2-AC54DEBBB1C7}"/>
          </ac:spMkLst>
        </pc:spChg>
      </pc:sldChg>
      <pc:sldChg chg="addSp modSp mod">
        <pc:chgData name="ANISH DHONDI -X (andhondi - XORIANT CORPORATION at Cisco)" userId="be84011f-f84b-4cfa-8cbb-c259d92f51cc" providerId="ADAL" clId="{21930F79-DF8E-4FE8-A967-740B03DE7937}" dt="2025-05-12T11:15:51.065" v="160" actId="255"/>
        <pc:sldMkLst>
          <pc:docMk/>
          <pc:sldMk cId="478630003" sldId="257"/>
        </pc:sldMkLst>
        <pc:spChg chg="add mod">
          <ac:chgData name="ANISH DHONDI -X (andhondi - XORIANT CORPORATION at Cisco)" userId="be84011f-f84b-4cfa-8cbb-c259d92f51cc" providerId="ADAL" clId="{21930F79-DF8E-4FE8-A967-740B03DE7937}" dt="2025-05-12T11:12:10.308" v="114" actId="207"/>
          <ac:spMkLst>
            <pc:docMk/>
            <pc:sldMk cId="478630003" sldId="257"/>
            <ac:spMk id="3" creationId="{502D900A-0CC5-E194-C0E1-B89D43AA7D82}"/>
          </ac:spMkLst>
        </pc:spChg>
        <pc:spChg chg="add mod">
          <ac:chgData name="ANISH DHONDI -X (andhondi - XORIANT CORPORATION at Cisco)" userId="be84011f-f84b-4cfa-8cbb-c259d92f51cc" providerId="ADAL" clId="{21930F79-DF8E-4FE8-A967-740B03DE7937}" dt="2025-05-12T11:15:51.065" v="160" actId="255"/>
          <ac:spMkLst>
            <pc:docMk/>
            <pc:sldMk cId="478630003" sldId="257"/>
            <ac:spMk id="4" creationId="{64346C81-FC1E-2397-5D9D-FA6167E3757F}"/>
          </ac:spMkLst>
        </pc:spChg>
        <pc:spChg chg="add mod">
          <ac:chgData name="ANISH DHONDI -X (andhondi - XORIANT CORPORATION at Cisco)" userId="be84011f-f84b-4cfa-8cbb-c259d92f51cc" providerId="ADAL" clId="{21930F79-DF8E-4FE8-A967-740B03DE7937}" dt="2025-05-12T10:56:54.042" v="71" actId="1076"/>
          <ac:spMkLst>
            <pc:docMk/>
            <pc:sldMk cId="478630003" sldId="257"/>
            <ac:spMk id="5" creationId="{9C3AD578-F5B6-CCD3-48C6-94286039E3BC}"/>
          </ac:spMkLst>
        </pc:spChg>
        <pc:spChg chg="add mod">
          <ac:chgData name="ANISH DHONDI -X (andhondi - XORIANT CORPORATION at Cisco)" userId="be84011f-f84b-4cfa-8cbb-c259d92f51cc" providerId="ADAL" clId="{21930F79-DF8E-4FE8-A967-740B03DE7937}" dt="2025-05-12T11:12:15.415" v="115" actId="207"/>
          <ac:spMkLst>
            <pc:docMk/>
            <pc:sldMk cId="478630003" sldId="257"/>
            <ac:spMk id="6" creationId="{81EBC879-F87E-C606-25B0-8D476F3F2B7F}"/>
          </ac:spMkLst>
        </pc:spChg>
      </pc:sldChg>
      <pc:sldChg chg="modSp new mod">
        <pc:chgData name="ANISH DHONDI -X (andhondi - XORIANT CORPORATION at Cisco)" userId="be84011f-f84b-4cfa-8cbb-c259d92f51cc" providerId="ADAL" clId="{21930F79-DF8E-4FE8-A967-740B03DE7937}" dt="2025-05-12T11:15:21.188" v="158" actId="1076"/>
        <pc:sldMkLst>
          <pc:docMk/>
          <pc:sldMk cId="2699970109" sldId="258"/>
        </pc:sldMkLst>
        <pc:spChg chg="mod">
          <ac:chgData name="ANISH DHONDI -X (andhondi - XORIANT CORPORATION at Cisco)" userId="be84011f-f84b-4cfa-8cbb-c259d92f51cc" providerId="ADAL" clId="{21930F79-DF8E-4FE8-A967-740B03DE7937}" dt="2025-05-12T11:14:38.303" v="146" actId="403"/>
          <ac:spMkLst>
            <pc:docMk/>
            <pc:sldMk cId="2699970109" sldId="258"/>
            <ac:spMk id="2" creationId="{418048BB-98D0-FFB6-DFA3-0CA4953BFC63}"/>
          </ac:spMkLst>
        </pc:spChg>
        <pc:spChg chg="mod">
          <ac:chgData name="ANISH DHONDI -X (andhondi - XORIANT CORPORATION at Cisco)" userId="be84011f-f84b-4cfa-8cbb-c259d92f51cc" providerId="ADAL" clId="{21930F79-DF8E-4FE8-A967-740B03DE7937}" dt="2025-05-12T11:15:21.188" v="158" actId="1076"/>
          <ac:spMkLst>
            <pc:docMk/>
            <pc:sldMk cId="2699970109" sldId="258"/>
            <ac:spMk id="3" creationId="{F20054E9-433E-CA16-9188-B00FE25DDC45}"/>
          </ac:spMkLst>
        </pc:spChg>
      </pc:sldChg>
      <pc:sldChg chg="modSp new mod">
        <pc:chgData name="ANISH DHONDI -X (andhondi - XORIANT CORPORATION at Cisco)" userId="be84011f-f84b-4cfa-8cbb-c259d92f51cc" providerId="ADAL" clId="{21930F79-DF8E-4FE8-A967-740B03DE7937}" dt="2025-05-12T11:34:28.939" v="383" actId="20577"/>
        <pc:sldMkLst>
          <pc:docMk/>
          <pc:sldMk cId="3667244504" sldId="259"/>
        </pc:sldMkLst>
        <pc:spChg chg="mod">
          <ac:chgData name="ANISH DHONDI -X (andhondi - XORIANT CORPORATION at Cisco)" userId="be84011f-f84b-4cfa-8cbb-c259d92f51cc" providerId="ADAL" clId="{21930F79-DF8E-4FE8-A967-740B03DE7937}" dt="2025-05-12T11:21:44.898" v="229" actId="207"/>
          <ac:spMkLst>
            <pc:docMk/>
            <pc:sldMk cId="3667244504" sldId="259"/>
            <ac:spMk id="2" creationId="{339106EF-737F-DEFA-BB61-3D8300C299FE}"/>
          </ac:spMkLst>
        </pc:spChg>
        <pc:spChg chg="mod">
          <ac:chgData name="ANISH DHONDI -X (andhondi - XORIANT CORPORATION at Cisco)" userId="be84011f-f84b-4cfa-8cbb-c259d92f51cc" providerId="ADAL" clId="{21930F79-DF8E-4FE8-A967-740B03DE7937}" dt="2025-05-12T11:34:28.939" v="383" actId="20577"/>
          <ac:spMkLst>
            <pc:docMk/>
            <pc:sldMk cId="3667244504" sldId="259"/>
            <ac:spMk id="3" creationId="{C0356995-90A7-DD56-D9D0-0D67853AE42C}"/>
          </ac:spMkLst>
        </pc:spChg>
      </pc:sldChg>
      <pc:sldChg chg="modSp new mod">
        <pc:chgData name="ANISH DHONDI -X (andhondi - XORIANT CORPORATION at Cisco)" userId="be84011f-f84b-4cfa-8cbb-c259d92f51cc" providerId="ADAL" clId="{21930F79-DF8E-4FE8-A967-740B03DE7937}" dt="2025-05-12T11:33:39.240" v="354" actId="20577"/>
        <pc:sldMkLst>
          <pc:docMk/>
          <pc:sldMk cId="2568247686" sldId="260"/>
        </pc:sldMkLst>
        <pc:spChg chg="mod">
          <ac:chgData name="ANISH DHONDI -X (andhondi - XORIANT CORPORATION at Cisco)" userId="be84011f-f84b-4cfa-8cbb-c259d92f51cc" providerId="ADAL" clId="{21930F79-DF8E-4FE8-A967-740B03DE7937}" dt="2025-05-12T11:33:39.240" v="354" actId="20577"/>
          <ac:spMkLst>
            <pc:docMk/>
            <pc:sldMk cId="2568247686" sldId="260"/>
            <ac:spMk id="2" creationId="{84B8EB8E-3BA7-F11F-D85A-099D27216331}"/>
          </ac:spMkLst>
        </pc:spChg>
      </pc:sldChg>
      <pc:sldChg chg="delSp modSp new mod">
        <pc:chgData name="ANISH DHONDI -X (andhondi - XORIANT CORPORATION at Cisco)" userId="be84011f-f84b-4cfa-8cbb-c259d92f51cc" providerId="ADAL" clId="{21930F79-DF8E-4FE8-A967-740B03DE7937}" dt="2025-05-12T11:32:53.332" v="331" actId="14100"/>
        <pc:sldMkLst>
          <pc:docMk/>
          <pc:sldMk cId="2573754365" sldId="261"/>
        </pc:sldMkLst>
        <pc:spChg chg="mod">
          <ac:chgData name="ANISH DHONDI -X (andhondi - XORIANT CORPORATION at Cisco)" userId="be84011f-f84b-4cfa-8cbb-c259d92f51cc" providerId="ADAL" clId="{21930F79-DF8E-4FE8-A967-740B03DE7937}" dt="2025-05-12T11:32:53.332" v="331" actId="14100"/>
          <ac:spMkLst>
            <pc:docMk/>
            <pc:sldMk cId="2573754365" sldId="261"/>
            <ac:spMk id="3" creationId="{15A16870-4AA3-A1D4-B0AC-A0F43C5CFDD4}"/>
          </ac:spMkLst>
        </pc:spChg>
      </pc:sldChg>
    </pc:docChg>
  </pc:docChgLst>
  <pc:docChgLst>
    <pc:chgData name="ANISH DHONDI -X (andhondi - XORIANT CORPORATION at Cisco)" userId="be84011f-f84b-4cfa-8cbb-c259d92f51cc" providerId="ADAL" clId="{5BEE6082-E091-40B2-AA61-F32F5D2F9EA7}"/>
    <pc:docChg chg="undo custSel addSld delSld modSld">
      <pc:chgData name="ANISH DHONDI -X (andhondi - XORIANT CORPORATION at Cisco)" userId="be84011f-f84b-4cfa-8cbb-c259d92f51cc" providerId="ADAL" clId="{5BEE6082-E091-40B2-AA61-F32F5D2F9EA7}" dt="2025-05-14T14:00:41.866" v="919"/>
      <pc:docMkLst>
        <pc:docMk/>
      </pc:docMkLst>
      <pc:sldChg chg="modSp mod">
        <pc:chgData name="ANISH DHONDI -X (andhondi - XORIANT CORPORATION at Cisco)" userId="be84011f-f84b-4cfa-8cbb-c259d92f51cc" providerId="ADAL" clId="{5BEE6082-E091-40B2-AA61-F32F5D2F9EA7}" dt="2025-05-14T14:00:41.866" v="919"/>
        <pc:sldMkLst>
          <pc:docMk/>
          <pc:sldMk cId="3250809777" sldId="256"/>
        </pc:sldMkLst>
        <pc:spChg chg="mod">
          <ac:chgData name="ANISH DHONDI -X (andhondi - XORIANT CORPORATION at Cisco)" userId="be84011f-f84b-4cfa-8cbb-c259d92f51cc" providerId="ADAL" clId="{5BEE6082-E091-40B2-AA61-F32F5D2F9EA7}" dt="2025-05-14T14:00:41.866" v="919"/>
          <ac:spMkLst>
            <pc:docMk/>
            <pc:sldMk cId="3250809777" sldId="256"/>
            <ac:spMk id="15" creationId="{041B81E2-F720-F477-10B2-AC54DEBBB1C7}"/>
          </ac:spMkLst>
        </pc:spChg>
      </pc:sldChg>
      <pc:sldChg chg="modSp mod">
        <pc:chgData name="ANISH DHONDI -X (andhondi - XORIANT CORPORATION at Cisco)" userId="be84011f-f84b-4cfa-8cbb-c259d92f51cc" providerId="ADAL" clId="{5BEE6082-E091-40B2-AA61-F32F5D2F9EA7}" dt="2025-05-14T10:54:56.735" v="637" actId="20577"/>
        <pc:sldMkLst>
          <pc:docMk/>
          <pc:sldMk cId="2699970109" sldId="258"/>
        </pc:sldMkLst>
        <pc:spChg chg="mod">
          <ac:chgData name="ANISH DHONDI -X (andhondi - XORIANT CORPORATION at Cisco)" userId="be84011f-f84b-4cfa-8cbb-c259d92f51cc" providerId="ADAL" clId="{5BEE6082-E091-40B2-AA61-F32F5D2F9EA7}" dt="2025-05-14T10:50:00.570" v="570" actId="20577"/>
          <ac:spMkLst>
            <pc:docMk/>
            <pc:sldMk cId="2699970109" sldId="258"/>
            <ac:spMk id="2" creationId="{418048BB-98D0-FFB6-DFA3-0CA4953BFC63}"/>
          </ac:spMkLst>
        </pc:spChg>
        <pc:spChg chg="mod">
          <ac:chgData name="ANISH DHONDI -X (andhondi - XORIANT CORPORATION at Cisco)" userId="be84011f-f84b-4cfa-8cbb-c259d92f51cc" providerId="ADAL" clId="{5BEE6082-E091-40B2-AA61-F32F5D2F9EA7}" dt="2025-05-14T10:54:56.735" v="637" actId="20577"/>
          <ac:spMkLst>
            <pc:docMk/>
            <pc:sldMk cId="2699970109" sldId="258"/>
            <ac:spMk id="3" creationId="{F20054E9-433E-CA16-9188-B00FE25DDC45}"/>
          </ac:spMkLst>
        </pc:spChg>
      </pc:sldChg>
      <pc:sldChg chg="modSp mod">
        <pc:chgData name="ANISH DHONDI -X (andhondi - XORIANT CORPORATION at Cisco)" userId="be84011f-f84b-4cfa-8cbb-c259d92f51cc" providerId="ADAL" clId="{5BEE6082-E091-40B2-AA61-F32F5D2F9EA7}" dt="2025-05-14T11:14:16.364" v="788" actId="1076"/>
        <pc:sldMkLst>
          <pc:docMk/>
          <pc:sldMk cId="3667244504" sldId="259"/>
        </pc:sldMkLst>
        <pc:spChg chg="mod">
          <ac:chgData name="ANISH DHONDI -X (andhondi - XORIANT CORPORATION at Cisco)" userId="be84011f-f84b-4cfa-8cbb-c259d92f51cc" providerId="ADAL" clId="{5BEE6082-E091-40B2-AA61-F32F5D2F9EA7}" dt="2025-05-14T11:14:16.364" v="788" actId="1076"/>
          <ac:spMkLst>
            <pc:docMk/>
            <pc:sldMk cId="3667244504" sldId="259"/>
            <ac:spMk id="2" creationId="{339106EF-737F-DEFA-BB61-3D8300C299FE}"/>
          </ac:spMkLst>
        </pc:spChg>
        <pc:spChg chg="mod">
          <ac:chgData name="ANISH DHONDI -X (andhondi - XORIANT CORPORATION at Cisco)" userId="be84011f-f84b-4cfa-8cbb-c259d92f51cc" providerId="ADAL" clId="{5BEE6082-E091-40B2-AA61-F32F5D2F9EA7}" dt="2025-05-14T11:14:09.722" v="787" actId="27636"/>
          <ac:spMkLst>
            <pc:docMk/>
            <pc:sldMk cId="3667244504" sldId="259"/>
            <ac:spMk id="3" creationId="{C0356995-90A7-DD56-D9D0-0D67853AE42C}"/>
          </ac:spMkLst>
        </pc:spChg>
      </pc:sldChg>
      <pc:sldChg chg="addSp delSp modSp mod">
        <pc:chgData name="ANISH DHONDI -X (andhondi - XORIANT CORPORATION at Cisco)" userId="be84011f-f84b-4cfa-8cbb-c259d92f51cc" providerId="ADAL" clId="{5BEE6082-E091-40B2-AA61-F32F5D2F9EA7}" dt="2025-05-14T11:13:42.641" v="780" actId="27636"/>
        <pc:sldMkLst>
          <pc:docMk/>
          <pc:sldMk cId="2568247686" sldId="260"/>
        </pc:sldMkLst>
        <pc:spChg chg="mod">
          <ac:chgData name="ANISH DHONDI -X (andhondi - XORIANT CORPORATION at Cisco)" userId="be84011f-f84b-4cfa-8cbb-c259d92f51cc" providerId="ADAL" clId="{5BEE6082-E091-40B2-AA61-F32F5D2F9EA7}" dt="2025-05-14T11:13:42.641" v="780" actId="27636"/>
          <ac:spMkLst>
            <pc:docMk/>
            <pc:sldMk cId="2568247686" sldId="260"/>
            <ac:spMk id="2" creationId="{84B8EB8E-3BA7-F11F-D85A-099D27216331}"/>
          </ac:spMkLst>
        </pc:spChg>
        <pc:spChg chg="del">
          <ac:chgData name="ANISH DHONDI -X (andhondi - XORIANT CORPORATION at Cisco)" userId="be84011f-f84b-4cfa-8cbb-c259d92f51cc" providerId="ADAL" clId="{5BEE6082-E091-40B2-AA61-F32F5D2F9EA7}" dt="2025-05-14T10:18:10.844" v="91" actId="21"/>
          <ac:spMkLst>
            <pc:docMk/>
            <pc:sldMk cId="2568247686" sldId="260"/>
            <ac:spMk id="3" creationId="{EED0551F-1C0B-573C-86C8-AEF432EBAB5D}"/>
          </ac:spMkLst>
        </pc:spChg>
        <pc:spChg chg="add del mod">
          <ac:chgData name="ANISH DHONDI -X (andhondi - XORIANT CORPORATION at Cisco)" userId="be84011f-f84b-4cfa-8cbb-c259d92f51cc" providerId="ADAL" clId="{5BEE6082-E091-40B2-AA61-F32F5D2F9EA7}" dt="2025-05-14T10:18:30.218" v="97" actId="478"/>
          <ac:spMkLst>
            <pc:docMk/>
            <pc:sldMk cId="2568247686" sldId="260"/>
            <ac:spMk id="5" creationId="{2EE4E5FA-1343-B6E0-0C7D-51775CA0E5A1}"/>
          </ac:spMkLst>
        </pc:spChg>
      </pc:sldChg>
      <pc:sldChg chg="modSp mod">
        <pc:chgData name="ANISH DHONDI -X (andhondi - XORIANT CORPORATION at Cisco)" userId="be84011f-f84b-4cfa-8cbb-c259d92f51cc" providerId="ADAL" clId="{5BEE6082-E091-40B2-AA61-F32F5D2F9EA7}" dt="2025-05-14T10:24:39.895" v="301" actId="20577"/>
        <pc:sldMkLst>
          <pc:docMk/>
          <pc:sldMk cId="2573754365" sldId="261"/>
        </pc:sldMkLst>
        <pc:spChg chg="mod">
          <ac:chgData name="ANISH DHONDI -X (andhondi - XORIANT CORPORATION at Cisco)" userId="be84011f-f84b-4cfa-8cbb-c259d92f51cc" providerId="ADAL" clId="{5BEE6082-E091-40B2-AA61-F32F5D2F9EA7}" dt="2025-05-14T10:24:39.895" v="301" actId="20577"/>
          <ac:spMkLst>
            <pc:docMk/>
            <pc:sldMk cId="2573754365" sldId="261"/>
            <ac:spMk id="3" creationId="{15A16870-4AA3-A1D4-B0AC-A0F43C5CFDD4}"/>
          </ac:spMkLst>
        </pc:spChg>
      </pc:sldChg>
      <pc:sldChg chg="addSp delSp modSp new mod">
        <pc:chgData name="ANISH DHONDI -X (andhondi - XORIANT CORPORATION at Cisco)" userId="be84011f-f84b-4cfa-8cbb-c259d92f51cc" providerId="ADAL" clId="{5BEE6082-E091-40B2-AA61-F32F5D2F9EA7}" dt="2025-05-14T11:13:21.201" v="778" actId="20577"/>
        <pc:sldMkLst>
          <pc:docMk/>
          <pc:sldMk cId="185022114" sldId="262"/>
        </pc:sldMkLst>
        <pc:spChg chg="add">
          <ac:chgData name="ANISH DHONDI -X (andhondi - XORIANT CORPORATION at Cisco)" userId="be84011f-f84b-4cfa-8cbb-c259d92f51cc" providerId="ADAL" clId="{5BEE6082-E091-40B2-AA61-F32F5D2F9EA7}" dt="2025-05-14T10:25:41.097" v="311"/>
          <ac:spMkLst>
            <pc:docMk/>
            <pc:sldMk cId="185022114" sldId="262"/>
            <ac:spMk id="2" creationId="{80240871-3CE1-2C73-9CCD-6B13CE9E8DB4}"/>
          </ac:spMkLst>
        </pc:spChg>
        <pc:spChg chg="add mod">
          <ac:chgData name="ANISH DHONDI -X (andhondi - XORIANT CORPORATION at Cisco)" userId="be84011f-f84b-4cfa-8cbb-c259d92f51cc" providerId="ADAL" clId="{5BEE6082-E091-40B2-AA61-F32F5D2F9EA7}" dt="2025-05-14T11:13:21.201" v="778" actId="20577"/>
          <ac:spMkLst>
            <pc:docMk/>
            <pc:sldMk cId="185022114" sldId="262"/>
            <ac:spMk id="3" creationId="{EED0551F-1C0B-573C-86C8-AEF432EBAB5D}"/>
          </ac:spMkLst>
        </pc:spChg>
        <pc:spChg chg="add del mod">
          <ac:chgData name="ANISH DHONDI -X (andhondi - XORIANT CORPORATION at Cisco)" userId="be84011f-f84b-4cfa-8cbb-c259d92f51cc" providerId="ADAL" clId="{5BEE6082-E091-40B2-AA61-F32F5D2F9EA7}" dt="2025-05-14T10:27:16.963" v="316" actId="478"/>
          <ac:spMkLst>
            <pc:docMk/>
            <pc:sldMk cId="185022114" sldId="262"/>
            <ac:spMk id="4" creationId="{401D93F3-2C2F-73AB-2B4B-19746FE1A47B}"/>
          </ac:spMkLst>
        </pc:spChg>
        <pc:spChg chg="add del mod">
          <ac:chgData name="ANISH DHONDI -X (andhondi - XORIANT CORPORATION at Cisco)" userId="be84011f-f84b-4cfa-8cbb-c259d92f51cc" providerId="ADAL" clId="{5BEE6082-E091-40B2-AA61-F32F5D2F9EA7}" dt="2025-05-14T10:27:40.255" v="322" actId="478"/>
          <ac:spMkLst>
            <pc:docMk/>
            <pc:sldMk cId="185022114" sldId="262"/>
            <ac:spMk id="5" creationId="{6B26C28C-84C7-E9B9-DB27-741FC23613E6}"/>
          </ac:spMkLst>
        </pc:spChg>
      </pc:sldChg>
      <pc:sldChg chg="addSp modSp new mod">
        <pc:chgData name="ANISH DHONDI -X (andhondi - XORIANT CORPORATION at Cisco)" userId="be84011f-f84b-4cfa-8cbb-c259d92f51cc" providerId="ADAL" clId="{5BEE6082-E091-40B2-AA61-F32F5D2F9EA7}" dt="2025-05-14T12:10:34.028" v="918" actId="1076"/>
        <pc:sldMkLst>
          <pc:docMk/>
          <pc:sldMk cId="455367155" sldId="263"/>
        </pc:sldMkLst>
        <pc:spChg chg="add mod">
          <ac:chgData name="ANISH DHONDI -X (andhondi - XORIANT CORPORATION at Cisco)" userId="be84011f-f84b-4cfa-8cbb-c259d92f51cc" providerId="ADAL" clId="{5BEE6082-E091-40B2-AA61-F32F5D2F9EA7}" dt="2025-05-14T12:10:34.028" v="918" actId="1076"/>
          <ac:spMkLst>
            <pc:docMk/>
            <pc:sldMk cId="455367155" sldId="263"/>
            <ac:spMk id="2" creationId="{25CEE673-AA0A-FA15-E0E9-072D7F0651C1}"/>
          </ac:spMkLst>
        </pc:spChg>
      </pc:sldChg>
      <pc:sldChg chg="addSp delSp modSp new mod">
        <pc:chgData name="ANISH DHONDI -X (andhondi - XORIANT CORPORATION at Cisco)" userId="be84011f-f84b-4cfa-8cbb-c259d92f51cc" providerId="ADAL" clId="{5BEE6082-E091-40B2-AA61-F32F5D2F9EA7}" dt="2025-05-14T10:54:47.400" v="633" actId="113"/>
        <pc:sldMkLst>
          <pc:docMk/>
          <pc:sldMk cId="4077913187" sldId="264"/>
        </pc:sldMkLst>
        <pc:spChg chg="add del mod">
          <ac:chgData name="ANISH DHONDI -X (andhondi - XORIANT CORPORATION at Cisco)" userId="be84011f-f84b-4cfa-8cbb-c259d92f51cc" providerId="ADAL" clId="{5BEE6082-E091-40B2-AA61-F32F5D2F9EA7}" dt="2025-05-14T10:52:19.097" v="592" actId="478"/>
          <ac:spMkLst>
            <pc:docMk/>
            <pc:sldMk cId="4077913187" sldId="264"/>
            <ac:spMk id="2" creationId="{2147EFEF-41E6-CE47-A994-DC2D33CE8683}"/>
          </ac:spMkLst>
        </pc:spChg>
        <pc:spChg chg="add mod">
          <ac:chgData name="ANISH DHONDI -X (andhondi - XORIANT CORPORATION at Cisco)" userId="be84011f-f84b-4cfa-8cbb-c259d92f51cc" providerId="ADAL" clId="{5BEE6082-E091-40B2-AA61-F32F5D2F9EA7}" dt="2025-05-14T10:51:48.486" v="582"/>
          <ac:spMkLst>
            <pc:docMk/>
            <pc:sldMk cId="4077913187" sldId="264"/>
            <ac:spMk id="3" creationId="{B854A343-62F0-50A2-74C5-DEF725198BC5}"/>
          </ac:spMkLst>
        </pc:spChg>
        <pc:spChg chg="add del mod">
          <ac:chgData name="ANISH DHONDI -X (andhondi - XORIANT CORPORATION at Cisco)" userId="be84011f-f84b-4cfa-8cbb-c259d92f51cc" providerId="ADAL" clId="{5BEE6082-E091-40B2-AA61-F32F5D2F9EA7}" dt="2025-05-14T10:52:33.124" v="594" actId="478"/>
          <ac:spMkLst>
            <pc:docMk/>
            <pc:sldMk cId="4077913187" sldId="264"/>
            <ac:spMk id="4" creationId="{DA99AF44-4738-BD56-6AAA-236CE4132C70}"/>
          </ac:spMkLst>
        </pc:spChg>
        <pc:spChg chg="add del">
          <ac:chgData name="ANISH DHONDI -X (andhondi - XORIANT CORPORATION at Cisco)" userId="be84011f-f84b-4cfa-8cbb-c259d92f51cc" providerId="ADAL" clId="{5BEE6082-E091-40B2-AA61-F32F5D2F9EA7}" dt="2025-05-14T10:52:33.124" v="594" actId="478"/>
          <ac:spMkLst>
            <pc:docMk/>
            <pc:sldMk cId="4077913187" sldId="264"/>
            <ac:spMk id="5" creationId="{99A364F6-8EA8-EAD4-0455-DC8BA1C0499D}"/>
          </ac:spMkLst>
        </pc:spChg>
        <pc:spChg chg="add mod">
          <ac:chgData name="ANISH DHONDI -X (andhondi - XORIANT CORPORATION at Cisco)" userId="be84011f-f84b-4cfa-8cbb-c259d92f51cc" providerId="ADAL" clId="{5BEE6082-E091-40B2-AA61-F32F5D2F9EA7}" dt="2025-05-14T10:54:47.400" v="633" actId="113"/>
          <ac:spMkLst>
            <pc:docMk/>
            <pc:sldMk cId="4077913187" sldId="264"/>
            <ac:spMk id="6" creationId="{A4317C3E-7B55-51AA-9B87-C53AA880DEDB}"/>
          </ac:spMkLst>
        </pc:spChg>
      </pc:sldChg>
      <pc:sldChg chg="addSp delSp modSp add mod">
        <pc:chgData name="ANISH DHONDI -X (andhondi - XORIANT CORPORATION at Cisco)" userId="be84011f-f84b-4cfa-8cbb-c259d92f51cc" providerId="ADAL" clId="{5BEE6082-E091-40B2-AA61-F32F5D2F9EA7}" dt="2025-05-14T10:57:40.268" v="678" actId="14100"/>
        <pc:sldMkLst>
          <pc:docMk/>
          <pc:sldMk cId="1819706302" sldId="265"/>
        </pc:sldMkLst>
        <pc:spChg chg="add mod">
          <ac:chgData name="ANISH DHONDI -X (andhondi - XORIANT CORPORATION at Cisco)" userId="be84011f-f84b-4cfa-8cbb-c259d92f51cc" providerId="ADAL" clId="{5BEE6082-E091-40B2-AA61-F32F5D2F9EA7}" dt="2025-05-14T10:57:30.946" v="675" actId="14100"/>
          <ac:spMkLst>
            <pc:docMk/>
            <pc:sldMk cId="1819706302" sldId="265"/>
            <ac:spMk id="4" creationId="{47869ECA-BEFF-EB31-FDA1-28E7DA44AEBB}"/>
          </ac:spMkLst>
        </pc:spChg>
        <pc:spChg chg="del mod">
          <ac:chgData name="ANISH DHONDI -X (andhondi - XORIANT CORPORATION at Cisco)" userId="be84011f-f84b-4cfa-8cbb-c259d92f51cc" providerId="ADAL" clId="{5BEE6082-E091-40B2-AA61-F32F5D2F9EA7}" dt="2025-05-14T10:55:40.015" v="642" actId="478"/>
          <ac:spMkLst>
            <pc:docMk/>
            <pc:sldMk cId="1819706302" sldId="265"/>
            <ac:spMk id="6" creationId="{25486AFE-CFC5-EA34-CF4E-1DF814E612A3}"/>
          </ac:spMkLst>
        </pc:spChg>
        <pc:graphicFrameChg chg="add mod modGraphic">
          <ac:chgData name="ANISH DHONDI -X (andhondi - XORIANT CORPORATION at Cisco)" userId="be84011f-f84b-4cfa-8cbb-c259d92f51cc" providerId="ADAL" clId="{5BEE6082-E091-40B2-AA61-F32F5D2F9EA7}" dt="2025-05-14T10:57:40.268" v="678" actId="14100"/>
          <ac:graphicFrameMkLst>
            <pc:docMk/>
            <pc:sldMk cId="1819706302" sldId="265"/>
            <ac:graphicFrameMk id="5" creationId="{B81159AE-D6EF-A641-225B-208F031F2A4B}"/>
          </ac:graphicFrameMkLst>
        </pc:graphicFrameChg>
      </pc:sldChg>
      <pc:sldChg chg="addSp modSp new mod">
        <pc:chgData name="ANISH DHONDI -X (andhondi - XORIANT CORPORATION at Cisco)" userId="be84011f-f84b-4cfa-8cbb-c259d92f51cc" providerId="ADAL" clId="{5BEE6082-E091-40B2-AA61-F32F5D2F9EA7}" dt="2025-05-14T11:02:46.806" v="719" actId="20577"/>
        <pc:sldMkLst>
          <pc:docMk/>
          <pc:sldMk cId="3417127725" sldId="266"/>
        </pc:sldMkLst>
        <pc:spChg chg="add mod">
          <ac:chgData name="ANISH DHONDI -X (andhondi - XORIANT CORPORATION at Cisco)" userId="be84011f-f84b-4cfa-8cbb-c259d92f51cc" providerId="ADAL" clId="{5BEE6082-E091-40B2-AA61-F32F5D2F9EA7}" dt="2025-05-14T11:02:46.806" v="719" actId="20577"/>
          <ac:spMkLst>
            <pc:docMk/>
            <pc:sldMk cId="3417127725" sldId="266"/>
            <ac:spMk id="2" creationId="{56065C3D-928F-49EC-4A7F-A2750E37C7D8}"/>
          </ac:spMkLst>
        </pc:spChg>
        <pc:spChg chg="add mod">
          <ac:chgData name="ANISH DHONDI -X (andhondi - XORIANT CORPORATION at Cisco)" userId="be84011f-f84b-4cfa-8cbb-c259d92f51cc" providerId="ADAL" clId="{5BEE6082-E091-40B2-AA61-F32F5D2F9EA7}" dt="2025-05-14T11:02:11.829" v="713" actId="1076"/>
          <ac:spMkLst>
            <pc:docMk/>
            <pc:sldMk cId="3417127725" sldId="266"/>
            <ac:spMk id="3" creationId="{6F67E206-8662-F51A-92F4-5013AFABD46D}"/>
          </ac:spMkLst>
        </pc:spChg>
      </pc:sldChg>
      <pc:sldChg chg="addSp delSp modSp new mod">
        <pc:chgData name="ANISH DHONDI -X (andhondi - XORIANT CORPORATION at Cisco)" userId="be84011f-f84b-4cfa-8cbb-c259d92f51cc" providerId="ADAL" clId="{5BEE6082-E091-40B2-AA61-F32F5D2F9EA7}" dt="2025-05-14T11:12:20.677" v="774" actId="1076"/>
        <pc:sldMkLst>
          <pc:docMk/>
          <pc:sldMk cId="1167302258" sldId="267"/>
        </pc:sldMkLst>
        <pc:spChg chg="add del mod">
          <ac:chgData name="ANISH DHONDI -X (andhondi - XORIANT CORPORATION at Cisco)" userId="be84011f-f84b-4cfa-8cbb-c259d92f51cc" providerId="ADAL" clId="{5BEE6082-E091-40B2-AA61-F32F5D2F9EA7}" dt="2025-05-14T11:11:38.161" v="760" actId="478"/>
          <ac:spMkLst>
            <pc:docMk/>
            <pc:sldMk cId="1167302258" sldId="267"/>
            <ac:spMk id="3" creationId="{7DF6711C-ADC1-CD1B-72ED-FA2B5567B1E0}"/>
          </ac:spMkLst>
        </pc:spChg>
        <pc:spChg chg="add mod">
          <ac:chgData name="ANISH DHONDI -X (andhondi - XORIANT CORPORATION at Cisco)" userId="be84011f-f84b-4cfa-8cbb-c259d92f51cc" providerId="ADAL" clId="{5BEE6082-E091-40B2-AA61-F32F5D2F9EA7}" dt="2025-05-14T11:10:17.051" v="753" actId="1076"/>
          <ac:spMkLst>
            <pc:docMk/>
            <pc:sldMk cId="1167302258" sldId="267"/>
            <ac:spMk id="4" creationId="{4723E403-164E-15AC-F3AB-DADB8BC13FB4}"/>
          </ac:spMkLst>
        </pc:spChg>
        <pc:spChg chg="add mod">
          <ac:chgData name="ANISH DHONDI -X (andhondi - XORIANT CORPORATION at Cisco)" userId="be84011f-f84b-4cfa-8cbb-c259d92f51cc" providerId="ADAL" clId="{5BEE6082-E091-40B2-AA61-F32F5D2F9EA7}" dt="2025-05-14T11:12:20.677" v="774" actId="1076"/>
          <ac:spMkLst>
            <pc:docMk/>
            <pc:sldMk cId="1167302258" sldId="267"/>
            <ac:spMk id="5" creationId="{8EBEC8C6-8F82-7429-D9C2-C2E43C445FC5}"/>
          </ac:spMkLst>
        </pc:spChg>
      </pc:sldChg>
      <pc:sldChg chg="addSp delSp modSp new del mod">
        <pc:chgData name="ANISH DHONDI -X (andhondi - XORIANT CORPORATION at Cisco)" userId="be84011f-f84b-4cfa-8cbb-c259d92f51cc" providerId="ADAL" clId="{5BEE6082-E091-40B2-AA61-F32F5D2F9EA7}" dt="2025-05-14T11:59:36.774" v="879" actId="47"/>
        <pc:sldMkLst>
          <pc:docMk/>
          <pc:sldMk cId="4002619743" sldId="268"/>
        </pc:sldMkLst>
        <pc:picChg chg="add del mod">
          <ac:chgData name="ANISH DHONDI -X (andhondi - XORIANT CORPORATION at Cisco)" userId="be84011f-f84b-4cfa-8cbb-c259d92f51cc" providerId="ADAL" clId="{5BEE6082-E091-40B2-AA61-F32F5D2F9EA7}" dt="2025-05-14T11:29:15.480" v="791" actId="478"/>
          <ac:picMkLst>
            <pc:docMk/>
            <pc:sldMk cId="4002619743" sldId="268"/>
            <ac:picMk id="3" creationId="{77330FE6-F324-A2ED-507B-DCC5EFF9C78B}"/>
          </ac:picMkLst>
        </pc:picChg>
      </pc:sldChg>
      <pc:sldChg chg="addSp modSp new mod">
        <pc:chgData name="ANISH DHONDI -X (andhondi - XORIANT CORPORATION at Cisco)" userId="be84011f-f84b-4cfa-8cbb-c259d92f51cc" providerId="ADAL" clId="{5BEE6082-E091-40B2-AA61-F32F5D2F9EA7}" dt="2025-05-14T11:52:09.608" v="827" actId="14100"/>
        <pc:sldMkLst>
          <pc:docMk/>
          <pc:sldMk cId="2349080945" sldId="269"/>
        </pc:sldMkLst>
        <pc:spChg chg="mod">
          <ac:chgData name="ANISH DHONDI -X (andhondi - XORIANT CORPORATION at Cisco)" userId="be84011f-f84b-4cfa-8cbb-c259d92f51cc" providerId="ADAL" clId="{5BEE6082-E091-40B2-AA61-F32F5D2F9EA7}" dt="2025-05-14T11:51:46.745" v="822" actId="1076"/>
          <ac:spMkLst>
            <pc:docMk/>
            <pc:sldMk cId="2349080945" sldId="269"/>
            <ac:spMk id="2" creationId="{BF29D81B-4589-CCA9-6983-9D274CDEFF97}"/>
          </ac:spMkLst>
        </pc:spChg>
        <pc:spChg chg="add mod">
          <ac:chgData name="ANISH DHONDI -X (andhondi - XORIANT CORPORATION at Cisco)" userId="be84011f-f84b-4cfa-8cbb-c259d92f51cc" providerId="ADAL" clId="{5BEE6082-E091-40B2-AA61-F32F5D2F9EA7}" dt="2025-05-14T11:51:57.375" v="823" actId="1076"/>
          <ac:spMkLst>
            <pc:docMk/>
            <pc:sldMk cId="2349080945" sldId="269"/>
            <ac:spMk id="4" creationId="{90B2A5CF-CE70-B1E1-BD1A-45361C82D156}"/>
          </ac:spMkLst>
        </pc:spChg>
        <pc:picChg chg="add mod">
          <ac:chgData name="ANISH DHONDI -X (andhondi - XORIANT CORPORATION at Cisco)" userId="be84011f-f84b-4cfa-8cbb-c259d92f51cc" providerId="ADAL" clId="{5BEE6082-E091-40B2-AA61-F32F5D2F9EA7}" dt="2025-05-14T11:52:09.608" v="827" actId="14100"/>
          <ac:picMkLst>
            <pc:docMk/>
            <pc:sldMk cId="2349080945" sldId="269"/>
            <ac:picMk id="1026" creationId="{C096DEE3-8E60-17EE-DCE0-0101B4C12465}"/>
          </ac:picMkLst>
        </pc:picChg>
      </pc:sldChg>
      <pc:sldChg chg="addSp modSp new mod">
        <pc:chgData name="ANISH DHONDI -X (andhondi - XORIANT CORPORATION at Cisco)" userId="be84011f-f84b-4cfa-8cbb-c259d92f51cc" providerId="ADAL" clId="{5BEE6082-E091-40B2-AA61-F32F5D2F9EA7}" dt="2025-05-14T12:02:33.246" v="903" actId="20577"/>
        <pc:sldMkLst>
          <pc:docMk/>
          <pc:sldMk cId="2664414056" sldId="270"/>
        </pc:sldMkLst>
        <pc:spChg chg="mod">
          <ac:chgData name="ANISH DHONDI -X (andhondi - XORIANT CORPORATION at Cisco)" userId="be84011f-f84b-4cfa-8cbb-c259d92f51cc" providerId="ADAL" clId="{5BEE6082-E091-40B2-AA61-F32F5D2F9EA7}" dt="2025-05-14T11:55:45.780" v="850" actId="1076"/>
          <ac:spMkLst>
            <pc:docMk/>
            <pc:sldMk cId="2664414056" sldId="270"/>
            <ac:spMk id="2" creationId="{29961498-3A70-8DB9-812F-7A07EA580CA6}"/>
          </ac:spMkLst>
        </pc:spChg>
        <pc:spChg chg="add mod">
          <ac:chgData name="ANISH DHONDI -X (andhondi - XORIANT CORPORATION at Cisco)" userId="be84011f-f84b-4cfa-8cbb-c259d92f51cc" providerId="ADAL" clId="{5BEE6082-E091-40B2-AA61-F32F5D2F9EA7}" dt="2025-05-14T12:02:33.246" v="903" actId="20577"/>
          <ac:spMkLst>
            <pc:docMk/>
            <pc:sldMk cId="2664414056" sldId="270"/>
            <ac:spMk id="4" creationId="{ACF6965E-A8A1-E4C0-404B-F8EF40AF0CF4}"/>
          </ac:spMkLst>
        </pc:spChg>
        <pc:picChg chg="add mod">
          <ac:chgData name="ANISH DHONDI -X (andhondi - XORIANT CORPORATION at Cisco)" userId="be84011f-f84b-4cfa-8cbb-c259d92f51cc" providerId="ADAL" clId="{5BEE6082-E091-40B2-AA61-F32F5D2F9EA7}" dt="2025-05-14T11:55:49.426" v="851" actId="14100"/>
          <ac:picMkLst>
            <pc:docMk/>
            <pc:sldMk cId="2664414056" sldId="270"/>
            <ac:picMk id="6" creationId="{96F34C2B-4E61-A9A8-F00F-05B99880F98D}"/>
          </ac:picMkLst>
        </pc:picChg>
      </pc:sldChg>
      <pc:sldChg chg="addSp modSp new mod">
        <pc:chgData name="ANISH DHONDI -X (andhondi - XORIANT CORPORATION at Cisco)" userId="be84011f-f84b-4cfa-8cbb-c259d92f51cc" providerId="ADAL" clId="{5BEE6082-E091-40B2-AA61-F32F5D2F9EA7}" dt="2025-05-14T11:59:01.710" v="878" actId="1076"/>
        <pc:sldMkLst>
          <pc:docMk/>
          <pc:sldMk cId="740500863" sldId="271"/>
        </pc:sldMkLst>
        <pc:spChg chg="mod">
          <ac:chgData name="ANISH DHONDI -X (andhondi - XORIANT CORPORATION at Cisco)" userId="be84011f-f84b-4cfa-8cbb-c259d92f51cc" providerId="ADAL" clId="{5BEE6082-E091-40B2-AA61-F32F5D2F9EA7}" dt="2025-05-14T11:58:49.743" v="876" actId="1076"/>
          <ac:spMkLst>
            <pc:docMk/>
            <pc:sldMk cId="740500863" sldId="271"/>
            <ac:spMk id="2" creationId="{11847396-05D1-CCCD-121D-F327101A90AE}"/>
          </ac:spMkLst>
        </pc:spChg>
        <pc:spChg chg="add mod">
          <ac:chgData name="ANISH DHONDI -X (andhondi - XORIANT CORPORATION at Cisco)" userId="be84011f-f84b-4cfa-8cbb-c259d92f51cc" providerId="ADAL" clId="{5BEE6082-E091-40B2-AA61-F32F5D2F9EA7}" dt="2025-05-14T11:59:01.710" v="878" actId="1076"/>
          <ac:spMkLst>
            <pc:docMk/>
            <pc:sldMk cId="740500863" sldId="271"/>
            <ac:spMk id="4" creationId="{05A0A0DD-D68E-F57D-18E8-B3D25C9A0CC9}"/>
          </ac:spMkLst>
        </pc:spChg>
        <pc:picChg chg="add mod">
          <ac:chgData name="ANISH DHONDI -X (andhondi - XORIANT CORPORATION at Cisco)" userId="be84011f-f84b-4cfa-8cbb-c259d92f51cc" providerId="ADAL" clId="{5BEE6082-E091-40B2-AA61-F32F5D2F9EA7}" dt="2025-05-14T11:58:56.537" v="877" actId="1076"/>
          <ac:picMkLst>
            <pc:docMk/>
            <pc:sldMk cId="740500863" sldId="271"/>
            <ac:picMk id="2050" creationId="{D114C846-268A-F8DC-DC8A-81DF8E8A05A7}"/>
          </ac:picMkLst>
        </pc:picChg>
      </pc:sldChg>
      <pc:sldChg chg="addSp modSp new mod">
        <pc:chgData name="ANISH DHONDI -X (andhondi - XORIANT CORPORATION at Cisco)" userId="be84011f-f84b-4cfa-8cbb-c259d92f51cc" providerId="ADAL" clId="{5BEE6082-E091-40B2-AA61-F32F5D2F9EA7}" dt="2025-05-14T12:01:01.187" v="899" actId="1076"/>
        <pc:sldMkLst>
          <pc:docMk/>
          <pc:sldMk cId="2520377651" sldId="272"/>
        </pc:sldMkLst>
        <pc:spChg chg="mod">
          <ac:chgData name="ANISH DHONDI -X (andhondi - XORIANT CORPORATION at Cisco)" userId="be84011f-f84b-4cfa-8cbb-c259d92f51cc" providerId="ADAL" clId="{5BEE6082-E091-40B2-AA61-F32F5D2F9EA7}" dt="2025-05-14T12:00:03.330" v="886" actId="1076"/>
          <ac:spMkLst>
            <pc:docMk/>
            <pc:sldMk cId="2520377651" sldId="272"/>
            <ac:spMk id="2" creationId="{6603F4EE-24EA-7E1C-9F9B-474AA079BD3A}"/>
          </ac:spMkLst>
        </pc:spChg>
        <pc:spChg chg="add mod">
          <ac:chgData name="ANISH DHONDI -X (andhondi - XORIANT CORPORATION at Cisco)" userId="be84011f-f84b-4cfa-8cbb-c259d92f51cc" providerId="ADAL" clId="{5BEE6082-E091-40B2-AA61-F32F5D2F9EA7}" dt="2025-05-14T12:00:31.801" v="892" actId="2711"/>
          <ac:spMkLst>
            <pc:docMk/>
            <pc:sldMk cId="2520377651" sldId="272"/>
            <ac:spMk id="4" creationId="{B6F9377A-77F3-0E26-814C-41CD4853087B}"/>
          </ac:spMkLst>
        </pc:spChg>
        <pc:picChg chg="add mod">
          <ac:chgData name="ANISH DHONDI -X (andhondi - XORIANT CORPORATION at Cisco)" userId="be84011f-f84b-4cfa-8cbb-c259d92f51cc" providerId="ADAL" clId="{5BEE6082-E091-40B2-AA61-F32F5D2F9EA7}" dt="2025-05-14T12:01:01.187" v="899" actId="1076"/>
          <ac:picMkLst>
            <pc:docMk/>
            <pc:sldMk cId="2520377651" sldId="272"/>
            <ac:picMk id="3074" creationId="{4CFF8A20-E91F-BC46-D0DB-BCFB9066AD2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1A7C-8E54-4053-B0F7-AFAE8F71A9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21212F-F3AC-7555-CEFD-6437E71BE0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D1247E-DAC8-64EA-947F-485E462D6893}"/>
              </a:ext>
            </a:extLst>
          </p:cNvPr>
          <p:cNvSpPr>
            <a:spLocks noGrp="1"/>
          </p:cNvSpPr>
          <p:nvPr>
            <p:ph type="dt" sz="half" idx="10"/>
          </p:nvPr>
        </p:nvSpPr>
        <p:spPr/>
        <p:txBody>
          <a:bodyPr/>
          <a:lstStyle/>
          <a:p>
            <a:fld id="{C46E2A2E-A747-4D53-A179-84C7D1026375}" type="datetimeFigureOut">
              <a:rPr lang="en-IN" smtClean="0"/>
              <a:t>14-05-2025</a:t>
            </a:fld>
            <a:endParaRPr lang="en-IN"/>
          </a:p>
        </p:txBody>
      </p:sp>
      <p:sp>
        <p:nvSpPr>
          <p:cNvPr id="5" name="Footer Placeholder 4">
            <a:extLst>
              <a:ext uri="{FF2B5EF4-FFF2-40B4-BE49-F238E27FC236}">
                <a16:creationId xmlns:a16="http://schemas.microsoft.com/office/drawing/2014/main" id="{27738D95-2785-5DA3-6171-560676741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AB3EAD-3724-D80F-4822-43CB0E946F34}"/>
              </a:ext>
            </a:extLst>
          </p:cNvPr>
          <p:cNvSpPr>
            <a:spLocks noGrp="1"/>
          </p:cNvSpPr>
          <p:nvPr>
            <p:ph type="sldNum" sz="quarter" idx="12"/>
          </p:nvPr>
        </p:nvSpPr>
        <p:spPr/>
        <p:txBody>
          <a:bodyPr/>
          <a:lstStyle/>
          <a:p>
            <a:fld id="{C434CBC6-895E-4132-9132-5B999BACB6F1}" type="slidenum">
              <a:rPr lang="en-IN" smtClean="0"/>
              <a:t>‹#›</a:t>
            </a:fld>
            <a:endParaRPr lang="en-IN"/>
          </a:p>
        </p:txBody>
      </p:sp>
    </p:spTree>
    <p:extLst>
      <p:ext uri="{BB962C8B-B14F-4D97-AF65-F5344CB8AC3E}">
        <p14:creationId xmlns:p14="http://schemas.microsoft.com/office/powerpoint/2010/main" val="372600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8D9C-620D-09A2-8EFE-B3F9885CEF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0F3CC8-18D6-E096-3D9C-E585DBFF20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6E62C-1B07-5566-1B81-1AE9A4C7F2A1}"/>
              </a:ext>
            </a:extLst>
          </p:cNvPr>
          <p:cNvSpPr>
            <a:spLocks noGrp="1"/>
          </p:cNvSpPr>
          <p:nvPr>
            <p:ph type="dt" sz="half" idx="10"/>
          </p:nvPr>
        </p:nvSpPr>
        <p:spPr/>
        <p:txBody>
          <a:bodyPr/>
          <a:lstStyle/>
          <a:p>
            <a:fld id="{C46E2A2E-A747-4D53-A179-84C7D1026375}" type="datetimeFigureOut">
              <a:rPr lang="en-IN" smtClean="0"/>
              <a:t>14-05-2025</a:t>
            </a:fld>
            <a:endParaRPr lang="en-IN"/>
          </a:p>
        </p:txBody>
      </p:sp>
      <p:sp>
        <p:nvSpPr>
          <p:cNvPr id="5" name="Footer Placeholder 4">
            <a:extLst>
              <a:ext uri="{FF2B5EF4-FFF2-40B4-BE49-F238E27FC236}">
                <a16:creationId xmlns:a16="http://schemas.microsoft.com/office/drawing/2014/main" id="{B8E72235-BDE1-A3C1-8917-4ED3526682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D6A3A4-37D5-CE30-B9D5-C829845F23B2}"/>
              </a:ext>
            </a:extLst>
          </p:cNvPr>
          <p:cNvSpPr>
            <a:spLocks noGrp="1"/>
          </p:cNvSpPr>
          <p:nvPr>
            <p:ph type="sldNum" sz="quarter" idx="12"/>
          </p:nvPr>
        </p:nvSpPr>
        <p:spPr/>
        <p:txBody>
          <a:bodyPr/>
          <a:lstStyle/>
          <a:p>
            <a:fld id="{C434CBC6-895E-4132-9132-5B999BACB6F1}" type="slidenum">
              <a:rPr lang="en-IN" smtClean="0"/>
              <a:t>‹#›</a:t>
            </a:fld>
            <a:endParaRPr lang="en-IN"/>
          </a:p>
        </p:txBody>
      </p:sp>
    </p:spTree>
    <p:extLst>
      <p:ext uri="{BB962C8B-B14F-4D97-AF65-F5344CB8AC3E}">
        <p14:creationId xmlns:p14="http://schemas.microsoft.com/office/powerpoint/2010/main" val="117961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2B33EC-980B-D468-8BD2-2718C285F0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663ADE-4E48-7A4E-FBB2-E9FBAA0B45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63B7FB-1446-6B06-F3A5-C121962B020C}"/>
              </a:ext>
            </a:extLst>
          </p:cNvPr>
          <p:cNvSpPr>
            <a:spLocks noGrp="1"/>
          </p:cNvSpPr>
          <p:nvPr>
            <p:ph type="dt" sz="half" idx="10"/>
          </p:nvPr>
        </p:nvSpPr>
        <p:spPr/>
        <p:txBody>
          <a:bodyPr/>
          <a:lstStyle/>
          <a:p>
            <a:fld id="{C46E2A2E-A747-4D53-A179-84C7D1026375}" type="datetimeFigureOut">
              <a:rPr lang="en-IN" smtClean="0"/>
              <a:t>14-05-2025</a:t>
            </a:fld>
            <a:endParaRPr lang="en-IN"/>
          </a:p>
        </p:txBody>
      </p:sp>
      <p:sp>
        <p:nvSpPr>
          <p:cNvPr id="5" name="Footer Placeholder 4">
            <a:extLst>
              <a:ext uri="{FF2B5EF4-FFF2-40B4-BE49-F238E27FC236}">
                <a16:creationId xmlns:a16="http://schemas.microsoft.com/office/drawing/2014/main" id="{12CC1EBF-31B2-15E0-66E4-C5E7104F94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78B766-75EF-7132-01B2-6DAA0BA14A09}"/>
              </a:ext>
            </a:extLst>
          </p:cNvPr>
          <p:cNvSpPr>
            <a:spLocks noGrp="1"/>
          </p:cNvSpPr>
          <p:nvPr>
            <p:ph type="sldNum" sz="quarter" idx="12"/>
          </p:nvPr>
        </p:nvSpPr>
        <p:spPr/>
        <p:txBody>
          <a:bodyPr/>
          <a:lstStyle/>
          <a:p>
            <a:fld id="{C434CBC6-895E-4132-9132-5B999BACB6F1}" type="slidenum">
              <a:rPr lang="en-IN" smtClean="0"/>
              <a:t>‹#›</a:t>
            </a:fld>
            <a:endParaRPr lang="en-IN"/>
          </a:p>
        </p:txBody>
      </p:sp>
    </p:spTree>
    <p:extLst>
      <p:ext uri="{BB962C8B-B14F-4D97-AF65-F5344CB8AC3E}">
        <p14:creationId xmlns:p14="http://schemas.microsoft.com/office/powerpoint/2010/main" val="333589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9577-E2E3-0F36-1CF7-CD43C2DB82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09E0B4-F80D-90CF-EF83-F87DBCCC76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3F52D7-2078-48F8-168D-C156C570146A}"/>
              </a:ext>
            </a:extLst>
          </p:cNvPr>
          <p:cNvSpPr>
            <a:spLocks noGrp="1"/>
          </p:cNvSpPr>
          <p:nvPr>
            <p:ph type="dt" sz="half" idx="10"/>
          </p:nvPr>
        </p:nvSpPr>
        <p:spPr/>
        <p:txBody>
          <a:bodyPr/>
          <a:lstStyle/>
          <a:p>
            <a:fld id="{C46E2A2E-A747-4D53-A179-84C7D1026375}" type="datetimeFigureOut">
              <a:rPr lang="en-IN" smtClean="0"/>
              <a:t>14-05-2025</a:t>
            </a:fld>
            <a:endParaRPr lang="en-IN"/>
          </a:p>
        </p:txBody>
      </p:sp>
      <p:sp>
        <p:nvSpPr>
          <p:cNvPr id="5" name="Footer Placeholder 4">
            <a:extLst>
              <a:ext uri="{FF2B5EF4-FFF2-40B4-BE49-F238E27FC236}">
                <a16:creationId xmlns:a16="http://schemas.microsoft.com/office/drawing/2014/main" id="{9C78329F-0422-6827-E4B0-8BA9972723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8EA2CE-2E3D-698C-929C-391548B01525}"/>
              </a:ext>
            </a:extLst>
          </p:cNvPr>
          <p:cNvSpPr>
            <a:spLocks noGrp="1"/>
          </p:cNvSpPr>
          <p:nvPr>
            <p:ph type="sldNum" sz="quarter" idx="12"/>
          </p:nvPr>
        </p:nvSpPr>
        <p:spPr/>
        <p:txBody>
          <a:bodyPr/>
          <a:lstStyle/>
          <a:p>
            <a:fld id="{C434CBC6-895E-4132-9132-5B999BACB6F1}" type="slidenum">
              <a:rPr lang="en-IN" smtClean="0"/>
              <a:t>‹#›</a:t>
            </a:fld>
            <a:endParaRPr lang="en-IN"/>
          </a:p>
        </p:txBody>
      </p:sp>
    </p:spTree>
    <p:extLst>
      <p:ext uri="{BB962C8B-B14F-4D97-AF65-F5344CB8AC3E}">
        <p14:creationId xmlns:p14="http://schemas.microsoft.com/office/powerpoint/2010/main" val="234857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CED3-998E-56ED-0773-D93F90677C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CFC1AF-BE12-BABD-EDD3-B2FC2F42C2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7E875-A525-9DAF-53F2-3A7335AA1FFB}"/>
              </a:ext>
            </a:extLst>
          </p:cNvPr>
          <p:cNvSpPr>
            <a:spLocks noGrp="1"/>
          </p:cNvSpPr>
          <p:nvPr>
            <p:ph type="dt" sz="half" idx="10"/>
          </p:nvPr>
        </p:nvSpPr>
        <p:spPr/>
        <p:txBody>
          <a:bodyPr/>
          <a:lstStyle/>
          <a:p>
            <a:fld id="{C46E2A2E-A747-4D53-A179-84C7D1026375}" type="datetimeFigureOut">
              <a:rPr lang="en-IN" smtClean="0"/>
              <a:t>14-05-2025</a:t>
            </a:fld>
            <a:endParaRPr lang="en-IN"/>
          </a:p>
        </p:txBody>
      </p:sp>
      <p:sp>
        <p:nvSpPr>
          <p:cNvPr id="5" name="Footer Placeholder 4">
            <a:extLst>
              <a:ext uri="{FF2B5EF4-FFF2-40B4-BE49-F238E27FC236}">
                <a16:creationId xmlns:a16="http://schemas.microsoft.com/office/drawing/2014/main" id="{3947D4F0-AB37-B52A-4C11-7268C4185B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59C97A-A58B-A1B2-2B69-BCB4DE4E85A4}"/>
              </a:ext>
            </a:extLst>
          </p:cNvPr>
          <p:cNvSpPr>
            <a:spLocks noGrp="1"/>
          </p:cNvSpPr>
          <p:nvPr>
            <p:ph type="sldNum" sz="quarter" idx="12"/>
          </p:nvPr>
        </p:nvSpPr>
        <p:spPr/>
        <p:txBody>
          <a:bodyPr/>
          <a:lstStyle/>
          <a:p>
            <a:fld id="{C434CBC6-895E-4132-9132-5B999BACB6F1}" type="slidenum">
              <a:rPr lang="en-IN" smtClean="0"/>
              <a:t>‹#›</a:t>
            </a:fld>
            <a:endParaRPr lang="en-IN"/>
          </a:p>
        </p:txBody>
      </p:sp>
    </p:spTree>
    <p:extLst>
      <p:ext uri="{BB962C8B-B14F-4D97-AF65-F5344CB8AC3E}">
        <p14:creationId xmlns:p14="http://schemas.microsoft.com/office/powerpoint/2010/main" val="372274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A451-E007-18DB-2D84-344FA62D9B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FF149A-ECB6-125A-3C4C-A37820EDEA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1C0AD8-A3C3-8D4D-9DE2-4C964BF5BF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DA4BE0-AD42-688D-4BDE-28203E5309A8}"/>
              </a:ext>
            </a:extLst>
          </p:cNvPr>
          <p:cNvSpPr>
            <a:spLocks noGrp="1"/>
          </p:cNvSpPr>
          <p:nvPr>
            <p:ph type="dt" sz="half" idx="10"/>
          </p:nvPr>
        </p:nvSpPr>
        <p:spPr/>
        <p:txBody>
          <a:bodyPr/>
          <a:lstStyle/>
          <a:p>
            <a:fld id="{C46E2A2E-A747-4D53-A179-84C7D1026375}" type="datetimeFigureOut">
              <a:rPr lang="en-IN" smtClean="0"/>
              <a:t>14-05-2025</a:t>
            </a:fld>
            <a:endParaRPr lang="en-IN"/>
          </a:p>
        </p:txBody>
      </p:sp>
      <p:sp>
        <p:nvSpPr>
          <p:cNvPr id="6" name="Footer Placeholder 5">
            <a:extLst>
              <a:ext uri="{FF2B5EF4-FFF2-40B4-BE49-F238E27FC236}">
                <a16:creationId xmlns:a16="http://schemas.microsoft.com/office/drawing/2014/main" id="{063EC6FA-CE64-8856-2A95-2C896EA4B8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DDE449-BA05-960C-FC81-8B4AEE1FDF3B}"/>
              </a:ext>
            </a:extLst>
          </p:cNvPr>
          <p:cNvSpPr>
            <a:spLocks noGrp="1"/>
          </p:cNvSpPr>
          <p:nvPr>
            <p:ph type="sldNum" sz="quarter" idx="12"/>
          </p:nvPr>
        </p:nvSpPr>
        <p:spPr/>
        <p:txBody>
          <a:bodyPr/>
          <a:lstStyle/>
          <a:p>
            <a:fld id="{C434CBC6-895E-4132-9132-5B999BACB6F1}" type="slidenum">
              <a:rPr lang="en-IN" smtClean="0"/>
              <a:t>‹#›</a:t>
            </a:fld>
            <a:endParaRPr lang="en-IN"/>
          </a:p>
        </p:txBody>
      </p:sp>
    </p:spTree>
    <p:extLst>
      <p:ext uri="{BB962C8B-B14F-4D97-AF65-F5344CB8AC3E}">
        <p14:creationId xmlns:p14="http://schemas.microsoft.com/office/powerpoint/2010/main" val="1323242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31F46-FCDF-2F9F-9691-B84A958E30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EF13C6-E8E2-0BE5-540A-12F9DFA42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282206-B183-95A4-C658-81189E37D9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2F5C2F-5682-EA35-D09B-348A33260F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FE046C-7BFE-C04B-4618-3B8C698B9D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82515C-4A33-4EF6-F99D-A1396508CFA4}"/>
              </a:ext>
            </a:extLst>
          </p:cNvPr>
          <p:cNvSpPr>
            <a:spLocks noGrp="1"/>
          </p:cNvSpPr>
          <p:nvPr>
            <p:ph type="dt" sz="half" idx="10"/>
          </p:nvPr>
        </p:nvSpPr>
        <p:spPr/>
        <p:txBody>
          <a:bodyPr/>
          <a:lstStyle/>
          <a:p>
            <a:fld id="{C46E2A2E-A747-4D53-A179-84C7D1026375}" type="datetimeFigureOut">
              <a:rPr lang="en-IN" smtClean="0"/>
              <a:t>14-05-2025</a:t>
            </a:fld>
            <a:endParaRPr lang="en-IN"/>
          </a:p>
        </p:txBody>
      </p:sp>
      <p:sp>
        <p:nvSpPr>
          <p:cNvPr id="8" name="Footer Placeholder 7">
            <a:extLst>
              <a:ext uri="{FF2B5EF4-FFF2-40B4-BE49-F238E27FC236}">
                <a16:creationId xmlns:a16="http://schemas.microsoft.com/office/drawing/2014/main" id="{30521F0C-C620-FDEA-C85B-705F026359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7386C8-0289-59DE-1447-5E6CC665EEDE}"/>
              </a:ext>
            </a:extLst>
          </p:cNvPr>
          <p:cNvSpPr>
            <a:spLocks noGrp="1"/>
          </p:cNvSpPr>
          <p:nvPr>
            <p:ph type="sldNum" sz="quarter" idx="12"/>
          </p:nvPr>
        </p:nvSpPr>
        <p:spPr/>
        <p:txBody>
          <a:bodyPr/>
          <a:lstStyle/>
          <a:p>
            <a:fld id="{C434CBC6-895E-4132-9132-5B999BACB6F1}" type="slidenum">
              <a:rPr lang="en-IN" smtClean="0"/>
              <a:t>‹#›</a:t>
            </a:fld>
            <a:endParaRPr lang="en-IN"/>
          </a:p>
        </p:txBody>
      </p:sp>
    </p:spTree>
    <p:extLst>
      <p:ext uri="{BB962C8B-B14F-4D97-AF65-F5344CB8AC3E}">
        <p14:creationId xmlns:p14="http://schemas.microsoft.com/office/powerpoint/2010/main" val="161270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15D5-6ECC-619A-EABA-9E91748C30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583773-7EBC-509C-0ECE-5E3D95BCC328}"/>
              </a:ext>
            </a:extLst>
          </p:cNvPr>
          <p:cNvSpPr>
            <a:spLocks noGrp="1"/>
          </p:cNvSpPr>
          <p:nvPr>
            <p:ph type="dt" sz="half" idx="10"/>
          </p:nvPr>
        </p:nvSpPr>
        <p:spPr/>
        <p:txBody>
          <a:bodyPr/>
          <a:lstStyle/>
          <a:p>
            <a:fld id="{C46E2A2E-A747-4D53-A179-84C7D1026375}" type="datetimeFigureOut">
              <a:rPr lang="en-IN" smtClean="0"/>
              <a:t>14-05-2025</a:t>
            </a:fld>
            <a:endParaRPr lang="en-IN"/>
          </a:p>
        </p:txBody>
      </p:sp>
      <p:sp>
        <p:nvSpPr>
          <p:cNvPr id="4" name="Footer Placeholder 3">
            <a:extLst>
              <a:ext uri="{FF2B5EF4-FFF2-40B4-BE49-F238E27FC236}">
                <a16:creationId xmlns:a16="http://schemas.microsoft.com/office/drawing/2014/main" id="{20A65F93-FA80-8BB7-837A-AC71370D5F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8D7520-F3EC-4434-D6DC-9681F9BA64E1}"/>
              </a:ext>
            </a:extLst>
          </p:cNvPr>
          <p:cNvSpPr>
            <a:spLocks noGrp="1"/>
          </p:cNvSpPr>
          <p:nvPr>
            <p:ph type="sldNum" sz="quarter" idx="12"/>
          </p:nvPr>
        </p:nvSpPr>
        <p:spPr/>
        <p:txBody>
          <a:bodyPr/>
          <a:lstStyle/>
          <a:p>
            <a:fld id="{C434CBC6-895E-4132-9132-5B999BACB6F1}" type="slidenum">
              <a:rPr lang="en-IN" smtClean="0"/>
              <a:t>‹#›</a:t>
            </a:fld>
            <a:endParaRPr lang="en-IN"/>
          </a:p>
        </p:txBody>
      </p:sp>
    </p:spTree>
    <p:extLst>
      <p:ext uri="{BB962C8B-B14F-4D97-AF65-F5344CB8AC3E}">
        <p14:creationId xmlns:p14="http://schemas.microsoft.com/office/powerpoint/2010/main" val="2765436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3F8815-A97A-8514-81E4-84BBF9D090D0}"/>
              </a:ext>
            </a:extLst>
          </p:cNvPr>
          <p:cNvSpPr>
            <a:spLocks noGrp="1"/>
          </p:cNvSpPr>
          <p:nvPr>
            <p:ph type="dt" sz="half" idx="10"/>
          </p:nvPr>
        </p:nvSpPr>
        <p:spPr/>
        <p:txBody>
          <a:bodyPr/>
          <a:lstStyle/>
          <a:p>
            <a:fld id="{C46E2A2E-A747-4D53-A179-84C7D1026375}" type="datetimeFigureOut">
              <a:rPr lang="en-IN" smtClean="0"/>
              <a:t>14-05-2025</a:t>
            </a:fld>
            <a:endParaRPr lang="en-IN"/>
          </a:p>
        </p:txBody>
      </p:sp>
      <p:sp>
        <p:nvSpPr>
          <p:cNvPr id="3" name="Footer Placeholder 2">
            <a:extLst>
              <a:ext uri="{FF2B5EF4-FFF2-40B4-BE49-F238E27FC236}">
                <a16:creationId xmlns:a16="http://schemas.microsoft.com/office/drawing/2014/main" id="{9EB93CEA-0215-0E75-3C2A-EBFB2F49F4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81448F-B83F-B2A0-8B5D-611AEAA1C967}"/>
              </a:ext>
            </a:extLst>
          </p:cNvPr>
          <p:cNvSpPr>
            <a:spLocks noGrp="1"/>
          </p:cNvSpPr>
          <p:nvPr>
            <p:ph type="sldNum" sz="quarter" idx="12"/>
          </p:nvPr>
        </p:nvSpPr>
        <p:spPr/>
        <p:txBody>
          <a:bodyPr/>
          <a:lstStyle/>
          <a:p>
            <a:fld id="{C434CBC6-895E-4132-9132-5B999BACB6F1}" type="slidenum">
              <a:rPr lang="en-IN" smtClean="0"/>
              <a:t>‹#›</a:t>
            </a:fld>
            <a:endParaRPr lang="en-IN"/>
          </a:p>
        </p:txBody>
      </p:sp>
    </p:spTree>
    <p:extLst>
      <p:ext uri="{BB962C8B-B14F-4D97-AF65-F5344CB8AC3E}">
        <p14:creationId xmlns:p14="http://schemas.microsoft.com/office/powerpoint/2010/main" val="2702768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3001F-DB95-3F5A-3104-C4DD43151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D1F3C5-9DCD-A47B-EE31-78DE8D465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A174B2-A964-3372-4076-D5B8CB28D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B7C221-8CAC-FEF9-42B2-CADE0E51BDEC}"/>
              </a:ext>
            </a:extLst>
          </p:cNvPr>
          <p:cNvSpPr>
            <a:spLocks noGrp="1"/>
          </p:cNvSpPr>
          <p:nvPr>
            <p:ph type="dt" sz="half" idx="10"/>
          </p:nvPr>
        </p:nvSpPr>
        <p:spPr/>
        <p:txBody>
          <a:bodyPr/>
          <a:lstStyle/>
          <a:p>
            <a:fld id="{C46E2A2E-A747-4D53-A179-84C7D1026375}" type="datetimeFigureOut">
              <a:rPr lang="en-IN" smtClean="0"/>
              <a:t>14-05-2025</a:t>
            </a:fld>
            <a:endParaRPr lang="en-IN"/>
          </a:p>
        </p:txBody>
      </p:sp>
      <p:sp>
        <p:nvSpPr>
          <p:cNvPr id="6" name="Footer Placeholder 5">
            <a:extLst>
              <a:ext uri="{FF2B5EF4-FFF2-40B4-BE49-F238E27FC236}">
                <a16:creationId xmlns:a16="http://schemas.microsoft.com/office/drawing/2014/main" id="{701A4F2F-AA73-CBF2-5AE6-36B278CDB7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BC194A-8F32-E0FC-7E2F-B5606837CE04}"/>
              </a:ext>
            </a:extLst>
          </p:cNvPr>
          <p:cNvSpPr>
            <a:spLocks noGrp="1"/>
          </p:cNvSpPr>
          <p:nvPr>
            <p:ph type="sldNum" sz="quarter" idx="12"/>
          </p:nvPr>
        </p:nvSpPr>
        <p:spPr/>
        <p:txBody>
          <a:bodyPr/>
          <a:lstStyle/>
          <a:p>
            <a:fld id="{C434CBC6-895E-4132-9132-5B999BACB6F1}" type="slidenum">
              <a:rPr lang="en-IN" smtClean="0"/>
              <a:t>‹#›</a:t>
            </a:fld>
            <a:endParaRPr lang="en-IN"/>
          </a:p>
        </p:txBody>
      </p:sp>
    </p:spTree>
    <p:extLst>
      <p:ext uri="{BB962C8B-B14F-4D97-AF65-F5344CB8AC3E}">
        <p14:creationId xmlns:p14="http://schemas.microsoft.com/office/powerpoint/2010/main" val="210043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A6ED-554A-3752-0146-C893710D5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EFD951-6E53-AD3B-052B-755F9AC75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8A243C-B108-0398-55F6-96DD1BC0E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1DF07-0845-48A2-1EE3-FE8B7C53B49D}"/>
              </a:ext>
            </a:extLst>
          </p:cNvPr>
          <p:cNvSpPr>
            <a:spLocks noGrp="1"/>
          </p:cNvSpPr>
          <p:nvPr>
            <p:ph type="dt" sz="half" idx="10"/>
          </p:nvPr>
        </p:nvSpPr>
        <p:spPr/>
        <p:txBody>
          <a:bodyPr/>
          <a:lstStyle/>
          <a:p>
            <a:fld id="{C46E2A2E-A747-4D53-A179-84C7D1026375}" type="datetimeFigureOut">
              <a:rPr lang="en-IN" smtClean="0"/>
              <a:t>14-05-2025</a:t>
            </a:fld>
            <a:endParaRPr lang="en-IN"/>
          </a:p>
        </p:txBody>
      </p:sp>
      <p:sp>
        <p:nvSpPr>
          <p:cNvPr id="6" name="Footer Placeholder 5">
            <a:extLst>
              <a:ext uri="{FF2B5EF4-FFF2-40B4-BE49-F238E27FC236}">
                <a16:creationId xmlns:a16="http://schemas.microsoft.com/office/drawing/2014/main" id="{CCC40C2D-E3FD-7CEA-1B6F-5AED23FE1F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A0EB21-DFC6-FB3E-0CFD-4CE20263090C}"/>
              </a:ext>
            </a:extLst>
          </p:cNvPr>
          <p:cNvSpPr>
            <a:spLocks noGrp="1"/>
          </p:cNvSpPr>
          <p:nvPr>
            <p:ph type="sldNum" sz="quarter" idx="12"/>
          </p:nvPr>
        </p:nvSpPr>
        <p:spPr/>
        <p:txBody>
          <a:bodyPr/>
          <a:lstStyle/>
          <a:p>
            <a:fld id="{C434CBC6-895E-4132-9132-5B999BACB6F1}" type="slidenum">
              <a:rPr lang="en-IN" smtClean="0"/>
              <a:t>‹#›</a:t>
            </a:fld>
            <a:endParaRPr lang="en-IN"/>
          </a:p>
        </p:txBody>
      </p:sp>
    </p:spTree>
    <p:extLst>
      <p:ext uri="{BB962C8B-B14F-4D97-AF65-F5344CB8AC3E}">
        <p14:creationId xmlns:p14="http://schemas.microsoft.com/office/powerpoint/2010/main" val="1277900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D03ED7-7BA5-00B2-F517-5CE834D420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A45A59-0158-7220-02F3-BE08332AE5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00471F-3403-6504-57EA-419EFB1ED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6E2A2E-A747-4D53-A179-84C7D1026375}" type="datetimeFigureOut">
              <a:rPr lang="en-IN" smtClean="0"/>
              <a:t>14-05-2025</a:t>
            </a:fld>
            <a:endParaRPr lang="en-IN"/>
          </a:p>
        </p:txBody>
      </p:sp>
      <p:sp>
        <p:nvSpPr>
          <p:cNvPr id="5" name="Footer Placeholder 4">
            <a:extLst>
              <a:ext uri="{FF2B5EF4-FFF2-40B4-BE49-F238E27FC236}">
                <a16:creationId xmlns:a16="http://schemas.microsoft.com/office/drawing/2014/main" id="{D6EED0A4-E3BB-D98E-587E-D092E73A5C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EBA174F-3E6B-0BD2-B631-908707AEC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34CBC6-895E-4132-9132-5B999BACB6F1}" type="slidenum">
              <a:rPr lang="en-IN" smtClean="0"/>
              <a:t>‹#›</a:t>
            </a:fld>
            <a:endParaRPr lang="en-IN"/>
          </a:p>
        </p:txBody>
      </p:sp>
      <p:sp>
        <p:nvSpPr>
          <p:cNvPr id="8" name="TextBox 7">
            <a:extLst>
              <a:ext uri="{FF2B5EF4-FFF2-40B4-BE49-F238E27FC236}">
                <a16:creationId xmlns:a16="http://schemas.microsoft.com/office/drawing/2014/main" id="{37B73B0E-AA2A-E722-6003-FC9D51DAA95D}"/>
              </a:ext>
            </a:extLst>
          </p:cNvPr>
          <p:cNvSpPr txBox="1"/>
          <p:nvPr>
            <p:extLst>
              <p:ext uri="{1162E1C5-73C7-4A58-AE30-91384D911F3F}">
                <p184:classification xmlns:p184="http://schemas.microsoft.com/office/powerpoint/2018/4/main" val="ftr"/>
              </p:ext>
            </p:extLst>
          </p:nvPr>
        </p:nvSpPr>
        <p:spPr>
          <a:xfrm>
            <a:off x="63500" y="6779260"/>
            <a:ext cx="6350" cy="15240"/>
          </a:xfrm>
          <a:prstGeom prst="rect">
            <a:avLst/>
          </a:prstGeom>
        </p:spPr>
        <p:txBody>
          <a:bodyPr horzOverflow="overflow" lIns="0" tIns="0" rIns="0" bIns="0">
            <a:spAutoFit/>
          </a:bodyPr>
          <a:lstStyle/>
          <a:p>
            <a:pPr algn="l"/>
            <a:r>
              <a:rPr lang="en-IN" sz="1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3331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9F998E4-5502-4DDD-E676-2983560F43E0}"/>
              </a:ext>
            </a:extLst>
          </p:cNvPr>
          <p:cNvSpPr txBox="1"/>
          <p:nvPr/>
        </p:nvSpPr>
        <p:spPr>
          <a:xfrm>
            <a:off x="287311" y="659568"/>
            <a:ext cx="11617377" cy="923330"/>
          </a:xfrm>
          <a:prstGeom prst="rect">
            <a:avLst/>
          </a:prstGeom>
          <a:noFill/>
        </p:spPr>
        <p:txBody>
          <a:bodyPr wrap="square">
            <a:spAutoFit/>
          </a:bodyPr>
          <a:lstStyle/>
          <a:p>
            <a:pPr algn="l">
              <a:spcBef>
                <a:spcPts val="1089"/>
              </a:spcBef>
              <a:spcAft>
                <a:spcPts val="726"/>
              </a:spcAft>
            </a:pPr>
            <a:r>
              <a:rPr lang="en-IN" sz="5400" b="1" i="0" dirty="0">
                <a:solidFill>
                  <a:schemeClr val="tx2"/>
                </a:solidFill>
                <a:effectLst/>
                <a:latin typeface="Algerian" panose="04020705040A02060702" pitchFamily="82" charset="0"/>
              </a:rPr>
              <a:t>Fraudulent Claim Detection</a:t>
            </a:r>
            <a:endParaRPr lang="en-IN" sz="5400" b="0" i="0" dirty="0">
              <a:solidFill>
                <a:schemeClr val="tx2"/>
              </a:solidFill>
              <a:effectLst/>
              <a:latin typeface="Algerian" panose="04020705040A02060702" pitchFamily="82" charset="0"/>
            </a:endParaRPr>
          </a:p>
        </p:txBody>
      </p:sp>
      <p:sp>
        <p:nvSpPr>
          <p:cNvPr id="14" name="TextBox 13">
            <a:extLst>
              <a:ext uri="{FF2B5EF4-FFF2-40B4-BE49-F238E27FC236}">
                <a16:creationId xmlns:a16="http://schemas.microsoft.com/office/drawing/2014/main" id="{780569B6-9E77-FFE2-2CED-0152FAFD5135}"/>
              </a:ext>
            </a:extLst>
          </p:cNvPr>
          <p:cNvSpPr txBox="1"/>
          <p:nvPr/>
        </p:nvSpPr>
        <p:spPr>
          <a:xfrm>
            <a:off x="287311" y="1599084"/>
            <a:ext cx="9644468" cy="523220"/>
          </a:xfrm>
          <a:prstGeom prst="rect">
            <a:avLst/>
          </a:prstGeom>
          <a:noFill/>
        </p:spPr>
        <p:txBody>
          <a:bodyPr wrap="square" rtlCol="0">
            <a:spAutoFit/>
          </a:bodyPr>
          <a:lstStyle/>
          <a:p>
            <a:r>
              <a:rPr lang="en-IN" sz="2800" dirty="0">
                <a:solidFill>
                  <a:schemeClr val="tx2"/>
                </a:solidFill>
                <a:latin typeface="Algerian" panose="04020705040A02060702" pitchFamily="82" charset="0"/>
              </a:rPr>
              <a:t>Advanced ML Case Study - Assignment </a:t>
            </a:r>
          </a:p>
        </p:txBody>
      </p:sp>
      <p:sp>
        <p:nvSpPr>
          <p:cNvPr id="15" name="TextBox 14">
            <a:extLst>
              <a:ext uri="{FF2B5EF4-FFF2-40B4-BE49-F238E27FC236}">
                <a16:creationId xmlns:a16="http://schemas.microsoft.com/office/drawing/2014/main" id="{041B81E2-F720-F477-10B2-AC54DEBBB1C7}"/>
              </a:ext>
            </a:extLst>
          </p:cNvPr>
          <p:cNvSpPr txBox="1"/>
          <p:nvPr/>
        </p:nvSpPr>
        <p:spPr>
          <a:xfrm>
            <a:off x="8080946" y="4997306"/>
            <a:ext cx="3823742" cy="1384995"/>
          </a:xfrm>
          <a:prstGeom prst="rect">
            <a:avLst/>
          </a:prstGeom>
          <a:noFill/>
        </p:spPr>
        <p:txBody>
          <a:bodyPr wrap="square" rtlCol="0">
            <a:spAutoFit/>
          </a:bodyPr>
          <a:lstStyle/>
          <a:p>
            <a:r>
              <a:rPr lang="en-IN" sz="2800" dirty="0">
                <a:solidFill>
                  <a:schemeClr val="tx1">
                    <a:lumMod val="85000"/>
                    <a:lumOff val="15000"/>
                  </a:schemeClr>
                </a:solidFill>
                <a:latin typeface="Algerian" panose="04020705040A02060702" pitchFamily="82" charset="0"/>
              </a:rPr>
              <a:t>By,</a:t>
            </a:r>
          </a:p>
          <a:p>
            <a:r>
              <a:rPr lang="en-IN" sz="2800" dirty="0">
                <a:solidFill>
                  <a:schemeClr val="tx1">
                    <a:lumMod val="85000"/>
                    <a:lumOff val="15000"/>
                  </a:schemeClr>
                </a:solidFill>
                <a:latin typeface="Algerian" panose="04020705040A02060702" pitchFamily="82" charset="0"/>
              </a:rPr>
              <a:t>Anish </a:t>
            </a:r>
            <a:r>
              <a:rPr lang="en-IN" sz="2800" dirty="0" err="1">
                <a:solidFill>
                  <a:schemeClr val="tx1">
                    <a:lumMod val="85000"/>
                    <a:lumOff val="15000"/>
                  </a:schemeClr>
                </a:solidFill>
                <a:latin typeface="Algerian" panose="04020705040A02060702" pitchFamily="82" charset="0"/>
              </a:rPr>
              <a:t>Dhondi</a:t>
            </a:r>
            <a:endParaRPr lang="en-IN" sz="2800" dirty="0">
              <a:solidFill>
                <a:schemeClr val="tx1">
                  <a:lumMod val="85000"/>
                  <a:lumOff val="15000"/>
                </a:schemeClr>
              </a:solidFill>
              <a:latin typeface="Algerian" panose="04020705040A02060702" pitchFamily="82" charset="0"/>
            </a:endParaRPr>
          </a:p>
          <a:p>
            <a:r>
              <a:rPr lang="en-IN" sz="2800">
                <a:solidFill>
                  <a:schemeClr val="tx1">
                    <a:lumMod val="85000"/>
                    <a:lumOff val="15000"/>
                  </a:schemeClr>
                </a:solidFill>
                <a:latin typeface="Algerian" panose="04020705040A02060702" pitchFamily="82" charset="0"/>
              </a:rPr>
              <a:t>Ankit Shrivastava</a:t>
            </a:r>
            <a:endParaRPr lang="en-IN" sz="2800" dirty="0">
              <a:solidFill>
                <a:schemeClr val="tx1">
                  <a:lumMod val="85000"/>
                  <a:lumOff val="15000"/>
                </a:schemeClr>
              </a:solidFill>
              <a:latin typeface="Algerian" panose="04020705040A02060702" pitchFamily="82" charset="0"/>
            </a:endParaRPr>
          </a:p>
        </p:txBody>
      </p:sp>
    </p:spTree>
    <p:extLst>
      <p:ext uri="{BB962C8B-B14F-4D97-AF65-F5344CB8AC3E}">
        <p14:creationId xmlns:p14="http://schemas.microsoft.com/office/powerpoint/2010/main" val="3250809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23E403-164E-15AC-F3AB-DADB8BC13FB4}"/>
              </a:ext>
            </a:extLst>
          </p:cNvPr>
          <p:cNvSpPr txBox="1">
            <a:spLocks/>
          </p:cNvSpPr>
          <p:nvPr/>
        </p:nvSpPr>
        <p:spPr>
          <a:xfrm>
            <a:off x="3044877" y="699522"/>
            <a:ext cx="6102245" cy="7663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tx2"/>
                </a:solidFill>
                <a:latin typeface="Algerian" panose="04020705040A02060702" pitchFamily="82" charset="0"/>
              </a:rPr>
              <a:t>Business implications</a:t>
            </a:r>
          </a:p>
        </p:txBody>
      </p:sp>
      <p:sp>
        <p:nvSpPr>
          <p:cNvPr id="5" name="Rectangle 1">
            <a:extLst>
              <a:ext uri="{FF2B5EF4-FFF2-40B4-BE49-F238E27FC236}">
                <a16:creationId xmlns:a16="http://schemas.microsoft.com/office/drawing/2014/main" id="{8EBEC8C6-8F82-7429-D9C2-C2E43C445FC5}"/>
              </a:ext>
            </a:extLst>
          </p:cNvPr>
          <p:cNvSpPr>
            <a:spLocks noChangeArrowheads="1"/>
          </p:cNvSpPr>
          <p:nvPr/>
        </p:nvSpPr>
        <p:spPr bwMode="auto">
          <a:xfrm>
            <a:off x="1194215" y="1634163"/>
            <a:ext cx="980356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Reduced Fraudulent Payouts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Leveraged early detection and automated flagging of suspicious claims to minimize financial losses from fraud.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Increased Operational Efficiency</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Focused manual reviews on high-risk claims, streamlining processes and reducing unnecessary workload.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Improved Customer Experience</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Fast-tracked low-risk claims for quicker approvals and payouts, enhancing trust and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Data-Driven Risk Management at Scale</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predictive analytics to assign risk scores, enabling informed and consistent decisions across large claim volumes.</a:t>
            </a:r>
          </a:p>
        </p:txBody>
      </p:sp>
    </p:spTree>
    <p:extLst>
      <p:ext uri="{BB962C8B-B14F-4D97-AF65-F5344CB8AC3E}">
        <p14:creationId xmlns:p14="http://schemas.microsoft.com/office/powerpoint/2010/main" val="1167302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F4EE-24EA-7E1C-9F9B-474AA079BD3A}"/>
              </a:ext>
            </a:extLst>
          </p:cNvPr>
          <p:cNvSpPr>
            <a:spLocks noGrp="1"/>
          </p:cNvSpPr>
          <p:nvPr>
            <p:ph type="title"/>
          </p:nvPr>
        </p:nvSpPr>
        <p:spPr>
          <a:xfrm>
            <a:off x="2377815" y="634949"/>
            <a:ext cx="7436370" cy="654206"/>
          </a:xfrm>
        </p:spPr>
        <p:txBody>
          <a:bodyPr>
            <a:normAutofit/>
          </a:bodyPr>
          <a:lstStyle/>
          <a:p>
            <a:r>
              <a:rPr lang="en-IN" sz="3600" dirty="0">
                <a:latin typeface="Algerian" panose="04020705040A02060702" pitchFamily="82" charset="0"/>
              </a:rPr>
              <a:t>Precision vs. Recall </a:t>
            </a:r>
            <a:r>
              <a:rPr lang="en-IN" sz="3600" dirty="0" err="1">
                <a:latin typeface="Algerian" panose="04020705040A02060702" pitchFamily="82" charset="0"/>
              </a:rPr>
              <a:t>Tradeoff</a:t>
            </a:r>
            <a:endParaRPr lang="en-IN" sz="3600" dirty="0">
              <a:latin typeface="Algerian" panose="04020705040A02060702" pitchFamily="82" charset="0"/>
            </a:endParaRPr>
          </a:p>
        </p:txBody>
      </p:sp>
      <p:sp>
        <p:nvSpPr>
          <p:cNvPr id="4" name="TextBox 3">
            <a:extLst>
              <a:ext uri="{FF2B5EF4-FFF2-40B4-BE49-F238E27FC236}">
                <a16:creationId xmlns:a16="http://schemas.microsoft.com/office/drawing/2014/main" id="{B6F9377A-77F3-0E26-814C-41CD4853087B}"/>
              </a:ext>
            </a:extLst>
          </p:cNvPr>
          <p:cNvSpPr txBox="1"/>
          <p:nvPr/>
        </p:nvSpPr>
        <p:spPr>
          <a:xfrm>
            <a:off x="1329128" y="5576720"/>
            <a:ext cx="9533744"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Observation</a:t>
            </a:r>
            <a:r>
              <a:rPr lang="en-US" dirty="0">
                <a:latin typeface="Times New Roman" panose="02020603050405020304" pitchFamily="18" charset="0"/>
                <a:cs typeface="Times New Roman" panose="02020603050405020304" pitchFamily="18" charset="0"/>
              </a:rPr>
              <a:t>: The precision-recall curve indicates strong recall performance even at lower precision, making it suitable for minimizing false negatives in fraud detection.</a:t>
            </a:r>
            <a:endParaRPr lang="en-IN"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4CFF8A20-E91F-BC46-D0DB-BCFB9066A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815" y="1522269"/>
            <a:ext cx="6541332" cy="3813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0377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06EF-737F-DEFA-BB61-3D8300C299FE}"/>
              </a:ext>
            </a:extLst>
          </p:cNvPr>
          <p:cNvSpPr>
            <a:spLocks noGrp="1"/>
          </p:cNvSpPr>
          <p:nvPr>
            <p:ph type="title"/>
          </p:nvPr>
        </p:nvSpPr>
        <p:spPr>
          <a:xfrm>
            <a:off x="2914962" y="337863"/>
            <a:ext cx="6362075" cy="686347"/>
          </a:xfrm>
        </p:spPr>
        <p:txBody>
          <a:bodyPr>
            <a:normAutofit/>
          </a:bodyPr>
          <a:lstStyle/>
          <a:p>
            <a:r>
              <a:rPr lang="en-IN" sz="3600" dirty="0">
                <a:solidFill>
                  <a:schemeClr val="tx2"/>
                </a:solidFill>
                <a:latin typeface="Algerian" panose="04020705040A02060702" pitchFamily="82" charset="0"/>
              </a:rPr>
              <a:t>Answers to the Questions</a:t>
            </a:r>
          </a:p>
        </p:txBody>
      </p:sp>
      <p:sp>
        <p:nvSpPr>
          <p:cNvPr id="3" name="Content Placeholder 2">
            <a:extLst>
              <a:ext uri="{FF2B5EF4-FFF2-40B4-BE49-F238E27FC236}">
                <a16:creationId xmlns:a16="http://schemas.microsoft.com/office/drawing/2014/main" id="{C0356995-90A7-DD56-D9D0-0D67853AE42C}"/>
              </a:ext>
            </a:extLst>
          </p:cNvPr>
          <p:cNvSpPr>
            <a:spLocks noGrp="1"/>
          </p:cNvSpPr>
          <p:nvPr>
            <p:ph idx="1"/>
          </p:nvPr>
        </p:nvSpPr>
        <p:spPr>
          <a:xfrm>
            <a:off x="838200" y="1367385"/>
            <a:ext cx="10515600" cy="4809578"/>
          </a:xfrm>
        </p:spPr>
        <p:txBody>
          <a:bodyPr>
            <a:normAutofit fontScale="77500" lnSpcReduction="20000"/>
          </a:bodyPr>
          <a:lstStyle/>
          <a:p>
            <a:pPr>
              <a:lnSpc>
                <a:spcPct val="115000"/>
              </a:lnSpc>
              <a:spcBef>
                <a:spcPts val="1200"/>
              </a:spcBef>
              <a:spcAft>
                <a:spcPts val="1200"/>
              </a:spcAft>
            </a:pPr>
            <a:r>
              <a:rPr lang="en-US" b="0" i="0" dirty="0">
                <a:solidFill>
                  <a:schemeClr val="tx2"/>
                </a:solidFill>
                <a:effectLst/>
                <a:latin typeface="Times New Roman" panose="02020603050405020304" pitchFamily="18" charset="0"/>
                <a:cs typeface="Times New Roman" panose="02020603050405020304" pitchFamily="18" charset="0"/>
              </a:rPr>
              <a:t> How can we </a:t>
            </a:r>
            <a:r>
              <a:rPr lang="en-US" b="0" i="0" dirty="0" err="1">
                <a:solidFill>
                  <a:schemeClr val="tx2"/>
                </a:solidFill>
                <a:effectLst/>
                <a:latin typeface="Times New Roman" panose="02020603050405020304" pitchFamily="18" charset="0"/>
                <a:cs typeface="Times New Roman" panose="02020603050405020304" pitchFamily="18" charset="0"/>
              </a:rPr>
              <a:t>analyse</a:t>
            </a:r>
            <a:r>
              <a:rPr lang="en-US" b="0" i="0" dirty="0">
                <a:solidFill>
                  <a:schemeClr val="tx2"/>
                </a:solidFill>
                <a:effectLst/>
                <a:latin typeface="Times New Roman" panose="02020603050405020304" pitchFamily="18" charset="0"/>
                <a:cs typeface="Times New Roman" panose="02020603050405020304" pitchFamily="18" charset="0"/>
              </a:rPr>
              <a:t> historical claim data to detect patterns that indicate fraudulent claims?</a:t>
            </a:r>
            <a:br>
              <a:rPr lang="en-US" b="0" i="0" dirty="0">
                <a:solidFill>
                  <a:schemeClr val="tx2"/>
                </a:solidFill>
                <a:effectLst/>
                <a:latin typeface="Times New Roman" panose="02020603050405020304" pitchFamily="18" charset="0"/>
                <a:cs typeface="Times New Roman" panose="02020603050405020304" pitchFamily="18" charset="0"/>
              </a:rPr>
            </a:br>
            <a:br>
              <a:rPr lang="en-US" b="0" i="0" dirty="0">
                <a:solidFill>
                  <a:schemeClr val="tx2"/>
                </a:solidFill>
                <a:effectLst/>
                <a:latin typeface="Times New Roman" panose="02020603050405020304" pitchFamily="18" charset="0"/>
                <a:cs typeface="Times New Roman" panose="02020603050405020304" pitchFamily="18" charset="0"/>
              </a:rPr>
            </a:br>
            <a:r>
              <a:rPr lang="en-IN" sz="2600" dirty="0">
                <a:effectLst/>
                <a:latin typeface="Times New Roman" panose="02020603050405020304" pitchFamily="18" charset="0"/>
                <a:ea typeface="Arial" panose="020B0604020202020204" pitchFamily="34" charset="0"/>
                <a:cs typeface="Times New Roman" panose="02020603050405020304" pitchFamily="18" charset="0"/>
              </a:rPr>
              <a:t>We used </a:t>
            </a:r>
            <a:r>
              <a:rPr lang="en-IN" sz="2600" b="1" dirty="0">
                <a:effectLst/>
                <a:latin typeface="Times New Roman" panose="02020603050405020304" pitchFamily="18" charset="0"/>
                <a:ea typeface="Arial" panose="020B0604020202020204" pitchFamily="34" charset="0"/>
                <a:cs typeface="Times New Roman" panose="02020603050405020304" pitchFamily="18" charset="0"/>
              </a:rPr>
              <a:t>Logistic Regression</a:t>
            </a:r>
            <a:r>
              <a:rPr lang="en-IN" sz="2600" dirty="0">
                <a:effectLst/>
                <a:latin typeface="Times New Roman" panose="02020603050405020304" pitchFamily="18" charset="0"/>
                <a:ea typeface="Arial" panose="020B0604020202020204" pitchFamily="34" charset="0"/>
                <a:cs typeface="Times New Roman" panose="02020603050405020304" pitchFamily="18" charset="0"/>
              </a:rPr>
              <a:t> and </a:t>
            </a:r>
            <a:r>
              <a:rPr lang="en-IN" sz="2600" b="1" dirty="0">
                <a:effectLst/>
                <a:latin typeface="Times New Roman" panose="02020603050405020304" pitchFamily="18" charset="0"/>
                <a:ea typeface="Arial" panose="020B0604020202020204" pitchFamily="34" charset="0"/>
                <a:cs typeface="Times New Roman" panose="02020603050405020304" pitchFamily="18" charset="0"/>
              </a:rPr>
              <a:t>Random Forest</a:t>
            </a:r>
            <a:r>
              <a:rPr lang="en-IN" sz="2600" dirty="0">
                <a:effectLst/>
                <a:latin typeface="Times New Roman" panose="02020603050405020304" pitchFamily="18" charset="0"/>
                <a:ea typeface="Arial" panose="020B0604020202020204" pitchFamily="34" charset="0"/>
                <a:cs typeface="Times New Roman" panose="02020603050405020304" pitchFamily="18" charset="0"/>
              </a:rPr>
              <a:t> to </a:t>
            </a:r>
            <a:r>
              <a:rPr lang="en-IN" sz="2600" dirty="0" err="1">
                <a:effectLst/>
                <a:latin typeface="Times New Roman" panose="02020603050405020304" pitchFamily="18" charset="0"/>
                <a:ea typeface="Arial" panose="020B0604020202020204" pitchFamily="34" charset="0"/>
                <a:cs typeface="Times New Roman" panose="02020603050405020304" pitchFamily="18" charset="0"/>
              </a:rPr>
              <a:t>analyze</a:t>
            </a:r>
            <a:r>
              <a:rPr lang="en-IN" sz="2600" dirty="0">
                <a:effectLst/>
                <a:latin typeface="Times New Roman" panose="02020603050405020304" pitchFamily="18" charset="0"/>
                <a:ea typeface="Arial" panose="020B0604020202020204" pitchFamily="34" charset="0"/>
                <a:cs typeface="Times New Roman" panose="02020603050405020304" pitchFamily="18" charset="0"/>
              </a:rPr>
              <a:t> </a:t>
            </a:r>
            <a:r>
              <a:rPr lang="en-IN" sz="2600" dirty="0" err="1">
                <a:effectLst/>
                <a:latin typeface="Times New Roman" panose="02020603050405020304" pitchFamily="18" charset="0"/>
                <a:ea typeface="Arial" panose="020B0604020202020204" pitchFamily="34" charset="0"/>
                <a:cs typeface="Times New Roman" panose="02020603050405020304" pitchFamily="18" charset="0"/>
              </a:rPr>
              <a:t>labeled</a:t>
            </a:r>
            <a:r>
              <a:rPr lang="en-IN" sz="2600" dirty="0">
                <a:effectLst/>
                <a:latin typeface="Times New Roman" panose="02020603050405020304" pitchFamily="18" charset="0"/>
                <a:ea typeface="Arial" panose="020B0604020202020204" pitchFamily="34" charset="0"/>
                <a:cs typeface="Times New Roman" panose="02020603050405020304" pitchFamily="18" charset="0"/>
              </a:rPr>
              <a:t> historical claim data.</a:t>
            </a:r>
            <a:br>
              <a:rPr lang="en-IN" sz="2600" dirty="0">
                <a:effectLst/>
                <a:latin typeface="Times New Roman" panose="02020603050405020304" pitchFamily="18" charset="0"/>
                <a:ea typeface="Arial" panose="020B0604020202020204" pitchFamily="34" charset="0"/>
                <a:cs typeface="Times New Roman" panose="02020603050405020304" pitchFamily="18" charset="0"/>
              </a:rPr>
            </a:br>
            <a:br>
              <a:rPr lang="en-IN" sz="2600" dirty="0">
                <a:effectLst/>
                <a:latin typeface="Times New Roman" panose="02020603050405020304" pitchFamily="18" charset="0"/>
                <a:ea typeface="Arial" panose="020B0604020202020204" pitchFamily="34" charset="0"/>
                <a:cs typeface="Times New Roman" panose="02020603050405020304" pitchFamily="18" charset="0"/>
              </a:rPr>
            </a:br>
            <a:r>
              <a:rPr lang="en-IN" sz="2600" dirty="0">
                <a:effectLst/>
                <a:latin typeface="Times New Roman" panose="02020603050405020304" pitchFamily="18" charset="0"/>
                <a:ea typeface="Arial" panose="020B0604020202020204" pitchFamily="34" charset="0"/>
                <a:cs typeface="Times New Roman" panose="02020603050405020304" pitchFamily="18" charset="0"/>
              </a:rPr>
              <a:t>Key steps included:</a:t>
            </a:r>
            <a:br>
              <a:rPr lang="en-IN" sz="2600" dirty="0">
                <a:effectLst/>
                <a:latin typeface="Times New Roman" panose="02020603050405020304" pitchFamily="18" charset="0"/>
                <a:ea typeface="Arial" panose="020B0604020202020204" pitchFamily="34" charset="0"/>
                <a:cs typeface="Times New Roman" panose="02020603050405020304" pitchFamily="18" charset="0"/>
              </a:rPr>
            </a:br>
            <a:br>
              <a:rPr lang="en-IN" sz="2600" dirty="0">
                <a:effectLst/>
                <a:latin typeface="Times New Roman" panose="02020603050405020304" pitchFamily="18" charset="0"/>
                <a:ea typeface="Arial" panose="020B0604020202020204" pitchFamily="34" charset="0"/>
                <a:cs typeface="Times New Roman" panose="02020603050405020304" pitchFamily="18" charset="0"/>
              </a:rPr>
            </a:br>
            <a:r>
              <a:rPr lang="en-IN" sz="2600" dirty="0">
                <a:effectLst/>
                <a:latin typeface="Times New Roman" panose="02020603050405020304" pitchFamily="18" charset="0"/>
                <a:ea typeface="Arial" panose="020B0604020202020204" pitchFamily="34" charset="0"/>
                <a:cs typeface="Times New Roman" panose="02020603050405020304" pitchFamily="18" charset="0"/>
              </a:rPr>
              <a:t>	- </a:t>
            </a:r>
            <a:r>
              <a:rPr lang="en-IN" sz="2600" u="none" strike="noStrike" dirty="0">
                <a:effectLst/>
                <a:latin typeface="Times New Roman" panose="02020603050405020304" pitchFamily="18" charset="0"/>
                <a:ea typeface="Arial" panose="020B0604020202020204" pitchFamily="34" charset="0"/>
                <a:cs typeface="Times New Roman" panose="02020603050405020304" pitchFamily="18" charset="0"/>
              </a:rPr>
              <a:t>Selecting </a:t>
            </a:r>
            <a:r>
              <a:rPr lang="en-IN" sz="2600" b="1" u="none" strike="noStrike" dirty="0">
                <a:effectLst/>
                <a:latin typeface="Times New Roman" panose="02020603050405020304" pitchFamily="18" charset="0"/>
                <a:ea typeface="Arial" panose="020B0604020202020204" pitchFamily="34" charset="0"/>
                <a:cs typeface="Times New Roman" panose="02020603050405020304" pitchFamily="18" charset="0"/>
              </a:rPr>
              <a:t>important features</a:t>
            </a:r>
            <a:r>
              <a:rPr lang="en-IN" sz="2600" u="none" strike="noStrike" dirty="0">
                <a:effectLst/>
                <a:latin typeface="Times New Roman" panose="02020603050405020304" pitchFamily="18" charset="0"/>
                <a:ea typeface="Arial" panose="020B0604020202020204" pitchFamily="34" charset="0"/>
                <a:cs typeface="Times New Roman" panose="02020603050405020304" pitchFamily="18" charset="0"/>
              </a:rPr>
              <a:t> that contribute most to fraud detection.</a:t>
            </a:r>
            <a:br>
              <a:rPr lang="en-IN" sz="2600" u="none" strike="noStrike" dirty="0">
                <a:effectLst/>
                <a:latin typeface="Times New Roman" panose="02020603050405020304" pitchFamily="18" charset="0"/>
                <a:ea typeface="Arial" panose="020B0604020202020204" pitchFamily="34" charset="0"/>
                <a:cs typeface="Times New Roman" panose="02020603050405020304" pitchFamily="18" charset="0"/>
              </a:rPr>
            </a:br>
            <a:r>
              <a:rPr lang="en-IN" sz="2600" u="none" strike="noStrike" dirty="0">
                <a:effectLst/>
                <a:latin typeface="Times New Roman" panose="02020603050405020304" pitchFamily="18" charset="0"/>
                <a:ea typeface="Arial" panose="020B0604020202020204" pitchFamily="34" charset="0"/>
                <a:cs typeface="Times New Roman" panose="02020603050405020304" pitchFamily="18" charset="0"/>
              </a:rPr>
              <a:t>	- Applying </a:t>
            </a:r>
            <a:r>
              <a:rPr lang="en-IN" sz="2600" b="1" u="none" strike="noStrike" dirty="0">
                <a:effectLst/>
                <a:latin typeface="Times New Roman" panose="02020603050405020304" pitchFamily="18" charset="0"/>
                <a:ea typeface="Arial" panose="020B0604020202020204" pitchFamily="34" charset="0"/>
                <a:cs typeface="Times New Roman" panose="02020603050405020304" pitchFamily="18" charset="0"/>
              </a:rPr>
              <a:t>resampling techniques</a:t>
            </a:r>
            <a:r>
              <a:rPr lang="en-IN" sz="2600" u="none" strike="noStrike" dirty="0">
                <a:effectLst/>
                <a:latin typeface="Times New Roman" panose="02020603050405020304" pitchFamily="18" charset="0"/>
                <a:ea typeface="Arial" panose="020B0604020202020204" pitchFamily="34" charset="0"/>
                <a:cs typeface="Times New Roman" panose="02020603050405020304" pitchFamily="18" charset="0"/>
              </a:rPr>
              <a:t> to address class imbalance and ensure fair model training.</a:t>
            </a:r>
            <a:br>
              <a:rPr lang="en-IN" sz="2600" u="none" strike="noStrike" dirty="0">
                <a:effectLst/>
                <a:latin typeface="Times New Roman" panose="02020603050405020304" pitchFamily="18" charset="0"/>
                <a:ea typeface="Arial" panose="020B0604020202020204" pitchFamily="34" charset="0"/>
                <a:cs typeface="Times New Roman" panose="02020603050405020304" pitchFamily="18" charset="0"/>
              </a:rPr>
            </a:br>
            <a:r>
              <a:rPr lang="en-IN" sz="2600" u="none" strike="noStrike" dirty="0">
                <a:effectLst/>
                <a:latin typeface="Times New Roman" panose="02020603050405020304" pitchFamily="18" charset="0"/>
                <a:ea typeface="Arial" panose="020B0604020202020204" pitchFamily="34" charset="0"/>
                <a:cs typeface="Times New Roman" panose="02020603050405020304" pitchFamily="18" charset="0"/>
              </a:rPr>
              <a:t>	- Measuring performance using </a:t>
            </a:r>
            <a:r>
              <a:rPr lang="en-IN" sz="2600" b="1" u="none" strike="noStrike" dirty="0">
                <a:effectLst/>
                <a:latin typeface="Times New Roman" panose="02020603050405020304" pitchFamily="18" charset="0"/>
                <a:ea typeface="Arial" panose="020B0604020202020204" pitchFamily="34" charset="0"/>
                <a:cs typeface="Times New Roman" panose="02020603050405020304" pitchFamily="18" charset="0"/>
              </a:rPr>
              <a:t>recall, precision, and F1 score</a:t>
            </a:r>
            <a:r>
              <a:rPr lang="en-IN" sz="2600" u="none" strike="noStrike" dirty="0">
                <a:effectLst/>
                <a:latin typeface="Times New Roman" panose="02020603050405020304" pitchFamily="18" charset="0"/>
                <a:ea typeface="Arial" panose="020B0604020202020204" pitchFamily="34" charset="0"/>
                <a:cs typeface="Times New Roman" panose="02020603050405020304" pitchFamily="18" charset="0"/>
              </a:rPr>
              <a:t> to assess fraud detection accuracy.</a:t>
            </a:r>
            <a:br>
              <a:rPr lang="en-IN" sz="2600" u="none" strike="noStrike" dirty="0">
                <a:effectLst/>
                <a:latin typeface="Times New Roman" panose="02020603050405020304" pitchFamily="18" charset="0"/>
                <a:ea typeface="Arial" panose="020B0604020202020204" pitchFamily="34" charset="0"/>
                <a:cs typeface="Times New Roman" panose="02020603050405020304" pitchFamily="18" charset="0"/>
              </a:rPr>
            </a:br>
            <a:br>
              <a:rPr lang="en-IN" sz="2600" u="none" strike="noStrike" dirty="0">
                <a:effectLst/>
                <a:latin typeface="Times New Roman" panose="02020603050405020304" pitchFamily="18" charset="0"/>
                <a:ea typeface="Arial" panose="020B0604020202020204" pitchFamily="34" charset="0"/>
                <a:cs typeface="Times New Roman" panose="02020603050405020304" pitchFamily="18" charset="0"/>
              </a:rPr>
            </a:br>
            <a:r>
              <a:rPr lang="en-IN" sz="2600" dirty="0">
                <a:effectLst/>
                <a:latin typeface="Times New Roman" panose="02020603050405020304" pitchFamily="18" charset="0"/>
                <a:ea typeface="Arial" panose="020B0604020202020204" pitchFamily="34" charset="0"/>
                <a:cs typeface="Times New Roman" panose="02020603050405020304" pitchFamily="18" charset="0"/>
              </a:rPr>
              <a:t>By comparing both models' responses to past claims, we identified </a:t>
            </a:r>
            <a:r>
              <a:rPr lang="en-IN" sz="2600" b="1" dirty="0">
                <a:effectLst/>
                <a:latin typeface="Times New Roman" panose="02020603050405020304" pitchFamily="18" charset="0"/>
                <a:ea typeface="Arial" panose="020B0604020202020204" pitchFamily="34" charset="0"/>
                <a:cs typeface="Times New Roman" panose="02020603050405020304" pitchFamily="18" charset="0"/>
              </a:rPr>
              <a:t>features</a:t>
            </a:r>
            <a:r>
              <a:rPr lang="en-IN" sz="2600" dirty="0">
                <a:effectLst/>
                <a:latin typeface="Times New Roman" panose="02020603050405020304" pitchFamily="18" charset="0"/>
                <a:ea typeface="Arial" panose="020B0604020202020204" pitchFamily="34" charset="0"/>
                <a:cs typeface="Times New Roman" panose="02020603050405020304" pitchFamily="18" charset="0"/>
              </a:rPr>
              <a:t> which correlate with fraudulent activity. This helped refine fraud detection </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244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8EB8E-3BA7-F11F-D85A-099D27216331}"/>
              </a:ext>
            </a:extLst>
          </p:cNvPr>
          <p:cNvSpPr>
            <a:spLocks noGrp="1"/>
          </p:cNvSpPr>
          <p:nvPr>
            <p:ph type="title"/>
          </p:nvPr>
        </p:nvSpPr>
        <p:spPr>
          <a:xfrm>
            <a:off x="838200" y="588467"/>
            <a:ext cx="10515600" cy="5377618"/>
          </a:xfrm>
        </p:spPr>
        <p:txBody>
          <a:bodyPr>
            <a:normAutofit fontScale="90000"/>
          </a:bodyPr>
          <a:lstStyle/>
          <a:p>
            <a:pPr marL="457200" indent="-457200">
              <a:lnSpc>
                <a:spcPct val="115000"/>
              </a:lnSpc>
              <a:spcBef>
                <a:spcPts val="1200"/>
              </a:spcBef>
              <a:spcAft>
                <a:spcPts val="1200"/>
              </a:spcAft>
              <a:buFont typeface="Arial" panose="020B0604020202020204" pitchFamily="34" charset="0"/>
              <a:buChar char="•"/>
            </a:pPr>
            <a:r>
              <a:rPr lang="en-US" sz="2800" b="0" i="0" dirty="0">
                <a:solidFill>
                  <a:schemeClr val="tx2"/>
                </a:solidFill>
                <a:effectLst/>
                <a:latin typeface="Times New Roman" panose="02020603050405020304" pitchFamily="18" charset="0"/>
                <a:cs typeface="Times New Roman" panose="02020603050405020304" pitchFamily="18" charset="0"/>
              </a:rPr>
              <a:t>Which features are most predictive of fraudulent </a:t>
            </a:r>
            <a:r>
              <a:rPr lang="en-US" sz="2800" b="0" i="0" dirty="0" err="1">
                <a:solidFill>
                  <a:schemeClr val="tx2"/>
                </a:solidFill>
                <a:effectLst/>
                <a:latin typeface="Times New Roman" panose="02020603050405020304" pitchFamily="18" charset="0"/>
                <a:cs typeface="Times New Roman" panose="02020603050405020304" pitchFamily="18" charset="0"/>
              </a:rPr>
              <a:t>behaviour</a:t>
            </a:r>
            <a:r>
              <a:rPr lang="en-US" sz="2800" b="0" i="0" dirty="0">
                <a:solidFill>
                  <a:schemeClr val="tx2"/>
                </a:solidFill>
                <a:effectLst/>
                <a:latin typeface="Times New Roman" panose="02020603050405020304" pitchFamily="18" charset="0"/>
                <a:cs typeface="Times New Roman" panose="02020603050405020304" pitchFamily="18" charset="0"/>
              </a:rPr>
              <a:t>?</a:t>
            </a:r>
            <a:br>
              <a:rPr lang="en-US" sz="2400" dirty="0">
                <a:solidFill>
                  <a:schemeClr val="tx2"/>
                </a:solidFill>
                <a:latin typeface="Times New Roman" panose="02020603050405020304" pitchFamily="18" charset="0"/>
                <a:cs typeface="Times New Roman" panose="02020603050405020304" pitchFamily="18" charset="0"/>
              </a:rPr>
            </a:br>
            <a:br>
              <a:rPr lang="en-US" sz="2400" b="0" i="0" dirty="0">
                <a:effectLst/>
                <a:latin typeface="Times New Roman" panose="02020603050405020304" pitchFamily="18" charset="0"/>
                <a:cs typeface="Times New Roman" panose="02020603050405020304" pitchFamily="18" charset="0"/>
              </a:rPr>
            </a:br>
            <a:r>
              <a:rPr lang="en-IN" sz="2400" dirty="0">
                <a:effectLst/>
                <a:latin typeface="Times New Roman" panose="02020603050405020304" pitchFamily="18" charset="0"/>
                <a:ea typeface="Arial" panose="020B0604020202020204" pitchFamily="34" charset="0"/>
                <a:cs typeface="Times New Roman" panose="02020603050405020304" pitchFamily="18" charset="0"/>
              </a:rPr>
              <a:t>From model training and importance analysis of the Logistic Regression model, the most predictive features included:</a:t>
            </a:r>
            <a:br>
              <a:rPr lang="en-IN" sz="2400" dirty="0">
                <a:effectLst/>
                <a:latin typeface="Times New Roman" panose="02020603050405020304" pitchFamily="18" charset="0"/>
                <a:ea typeface="Arial" panose="020B0604020202020204" pitchFamily="34" charset="0"/>
                <a:cs typeface="Times New Roman" panose="02020603050405020304" pitchFamily="18" charset="0"/>
              </a:rPr>
            </a:br>
            <a:br>
              <a:rPr lang="en-IN" sz="2400" dirty="0">
                <a:effectLst/>
                <a:latin typeface="Times New Roman" panose="02020603050405020304" pitchFamily="18" charset="0"/>
                <a:ea typeface="Arial" panose="020B0604020202020204" pitchFamily="34" charset="0"/>
                <a:cs typeface="Times New Roman" panose="02020603050405020304" pitchFamily="18" charset="0"/>
              </a:rPr>
            </a:br>
            <a:r>
              <a:rPr lang="en-IN" sz="2400" dirty="0">
                <a:effectLst/>
                <a:latin typeface="Times New Roman" panose="02020603050405020304" pitchFamily="18" charset="0"/>
                <a:ea typeface="Arial" panose="020B0604020202020204" pitchFamily="34" charset="0"/>
                <a:cs typeface="Times New Roman" panose="02020603050405020304" pitchFamily="18" charset="0"/>
              </a:rPr>
              <a:t>	- </a:t>
            </a:r>
            <a:r>
              <a:rPr lang="en-IN" sz="2400" u="none" strike="noStrike" dirty="0" err="1">
                <a:effectLst/>
                <a:latin typeface="Times New Roman" panose="02020603050405020304" pitchFamily="18" charset="0"/>
                <a:ea typeface="Roboto Mono" panose="00000009000000000000" pitchFamily="49" charset="0"/>
                <a:cs typeface="Times New Roman" panose="02020603050405020304" pitchFamily="18" charset="0"/>
              </a:rPr>
              <a:t>insured_hobbies_chess</a:t>
            </a:r>
            <a:br>
              <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br>
            <a:r>
              <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	- </a:t>
            </a:r>
            <a:r>
              <a:rPr lang="en-IN" sz="2400" u="none" strike="noStrike" dirty="0" err="1">
                <a:effectLst/>
                <a:latin typeface="Times New Roman" panose="02020603050405020304" pitchFamily="18" charset="0"/>
                <a:ea typeface="Roboto Mono" panose="00000009000000000000" pitchFamily="49" charset="0"/>
                <a:cs typeface="Times New Roman" panose="02020603050405020304" pitchFamily="18" charset="0"/>
              </a:rPr>
              <a:t>insured_hobbies_cross</a:t>
            </a:r>
            <a:r>
              <a:rPr lang="en-IN" sz="2400" u="none" strike="noStrike" dirty="0">
                <a:effectLst/>
                <a:latin typeface="Times New Roman" panose="02020603050405020304" pitchFamily="18" charset="0"/>
                <a:ea typeface="Roboto Mono" panose="00000009000000000000" pitchFamily="49" charset="0"/>
                <a:cs typeface="Times New Roman" panose="02020603050405020304" pitchFamily="18" charset="0"/>
              </a:rPr>
              <a:t>-fit</a:t>
            </a:r>
            <a:br>
              <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br>
            <a:r>
              <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	- </a:t>
            </a:r>
            <a:r>
              <a:rPr lang="en-IN" sz="2400" u="none" strike="noStrike" dirty="0" err="1">
                <a:effectLst/>
                <a:latin typeface="Times New Roman" panose="02020603050405020304" pitchFamily="18" charset="0"/>
                <a:ea typeface="Roboto Mono" panose="00000009000000000000" pitchFamily="49" charset="0"/>
                <a:cs typeface="Times New Roman" panose="02020603050405020304" pitchFamily="18" charset="0"/>
              </a:rPr>
              <a:t>insured_hobbies_video</a:t>
            </a:r>
            <a:r>
              <a:rPr lang="en-IN" sz="2400" u="none" strike="noStrike" dirty="0">
                <a:effectLst/>
                <a:latin typeface="Times New Roman" panose="02020603050405020304" pitchFamily="18" charset="0"/>
                <a:ea typeface="Roboto Mono" panose="00000009000000000000" pitchFamily="49" charset="0"/>
                <a:cs typeface="Times New Roman" panose="02020603050405020304" pitchFamily="18" charset="0"/>
              </a:rPr>
              <a:t>-games</a:t>
            </a:r>
            <a:br>
              <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br>
            <a:r>
              <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	- </a:t>
            </a:r>
            <a:r>
              <a:rPr lang="en-IN" sz="2400" u="none" strike="noStrike" dirty="0" err="1">
                <a:effectLst/>
                <a:latin typeface="Times New Roman" panose="02020603050405020304" pitchFamily="18" charset="0"/>
                <a:ea typeface="Roboto Mono" panose="00000009000000000000" pitchFamily="49" charset="0"/>
                <a:cs typeface="Times New Roman" panose="02020603050405020304" pitchFamily="18" charset="0"/>
              </a:rPr>
              <a:t>incident_severity_Minor</a:t>
            </a:r>
            <a:r>
              <a:rPr lang="en-IN" sz="2400" u="none" strike="noStrike" dirty="0">
                <a:effectLst/>
                <a:latin typeface="Times New Roman" panose="02020603050405020304" pitchFamily="18" charset="0"/>
                <a:ea typeface="Roboto Mono" panose="00000009000000000000" pitchFamily="49" charset="0"/>
                <a:cs typeface="Times New Roman" panose="02020603050405020304" pitchFamily="18" charset="0"/>
              </a:rPr>
              <a:t> Damage</a:t>
            </a:r>
            <a:br>
              <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br>
            <a:r>
              <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	- </a:t>
            </a:r>
            <a:r>
              <a:rPr lang="en-IN" sz="2400" u="none" strike="noStrike" dirty="0" err="1">
                <a:effectLst/>
                <a:latin typeface="Times New Roman" panose="02020603050405020304" pitchFamily="18" charset="0"/>
                <a:ea typeface="Roboto Mono" panose="00000009000000000000" pitchFamily="49" charset="0"/>
                <a:cs typeface="Times New Roman" panose="02020603050405020304" pitchFamily="18" charset="0"/>
              </a:rPr>
              <a:t>incident_severity_Total</a:t>
            </a:r>
            <a:r>
              <a:rPr lang="en-IN" sz="2400" u="none" strike="noStrike" dirty="0">
                <a:effectLst/>
                <a:latin typeface="Times New Roman" panose="02020603050405020304" pitchFamily="18" charset="0"/>
                <a:ea typeface="Roboto Mono" panose="00000009000000000000" pitchFamily="49" charset="0"/>
                <a:cs typeface="Times New Roman" panose="02020603050405020304" pitchFamily="18" charset="0"/>
              </a:rPr>
              <a:t> Loss</a:t>
            </a:r>
            <a:br>
              <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br>
            <a:r>
              <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	- </a:t>
            </a:r>
            <a:r>
              <a:rPr lang="en-IN" sz="2400" u="none" strike="noStrike" dirty="0" err="1">
                <a:effectLst/>
                <a:latin typeface="Times New Roman" panose="02020603050405020304" pitchFamily="18" charset="0"/>
                <a:ea typeface="Roboto Mono" panose="00000009000000000000" pitchFamily="49" charset="0"/>
                <a:cs typeface="Times New Roman" panose="02020603050405020304" pitchFamily="18" charset="0"/>
              </a:rPr>
              <a:t>incident_severity_Trivial</a:t>
            </a:r>
            <a:r>
              <a:rPr lang="en-IN" sz="2400" u="none" strike="noStrike" dirty="0">
                <a:effectLst/>
                <a:latin typeface="Times New Roman" panose="02020603050405020304" pitchFamily="18" charset="0"/>
                <a:ea typeface="Roboto Mono" panose="00000009000000000000" pitchFamily="49" charset="0"/>
                <a:cs typeface="Times New Roman" panose="02020603050405020304" pitchFamily="18" charset="0"/>
              </a:rPr>
              <a:t> Damage</a:t>
            </a:r>
            <a:br>
              <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br>
            <a:r>
              <a:rPr lang="en-IN" sz="2400" u="none" strike="noStrike" dirty="0">
                <a:effectLst/>
                <a:latin typeface="Times New Roman" panose="02020603050405020304" pitchFamily="18" charset="0"/>
                <a:ea typeface="Arial" panose="020B0604020202020204" pitchFamily="34" charset="0"/>
                <a:cs typeface="Times New Roman" panose="02020603050405020304" pitchFamily="18" charset="0"/>
              </a:rPr>
              <a:t>	- </a:t>
            </a:r>
            <a:r>
              <a:rPr lang="en-IN" sz="2400" u="none" strike="noStrike" dirty="0">
                <a:effectLst/>
                <a:latin typeface="Times New Roman" panose="02020603050405020304" pitchFamily="18" charset="0"/>
                <a:ea typeface="Roboto Mono" panose="00000009000000000000" pitchFamily="49" charset="0"/>
                <a:cs typeface="Times New Roman" panose="02020603050405020304" pitchFamily="18" charset="0"/>
              </a:rPr>
              <a:t>Auto_model_92x</a:t>
            </a:r>
            <a:br>
              <a:rPr lang="en-IN" sz="1100" u="none" strike="noStrike" dirty="0">
                <a:effectLst/>
                <a:latin typeface="Arial" panose="020B0604020202020204" pitchFamily="34" charset="0"/>
                <a:ea typeface="Arial" panose="020B0604020202020204" pitchFamily="34"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247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D0551F-1C0B-573C-86C8-AEF432EBAB5D}"/>
              </a:ext>
            </a:extLst>
          </p:cNvPr>
          <p:cNvSpPr txBox="1">
            <a:spLocks/>
          </p:cNvSpPr>
          <p:nvPr/>
        </p:nvSpPr>
        <p:spPr>
          <a:xfrm>
            <a:off x="831850" y="614597"/>
            <a:ext cx="9946078" cy="5651291"/>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dirty="0">
                <a:solidFill>
                  <a:schemeClr val="tx2"/>
                </a:solidFill>
                <a:latin typeface="Times New Roman" panose="02020603050405020304" pitchFamily="18" charset="0"/>
                <a:cs typeface="Times New Roman" panose="02020603050405020304" pitchFamily="18" charset="0"/>
              </a:rPr>
              <a:t>   </a:t>
            </a:r>
            <a:r>
              <a:rPr lang="en-US" sz="3800" dirty="0">
                <a:solidFill>
                  <a:schemeClr val="tx2"/>
                </a:solidFill>
                <a:latin typeface="Times New Roman" panose="02020603050405020304" pitchFamily="18" charset="0"/>
                <a:cs typeface="Times New Roman" panose="02020603050405020304" pitchFamily="18" charset="0"/>
              </a:rPr>
              <a:t>Can we predict the likelihood of fraud for an incoming claim, based on past data?</a:t>
            </a:r>
            <a:br>
              <a:rPr lang="en-US" sz="3800" dirty="0">
                <a:solidFill>
                  <a:schemeClr val="tx2"/>
                </a:solidFill>
                <a:latin typeface="Times New Roman" panose="02020603050405020304" pitchFamily="18" charset="0"/>
                <a:cs typeface="Times New Roman" panose="02020603050405020304" pitchFamily="18" charset="0"/>
              </a:rPr>
            </a:br>
            <a:br>
              <a:rPr lang="en-US" sz="3800" dirty="0">
                <a:solidFill>
                  <a:schemeClr val="tx2"/>
                </a:solidFill>
                <a:latin typeface="Times New Roman" panose="02020603050405020304" pitchFamily="18" charset="0"/>
                <a:cs typeface="Times New Roman" panose="02020603050405020304" pitchFamily="18" charset="0"/>
              </a:rPr>
            </a:br>
            <a:r>
              <a:rPr lang="en-US" sz="3800" dirty="0">
                <a:solidFill>
                  <a:schemeClr val="tx2"/>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Yes -</a:t>
            </a:r>
            <a:br>
              <a:rPr lang="en-US" dirty="0">
                <a:solidFill>
                  <a:schemeClr val="tx2"/>
                </a:solidFill>
                <a:latin typeface="Times New Roman" panose="02020603050405020304" pitchFamily="18" charset="0"/>
                <a:cs typeface="Times New Roman" panose="02020603050405020304" pitchFamily="18" charset="0"/>
              </a:rPr>
            </a:br>
            <a:r>
              <a:rPr lang="en-US" altLang="en-US" dirty="0">
                <a:solidFill>
                  <a:schemeClr val="tx2"/>
                </a:solidFill>
                <a:latin typeface="Times New Roman" panose="02020603050405020304" pitchFamily="18" charset="0"/>
                <a:cs typeface="Times New Roman" panose="02020603050405020304" pitchFamily="18" charset="0"/>
              </a:rPr>
              <a:t>  -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 and Random Forest were trained on historical claim data.</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Both models assign a fraud probability to incoming claims.</a:t>
            </a:r>
          </a:p>
          <a:p>
            <a:pPr marL="0" marR="0" lvl="0" indent="0" algn="l" defTabSz="914400" rtl="0" eaLnBrk="0" fontAlgn="base" latinLnBrk="0" hangingPunct="0">
              <a:lnSpc>
                <a:spcPct val="100000"/>
              </a:lnSpc>
              <a:spcBef>
                <a:spcPct val="0"/>
              </a:spcBef>
              <a:spcAft>
                <a:spcPct val="0"/>
              </a:spcAft>
              <a:buClrTx/>
              <a:buSzTx/>
              <a:buNone/>
              <a:tabLst/>
            </a:pPr>
            <a:br>
              <a:rPr lang="en-US" altLang="en-US" b="1"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Importance of Recall:</a:t>
            </a:r>
            <a:b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fraud detection, recall is crucial to minimize missed fraud cases.</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preferred higher recall even if it meant a few false positives.</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Comparison:</a:t>
            </a:r>
            <a:b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Logistic Regression (cutoff = 0.4) gave 87.5% recall.</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Random Forest had 73.6% recall but slightly higher precision.</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Final Choice – Logistic Regression:</a:t>
            </a:r>
            <a:b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LR balances precision and recall with F1 score of 74.1%.</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It's simpler, interpretable, and ideal for deployment.</a:t>
            </a:r>
            <a:br>
              <a:rPr lang="en-US" dirty="0">
                <a:solidFill>
                  <a:schemeClr val="tx2"/>
                </a:solidFill>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2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A16870-4AA3-A1D4-B0AC-A0F43C5CFDD4}"/>
              </a:ext>
            </a:extLst>
          </p:cNvPr>
          <p:cNvSpPr>
            <a:spLocks noGrp="1"/>
          </p:cNvSpPr>
          <p:nvPr>
            <p:ph type="body" idx="1"/>
          </p:nvPr>
        </p:nvSpPr>
        <p:spPr>
          <a:xfrm>
            <a:off x="838200" y="824458"/>
            <a:ext cx="10515600" cy="4976735"/>
          </a:xfrm>
        </p:spPr>
        <p:txBody>
          <a:bodyPr>
            <a:normAutofit/>
          </a:bodyPr>
          <a:lstStyle/>
          <a:p>
            <a:pPr marL="457200" indent="-457200">
              <a:buFont typeface="Arial" panose="020B0604020202020204" pitchFamily="34" charset="0"/>
              <a:buChar char="•"/>
            </a:pPr>
            <a:r>
              <a:rPr lang="en-US" sz="2800" b="0" i="0" dirty="0">
                <a:solidFill>
                  <a:schemeClr val="tx2"/>
                </a:solidFill>
                <a:effectLst/>
                <a:latin typeface="Times New Roman" panose="02020603050405020304" pitchFamily="18" charset="0"/>
                <a:cs typeface="Times New Roman" panose="02020603050405020304" pitchFamily="18" charset="0"/>
              </a:rPr>
              <a:t> What insights can be drawn from the model that can help in improving the fraud detection process?</a:t>
            </a:r>
            <a:br>
              <a:rPr lang="en-US" sz="2800" b="0" i="0" dirty="0">
                <a:solidFill>
                  <a:schemeClr val="tx2"/>
                </a:solidFill>
                <a:latin typeface="Times New Roman" panose="02020603050405020304" pitchFamily="18" charset="0"/>
                <a:cs typeface="Times New Roman" panose="02020603050405020304" pitchFamily="18" charset="0"/>
              </a:rPr>
            </a:br>
            <a:br>
              <a:rPr lang="en-US" sz="2800" b="0" i="0" dirty="0">
                <a:solidFill>
                  <a:schemeClr val="tx2"/>
                </a:solidFill>
                <a:latin typeface="Times New Roman" panose="02020603050405020304" pitchFamily="18" charset="0"/>
                <a:cs typeface="Times New Roman" panose="02020603050405020304" pitchFamily="18" charset="0"/>
              </a:rPr>
            </a:br>
            <a:r>
              <a:rPr lang="en-IN"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Logistic Regression works better for fraud detection since it catches more fraudulent cases with higher recall.</a:t>
            </a:r>
            <a:br>
              <a:rPr lang="en-IN"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br>
              <a:rPr lang="en-IN"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r>
              <a:rPr lang="en-IN"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Random Forest is more precise, but it tends to miss fraud cases, making it less useful in situations where missing fraud is risky.</a:t>
            </a:r>
            <a:br>
              <a:rPr lang="en-IN"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br>
              <a:rPr lang="en-IN"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r>
              <a:rPr lang="en-IN"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Adjusting the cutoff from 0.5 to 0.4 for Logistic Regression improves fraud detection by striking a balance between recall and specificity.</a:t>
            </a:r>
            <a:br>
              <a:rPr lang="en-IN"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br>
              <a:rPr lang="en-IN"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br>
            <a:r>
              <a:rPr lang="en-IN" sz="20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The most important features identified can be used to improve screening and fraud detection systems.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3754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CEE673-AA0A-FA15-E0E9-072D7F0651C1}"/>
              </a:ext>
            </a:extLst>
          </p:cNvPr>
          <p:cNvSpPr txBox="1"/>
          <p:nvPr/>
        </p:nvSpPr>
        <p:spPr>
          <a:xfrm>
            <a:off x="1351613" y="2105561"/>
            <a:ext cx="9488774" cy="1323439"/>
          </a:xfrm>
          <a:prstGeom prst="rect">
            <a:avLst/>
          </a:prstGeom>
          <a:noFill/>
        </p:spPr>
        <p:txBody>
          <a:bodyPr wrap="square" rtlCol="0">
            <a:spAutoFit/>
          </a:bodyPr>
          <a:lstStyle/>
          <a:p>
            <a:pPr algn="ctr"/>
            <a:r>
              <a:rPr lang="en-IN" sz="8000" dirty="0">
                <a:latin typeface="Algerian" panose="04020705040A02060702" pitchFamily="82" charset="0"/>
              </a:rPr>
              <a:t>Thank You </a:t>
            </a:r>
          </a:p>
        </p:txBody>
      </p:sp>
    </p:spTree>
    <p:extLst>
      <p:ext uri="{BB962C8B-B14F-4D97-AF65-F5344CB8AC3E}">
        <p14:creationId xmlns:p14="http://schemas.microsoft.com/office/powerpoint/2010/main" val="455367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2D900A-0CC5-E194-C0E1-B89D43AA7D82}"/>
              </a:ext>
            </a:extLst>
          </p:cNvPr>
          <p:cNvSpPr txBox="1"/>
          <p:nvPr/>
        </p:nvSpPr>
        <p:spPr>
          <a:xfrm>
            <a:off x="924394" y="875490"/>
            <a:ext cx="4322163" cy="523220"/>
          </a:xfrm>
          <a:prstGeom prst="rect">
            <a:avLst/>
          </a:prstGeom>
          <a:noFill/>
        </p:spPr>
        <p:txBody>
          <a:bodyPr wrap="square">
            <a:spAutoFit/>
          </a:bodyPr>
          <a:lstStyle/>
          <a:p>
            <a:r>
              <a:rPr lang="en-IN" sz="2800" b="0" i="0" dirty="0">
                <a:solidFill>
                  <a:schemeClr val="tx2"/>
                </a:solidFill>
                <a:effectLst/>
                <a:latin typeface="Algerian" panose="04020705040A02060702" pitchFamily="82" charset="0"/>
              </a:rPr>
              <a:t>Problem Statement</a:t>
            </a:r>
          </a:p>
        </p:txBody>
      </p:sp>
      <p:sp>
        <p:nvSpPr>
          <p:cNvPr id="4" name="TextBox 3">
            <a:extLst>
              <a:ext uri="{FF2B5EF4-FFF2-40B4-BE49-F238E27FC236}">
                <a16:creationId xmlns:a16="http://schemas.microsoft.com/office/drawing/2014/main" id="{64346C81-FC1E-2397-5D9D-FA6167E3757F}"/>
              </a:ext>
            </a:extLst>
          </p:cNvPr>
          <p:cNvSpPr txBox="1"/>
          <p:nvPr/>
        </p:nvSpPr>
        <p:spPr>
          <a:xfrm>
            <a:off x="924394" y="1538945"/>
            <a:ext cx="10063397" cy="2031325"/>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Global Insure, a leading insurance company, processes thousands of claims annually. However, a significant percentage of these claims turn out to be fraudulent, resulting in considerable financial losses. The company’s current process for identifying fraudulent claims involves manual inspections, which is time-consuming and inefficient. Fraudulent claims are often detected too late in the process, after the company has already paid out significant amounts. Global Insure wants to improve its fraud detection process using data-driven insights to classify claims as fraudulent or legitimate early in the approval process. This would </a:t>
            </a:r>
            <a:r>
              <a:rPr lang="en-US" b="0" i="0" dirty="0" err="1">
                <a:effectLst/>
                <a:latin typeface="Times New Roman" panose="02020603050405020304" pitchFamily="18" charset="0"/>
                <a:cs typeface="Times New Roman" panose="02020603050405020304" pitchFamily="18" charset="0"/>
              </a:rPr>
              <a:t>minimise</a:t>
            </a:r>
            <a:r>
              <a:rPr lang="en-US" b="0" i="0" dirty="0">
                <a:effectLst/>
                <a:latin typeface="Times New Roman" panose="02020603050405020304" pitchFamily="18" charset="0"/>
                <a:cs typeface="Times New Roman" panose="02020603050405020304" pitchFamily="18" charset="0"/>
              </a:rPr>
              <a:t> financial losses and </a:t>
            </a:r>
            <a:r>
              <a:rPr lang="en-US" b="0" i="0" dirty="0" err="1">
                <a:effectLst/>
                <a:latin typeface="Times New Roman" panose="02020603050405020304" pitchFamily="18" charset="0"/>
                <a:cs typeface="Times New Roman" panose="02020603050405020304" pitchFamily="18" charset="0"/>
              </a:rPr>
              <a:t>optimise</a:t>
            </a:r>
            <a:r>
              <a:rPr lang="en-US" b="0" i="0" dirty="0">
                <a:effectLst/>
                <a:latin typeface="Times New Roman" panose="02020603050405020304" pitchFamily="18" charset="0"/>
                <a:cs typeface="Times New Roman" panose="02020603050405020304" pitchFamily="18" charset="0"/>
              </a:rPr>
              <a:t> the overall claims handling process.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C3AD578-F5B6-CCD3-48C6-94286039E3BC}"/>
              </a:ext>
            </a:extLst>
          </p:cNvPr>
          <p:cNvSpPr txBox="1"/>
          <p:nvPr/>
        </p:nvSpPr>
        <p:spPr>
          <a:xfrm>
            <a:off x="924395" y="4576904"/>
            <a:ext cx="10063396" cy="923330"/>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Global Insure wants to build a model to classify insurance claims as either fraudulent or legitimate based on historical claim details and customer profiles. By using features like claim amounts, customer profiles and claim types, the company aims to predict which claims are likely to be fraudulent before they are approved.</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1EBC879-F87E-C606-25B0-8D476F3F2B7F}"/>
              </a:ext>
            </a:extLst>
          </p:cNvPr>
          <p:cNvSpPr txBox="1"/>
          <p:nvPr/>
        </p:nvSpPr>
        <p:spPr>
          <a:xfrm>
            <a:off x="924394" y="3948125"/>
            <a:ext cx="4037350" cy="523220"/>
          </a:xfrm>
          <a:prstGeom prst="rect">
            <a:avLst/>
          </a:prstGeom>
          <a:noFill/>
        </p:spPr>
        <p:txBody>
          <a:bodyPr wrap="square">
            <a:spAutoFit/>
          </a:bodyPr>
          <a:lstStyle/>
          <a:p>
            <a:r>
              <a:rPr lang="en-IN" sz="2800" b="0" i="0" dirty="0">
                <a:solidFill>
                  <a:schemeClr val="tx2"/>
                </a:solidFill>
                <a:effectLst/>
                <a:latin typeface="Algerian" panose="04020705040A02060702" pitchFamily="82" charset="0"/>
              </a:rPr>
              <a:t>Business Objective</a:t>
            </a:r>
          </a:p>
        </p:txBody>
      </p:sp>
    </p:spTree>
    <p:extLst>
      <p:ext uri="{BB962C8B-B14F-4D97-AF65-F5344CB8AC3E}">
        <p14:creationId xmlns:p14="http://schemas.microsoft.com/office/powerpoint/2010/main" val="478630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48BB-98D0-FFB6-DFA3-0CA4953BFC63}"/>
              </a:ext>
            </a:extLst>
          </p:cNvPr>
          <p:cNvSpPr>
            <a:spLocks noGrp="1"/>
          </p:cNvSpPr>
          <p:nvPr>
            <p:ph type="ctrTitle"/>
          </p:nvPr>
        </p:nvSpPr>
        <p:spPr>
          <a:xfrm>
            <a:off x="3165423" y="657669"/>
            <a:ext cx="6053528" cy="766398"/>
          </a:xfrm>
        </p:spPr>
        <p:txBody>
          <a:bodyPr>
            <a:noAutofit/>
          </a:bodyPr>
          <a:lstStyle/>
          <a:p>
            <a:r>
              <a:rPr lang="en-IN" sz="4000" dirty="0">
                <a:solidFill>
                  <a:schemeClr val="tx2"/>
                </a:solidFill>
                <a:latin typeface="Algerian" panose="04020705040A02060702" pitchFamily="82" charset="0"/>
              </a:rPr>
              <a:t>Summary Of findings</a:t>
            </a:r>
          </a:p>
        </p:txBody>
      </p:sp>
      <p:sp>
        <p:nvSpPr>
          <p:cNvPr id="3" name="Subtitle 2">
            <a:extLst>
              <a:ext uri="{FF2B5EF4-FFF2-40B4-BE49-F238E27FC236}">
                <a16:creationId xmlns:a16="http://schemas.microsoft.com/office/drawing/2014/main" id="{F20054E9-433E-CA16-9188-B00FE25DDC45}"/>
              </a:ext>
            </a:extLst>
          </p:cNvPr>
          <p:cNvSpPr>
            <a:spLocks noGrp="1"/>
          </p:cNvSpPr>
          <p:nvPr>
            <p:ph type="subTitle" idx="1"/>
          </p:nvPr>
        </p:nvSpPr>
        <p:spPr>
          <a:xfrm>
            <a:off x="834452" y="2257917"/>
            <a:ext cx="10523095" cy="3453336"/>
          </a:xfrm>
        </p:spPr>
        <p:txBody>
          <a:bodyPr>
            <a:normAutofit/>
          </a:bodyPr>
          <a:lstStyle/>
          <a:p>
            <a:pPr algn="l">
              <a:buNone/>
            </a:pPr>
            <a:r>
              <a:rPr lang="en-US" sz="2800" b="1" dirty="0">
                <a:latin typeface="Times New Roman" panose="02020603050405020304" pitchFamily="18" charset="0"/>
                <a:cs typeface="Times New Roman" panose="02020603050405020304" pitchFamily="18" charset="0"/>
              </a:rPr>
              <a:t>🔍 What We Did</a:t>
            </a:r>
          </a:p>
          <a:p>
            <a:pPr algn="l">
              <a:buNone/>
            </a:pPr>
            <a:endParaRPr lang="en-US" sz="2800" b="1"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Analyzed historical claim data from Global Insure.</a:t>
            </a: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Performed data cleaning, EDA, and feature engineering.</a:t>
            </a: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Built and compared Logistic Regression and Random Forest models.</a:t>
            </a:r>
          </a:p>
          <a:p>
            <a:pPr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Tuned cutoffs and hyperparameters for optimal performance.</a:t>
            </a:r>
          </a:p>
          <a:p>
            <a:pPr algn="l"/>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97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854A343-62F0-50A2-74C5-DEF725198BC5}"/>
              </a:ext>
            </a:extLst>
          </p:cNvPr>
          <p:cNvSpPr txBox="1">
            <a:spLocks/>
          </p:cNvSpPr>
          <p:nvPr/>
        </p:nvSpPr>
        <p:spPr>
          <a:xfrm>
            <a:off x="3165423" y="657669"/>
            <a:ext cx="6053528" cy="7663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a:solidFill>
                  <a:schemeClr val="tx2"/>
                </a:solidFill>
                <a:latin typeface="Algerian" panose="04020705040A02060702" pitchFamily="82" charset="0"/>
              </a:rPr>
              <a:t>Summary Of findings</a:t>
            </a:r>
            <a:endParaRPr lang="en-IN" sz="4000" dirty="0">
              <a:solidFill>
                <a:schemeClr val="tx2"/>
              </a:solidFill>
              <a:latin typeface="Algerian" panose="04020705040A02060702" pitchFamily="82" charset="0"/>
            </a:endParaRPr>
          </a:p>
        </p:txBody>
      </p:sp>
      <p:sp>
        <p:nvSpPr>
          <p:cNvPr id="6" name="Rectangle 3">
            <a:extLst>
              <a:ext uri="{FF2B5EF4-FFF2-40B4-BE49-F238E27FC236}">
                <a16:creationId xmlns:a16="http://schemas.microsoft.com/office/drawing/2014/main" id="{A4317C3E-7B55-51AA-9B87-C53AA880DEDB}"/>
              </a:ext>
            </a:extLst>
          </p:cNvPr>
          <p:cNvSpPr>
            <a:spLocks noChangeArrowheads="1"/>
          </p:cNvSpPr>
          <p:nvPr/>
        </p:nvSpPr>
        <p:spPr bwMode="auto">
          <a:xfrm>
            <a:off x="1214203" y="1606014"/>
            <a:ext cx="9408827"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We Observed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Fraud cases are fewer but costlier.</a:t>
            </a:r>
            <a:b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Claims with high severity and specific hobbies showed higher fraud likelihood.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Certain vehicle models and occupations are linked with fraud.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numeric features like </a:t>
            </a:r>
            <a:r>
              <a:rPr kumimoji="0" lang="en-US" altLang="en-US" sz="280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total_claim_amount</a:t>
            </a:r>
            <a:r>
              <a:rPr kumimoji="0" lang="en-US" altLang="en-US" sz="28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injury_ratio</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80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property_claim</a:t>
            </a:r>
            <a:r>
              <a:rPr kumimoji="0" lang="en-US" altLang="en-US" sz="28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were highly predictive.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initially overfit;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offered stable generalization.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913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D81B-4589-CCA9-6983-9D274CDEFF97}"/>
              </a:ext>
            </a:extLst>
          </p:cNvPr>
          <p:cNvSpPr>
            <a:spLocks noGrp="1"/>
          </p:cNvSpPr>
          <p:nvPr>
            <p:ph type="title"/>
          </p:nvPr>
        </p:nvSpPr>
        <p:spPr>
          <a:xfrm>
            <a:off x="2850005" y="679918"/>
            <a:ext cx="6491990" cy="639215"/>
          </a:xfrm>
        </p:spPr>
        <p:txBody>
          <a:bodyPr>
            <a:normAutofit fontScale="90000"/>
          </a:bodyPr>
          <a:lstStyle/>
          <a:p>
            <a:r>
              <a:rPr lang="en-IN" sz="3200" dirty="0">
                <a:latin typeface="Algerian" panose="04020705040A02060702" pitchFamily="82" charset="0"/>
                <a:cs typeface="Times New Roman" panose="02020603050405020304" pitchFamily="18" charset="0"/>
              </a:rPr>
              <a:t>Model Evaluation – ROC Curve</a:t>
            </a:r>
          </a:p>
        </p:txBody>
      </p:sp>
      <p:sp>
        <p:nvSpPr>
          <p:cNvPr id="4" name="TextBox 3">
            <a:extLst>
              <a:ext uri="{FF2B5EF4-FFF2-40B4-BE49-F238E27FC236}">
                <a16:creationId xmlns:a16="http://schemas.microsoft.com/office/drawing/2014/main" id="{90B2A5CF-CE70-B1E1-BD1A-45361C82D156}"/>
              </a:ext>
            </a:extLst>
          </p:cNvPr>
          <p:cNvSpPr txBox="1"/>
          <p:nvPr/>
        </p:nvSpPr>
        <p:spPr>
          <a:xfrm>
            <a:off x="1329128" y="5230452"/>
            <a:ext cx="9533744"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Observation</a:t>
            </a:r>
            <a:r>
              <a:rPr lang="en-US" dirty="0">
                <a:latin typeface="Times New Roman" panose="02020603050405020304" pitchFamily="18" charset="0"/>
                <a:cs typeface="Times New Roman" panose="02020603050405020304" pitchFamily="18" charset="0"/>
              </a:rPr>
              <a:t>: The ROC Curve illustrates strong classification ability with high AUC. This suggests the model is capable of distinguishing between fraudulent and legitimate claims effectively.</a:t>
            </a:r>
            <a:endParaRPr lang="en-IN"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C096DEE3-8E60-17EE-DCE0-0101B4C12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485" y="1637396"/>
            <a:ext cx="7689954" cy="3274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080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18719-4F1E-9E74-A209-376B382BDBB0}"/>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385E9D57-9E85-C1B5-E419-6B02583D6ED5}"/>
              </a:ext>
            </a:extLst>
          </p:cNvPr>
          <p:cNvSpPr txBox="1">
            <a:spLocks/>
          </p:cNvSpPr>
          <p:nvPr/>
        </p:nvSpPr>
        <p:spPr>
          <a:xfrm>
            <a:off x="3165423" y="657669"/>
            <a:ext cx="6053528" cy="7663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tx2"/>
                </a:solidFill>
                <a:latin typeface="Algerian" panose="04020705040A02060702" pitchFamily="82" charset="0"/>
              </a:rPr>
              <a:t>Summary Of findings</a:t>
            </a:r>
          </a:p>
        </p:txBody>
      </p:sp>
      <p:sp>
        <p:nvSpPr>
          <p:cNvPr id="4" name="TextBox 3">
            <a:extLst>
              <a:ext uri="{FF2B5EF4-FFF2-40B4-BE49-F238E27FC236}">
                <a16:creationId xmlns:a16="http://schemas.microsoft.com/office/drawing/2014/main" id="{47869ECA-BEFF-EB31-FDA1-28E7DA44AEBB}"/>
              </a:ext>
            </a:extLst>
          </p:cNvPr>
          <p:cNvSpPr txBox="1"/>
          <p:nvPr/>
        </p:nvSpPr>
        <p:spPr>
          <a:xfrm>
            <a:off x="813216" y="1933936"/>
            <a:ext cx="6247152" cy="3970318"/>
          </a:xfrm>
          <a:prstGeom prst="rect">
            <a:avLst/>
          </a:prstGeom>
          <a:noFill/>
        </p:spPr>
        <p:txBody>
          <a:bodyPr wrap="square">
            <a:spAutoFit/>
          </a:bodyPr>
          <a:lstStyle/>
          <a:p>
            <a:pPr>
              <a:buNone/>
            </a:pPr>
            <a:r>
              <a:rPr lang="en-US" sz="2800" b="1" dirty="0">
                <a:latin typeface="Times New Roman" panose="02020603050405020304" pitchFamily="18" charset="0"/>
                <a:cs typeface="Times New Roman" panose="02020603050405020304" pitchFamily="18" charset="0"/>
              </a:rPr>
              <a:t>🏁 Final Outcome</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 Selected Model:</a:t>
            </a:r>
            <a:r>
              <a:rPr lang="en-US" sz="2800" dirty="0">
                <a:latin typeface="Times New Roman" panose="02020603050405020304" pitchFamily="18" charset="0"/>
                <a:cs typeface="Times New Roman" panose="02020603050405020304" pitchFamily="18" charset="0"/>
              </a:rPr>
              <a:t> Logistic Regression with 0.4 cutoff.</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 Recall:</a:t>
            </a:r>
            <a:r>
              <a:rPr lang="en-US" sz="2800" dirty="0">
                <a:latin typeface="Times New Roman" panose="02020603050405020304" pitchFamily="18" charset="0"/>
                <a:cs typeface="Times New Roman" panose="02020603050405020304" pitchFamily="18" charset="0"/>
              </a:rPr>
              <a:t> 87.5% (captures more fraud).</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 F1 Score:</a:t>
            </a:r>
            <a:r>
              <a:rPr lang="en-US" sz="2800" dirty="0">
                <a:latin typeface="Times New Roman" panose="02020603050405020304" pitchFamily="18" charset="0"/>
                <a:cs typeface="Times New Roman" panose="02020603050405020304" pitchFamily="18" charset="0"/>
              </a:rPr>
              <a:t> 74.1% (balanced performance).</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 Deployment-Ready:</a:t>
            </a:r>
            <a:r>
              <a:rPr lang="en-US" sz="2800" dirty="0">
                <a:latin typeface="Times New Roman" panose="02020603050405020304" pitchFamily="18" charset="0"/>
                <a:cs typeface="Times New Roman" panose="02020603050405020304" pitchFamily="18" charset="0"/>
              </a:rPr>
              <a:t> Interpretable, scalable, and business-aligned.</a:t>
            </a:r>
          </a:p>
        </p:txBody>
      </p:sp>
      <p:graphicFrame>
        <p:nvGraphicFramePr>
          <p:cNvPr id="5" name="Table 4">
            <a:extLst>
              <a:ext uri="{FF2B5EF4-FFF2-40B4-BE49-F238E27FC236}">
                <a16:creationId xmlns:a16="http://schemas.microsoft.com/office/drawing/2014/main" id="{B81159AE-D6EF-A641-225B-208F031F2A4B}"/>
              </a:ext>
            </a:extLst>
          </p:cNvPr>
          <p:cNvGraphicFramePr>
            <a:graphicFrameLocks noGrp="1"/>
          </p:cNvGraphicFramePr>
          <p:nvPr>
            <p:extLst>
              <p:ext uri="{D42A27DB-BD31-4B8C-83A1-F6EECF244321}">
                <p14:modId xmlns:p14="http://schemas.microsoft.com/office/powerpoint/2010/main" val="3982272508"/>
              </p:ext>
            </p:extLst>
          </p:nvPr>
        </p:nvGraphicFramePr>
        <p:xfrm>
          <a:off x="7060368" y="1933937"/>
          <a:ext cx="4512040" cy="3807294"/>
        </p:xfrm>
        <a:graphic>
          <a:graphicData uri="http://schemas.openxmlformats.org/drawingml/2006/table">
            <a:tbl>
              <a:tblPr>
                <a:tableStyleId>{5C22544A-7EE6-4342-B048-85BDC9FD1C3A}</a:tableStyleId>
              </a:tblPr>
              <a:tblGrid>
                <a:gridCol w="802853">
                  <a:extLst>
                    <a:ext uri="{9D8B030D-6E8A-4147-A177-3AD203B41FA5}">
                      <a16:colId xmlns:a16="http://schemas.microsoft.com/office/drawing/2014/main" val="3636282092"/>
                    </a:ext>
                  </a:extLst>
                </a:gridCol>
                <a:gridCol w="1886707">
                  <a:extLst>
                    <a:ext uri="{9D8B030D-6E8A-4147-A177-3AD203B41FA5}">
                      <a16:colId xmlns:a16="http://schemas.microsoft.com/office/drawing/2014/main" val="2916092053"/>
                    </a:ext>
                  </a:extLst>
                </a:gridCol>
                <a:gridCol w="1822480">
                  <a:extLst>
                    <a:ext uri="{9D8B030D-6E8A-4147-A177-3AD203B41FA5}">
                      <a16:colId xmlns:a16="http://schemas.microsoft.com/office/drawing/2014/main" val="3708274391"/>
                    </a:ext>
                  </a:extLst>
                </a:gridCol>
              </a:tblGrid>
              <a:tr h="714554">
                <a:tc>
                  <a:txBody>
                    <a:bodyPr/>
                    <a:lstStyle/>
                    <a:p>
                      <a:pPr algn="ctr">
                        <a:lnSpc>
                          <a:spcPct val="115000"/>
                        </a:lnSpc>
                        <a:buNone/>
                      </a:pPr>
                      <a:r>
                        <a:rPr lang="en-IN" sz="1100">
                          <a:effectLst/>
                        </a:rPr>
                        <a:t>Metric</a:t>
                      </a:r>
                      <a:endParaRPr lang="en-IN" sz="1100">
                        <a:effectLst/>
                        <a:latin typeface="Arial" panose="020B0604020202020204" pitchFamily="34" charset="0"/>
                        <a:ea typeface="Arial" panose="020B0604020202020204" pitchFamily="34" charset="0"/>
                      </a:endParaRPr>
                    </a:p>
                  </a:txBody>
                  <a:tcPr marL="25400" marR="25400" marT="25400" marB="25400" anchor="b"/>
                </a:tc>
                <a:tc>
                  <a:txBody>
                    <a:bodyPr/>
                    <a:lstStyle/>
                    <a:p>
                      <a:pPr algn="ctr">
                        <a:lnSpc>
                          <a:spcPct val="115000"/>
                        </a:lnSpc>
                        <a:buNone/>
                      </a:pPr>
                      <a:r>
                        <a:rPr lang="en-IN" sz="1100" dirty="0">
                          <a:effectLst/>
                        </a:rPr>
                        <a:t>Logistic Regression (cutoff=0.4)</a:t>
                      </a:r>
                      <a:endParaRPr lang="en-IN" sz="1100" dirty="0">
                        <a:effectLst/>
                        <a:latin typeface="Arial" panose="020B0604020202020204" pitchFamily="34" charset="0"/>
                        <a:ea typeface="Arial" panose="020B0604020202020204" pitchFamily="34" charset="0"/>
                      </a:endParaRPr>
                    </a:p>
                  </a:txBody>
                  <a:tcPr marL="25400" marR="25400" marT="25400" marB="25400" anchor="b"/>
                </a:tc>
                <a:tc>
                  <a:txBody>
                    <a:bodyPr/>
                    <a:lstStyle/>
                    <a:p>
                      <a:pPr algn="ctr">
                        <a:lnSpc>
                          <a:spcPct val="115000"/>
                        </a:lnSpc>
                        <a:buNone/>
                      </a:pPr>
                      <a:r>
                        <a:rPr lang="en-IN" sz="1100" dirty="0">
                          <a:effectLst/>
                        </a:rPr>
                        <a:t>Random Forest (tuned)</a:t>
                      </a:r>
                      <a:endParaRPr lang="en-IN" sz="1100" dirty="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1115050738"/>
                  </a:ext>
                </a:extLst>
              </a:tr>
              <a:tr h="618548">
                <a:tc>
                  <a:txBody>
                    <a:bodyPr/>
                    <a:lstStyle/>
                    <a:p>
                      <a:pPr>
                        <a:lnSpc>
                          <a:spcPct val="115000"/>
                        </a:lnSpc>
                        <a:buNone/>
                      </a:pPr>
                      <a:r>
                        <a:rPr lang="en-IN" sz="1100">
                          <a:effectLst/>
                        </a:rPr>
                        <a:t>Accuracy</a:t>
                      </a:r>
                      <a:endParaRPr lang="en-IN" sz="1100">
                        <a:effectLst/>
                        <a:latin typeface="Arial" panose="020B0604020202020204" pitchFamily="34" charset="0"/>
                        <a:ea typeface="Arial" panose="020B0604020202020204" pitchFamily="34" charset="0"/>
                      </a:endParaRPr>
                    </a:p>
                  </a:txBody>
                  <a:tcPr marL="25400" marR="25400" marT="25400" marB="25400" anchor="b"/>
                </a:tc>
                <a:tc>
                  <a:txBody>
                    <a:bodyPr/>
                    <a:lstStyle/>
                    <a:p>
                      <a:pPr>
                        <a:lnSpc>
                          <a:spcPct val="115000"/>
                        </a:lnSpc>
                        <a:buNone/>
                      </a:pPr>
                      <a:r>
                        <a:rPr lang="en-IN" sz="1100">
                          <a:effectLst/>
                        </a:rPr>
                        <a:t>86.80%</a:t>
                      </a:r>
                      <a:endParaRPr lang="en-IN" sz="1100">
                        <a:effectLst/>
                        <a:latin typeface="Arial" panose="020B0604020202020204" pitchFamily="34" charset="0"/>
                        <a:ea typeface="Arial" panose="020B0604020202020204" pitchFamily="34" charset="0"/>
                      </a:endParaRPr>
                    </a:p>
                  </a:txBody>
                  <a:tcPr marL="25400" marR="25400" marT="25400" marB="25400" anchor="b"/>
                </a:tc>
                <a:tc>
                  <a:txBody>
                    <a:bodyPr/>
                    <a:lstStyle/>
                    <a:p>
                      <a:pPr>
                        <a:lnSpc>
                          <a:spcPct val="115000"/>
                        </a:lnSpc>
                        <a:buNone/>
                      </a:pPr>
                      <a:r>
                        <a:rPr lang="en-IN" sz="1100">
                          <a:effectLst/>
                        </a:rPr>
                        <a:t>83.20%</a:t>
                      </a:r>
                      <a:endParaRPr lang="en-IN" sz="110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4220680580"/>
                  </a:ext>
                </a:extLst>
              </a:tr>
              <a:tr h="618548">
                <a:tc>
                  <a:txBody>
                    <a:bodyPr/>
                    <a:lstStyle/>
                    <a:p>
                      <a:pPr>
                        <a:lnSpc>
                          <a:spcPct val="115000"/>
                        </a:lnSpc>
                        <a:buNone/>
                      </a:pPr>
                      <a:r>
                        <a:rPr lang="en-IN" sz="1100">
                          <a:effectLst/>
                        </a:rPr>
                        <a:t>Precision</a:t>
                      </a:r>
                      <a:endParaRPr lang="en-IN" sz="1100">
                        <a:effectLst/>
                        <a:latin typeface="Arial" panose="020B0604020202020204" pitchFamily="34" charset="0"/>
                        <a:ea typeface="Arial" panose="020B0604020202020204" pitchFamily="34" charset="0"/>
                      </a:endParaRPr>
                    </a:p>
                  </a:txBody>
                  <a:tcPr marL="25400" marR="25400" marT="25400" marB="25400" anchor="b"/>
                </a:tc>
                <a:tc>
                  <a:txBody>
                    <a:bodyPr/>
                    <a:lstStyle/>
                    <a:p>
                      <a:pPr>
                        <a:lnSpc>
                          <a:spcPct val="115000"/>
                        </a:lnSpc>
                        <a:buNone/>
                      </a:pPr>
                      <a:r>
                        <a:rPr lang="en-IN" sz="1100" dirty="0">
                          <a:effectLst/>
                        </a:rPr>
                        <a:t>64.30%</a:t>
                      </a:r>
                      <a:endParaRPr lang="en-IN" sz="1100" dirty="0">
                        <a:effectLst/>
                        <a:latin typeface="Arial" panose="020B0604020202020204" pitchFamily="34" charset="0"/>
                        <a:ea typeface="Arial" panose="020B0604020202020204" pitchFamily="34" charset="0"/>
                      </a:endParaRPr>
                    </a:p>
                  </a:txBody>
                  <a:tcPr marL="25400" marR="25400" marT="25400" marB="25400" anchor="b"/>
                </a:tc>
                <a:tc>
                  <a:txBody>
                    <a:bodyPr/>
                    <a:lstStyle/>
                    <a:p>
                      <a:pPr>
                        <a:lnSpc>
                          <a:spcPct val="115000"/>
                        </a:lnSpc>
                        <a:buNone/>
                      </a:pPr>
                      <a:r>
                        <a:rPr lang="en-IN" sz="1100">
                          <a:effectLst/>
                        </a:rPr>
                        <a:t>66.30%</a:t>
                      </a:r>
                      <a:endParaRPr lang="en-IN" sz="110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2607853236"/>
                  </a:ext>
                </a:extLst>
              </a:tr>
              <a:tr h="618548">
                <a:tc>
                  <a:txBody>
                    <a:bodyPr/>
                    <a:lstStyle/>
                    <a:p>
                      <a:pPr>
                        <a:lnSpc>
                          <a:spcPct val="115000"/>
                        </a:lnSpc>
                        <a:buNone/>
                      </a:pPr>
                      <a:r>
                        <a:rPr lang="en-IN" sz="1100">
                          <a:effectLst/>
                        </a:rPr>
                        <a:t>Recall</a:t>
                      </a:r>
                      <a:endParaRPr lang="en-IN" sz="1100">
                        <a:effectLst/>
                        <a:latin typeface="Arial" panose="020B0604020202020204" pitchFamily="34" charset="0"/>
                        <a:ea typeface="Arial" panose="020B0604020202020204" pitchFamily="34" charset="0"/>
                      </a:endParaRPr>
                    </a:p>
                  </a:txBody>
                  <a:tcPr marL="25400" marR="25400" marT="25400" marB="25400" anchor="b"/>
                </a:tc>
                <a:tc>
                  <a:txBody>
                    <a:bodyPr/>
                    <a:lstStyle/>
                    <a:p>
                      <a:pPr>
                        <a:lnSpc>
                          <a:spcPct val="115000"/>
                        </a:lnSpc>
                        <a:buNone/>
                      </a:pPr>
                      <a:r>
                        <a:rPr lang="en-IN" sz="1100">
                          <a:effectLst/>
                        </a:rPr>
                        <a:t>87.50%</a:t>
                      </a:r>
                      <a:endParaRPr lang="en-IN" sz="1100">
                        <a:effectLst/>
                        <a:latin typeface="Arial" panose="020B0604020202020204" pitchFamily="34" charset="0"/>
                        <a:ea typeface="Arial" panose="020B0604020202020204" pitchFamily="34" charset="0"/>
                      </a:endParaRPr>
                    </a:p>
                  </a:txBody>
                  <a:tcPr marL="25400" marR="25400" marT="25400" marB="25400" anchor="b"/>
                </a:tc>
                <a:tc>
                  <a:txBody>
                    <a:bodyPr/>
                    <a:lstStyle/>
                    <a:p>
                      <a:pPr>
                        <a:lnSpc>
                          <a:spcPct val="115000"/>
                        </a:lnSpc>
                        <a:buNone/>
                      </a:pPr>
                      <a:r>
                        <a:rPr lang="en-IN" sz="1100">
                          <a:effectLst/>
                        </a:rPr>
                        <a:t>73.60%</a:t>
                      </a:r>
                      <a:endParaRPr lang="en-IN" sz="110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2353626434"/>
                  </a:ext>
                </a:extLst>
              </a:tr>
              <a:tr h="618548">
                <a:tc>
                  <a:txBody>
                    <a:bodyPr/>
                    <a:lstStyle/>
                    <a:p>
                      <a:pPr>
                        <a:lnSpc>
                          <a:spcPct val="115000"/>
                        </a:lnSpc>
                        <a:buNone/>
                      </a:pPr>
                      <a:r>
                        <a:rPr lang="en-IN" sz="1100">
                          <a:effectLst/>
                        </a:rPr>
                        <a:t>Specificity</a:t>
                      </a:r>
                      <a:endParaRPr lang="en-IN" sz="1100">
                        <a:effectLst/>
                        <a:latin typeface="Arial" panose="020B0604020202020204" pitchFamily="34" charset="0"/>
                        <a:ea typeface="Arial" panose="020B0604020202020204" pitchFamily="34" charset="0"/>
                      </a:endParaRPr>
                    </a:p>
                  </a:txBody>
                  <a:tcPr marL="25400" marR="25400" marT="25400" marB="25400" anchor="b"/>
                </a:tc>
                <a:tc>
                  <a:txBody>
                    <a:bodyPr/>
                    <a:lstStyle/>
                    <a:p>
                      <a:pPr>
                        <a:lnSpc>
                          <a:spcPct val="115000"/>
                        </a:lnSpc>
                        <a:buNone/>
                      </a:pPr>
                      <a:r>
                        <a:rPr lang="en-IN" sz="1100">
                          <a:effectLst/>
                        </a:rPr>
                        <a:t>82.60%</a:t>
                      </a:r>
                      <a:endParaRPr lang="en-IN" sz="1100">
                        <a:effectLst/>
                        <a:latin typeface="Arial" panose="020B0604020202020204" pitchFamily="34" charset="0"/>
                        <a:ea typeface="Arial" panose="020B0604020202020204" pitchFamily="34" charset="0"/>
                      </a:endParaRPr>
                    </a:p>
                  </a:txBody>
                  <a:tcPr marL="25400" marR="25400" marT="25400" marB="25400" anchor="b"/>
                </a:tc>
                <a:tc>
                  <a:txBody>
                    <a:bodyPr/>
                    <a:lstStyle/>
                    <a:p>
                      <a:pPr>
                        <a:lnSpc>
                          <a:spcPct val="115000"/>
                        </a:lnSpc>
                        <a:buNone/>
                      </a:pPr>
                      <a:r>
                        <a:rPr lang="en-IN" sz="1100">
                          <a:effectLst/>
                        </a:rPr>
                        <a:t>86.60%</a:t>
                      </a:r>
                      <a:endParaRPr lang="en-IN" sz="110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1413834038"/>
                  </a:ext>
                </a:extLst>
              </a:tr>
              <a:tr h="618548">
                <a:tc>
                  <a:txBody>
                    <a:bodyPr/>
                    <a:lstStyle/>
                    <a:p>
                      <a:pPr>
                        <a:lnSpc>
                          <a:spcPct val="115000"/>
                        </a:lnSpc>
                        <a:buNone/>
                      </a:pPr>
                      <a:r>
                        <a:rPr lang="en-IN" sz="1100">
                          <a:effectLst/>
                        </a:rPr>
                        <a:t>F1 Score</a:t>
                      </a:r>
                      <a:endParaRPr lang="en-IN" sz="1100">
                        <a:effectLst/>
                        <a:latin typeface="Arial" panose="020B0604020202020204" pitchFamily="34" charset="0"/>
                        <a:ea typeface="Arial" panose="020B0604020202020204" pitchFamily="34" charset="0"/>
                      </a:endParaRPr>
                    </a:p>
                  </a:txBody>
                  <a:tcPr marL="25400" marR="25400" marT="25400" marB="25400" anchor="b"/>
                </a:tc>
                <a:tc>
                  <a:txBody>
                    <a:bodyPr/>
                    <a:lstStyle/>
                    <a:p>
                      <a:pPr>
                        <a:lnSpc>
                          <a:spcPct val="115000"/>
                        </a:lnSpc>
                        <a:buNone/>
                      </a:pPr>
                      <a:r>
                        <a:rPr lang="en-IN" sz="1100">
                          <a:effectLst/>
                        </a:rPr>
                        <a:t>74.10%</a:t>
                      </a:r>
                      <a:endParaRPr lang="en-IN" sz="1100">
                        <a:effectLst/>
                        <a:latin typeface="Arial" panose="020B0604020202020204" pitchFamily="34" charset="0"/>
                        <a:ea typeface="Arial" panose="020B0604020202020204" pitchFamily="34" charset="0"/>
                      </a:endParaRPr>
                    </a:p>
                  </a:txBody>
                  <a:tcPr marL="25400" marR="25400" marT="25400" marB="25400" anchor="b"/>
                </a:tc>
                <a:tc>
                  <a:txBody>
                    <a:bodyPr/>
                    <a:lstStyle/>
                    <a:p>
                      <a:pPr>
                        <a:lnSpc>
                          <a:spcPct val="115000"/>
                        </a:lnSpc>
                        <a:buNone/>
                      </a:pPr>
                      <a:r>
                        <a:rPr lang="en-IN" sz="1100" dirty="0">
                          <a:effectLst/>
                        </a:rPr>
                        <a:t>69.70%</a:t>
                      </a:r>
                      <a:endParaRPr lang="en-IN" sz="1100" dirty="0">
                        <a:effectLst/>
                        <a:latin typeface="Arial" panose="020B0604020202020204" pitchFamily="34" charset="0"/>
                        <a:ea typeface="Arial" panose="020B0604020202020204" pitchFamily="34" charset="0"/>
                      </a:endParaRPr>
                    </a:p>
                  </a:txBody>
                  <a:tcPr marL="25400" marR="25400" marT="25400" marB="25400" anchor="b"/>
                </a:tc>
                <a:extLst>
                  <a:ext uri="{0D108BD9-81ED-4DB2-BD59-A6C34878D82A}">
                    <a16:rowId xmlns:a16="http://schemas.microsoft.com/office/drawing/2014/main" val="2933564131"/>
                  </a:ext>
                </a:extLst>
              </a:tr>
            </a:tbl>
          </a:graphicData>
        </a:graphic>
      </p:graphicFrame>
    </p:spTree>
    <p:extLst>
      <p:ext uri="{BB962C8B-B14F-4D97-AF65-F5344CB8AC3E}">
        <p14:creationId xmlns:p14="http://schemas.microsoft.com/office/powerpoint/2010/main" val="181970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1498-3A70-8DB9-812F-7A07EA580CA6}"/>
              </a:ext>
            </a:extLst>
          </p:cNvPr>
          <p:cNvSpPr>
            <a:spLocks noGrp="1"/>
          </p:cNvSpPr>
          <p:nvPr>
            <p:ph type="title"/>
          </p:nvPr>
        </p:nvSpPr>
        <p:spPr>
          <a:xfrm>
            <a:off x="838200" y="598505"/>
            <a:ext cx="10515600" cy="646331"/>
          </a:xfrm>
        </p:spPr>
        <p:txBody>
          <a:bodyPr>
            <a:normAutofit/>
          </a:bodyPr>
          <a:lstStyle/>
          <a:p>
            <a:r>
              <a:rPr lang="fr-FR" sz="2800" dirty="0">
                <a:latin typeface="Algerian" panose="04020705040A02060702" pitchFamily="82" charset="0"/>
              </a:rPr>
              <a:t>Confusion Matrix – </a:t>
            </a:r>
            <a:r>
              <a:rPr lang="fr-FR" sz="2800" dirty="0" err="1">
                <a:latin typeface="Algerian" panose="04020705040A02060702" pitchFamily="82" charset="0"/>
              </a:rPr>
              <a:t>Logistic</a:t>
            </a:r>
            <a:r>
              <a:rPr lang="fr-FR" sz="2800" dirty="0">
                <a:latin typeface="Algerian" panose="04020705040A02060702" pitchFamily="82" charset="0"/>
              </a:rPr>
              <a:t> </a:t>
            </a:r>
            <a:r>
              <a:rPr lang="fr-FR" sz="2800" dirty="0" err="1">
                <a:latin typeface="Algerian" panose="04020705040A02060702" pitchFamily="82" charset="0"/>
              </a:rPr>
              <a:t>Regression</a:t>
            </a:r>
            <a:r>
              <a:rPr lang="fr-FR" sz="2800" dirty="0">
                <a:latin typeface="Algerian" panose="04020705040A02060702" pitchFamily="82" charset="0"/>
              </a:rPr>
              <a:t> (</a:t>
            </a:r>
            <a:r>
              <a:rPr lang="fr-FR" sz="2800" dirty="0" err="1">
                <a:latin typeface="Algerian" panose="04020705040A02060702" pitchFamily="82" charset="0"/>
              </a:rPr>
              <a:t>Cutoff</a:t>
            </a:r>
            <a:r>
              <a:rPr lang="fr-FR" sz="2800" dirty="0">
                <a:latin typeface="Algerian" panose="04020705040A02060702" pitchFamily="82" charset="0"/>
              </a:rPr>
              <a:t> = 0.4)</a:t>
            </a:r>
            <a:endParaRPr lang="en-IN" sz="2800" dirty="0">
              <a:latin typeface="Algerian" panose="04020705040A02060702" pitchFamily="82" charset="0"/>
            </a:endParaRPr>
          </a:p>
        </p:txBody>
      </p:sp>
      <p:sp>
        <p:nvSpPr>
          <p:cNvPr id="4" name="TextBox 3">
            <a:extLst>
              <a:ext uri="{FF2B5EF4-FFF2-40B4-BE49-F238E27FC236}">
                <a16:creationId xmlns:a16="http://schemas.microsoft.com/office/drawing/2014/main" id="{ACF6965E-A8A1-E4C0-404B-F8EF40AF0CF4}"/>
              </a:ext>
            </a:extLst>
          </p:cNvPr>
          <p:cNvSpPr txBox="1"/>
          <p:nvPr/>
        </p:nvSpPr>
        <p:spPr>
          <a:xfrm>
            <a:off x="1284157" y="5335781"/>
            <a:ext cx="9623686"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Observation</a:t>
            </a:r>
            <a:r>
              <a:rPr lang="en-US" dirty="0">
                <a:latin typeface="Times New Roman" panose="02020603050405020304" pitchFamily="18" charset="0"/>
                <a:cs typeface="Times New Roman" panose="02020603050405020304" pitchFamily="18" charset="0"/>
              </a:rPr>
              <a:t>: The confusion matrix shows the model captures a high number of actual frauds (high recall of 86.8%), although with some false positives — a desirable tradeoff for fraud detection tasks.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6F34C2B-4E61-A9A8-F00F-05B99880F98D}"/>
              </a:ext>
            </a:extLst>
          </p:cNvPr>
          <p:cNvPicPr>
            <a:picLocks noChangeAspect="1"/>
          </p:cNvPicPr>
          <p:nvPr/>
        </p:nvPicPr>
        <p:blipFill>
          <a:blip r:embed="rId2"/>
          <a:stretch>
            <a:fillRect/>
          </a:stretch>
        </p:blipFill>
        <p:spPr>
          <a:xfrm>
            <a:off x="1753849" y="1543988"/>
            <a:ext cx="7809876" cy="3280620"/>
          </a:xfrm>
          <a:prstGeom prst="rect">
            <a:avLst/>
          </a:prstGeom>
        </p:spPr>
      </p:pic>
    </p:spTree>
    <p:extLst>
      <p:ext uri="{BB962C8B-B14F-4D97-AF65-F5344CB8AC3E}">
        <p14:creationId xmlns:p14="http://schemas.microsoft.com/office/powerpoint/2010/main" val="2664414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7396-05D1-CCCD-121D-F327101A90AE}"/>
              </a:ext>
            </a:extLst>
          </p:cNvPr>
          <p:cNvSpPr>
            <a:spLocks noGrp="1"/>
          </p:cNvSpPr>
          <p:nvPr>
            <p:ph type="title"/>
          </p:nvPr>
        </p:nvSpPr>
        <p:spPr>
          <a:xfrm>
            <a:off x="2730082" y="756626"/>
            <a:ext cx="6731833" cy="444343"/>
          </a:xfrm>
        </p:spPr>
        <p:txBody>
          <a:bodyPr>
            <a:noAutofit/>
          </a:bodyPr>
          <a:lstStyle/>
          <a:p>
            <a:r>
              <a:rPr lang="en-IN" sz="3600" dirty="0">
                <a:latin typeface="Algerian" panose="04020705040A02060702" pitchFamily="82" charset="0"/>
              </a:rPr>
              <a:t>Model Metrics vs. Cutoff</a:t>
            </a:r>
          </a:p>
        </p:txBody>
      </p:sp>
      <p:sp>
        <p:nvSpPr>
          <p:cNvPr id="4" name="TextBox 3">
            <a:extLst>
              <a:ext uri="{FF2B5EF4-FFF2-40B4-BE49-F238E27FC236}">
                <a16:creationId xmlns:a16="http://schemas.microsoft.com/office/drawing/2014/main" id="{05A0A0DD-D68E-F57D-18E8-B3D25C9A0CC9}"/>
              </a:ext>
            </a:extLst>
          </p:cNvPr>
          <p:cNvSpPr txBox="1"/>
          <p:nvPr/>
        </p:nvSpPr>
        <p:spPr>
          <a:xfrm>
            <a:off x="1553978" y="5359682"/>
            <a:ext cx="9084040" cy="9233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Observation</a:t>
            </a:r>
            <a:r>
              <a:rPr lang="en-US" dirty="0">
                <a:latin typeface="Times New Roman" panose="02020603050405020304" pitchFamily="18" charset="0"/>
                <a:cs typeface="Times New Roman" panose="02020603050405020304" pitchFamily="18" charset="0"/>
              </a:rPr>
              <a:t>: This plot helps visualize the trade-off between sensitivity and specificity at various thresholds, supporting the decision to use a 0.4 cutoff for optimal fraud detection balance.</a:t>
            </a:r>
            <a:endParaRPr lang="en-IN"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D114C846-268A-F8DC-DC8A-81DF8E8A0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4197" y="1661746"/>
            <a:ext cx="6944038" cy="3534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500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065C3D-928F-49EC-4A7F-A2750E37C7D8}"/>
              </a:ext>
            </a:extLst>
          </p:cNvPr>
          <p:cNvSpPr>
            <a:spLocks noChangeArrowheads="1"/>
          </p:cNvSpPr>
          <p:nvPr/>
        </p:nvSpPr>
        <p:spPr bwMode="auto">
          <a:xfrm>
            <a:off x="946879" y="1959646"/>
            <a:ext cx="1029824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Deploy the Logistic Regression model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a cutoff of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0.4</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prioritize fraud detection with high recall (87.5%).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the model to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flag high-risk claims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manual review, reducing financial loss.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Monitor false positives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adjust the cutoff as needed to balance precision and</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recall.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key predictors like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incident_severity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insured_hobbies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claim ratios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into business rules.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Retrain the model periodically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new claim data to maintain accuracy and relevance.</a:t>
            </a:r>
          </a:p>
        </p:txBody>
      </p:sp>
      <p:sp>
        <p:nvSpPr>
          <p:cNvPr id="3" name="Title 1">
            <a:extLst>
              <a:ext uri="{FF2B5EF4-FFF2-40B4-BE49-F238E27FC236}">
                <a16:creationId xmlns:a16="http://schemas.microsoft.com/office/drawing/2014/main" id="{6F67E206-8662-F51A-92F4-5013AFABD46D}"/>
              </a:ext>
            </a:extLst>
          </p:cNvPr>
          <p:cNvSpPr txBox="1">
            <a:spLocks/>
          </p:cNvSpPr>
          <p:nvPr/>
        </p:nvSpPr>
        <p:spPr>
          <a:xfrm>
            <a:off x="3571406" y="729503"/>
            <a:ext cx="5049187" cy="7663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dirty="0">
                <a:solidFill>
                  <a:schemeClr val="tx2"/>
                </a:solidFill>
                <a:latin typeface="Algerian" panose="04020705040A02060702" pitchFamily="82" charset="0"/>
              </a:rPr>
              <a:t>Recommendations</a:t>
            </a:r>
          </a:p>
        </p:txBody>
      </p:sp>
    </p:spTree>
    <p:extLst>
      <p:ext uri="{BB962C8B-B14F-4D97-AF65-F5344CB8AC3E}">
        <p14:creationId xmlns:p14="http://schemas.microsoft.com/office/powerpoint/2010/main" val="3417127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TM04033929[[fn=Slate]]</Template>
  <TotalTime>196</TotalTime>
  <Words>1192</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Aptos</vt:lpstr>
      <vt:lpstr>Aptos Display</vt:lpstr>
      <vt:lpstr>Arial</vt:lpstr>
      <vt:lpstr>Calibri</vt:lpstr>
      <vt:lpstr>Times New Roman</vt:lpstr>
      <vt:lpstr>Wingdings</vt:lpstr>
      <vt:lpstr>Office Theme</vt:lpstr>
      <vt:lpstr>PowerPoint Presentation</vt:lpstr>
      <vt:lpstr>PowerPoint Presentation</vt:lpstr>
      <vt:lpstr>Summary Of findings</vt:lpstr>
      <vt:lpstr>PowerPoint Presentation</vt:lpstr>
      <vt:lpstr>Model Evaluation – ROC Curve</vt:lpstr>
      <vt:lpstr>PowerPoint Presentation</vt:lpstr>
      <vt:lpstr>Confusion Matrix – Logistic Regression (Cutoff = 0.4)</vt:lpstr>
      <vt:lpstr>Model Metrics vs. Cutoff</vt:lpstr>
      <vt:lpstr>PowerPoint Presentation</vt:lpstr>
      <vt:lpstr>PowerPoint Presentation</vt:lpstr>
      <vt:lpstr>Precision vs. Recall Tradeoff</vt:lpstr>
      <vt:lpstr>Answers to the Questions</vt:lpstr>
      <vt:lpstr>Which features are most predictive of fraudulent behaviour?  From model training and importance analysis of the Logistic Regression model, the most predictive features included:   - insured_hobbies_chess  - insured_hobbies_cross-fit  - insured_hobbies_video-games  - incident_severity_Minor Damage  - incident_severity_Total Loss  - incident_severity_Trivial Damage  - Auto_model_92x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ANISH DHONDI -X (andhondi - XORIANT CORPORATION at Cisco)</dc:creator>
  <cp:lastModifiedBy>ANISH DHONDI -X (andhondi - XORIANT CORPORATION at Cisco)</cp:lastModifiedBy>
  <cp:revision>1</cp:revision>
  <dcterms:created xsi:type="dcterms:W3CDTF">2025-05-11T14:39:57Z</dcterms:created>
  <dcterms:modified xsi:type="dcterms:W3CDTF">2025-05-14T14:00:43Z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189e4fd-a2fa-47bf-9b21-17f706ee2968_Enabled">
    <vt:lpwstr>true</vt:lpwstr>
  </property>
  <property fmtid="{D5CDD505-2E9C-101B-9397-08002B2CF9AE}" pid="3" name="MSIP_Label_a189e4fd-a2fa-47bf-9b21-17f706ee2968_SetDate">
    <vt:lpwstr>2025-05-11T19:44:32Z</vt:lpwstr>
  </property>
  <property fmtid="{D5CDD505-2E9C-101B-9397-08002B2CF9AE}" pid="4" name="MSIP_Label_a189e4fd-a2fa-47bf-9b21-17f706ee2968_Method">
    <vt:lpwstr>Privileged</vt:lpwstr>
  </property>
  <property fmtid="{D5CDD505-2E9C-101B-9397-08002B2CF9AE}" pid="5" name="MSIP_Label_a189e4fd-a2fa-47bf-9b21-17f706ee2968_Name">
    <vt:lpwstr>Cisco Public Label</vt:lpwstr>
  </property>
  <property fmtid="{D5CDD505-2E9C-101B-9397-08002B2CF9AE}" pid="6" name="MSIP_Label_a189e4fd-a2fa-47bf-9b21-17f706ee2968_SiteId">
    <vt:lpwstr>5ae1af62-9505-4097-a69a-c1553ef7840e</vt:lpwstr>
  </property>
  <property fmtid="{D5CDD505-2E9C-101B-9397-08002B2CF9AE}" pid="7" name="MSIP_Label_a189e4fd-a2fa-47bf-9b21-17f706ee2968_ActionId">
    <vt:lpwstr>9439103a-9a9d-43eb-b2f9-1fbf6d08fee4</vt:lpwstr>
  </property>
  <property fmtid="{D5CDD505-2E9C-101B-9397-08002B2CF9AE}" pid="8" name="MSIP_Label_a189e4fd-a2fa-47bf-9b21-17f706ee2968_ContentBits">
    <vt:lpwstr>2</vt:lpwstr>
  </property>
  <property fmtid="{D5CDD505-2E9C-101B-9397-08002B2CF9AE}" pid="9" name="MSIP_Label_a189e4fd-a2fa-47bf-9b21-17f706ee2968_Tag">
    <vt:lpwstr>10, 0, 1, 1</vt:lpwstr>
  </property>
  <property fmtid="{D5CDD505-2E9C-101B-9397-08002B2CF9AE}" pid="10" name="ClassificationContentMarkingFooterLocations">
    <vt:lpwstr>Office Theme:8</vt:lpwstr>
  </property>
  <property fmtid="{D5CDD505-2E9C-101B-9397-08002B2CF9AE}" pid="11" name="ClassificationContentMarkingFooterText">
    <vt:lpwstr>-</vt:lpwstr>
  </property>
</Properties>
</file>