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9306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45950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3193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3802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57872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262115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1538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24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0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737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4273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463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1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0110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6461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222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18" name="Picture 1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90979464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ANISH M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2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145</TotalTime>
  <Words>689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Anish Dhoni007</cp:lastModifiedBy>
  <cp:revision>33</cp:revision>
  <dcterms:created xsi:type="dcterms:W3CDTF">2021-05-26T16:50:10Z</dcterms:created>
  <dcterms:modified xsi:type="dcterms:W3CDTF">2024-04-09T07:10:28Z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