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70" r:id="rId7"/>
    <p:sldId id="271" r:id="rId8"/>
    <p:sldId id="264" r:id="rId9"/>
    <p:sldId id="265" r:id="rId10"/>
    <p:sldId id="266" r:id="rId11"/>
    <p:sldId id="267" r:id="rId12"/>
    <p:sldId id="268" r:id="rId13"/>
    <p:sldId id="269" r:id="rId14"/>
    <p:sldId id="272" r:id="rId15"/>
    <p:sldId id="273" r:id="rId16"/>
    <p:sldId id="274" r:id="rId17"/>
    <p:sldId id="275" r:id="rId18"/>
    <p:sldId id="277" r:id="rId19"/>
    <p:sldId id="278" r:id="rId20"/>
    <p:sldId id="279" r:id="rId21"/>
    <p:sldId id="280" r:id="rId22"/>
    <p:sldId id="281" r:id="rId23"/>
    <p:sldId id="282" r:id="rId24"/>
    <p:sldId id="283" r:id="rId25"/>
    <p:sldId id="284" r:id="rId26"/>
    <p:sldId id="285" r:id="rId27"/>
    <p:sldId id="286"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2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C8F5CF-A55B-46DF-B99D-C609E34D7B79}" v="16" dt="2024-04-25T21:00:15.2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45"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D5B3-24DE-94F2-C1AF-34CC3F727D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8A5896-294C-BF82-6A1C-5048ABB74A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71D543-3165-9695-73DF-D40C6BC8B5B8}"/>
              </a:ext>
            </a:extLst>
          </p:cNvPr>
          <p:cNvSpPr>
            <a:spLocks noGrp="1"/>
          </p:cNvSpPr>
          <p:nvPr>
            <p:ph type="dt" sz="half" idx="10"/>
          </p:nvPr>
        </p:nvSpPr>
        <p:spPr/>
        <p:txBody>
          <a:bodyPr/>
          <a:lstStyle/>
          <a:p>
            <a:fld id="{C340D9A8-8A8E-40F0-A32F-19AC033967D8}" type="datetimeFigureOut">
              <a:rPr lang="en-IN" smtClean="0"/>
              <a:t>04-05-2024</a:t>
            </a:fld>
            <a:endParaRPr lang="en-IN"/>
          </a:p>
        </p:txBody>
      </p:sp>
      <p:sp>
        <p:nvSpPr>
          <p:cNvPr id="5" name="Footer Placeholder 4">
            <a:extLst>
              <a:ext uri="{FF2B5EF4-FFF2-40B4-BE49-F238E27FC236}">
                <a16:creationId xmlns:a16="http://schemas.microsoft.com/office/drawing/2014/main" id="{D0638F24-1728-6E7B-7C85-849602B7DE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6066F6-5156-4B3C-E778-98E61FECE399}"/>
              </a:ext>
            </a:extLst>
          </p:cNvPr>
          <p:cNvSpPr>
            <a:spLocks noGrp="1"/>
          </p:cNvSpPr>
          <p:nvPr>
            <p:ph type="sldNum" sz="quarter" idx="12"/>
          </p:nvPr>
        </p:nvSpPr>
        <p:spPr/>
        <p:txBody>
          <a:bodyPr/>
          <a:lstStyle/>
          <a:p>
            <a:fld id="{CE12109D-4F46-4685-A35C-F972EA637530}" type="slidenum">
              <a:rPr lang="en-IN" smtClean="0"/>
              <a:t>‹#›</a:t>
            </a:fld>
            <a:endParaRPr lang="en-IN"/>
          </a:p>
        </p:txBody>
      </p:sp>
    </p:spTree>
    <p:extLst>
      <p:ext uri="{BB962C8B-B14F-4D97-AF65-F5344CB8AC3E}">
        <p14:creationId xmlns:p14="http://schemas.microsoft.com/office/powerpoint/2010/main" val="216387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F6BD8-9BBF-C613-8353-07EF10D4DC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301DCC-E6BB-70F9-8D2D-5AF54EE3C6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6CC0EE-6CFD-24C3-67E3-769A6FA3A272}"/>
              </a:ext>
            </a:extLst>
          </p:cNvPr>
          <p:cNvSpPr>
            <a:spLocks noGrp="1"/>
          </p:cNvSpPr>
          <p:nvPr>
            <p:ph type="dt" sz="half" idx="10"/>
          </p:nvPr>
        </p:nvSpPr>
        <p:spPr/>
        <p:txBody>
          <a:bodyPr/>
          <a:lstStyle/>
          <a:p>
            <a:fld id="{C340D9A8-8A8E-40F0-A32F-19AC033967D8}" type="datetimeFigureOut">
              <a:rPr lang="en-IN" smtClean="0"/>
              <a:t>04-05-2024</a:t>
            </a:fld>
            <a:endParaRPr lang="en-IN"/>
          </a:p>
        </p:txBody>
      </p:sp>
      <p:sp>
        <p:nvSpPr>
          <p:cNvPr id="5" name="Footer Placeholder 4">
            <a:extLst>
              <a:ext uri="{FF2B5EF4-FFF2-40B4-BE49-F238E27FC236}">
                <a16:creationId xmlns:a16="http://schemas.microsoft.com/office/drawing/2014/main" id="{E01E063D-25AC-153B-3822-92584C9F56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1EDC33-2D49-EB4F-FF29-DC67E82A7E19}"/>
              </a:ext>
            </a:extLst>
          </p:cNvPr>
          <p:cNvSpPr>
            <a:spLocks noGrp="1"/>
          </p:cNvSpPr>
          <p:nvPr>
            <p:ph type="sldNum" sz="quarter" idx="12"/>
          </p:nvPr>
        </p:nvSpPr>
        <p:spPr/>
        <p:txBody>
          <a:bodyPr/>
          <a:lstStyle/>
          <a:p>
            <a:fld id="{CE12109D-4F46-4685-A35C-F972EA637530}" type="slidenum">
              <a:rPr lang="en-IN" smtClean="0"/>
              <a:t>‹#›</a:t>
            </a:fld>
            <a:endParaRPr lang="en-IN"/>
          </a:p>
        </p:txBody>
      </p:sp>
    </p:spTree>
    <p:extLst>
      <p:ext uri="{BB962C8B-B14F-4D97-AF65-F5344CB8AC3E}">
        <p14:creationId xmlns:p14="http://schemas.microsoft.com/office/powerpoint/2010/main" val="2056826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0E11B6-2A80-30C8-D418-B00FDCFE9E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07C742-B58F-BAD5-5C7B-C9C67A7233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79F559-17EE-B272-08E4-19BB7E1B20CA}"/>
              </a:ext>
            </a:extLst>
          </p:cNvPr>
          <p:cNvSpPr>
            <a:spLocks noGrp="1"/>
          </p:cNvSpPr>
          <p:nvPr>
            <p:ph type="dt" sz="half" idx="10"/>
          </p:nvPr>
        </p:nvSpPr>
        <p:spPr/>
        <p:txBody>
          <a:bodyPr/>
          <a:lstStyle/>
          <a:p>
            <a:fld id="{C340D9A8-8A8E-40F0-A32F-19AC033967D8}" type="datetimeFigureOut">
              <a:rPr lang="en-IN" smtClean="0"/>
              <a:t>04-05-2024</a:t>
            </a:fld>
            <a:endParaRPr lang="en-IN"/>
          </a:p>
        </p:txBody>
      </p:sp>
      <p:sp>
        <p:nvSpPr>
          <p:cNvPr id="5" name="Footer Placeholder 4">
            <a:extLst>
              <a:ext uri="{FF2B5EF4-FFF2-40B4-BE49-F238E27FC236}">
                <a16:creationId xmlns:a16="http://schemas.microsoft.com/office/drawing/2014/main" id="{D661632F-4D2F-506E-6A51-31BCA304A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42B280-9C78-3D3E-1613-C780B48BF859}"/>
              </a:ext>
            </a:extLst>
          </p:cNvPr>
          <p:cNvSpPr>
            <a:spLocks noGrp="1"/>
          </p:cNvSpPr>
          <p:nvPr>
            <p:ph type="sldNum" sz="quarter" idx="12"/>
          </p:nvPr>
        </p:nvSpPr>
        <p:spPr/>
        <p:txBody>
          <a:bodyPr/>
          <a:lstStyle/>
          <a:p>
            <a:fld id="{CE12109D-4F46-4685-A35C-F972EA637530}" type="slidenum">
              <a:rPr lang="en-IN" smtClean="0"/>
              <a:t>‹#›</a:t>
            </a:fld>
            <a:endParaRPr lang="en-IN"/>
          </a:p>
        </p:txBody>
      </p:sp>
    </p:spTree>
    <p:extLst>
      <p:ext uri="{BB962C8B-B14F-4D97-AF65-F5344CB8AC3E}">
        <p14:creationId xmlns:p14="http://schemas.microsoft.com/office/powerpoint/2010/main" val="2841563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B63A-91EB-510C-F1C3-AA9E6D2550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A3E691-639F-E954-BB25-A498AB09B6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E58383-4454-1493-CEF2-37BA8B3871A1}"/>
              </a:ext>
            </a:extLst>
          </p:cNvPr>
          <p:cNvSpPr>
            <a:spLocks noGrp="1"/>
          </p:cNvSpPr>
          <p:nvPr>
            <p:ph type="dt" sz="half" idx="10"/>
          </p:nvPr>
        </p:nvSpPr>
        <p:spPr/>
        <p:txBody>
          <a:bodyPr/>
          <a:lstStyle/>
          <a:p>
            <a:fld id="{C340D9A8-8A8E-40F0-A32F-19AC033967D8}" type="datetimeFigureOut">
              <a:rPr lang="en-IN" smtClean="0"/>
              <a:t>04-05-2024</a:t>
            </a:fld>
            <a:endParaRPr lang="en-IN"/>
          </a:p>
        </p:txBody>
      </p:sp>
      <p:sp>
        <p:nvSpPr>
          <p:cNvPr id="5" name="Footer Placeholder 4">
            <a:extLst>
              <a:ext uri="{FF2B5EF4-FFF2-40B4-BE49-F238E27FC236}">
                <a16:creationId xmlns:a16="http://schemas.microsoft.com/office/drawing/2014/main" id="{C6F04588-D74B-1351-3DE2-8F79B9B08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472414-1C17-3DA5-0855-6F38D20E4338}"/>
              </a:ext>
            </a:extLst>
          </p:cNvPr>
          <p:cNvSpPr>
            <a:spLocks noGrp="1"/>
          </p:cNvSpPr>
          <p:nvPr>
            <p:ph type="sldNum" sz="quarter" idx="12"/>
          </p:nvPr>
        </p:nvSpPr>
        <p:spPr/>
        <p:txBody>
          <a:bodyPr/>
          <a:lstStyle/>
          <a:p>
            <a:fld id="{CE12109D-4F46-4685-A35C-F972EA637530}" type="slidenum">
              <a:rPr lang="en-IN" smtClean="0"/>
              <a:t>‹#›</a:t>
            </a:fld>
            <a:endParaRPr lang="en-IN"/>
          </a:p>
        </p:txBody>
      </p:sp>
    </p:spTree>
    <p:extLst>
      <p:ext uri="{BB962C8B-B14F-4D97-AF65-F5344CB8AC3E}">
        <p14:creationId xmlns:p14="http://schemas.microsoft.com/office/powerpoint/2010/main" val="371971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C97D-2E5A-278F-BA75-B7F1F6E993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7497C0-FBC0-5F55-51F8-DC632DBD84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E3696E-C35B-40EB-8632-EEDDED8181DC}"/>
              </a:ext>
            </a:extLst>
          </p:cNvPr>
          <p:cNvSpPr>
            <a:spLocks noGrp="1"/>
          </p:cNvSpPr>
          <p:nvPr>
            <p:ph type="dt" sz="half" idx="10"/>
          </p:nvPr>
        </p:nvSpPr>
        <p:spPr/>
        <p:txBody>
          <a:bodyPr/>
          <a:lstStyle/>
          <a:p>
            <a:fld id="{C340D9A8-8A8E-40F0-A32F-19AC033967D8}" type="datetimeFigureOut">
              <a:rPr lang="en-IN" smtClean="0"/>
              <a:t>04-05-2024</a:t>
            </a:fld>
            <a:endParaRPr lang="en-IN"/>
          </a:p>
        </p:txBody>
      </p:sp>
      <p:sp>
        <p:nvSpPr>
          <p:cNvPr id="5" name="Footer Placeholder 4">
            <a:extLst>
              <a:ext uri="{FF2B5EF4-FFF2-40B4-BE49-F238E27FC236}">
                <a16:creationId xmlns:a16="http://schemas.microsoft.com/office/drawing/2014/main" id="{D6759AE5-3A0F-0DB2-DA48-F6A7C89D62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1359E9-8095-74CB-0A4B-4C42A94ACAF4}"/>
              </a:ext>
            </a:extLst>
          </p:cNvPr>
          <p:cNvSpPr>
            <a:spLocks noGrp="1"/>
          </p:cNvSpPr>
          <p:nvPr>
            <p:ph type="sldNum" sz="quarter" idx="12"/>
          </p:nvPr>
        </p:nvSpPr>
        <p:spPr/>
        <p:txBody>
          <a:bodyPr/>
          <a:lstStyle/>
          <a:p>
            <a:fld id="{CE12109D-4F46-4685-A35C-F972EA637530}" type="slidenum">
              <a:rPr lang="en-IN" smtClean="0"/>
              <a:t>‹#›</a:t>
            </a:fld>
            <a:endParaRPr lang="en-IN"/>
          </a:p>
        </p:txBody>
      </p:sp>
    </p:spTree>
    <p:extLst>
      <p:ext uri="{BB962C8B-B14F-4D97-AF65-F5344CB8AC3E}">
        <p14:creationId xmlns:p14="http://schemas.microsoft.com/office/powerpoint/2010/main" val="242711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8C5FE-3FD2-7553-9EEF-FC2517430A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BE4CB7-8FC3-4208-004B-573E343553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5B81F3-91DA-7093-FEFE-AB432E387A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664DE2-ED7B-A299-E9EF-2CE3F3FA1A50}"/>
              </a:ext>
            </a:extLst>
          </p:cNvPr>
          <p:cNvSpPr>
            <a:spLocks noGrp="1"/>
          </p:cNvSpPr>
          <p:nvPr>
            <p:ph type="dt" sz="half" idx="10"/>
          </p:nvPr>
        </p:nvSpPr>
        <p:spPr/>
        <p:txBody>
          <a:bodyPr/>
          <a:lstStyle/>
          <a:p>
            <a:fld id="{C340D9A8-8A8E-40F0-A32F-19AC033967D8}" type="datetimeFigureOut">
              <a:rPr lang="en-IN" smtClean="0"/>
              <a:t>04-05-2024</a:t>
            </a:fld>
            <a:endParaRPr lang="en-IN"/>
          </a:p>
        </p:txBody>
      </p:sp>
      <p:sp>
        <p:nvSpPr>
          <p:cNvPr id="6" name="Footer Placeholder 5">
            <a:extLst>
              <a:ext uri="{FF2B5EF4-FFF2-40B4-BE49-F238E27FC236}">
                <a16:creationId xmlns:a16="http://schemas.microsoft.com/office/drawing/2014/main" id="{3E527540-098B-DF65-AE0D-E30AACE99D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4F7E50-2092-C37B-DE5E-2F8AADBEB860}"/>
              </a:ext>
            </a:extLst>
          </p:cNvPr>
          <p:cNvSpPr>
            <a:spLocks noGrp="1"/>
          </p:cNvSpPr>
          <p:nvPr>
            <p:ph type="sldNum" sz="quarter" idx="12"/>
          </p:nvPr>
        </p:nvSpPr>
        <p:spPr/>
        <p:txBody>
          <a:bodyPr/>
          <a:lstStyle/>
          <a:p>
            <a:fld id="{CE12109D-4F46-4685-A35C-F972EA637530}" type="slidenum">
              <a:rPr lang="en-IN" smtClean="0"/>
              <a:t>‹#›</a:t>
            </a:fld>
            <a:endParaRPr lang="en-IN"/>
          </a:p>
        </p:txBody>
      </p:sp>
    </p:spTree>
    <p:extLst>
      <p:ext uri="{BB962C8B-B14F-4D97-AF65-F5344CB8AC3E}">
        <p14:creationId xmlns:p14="http://schemas.microsoft.com/office/powerpoint/2010/main" val="73764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AE00-F6E9-62AF-A076-0142644349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324030-A1E0-EAB7-11E1-0048672921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43BAC2-D3B5-DB7A-6DDB-D803918D0C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E048F2-4321-20C0-9469-BCAF5823C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C136F2-F452-334F-CA78-FA61F49885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117E6C-C5EE-8D63-4635-36050820DE55}"/>
              </a:ext>
            </a:extLst>
          </p:cNvPr>
          <p:cNvSpPr>
            <a:spLocks noGrp="1"/>
          </p:cNvSpPr>
          <p:nvPr>
            <p:ph type="dt" sz="half" idx="10"/>
          </p:nvPr>
        </p:nvSpPr>
        <p:spPr/>
        <p:txBody>
          <a:bodyPr/>
          <a:lstStyle/>
          <a:p>
            <a:fld id="{C340D9A8-8A8E-40F0-A32F-19AC033967D8}" type="datetimeFigureOut">
              <a:rPr lang="en-IN" smtClean="0"/>
              <a:t>04-05-2024</a:t>
            </a:fld>
            <a:endParaRPr lang="en-IN"/>
          </a:p>
        </p:txBody>
      </p:sp>
      <p:sp>
        <p:nvSpPr>
          <p:cNvPr id="8" name="Footer Placeholder 7">
            <a:extLst>
              <a:ext uri="{FF2B5EF4-FFF2-40B4-BE49-F238E27FC236}">
                <a16:creationId xmlns:a16="http://schemas.microsoft.com/office/drawing/2014/main" id="{EA950B62-1950-619C-2DC6-56061F4EF2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C04EDA-2F54-264C-3E83-824C9E878772}"/>
              </a:ext>
            </a:extLst>
          </p:cNvPr>
          <p:cNvSpPr>
            <a:spLocks noGrp="1"/>
          </p:cNvSpPr>
          <p:nvPr>
            <p:ph type="sldNum" sz="quarter" idx="12"/>
          </p:nvPr>
        </p:nvSpPr>
        <p:spPr/>
        <p:txBody>
          <a:bodyPr/>
          <a:lstStyle/>
          <a:p>
            <a:fld id="{CE12109D-4F46-4685-A35C-F972EA637530}" type="slidenum">
              <a:rPr lang="en-IN" smtClean="0"/>
              <a:t>‹#›</a:t>
            </a:fld>
            <a:endParaRPr lang="en-IN"/>
          </a:p>
        </p:txBody>
      </p:sp>
    </p:spTree>
    <p:extLst>
      <p:ext uri="{BB962C8B-B14F-4D97-AF65-F5344CB8AC3E}">
        <p14:creationId xmlns:p14="http://schemas.microsoft.com/office/powerpoint/2010/main" val="2672386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335B-A703-83F6-603F-45DEF086F1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F7F1C4-0DD1-238A-ECC6-771580C985F3}"/>
              </a:ext>
            </a:extLst>
          </p:cNvPr>
          <p:cNvSpPr>
            <a:spLocks noGrp="1"/>
          </p:cNvSpPr>
          <p:nvPr>
            <p:ph type="dt" sz="half" idx="10"/>
          </p:nvPr>
        </p:nvSpPr>
        <p:spPr/>
        <p:txBody>
          <a:bodyPr/>
          <a:lstStyle/>
          <a:p>
            <a:fld id="{C340D9A8-8A8E-40F0-A32F-19AC033967D8}" type="datetimeFigureOut">
              <a:rPr lang="en-IN" smtClean="0"/>
              <a:t>04-05-2024</a:t>
            </a:fld>
            <a:endParaRPr lang="en-IN"/>
          </a:p>
        </p:txBody>
      </p:sp>
      <p:sp>
        <p:nvSpPr>
          <p:cNvPr id="4" name="Footer Placeholder 3">
            <a:extLst>
              <a:ext uri="{FF2B5EF4-FFF2-40B4-BE49-F238E27FC236}">
                <a16:creationId xmlns:a16="http://schemas.microsoft.com/office/drawing/2014/main" id="{78B4481A-437F-B73C-4BEC-F915E09C5C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82D04A-C9D0-6429-C205-32E94AF0AE45}"/>
              </a:ext>
            </a:extLst>
          </p:cNvPr>
          <p:cNvSpPr>
            <a:spLocks noGrp="1"/>
          </p:cNvSpPr>
          <p:nvPr>
            <p:ph type="sldNum" sz="quarter" idx="12"/>
          </p:nvPr>
        </p:nvSpPr>
        <p:spPr/>
        <p:txBody>
          <a:bodyPr/>
          <a:lstStyle/>
          <a:p>
            <a:fld id="{CE12109D-4F46-4685-A35C-F972EA637530}" type="slidenum">
              <a:rPr lang="en-IN" smtClean="0"/>
              <a:t>‹#›</a:t>
            </a:fld>
            <a:endParaRPr lang="en-IN"/>
          </a:p>
        </p:txBody>
      </p:sp>
    </p:spTree>
    <p:extLst>
      <p:ext uri="{BB962C8B-B14F-4D97-AF65-F5344CB8AC3E}">
        <p14:creationId xmlns:p14="http://schemas.microsoft.com/office/powerpoint/2010/main" val="248232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9D13A0-57D7-D8F8-08E7-07BFAFCD2A3F}"/>
              </a:ext>
            </a:extLst>
          </p:cNvPr>
          <p:cNvSpPr>
            <a:spLocks noGrp="1"/>
          </p:cNvSpPr>
          <p:nvPr>
            <p:ph type="dt" sz="half" idx="10"/>
          </p:nvPr>
        </p:nvSpPr>
        <p:spPr/>
        <p:txBody>
          <a:bodyPr/>
          <a:lstStyle/>
          <a:p>
            <a:fld id="{C340D9A8-8A8E-40F0-A32F-19AC033967D8}" type="datetimeFigureOut">
              <a:rPr lang="en-IN" smtClean="0"/>
              <a:t>04-05-2024</a:t>
            </a:fld>
            <a:endParaRPr lang="en-IN"/>
          </a:p>
        </p:txBody>
      </p:sp>
      <p:sp>
        <p:nvSpPr>
          <p:cNvPr id="3" name="Footer Placeholder 2">
            <a:extLst>
              <a:ext uri="{FF2B5EF4-FFF2-40B4-BE49-F238E27FC236}">
                <a16:creationId xmlns:a16="http://schemas.microsoft.com/office/drawing/2014/main" id="{9F89EC2A-FD8E-E8E9-30D9-7BC6460A7C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39EF9C-8F5E-7FDB-A217-739A881D683A}"/>
              </a:ext>
            </a:extLst>
          </p:cNvPr>
          <p:cNvSpPr>
            <a:spLocks noGrp="1"/>
          </p:cNvSpPr>
          <p:nvPr>
            <p:ph type="sldNum" sz="quarter" idx="12"/>
          </p:nvPr>
        </p:nvSpPr>
        <p:spPr/>
        <p:txBody>
          <a:bodyPr/>
          <a:lstStyle/>
          <a:p>
            <a:fld id="{CE12109D-4F46-4685-A35C-F972EA637530}" type="slidenum">
              <a:rPr lang="en-IN" smtClean="0"/>
              <a:t>‹#›</a:t>
            </a:fld>
            <a:endParaRPr lang="en-IN"/>
          </a:p>
        </p:txBody>
      </p:sp>
    </p:spTree>
    <p:extLst>
      <p:ext uri="{BB962C8B-B14F-4D97-AF65-F5344CB8AC3E}">
        <p14:creationId xmlns:p14="http://schemas.microsoft.com/office/powerpoint/2010/main" val="3702420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0CE2-E886-F753-77DE-4E904B6B9F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8E661E-D96D-4724-CE17-0DB99DB655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17C068-9C13-A43E-7E4D-66044DFD3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8C968-BCFD-522B-5084-FE36080F346A}"/>
              </a:ext>
            </a:extLst>
          </p:cNvPr>
          <p:cNvSpPr>
            <a:spLocks noGrp="1"/>
          </p:cNvSpPr>
          <p:nvPr>
            <p:ph type="dt" sz="half" idx="10"/>
          </p:nvPr>
        </p:nvSpPr>
        <p:spPr/>
        <p:txBody>
          <a:bodyPr/>
          <a:lstStyle/>
          <a:p>
            <a:fld id="{C340D9A8-8A8E-40F0-A32F-19AC033967D8}" type="datetimeFigureOut">
              <a:rPr lang="en-IN" smtClean="0"/>
              <a:t>04-05-2024</a:t>
            </a:fld>
            <a:endParaRPr lang="en-IN"/>
          </a:p>
        </p:txBody>
      </p:sp>
      <p:sp>
        <p:nvSpPr>
          <p:cNvPr id="6" name="Footer Placeholder 5">
            <a:extLst>
              <a:ext uri="{FF2B5EF4-FFF2-40B4-BE49-F238E27FC236}">
                <a16:creationId xmlns:a16="http://schemas.microsoft.com/office/drawing/2014/main" id="{68E36BFC-E373-F913-13E7-961FC33647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FC7ED6-B91E-F5BE-FDC4-08D38A9BAE1C}"/>
              </a:ext>
            </a:extLst>
          </p:cNvPr>
          <p:cNvSpPr>
            <a:spLocks noGrp="1"/>
          </p:cNvSpPr>
          <p:nvPr>
            <p:ph type="sldNum" sz="quarter" idx="12"/>
          </p:nvPr>
        </p:nvSpPr>
        <p:spPr/>
        <p:txBody>
          <a:bodyPr/>
          <a:lstStyle/>
          <a:p>
            <a:fld id="{CE12109D-4F46-4685-A35C-F972EA637530}" type="slidenum">
              <a:rPr lang="en-IN" smtClean="0"/>
              <a:t>‹#›</a:t>
            </a:fld>
            <a:endParaRPr lang="en-IN"/>
          </a:p>
        </p:txBody>
      </p:sp>
    </p:spTree>
    <p:extLst>
      <p:ext uri="{BB962C8B-B14F-4D97-AF65-F5344CB8AC3E}">
        <p14:creationId xmlns:p14="http://schemas.microsoft.com/office/powerpoint/2010/main" val="182856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D628-CE1A-7C2E-8D8D-587FF1084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5003E1-FDA4-987C-08EB-B72FB90A9E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FB030A-9257-54A1-F2E0-C0B81FE16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364B6E-D3F4-E777-EEE5-A568BBF3807B}"/>
              </a:ext>
            </a:extLst>
          </p:cNvPr>
          <p:cNvSpPr>
            <a:spLocks noGrp="1"/>
          </p:cNvSpPr>
          <p:nvPr>
            <p:ph type="dt" sz="half" idx="10"/>
          </p:nvPr>
        </p:nvSpPr>
        <p:spPr/>
        <p:txBody>
          <a:bodyPr/>
          <a:lstStyle/>
          <a:p>
            <a:fld id="{C340D9A8-8A8E-40F0-A32F-19AC033967D8}" type="datetimeFigureOut">
              <a:rPr lang="en-IN" smtClean="0"/>
              <a:t>04-05-2024</a:t>
            </a:fld>
            <a:endParaRPr lang="en-IN"/>
          </a:p>
        </p:txBody>
      </p:sp>
      <p:sp>
        <p:nvSpPr>
          <p:cNvPr id="6" name="Footer Placeholder 5">
            <a:extLst>
              <a:ext uri="{FF2B5EF4-FFF2-40B4-BE49-F238E27FC236}">
                <a16:creationId xmlns:a16="http://schemas.microsoft.com/office/drawing/2014/main" id="{7CFEBD74-6B6E-5505-7B11-4BC5A10189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62F806-0DC7-6C7D-7EC3-F6470089839B}"/>
              </a:ext>
            </a:extLst>
          </p:cNvPr>
          <p:cNvSpPr>
            <a:spLocks noGrp="1"/>
          </p:cNvSpPr>
          <p:nvPr>
            <p:ph type="sldNum" sz="quarter" idx="12"/>
          </p:nvPr>
        </p:nvSpPr>
        <p:spPr/>
        <p:txBody>
          <a:bodyPr/>
          <a:lstStyle/>
          <a:p>
            <a:fld id="{CE12109D-4F46-4685-A35C-F972EA637530}" type="slidenum">
              <a:rPr lang="en-IN" smtClean="0"/>
              <a:t>‹#›</a:t>
            </a:fld>
            <a:endParaRPr lang="en-IN"/>
          </a:p>
        </p:txBody>
      </p:sp>
    </p:spTree>
    <p:extLst>
      <p:ext uri="{BB962C8B-B14F-4D97-AF65-F5344CB8AC3E}">
        <p14:creationId xmlns:p14="http://schemas.microsoft.com/office/powerpoint/2010/main" val="64174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1EE528-08C6-03A9-F280-8AFECCE8D8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022740-AA09-BDD7-0745-E84B2540E4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960954-BAE6-5C7A-33BB-F48D778FEE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40D9A8-8A8E-40F0-A32F-19AC033967D8}" type="datetimeFigureOut">
              <a:rPr lang="en-IN" smtClean="0"/>
              <a:t>04-05-2024</a:t>
            </a:fld>
            <a:endParaRPr lang="en-IN"/>
          </a:p>
        </p:txBody>
      </p:sp>
      <p:sp>
        <p:nvSpPr>
          <p:cNvPr id="5" name="Footer Placeholder 4">
            <a:extLst>
              <a:ext uri="{FF2B5EF4-FFF2-40B4-BE49-F238E27FC236}">
                <a16:creationId xmlns:a16="http://schemas.microsoft.com/office/drawing/2014/main" id="{D08C5A74-6877-DC84-AE72-6D7CD8D94B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9C6ACF8-057F-A9E6-B84C-73FD8976C9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2109D-4F46-4685-A35C-F972EA637530}" type="slidenum">
              <a:rPr lang="en-IN" smtClean="0"/>
              <a:t>‹#›</a:t>
            </a:fld>
            <a:endParaRPr lang="en-IN"/>
          </a:p>
        </p:txBody>
      </p:sp>
    </p:spTree>
    <p:extLst>
      <p:ext uri="{BB962C8B-B14F-4D97-AF65-F5344CB8AC3E}">
        <p14:creationId xmlns:p14="http://schemas.microsoft.com/office/powerpoint/2010/main" val="2338588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Planes on an airport">
            <a:extLst>
              <a:ext uri="{FF2B5EF4-FFF2-40B4-BE49-F238E27FC236}">
                <a16:creationId xmlns:a16="http://schemas.microsoft.com/office/drawing/2014/main" id="{D31EE6F8-AABB-0BF8-DFEB-EB9C4B045D26}"/>
              </a:ext>
            </a:extLst>
          </p:cNvPr>
          <p:cNvPicPr>
            <a:picLocks noChangeAspect="1"/>
          </p:cNvPicPr>
          <p:nvPr/>
        </p:nvPicPr>
        <p:blipFill rotWithShape="1">
          <a:blip r:embed="rId2"/>
          <a:srcRect t="5685" b="13670"/>
          <a:stretch/>
        </p:blipFill>
        <p:spPr>
          <a:xfrm>
            <a:off x="-3047" y="10"/>
            <a:ext cx="12191999" cy="6857990"/>
          </a:xfrm>
          <a:prstGeom prst="rect">
            <a:avLst/>
          </a:prstGeom>
        </p:spPr>
      </p:pic>
      <p:sp>
        <p:nvSpPr>
          <p:cNvPr id="22" name="Rectangle 2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76D8D5-D149-7A2A-BE68-E3E1A7731D6B}"/>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IN" sz="5200">
                <a:solidFill>
                  <a:srgbClr val="FFFFFF"/>
                </a:solidFill>
              </a:rPr>
              <a:t>Air Lines Reservation System</a:t>
            </a:r>
          </a:p>
        </p:txBody>
      </p:sp>
      <p:sp>
        <p:nvSpPr>
          <p:cNvPr id="4" name="AutoShape 2">
            <a:extLst>
              <a:ext uri="{FF2B5EF4-FFF2-40B4-BE49-F238E27FC236}">
                <a16:creationId xmlns:a16="http://schemas.microsoft.com/office/drawing/2014/main" id="{3132F9CC-FB7E-F439-9424-C449ECD491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16" descr="online-booking-traveling-plane-flight-concept_53876-133675.webp (740×555)">
            <a:extLst>
              <a:ext uri="{FF2B5EF4-FFF2-40B4-BE49-F238E27FC236}">
                <a16:creationId xmlns:a16="http://schemas.microsoft.com/office/drawing/2014/main" id="{94618FC9-A3EC-FE14-9C89-1732F223F1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7" name="Picture 16" descr="A person typing on a computer&#10;&#10;Description automatically generated">
            <a:extLst>
              <a:ext uri="{FF2B5EF4-FFF2-40B4-BE49-F238E27FC236}">
                <a16:creationId xmlns:a16="http://schemas.microsoft.com/office/drawing/2014/main" id="{F05CB6EA-CCAD-9335-850A-6F59F057F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 y="0"/>
            <a:ext cx="12185903" cy="7049728"/>
          </a:xfrm>
          <a:prstGeom prst="rect">
            <a:avLst/>
          </a:prstGeom>
        </p:spPr>
      </p:pic>
      <p:sp>
        <p:nvSpPr>
          <p:cNvPr id="23" name="TextBox 22">
            <a:extLst>
              <a:ext uri="{FF2B5EF4-FFF2-40B4-BE49-F238E27FC236}">
                <a16:creationId xmlns:a16="http://schemas.microsoft.com/office/drawing/2014/main" id="{B69A5876-2C57-A044-2D56-862D50524136}"/>
              </a:ext>
            </a:extLst>
          </p:cNvPr>
          <p:cNvSpPr txBox="1"/>
          <p:nvPr/>
        </p:nvSpPr>
        <p:spPr>
          <a:xfrm>
            <a:off x="7569268" y="1085706"/>
            <a:ext cx="5122606" cy="1938992"/>
          </a:xfrm>
          <a:prstGeom prst="rect">
            <a:avLst/>
          </a:prstGeom>
          <a:noFill/>
        </p:spPr>
        <p:txBody>
          <a:bodyPr wrap="square" rtlCol="0">
            <a:spAutoFit/>
          </a:bodyPr>
          <a:lstStyle/>
          <a:p>
            <a:pPr lvl="1"/>
            <a:r>
              <a:rPr lang="en-IN" sz="4000" b="1" dirty="0">
                <a:solidFill>
                  <a:schemeClr val="accent1">
                    <a:lumMod val="50000"/>
                  </a:schemeClr>
                </a:solidFill>
              </a:rPr>
              <a:t>AIRLINE RESERVATION        SYSTEM</a:t>
            </a:r>
          </a:p>
        </p:txBody>
      </p:sp>
    </p:spTree>
    <p:extLst>
      <p:ext uri="{BB962C8B-B14F-4D97-AF65-F5344CB8AC3E}">
        <p14:creationId xmlns:p14="http://schemas.microsoft.com/office/powerpoint/2010/main" val="245714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1E4E8-9245-4D22-FE8B-1DC3EE64959B}"/>
              </a:ext>
            </a:extLst>
          </p:cNvPr>
          <p:cNvSpPr>
            <a:spLocks noGrp="1"/>
          </p:cNvSpPr>
          <p:nvPr>
            <p:ph type="title"/>
          </p:nvPr>
        </p:nvSpPr>
        <p:spPr>
          <a:xfrm>
            <a:off x="838200" y="560438"/>
            <a:ext cx="10515600" cy="619433"/>
          </a:xfrm>
        </p:spPr>
        <p:txBody>
          <a:bodyPr>
            <a:normAutofit/>
          </a:bodyPr>
          <a:lstStyle/>
          <a:p>
            <a:r>
              <a:rPr lang="en-IN" sz="2000" b="1" dirty="0"/>
              <a:t>Collection 3: Airport</a:t>
            </a:r>
          </a:p>
        </p:txBody>
      </p:sp>
      <p:pic>
        <p:nvPicPr>
          <p:cNvPr id="3" name="image3.jpeg">
            <a:extLst>
              <a:ext uri="{FF2B5EF4-FFF2-40B4-BE49-F238E27FC236}">
                <a16:creationId xmlns:a16="http://schemas.microsoft.com/office/drawing/2014/main" id="{B2354C80-6A67-1D25-4BBC-4B253328E55A}"/>
              </a:ext>
            </a:extLst>
          </p:cNvPr>
          <p:cNvPicPr>
            <a:picLocks noChangeAspect="1"/>
          </p:cNvPicPr>
          <p:nvPr/>
        </p:nvPicPr>
        <p:blipFill>
          <a:blip r:embed="rId2" cstate="print"/>
          <a:stretch>
            <a:fillRect/>
          </a:stretch>
        </p:blipFill>
        <p:spPr>
          <a:xfrm>
            <a:off x="2271252" y="1913254"/>
            <a:ext cx="6617109" cy="4025430"/>
          </a:xfrm>
          <a:prstGeom prst="rect">
            <a:avLst/>
          </a:prstGeom>
        </p:spPr>
      </p:pic>
    </p:spTree>
    <p:extLst>
      <p:ext uri="{BB962C8B-B14F-4D97-AF65-F5344CB8AC3E}">
        <p14:creationId xmlns:p14="http://schemas.microsoft.com/office/powerpoint/2010/main" val="429097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C39-EB84-024B-D245-2C5BF99AA2CD}"/>
              </a:ext>
            </a:extLst>
          </p:cNvPr>
          <p:cNvSpPr>
            <a:spLocks noGrp="1"/>
          </p:cNvSpPr>
          <p:nvPr>
            <p:ph type="title"/>
          </p:nvPr>
        </p:nvSpPr>
        <p:spPr>
          <a:xfrm>
            <a:off x="838200" y="648928"/>
            <a:ext cx="10515600" cy="540775"/>
          </a:xfrm>
        </p:spPr>
        <p:txBody>
          <a:bodyPr>
            <a:normAutofit/>
          </a:bodyPr>
          <a:lstStyle/>
          <a:p>
            <a:r>
              <a:rPr lang="en-IN" sz="2000" b="1" dirty="0"/>
              <a:t>Collection 4: Booking</a:t>
            </a:r>
          </a:p>
        </p:txBody>
      </p:sp>
      <p:sp>
        <p:nvSpPr>
          <p:cNvPr id="4" name="Rectangle 4">
            <a:extLst>
              <a:ext uri="{FF2B5EF4-FFF2-40B4-BE49-F238E27FC236}">
                <a16:creationId xmlns:a16="http://schemas.microsoft.com/office/drawing/2014/main" id="{CC37B410-DBDA-11BB-5AEA-B4ED34C95499}"/>
              </a:ext>
            </a:extLst>
          </p:cNvPr>
          <p:cNvSpPr>
            <a:spLocks noChangeArrowheads="1"/>
          </p:cNvSpPr>
          <p:nvPr/>
        </p:nvSpPr>
        <p:spPr bwMode="auto">
          <a:xfrm>
            <a:off x="1259225" y="2415209"/>
            <a:ext cx="137554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5" name="Group 1">
            <a:extLst>
              <a:ext uri="{FF2B5EF4-FFF2-40B4-BE49-F238E27FC236}">
                <a16:creationId xmlns:a16="http://schemas.microsoft.com/office/drawing/2014/main" id="{7D549023-A525-9668-BD4D-8129878BFDE7}"/>
              </a:ext>
            </a:extLst>
          </p:cNvPr>
          <p:cNvGrpSpPr>
            <a:grpSpLocks/>
          </p:cNvGrpSpPr>
          <p:nvPr/>
        </p:nvGrpSpPr>
        <p:grpSpPr bwMode="auto">
          <a:xfrm>
            <a:off x="2097156" y="1868560"/>
            <a:ext cx="6927573" cy="3708949"/>
            <a:chOff x="0" y="0"/>
            <a:chExt cx="8909" cy="4980"/>
          </a:xfrm>
        </p:grpSpPr>
        <p:pic>
          <p:nvPicPr>
            <p:cNvPr id="5123" name="Picture 3">
              <a:extLst>
                <a:ext uri="{FF2B5EF4-FFF2-40B4-BE49-F238E27FC236}">
                  <a16:creationId xmlns:a16="http://schemas.microsoft.com/office/drawing/2014/main" id="{5DB1A637-CE9E-5398-D79A-359EBB91C7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 y="172"/>
              <a:ext cx="8468" cy="480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6496210D-E646-0993-343A-954F583B97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909" cy="478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28606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D3A4-CF1A-6CE2-5F39-6155B1C3571F}"/>
              </a:ext>
            </a:extLst>
          </p:cNvPr>
          <p:cNvSpPr>
            <a:spLocks noGrp="1"/>
          </p:cNvSpPr>
          <p:nvPr>
            <p:ph type="title"/>
          </p:nvPr>
        </p:nvSpPr>
        <p:spPr>
          <a:xfrm>
            <a:off x="838200" y="658762"/>
            <a:ext cx="10515600" cy="481780"/>
          </a:xfrm>
        </p:spPr>
        <p:txBody>
          <a:bodyPr>
            <a:normAutofit/>
          </a:bodyPr>
          <a:lstStyle/>
          <a:p>
            <a:r>
              <a:rPr lang="en-IN" sz="2000" b="1" dirty="0"/>
              <a:t>Collection5: Flight</a:t>
            </a:r>
          </a:p>
        </p:txBody>
      </p:sp>
      <p:pic>
        <p:nvPicPr>
          <p:cNvPr id="3" name="image5.jpeg">
            <a:extLst>
              <a:ext uri="{FF2B5EF4-FFF2-40B4-BE49-F238E27FC236}">
                <a16:creationId xmlns:a16="http://schemas.microsoft.com/office/drawing/2014/main" id="{8AE08F4E-0DB9-C105-1BD0-DF47D1DCC978}"/>
              </a:ext>
            </a:extLst>
          </p:cNvPr>
          <p:cNvPicPr>
            <a:picLocks noChangeAspect="1"/>
          </p:cNvPicPr>
          <p:nvPr/>
        </p:nvPicPr>
        <p:blipFill>
          <a:blip r:embed="rId2" cstate="print"/>
          <a:stretch>
            <a:fillRect/>
          </a:stretch>
        </p:blipFill>
        <p:spPr>
          <a:xfrm>
            <a:off x="2320413" y="1903093"/>
            <a:ext cx="6636774" cy="3888107"/>
          </a:xfrm>
          <a:prstGeom prst="rect">
            <a:avLst/>
          </a:prstGeom>
        </p:spPr>
      </p:pic>
    </p:spTree>
    <p:extLst>
      <p:ext uri="{BB962C8B-B14F-4D97-AF65-F5344CB8AC3E}">
        <p14:creationId xmlns:p14="http://schemas.microsoft.com/office/powerpoint/2010/main" val="3968448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7CDF-6D20-D876-1491-2B80C1895529}"/>
              </a:ext>
            </a:extLst>
          </p:cNvPr>
          <p:cNvSpPr>
            <a:spLocks noGrp="1"/>
          </p:cNvSpPr>
          <p:nvPr>
            <p:ph type="title"/>
          </p:nvPr>
        </p:nvSpPr>
        <p:spPr>
          <a:xfrm>
            <a:off x="838200" y="737420"/>
            <a:ext cx="10515600" cy="501446"/>
          </a:xfrm>
        </p:spPr>
        <p:txBody>
          <a:bodyPr>
            <a:normAutofit/>
          </a:bodyPr>
          <a:lstStyle/>
          <a:p>
            <a:r>
              <a:rPr lang="en-IN" sz="2000" b="1" dirty="0"/>
              <a:t>Collection 6: Users</a:t>
            </a:r>
          </a:p>
        </p:txBody>
      </p:sp>
      <p:pic>
        <p:nvPicPr>
          <p:cNvPr id="3" name="image6.jpeg">
            <a:extLst>
              <a:ext uri="{FF2B5EF4-FFF2-40B4-BE49-F238E27FC236}">
                <a16:creationId xmlns:a16="http://schemas.microsoft.com/office/drawing/2014/main" id="{1B038495-F107-2F2B-8336-0C415E466826}"/>
              </a:ext>
            </a:extLst>
          </p:cNvPr>
          <p:cNvPicPr>
            <a:picLocks noChangeAspect="1"/>
          </p:cNvPicPr>
          <p:nvPr/>
        </p:nvPicPr>
        <p:blipFill>
          <a:blip r:embed="rId2" cstate="print"/>
          <a:stretch>
            <a:fillRect/>
          </a:stretch>
        </p:blipFill>
        <p:spPr>
          <a:xfrm>
            <a:off x="2831690" y="1884680"/>
            <a:ext cx="6184491" cy="3896688"/>
          </a:xfrm>
          <a:prstGeom prst="rect">
            <a:avLst/>
          </a:prstGeom>
        </p:spPr>
      </p:pic>
    </p:spTree>
    <p:extLst>
      <p:ext uri="{BB962C8B-B14F-4D97-AF65-F5344CB8AC3E}">
        <p14:creationId xmlns:p14="http://schemas.microsoft.com/office/powerpoint/2010/main" val="1071331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47F1-387F-35DB-8B37-D714FA57C682}"/>
              </a:ext>
            </a:extLst>
          </p:cNvPr>
          <p:cNvSpPr>
            <a:spLocks noGrp="1"/>
          </p:cNvSpPr>
          <p:nvPr>
            <p:ph type="title"/>
          </p:nvPr>
        </p:nvSpPr>
        <p:spPr>
          <a:xfrm>
            <a:off x="838200" y="546652"/>
            <a:ext cx="6705600" cy="616226"/>
          </a:xfrm>
        </p:spPr>
        <p:txBody>
          <a:bodyPr>
            <a:normAutofit/>
          </a:bodyPr>
          <a:lstStyle/>
          <a:p>
            <a:r>
              <a:rPr lang="en-IN" sz="2000" b="1" dirty="0"/>
              <a:t>Collection7: Payment</a:t>
            </a:r>
          </a:p>
        </p:txBody>
      </p:sp>
      <p:pic>
        <p:nvPicPr>
          <p:cNvPr id="3" name="image10.jpeg">
            <a:extLst>
              <a:ext uri="{FF2B5EF4-FFF2-40B4-BE49-F238E27FC236}">
                <a16:creationId xmlns:a16="http://schemas.microsoft.com/office/drawing/2014/main" id="{B7EC3E18-46D1-AF8C-923A-12520BFD88D7}"/>
              </a:ext>
            </a:extLst>
          </p:cNvPr>
          <p:cNvPicPr>
            <a:picLocks noChangeAspect="1"/>
          </p:cNvPicPr>
          <p:nvPr/>
        </p:nvPicPr>
        <p:blipFill>
          <a:blip r:embed="rId2" cstate="print"/>
          <a:stretch>
            <a:fillRect/>
          </a:stretch>
        </p:blipFill>
        <p:spPr>
          <a:xfrm>
            <a:off x="2812775" y="1967947"/>
            <a:ext cx="6064208" cy="3220279"/>
          </a:xfrm>
          <a:prstGeom prst="rect">
            <a:avLst/>
          </a:prstGeom>
        </p:spPr>
      </p:pic>
    </p:spTree>
    <p:extLst>
      <p:ext uri="{BB962C8B-B14F-4D97-AF65-F5344CB8AC3E}">
        <p14:creationId xmlns:p14="http://schemas.microsoft.com/office/powerpoint/2010/main" val="33615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A98AC-A50B-3664-F2FE-0554E6B00B5E}"/>
              </a:ext>
            </a:extLst>
          </p:cNvPr>
          <p:cNvSpPr>
            <a:spLocks noGrp="1"/>
          </p:cNvSpPr>
          <p:nvPr>
            <p:ph type="title"/>
          </p:nvPr>
        </p:nvSpPr>
        <p:spPr>
          <a:xfrm>
            <a:off x="838200" y="675861"/>
            <a:ext cx="7759148" cy="606287"/>
          </a:xfrm>
        </p:spPr>
        <p:txBody>
          <a:bodyPr>
            <a:normAutofit/>
          </a:bodyPr>
          <a:lstStyle/>
          <a:p>
            <a:r>
              <a:rPr lang="en-IN" sz="2000" b="1" dirty="0"/>
              <a:t>Collection8: Tickets</a:t>
            </a:r>
          </a:p>
        </p:txBody>
      </p:sp>
      <p:pic>
        <p:nvPicPr>
          <p:cNvPr id="3" name="image11.png">
            <a:extLst>
              <a:ext uri="{FF2B5EF4-FFF2-40B4-BE49-F238E27FC236}">
                <a16:creationId xmlns:a16="http://schemas.microsoft.com/office/drawing/2014/main" id="{8604F368-EFF6-7C9F-486D-104E5D072EDD}"/>
              </a:ext>
            </a:extLst>
          </p:cNvPr>
          <p:cNvPicPr>
            <a:picLocks noChangeAspect="1"/>
          </p:cNvPicPr>
          <p:nvPr/>
        </p:nvPicPr>
        <p:blipFill>
          <a:blip r:embed="rId2" cstate="print"/>
          <a:stretch>
            <a:fillRect/>
          </a:stretch>
        </p:blipFill>
        <p:spPr>
          <a:xfrm>
            <a:off x="3001618" y="1993265"/>
            <a:ext cx="6281530" cy="3572648"/>
          </a:xfrm>
          <a:prstGeom prst="rect">
            <a:avLst/>
          </a:prstGeom>
        </p:spPr>
      </p:pic>
    </p:spTree>
    <p:extLst>
      <p:ext uri="{BB962C8B-B14F-4D97-AF65-F5344CB8AC3E}">
        <p14:creationId xmlns:p14="http://schemas.microsoft.com/office/powerpoint/2010/main" val="1749408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A9EF-1426-451A-06B6-C4C5A406D8C3}"/>
              </a:ext>
            </a:extLst>
          </p:cNvPr>
          <p:cNvSpPr>
            <a:spLocks noGrp="1"/>
          </p:cNvSpPr>
          <p:nvPr>
            <p:ph type="title"/>
          </p:nvPr>
        </p:nvSpPr>
        <p:spPr>
          <a:xfrm>
            <a:off x="838200" y="675860"/>
            <a:ext cx="7888357" cy="636105"/>
          </a:xfrm>
        </p:spPr>
        <p:txBody>
          <a:bodyPr>
            <a:normAutofit/>
          </a:bodyPr>
          <a:lstStyle/>
          <a:p>
            <a:r>
              <a:rPr lang="en-IN" sz="2000" b="1" dirty="0"/>
              <a:t>Collection9: Passengers</a:t>
            </a:r>
          </a:p>
        </p:txBody>
      </p:sp>
      <p:pic>
        <p:nvPicPr>
          <p:cNvPr id="3" name="image12.png">
            <a:extLst>
              <a:ext uri="{FF2B5EF4-FFF2-40B4-BE49-F238E27FC236}">
                <a16:creationId xmlns:a16="http://schemas.microsoft.com/office/drawing/2014/main" id="{B73564D3-5952-B32C-4D3E-ACB6197808C6}"/>
              </a:ext>
            </a:extLst>
          </p:cNvPr>
          <p:cNvPicPr>
            <a:picLocks noChangeAspect="1"/>
          </p:cNvPicPr>
          <p:nvPr/>
        </p:nvPicPr>
        <p:blipFill>
          <a:blip r:embed="rId2" cstate="print"/>
          <a:stretch>
            <a:fillRect/>
          </a:stretch>
        </p:blipFill>
        <p:spPr>
          <a:xfrm>
            <a:off x="2693503" y="1833562"/>
            <a:ext cx="6768549" cy="3960951"/>
          </a:xfrm>
          <a:prstGeom prst="rect">
            <a:avLst/>
          </a:prstGeom>
        </p:spPr>
      </p:pic>
    </p:spTree>
    <p:extLst>
      <p:ext uri="{BB962C8B-B14F-4D97-AF65-F5344CB8AC3E}">
        <p14:creationId xmlns:p14="http://schemas.microsoft.com/office/powerpoint/2010/main" val="1964037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flight&#10;&#10;Description automatically generated">
            <a:extLst>
              <a:ext uri="{FF2B5EF4-FFF2-40B4-BE49-F238E27FC236}">
                <a16:creationId xmlns:a16="http://schemas.microsoft.com/office/drawing/2014/main" id="{8F8C431B-BE69-75B5-1915-BC915995F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687" y="369305"/>
            <a:ext cx="5585149" cy="6119390"/>
          </a:xfrm>
          <a:prstGeom prst="rect">
            <a:avLst/>
          </a:prstGeom>
        </p:spPr>
      </p:pic>
    </p:spTree>
    <p:extLst>
      <p:ext uri="{BB962C8B-B14F-4D97-AF65-F5344CB8AC3E}">
        <p14:creationId xmlns:p14="http://schemas.microsoft.com/office/powerpoint/2010/main" val="2058422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A9D3-0DF8-2A5F-E9CA-7CFF289A1583}"/>
              </a:ext>
            </a:extLst>
          </p:cNvPr>
          <p:cNvSpPr>
            <a:spLocks noGrp="1"/>
          </p:cNvSpPr>
          <p:nvPr>
            <p:ph type="title"/>
          </p:nvPr>
        </p:nvSpPr>
        <p:spPr>
          <a:xfrm>
            <a:off x="838200" y="365126"/>
            <a:ext cx="10515600" cy="759668"/>
          </a:xfrm>
        </p:spPr>
        <p:txBody>
          <a:bodyPr/>
          <a:lstStyle/>
          <a:p>
            <a:r>
              <a:rPr lang="en-IN" dirty="0"/>
              <a:t>User Login Page</a:t>
            </a:r>
          </a:p>
        </p:txBody>
      </p:sp>
      <p:pic>
        <p:nvPicPr>
          <p:cNvPr id="5" name="Content Placeholder 4">
            <a:extLst>
              <a:ext uri="{FF2B5EF4-FFF2-40B4-BE49-F238E27FC236}">
                <a16:creationId xmlns:a16="http://schemas.microsoft.com/office/drawing/2014/main" id="{F95DE49C-1DEB-35AE-B628-FD286793FC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57135"/>
            <a:ext cx="10515600" cy="4885068"/>
          </a:xfrm>
        </p:spPr>
      </p:pic>
    </p:spTree>
    <p:extLst>
      <p:ext uri="{BB962C8B-B14F-4D97-AF65-F5344CB8AC3E}">
        <p14:creationId xmlns:p14="http://schemas.microsoft.com/office/powerpoint/2010/main" val="3117398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D1B96-EB23-2B28-0B32-303991D28592}"/>
              </a:ext>
            </a:extLst>
          </p:cNvPr>
          <p:cNvSpPr>
            <a:spLocks noGrp="1"/>
          </p:cNvSpPr>
          <p:nvPr>
            <p:ph type="title"/>
          </p:nvPr>
        </p:nvSpPr>
        <p:spPr>
          <a:xfrm>
            <a:off x="838200" y="365125"/>
            <a:ext cx="10515600" cy="848679"/>
          </a:xfrm>
        </p:spPr>
        <p:txBody>
          <a:bodyPr>
            <a:normAutofit/>
          </a:bodyPr>
          <a:lstStyle/>
          <a:p>
            <a:r>
              <a:rPr lang="en-IN" dirty="0"/>
              <a:t>Flights Search Page</a:t>
            </a:r>
          </a:p>
        </p:txBody>
      </p:sp>
      <p:pic>
        <p:nvPicPr>
          <p:cNvPr id="5" name="Content Placeholder 4">
            <a:extLst>
              <a:ext uri="{FF2B5EF4-FFF2-40B4-BE49-F238E27FC236}">
                <a16:creationId xmlns:a16="http://schemas.microsoft.com/office/drawing/2014/main" id="{DCCE4E78-DA76-E7BD-4475-6D2361CFD0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2452" y="1327150"/>
            <a:ext cx="10487095" cy="4849813"/>
          </a:xfrm>
        </p:spPr>
      </p:pic>
    </p:spTree>
    <p:extLst>
      <p:ext uri="{BB962C8B-B14F-4D97-AF65-F5344CB8AC3E}">
        <p14:creationId xmlns:p14="http://schemas.microsoft.com/office/powerpoint/2010/main" val="186751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4EE0-47D1-5139-8E7A-FD52BAB9BBA3}"/>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60509D39-229F-33C1-4E8D-F7056DF5EA28}"/>
              </a:ext>
            </a:extLst>
          </p:cNvPr>
          <p:cNvSpPr>
            <a:spLocks noGrp="1"/>
          </p:cNvSpPr>
          <p:nvPr>
            <p:ph idx="1"/>
          </p:nvPr>
        </p:nvSpPr>
        <p:spPr/>
        <p:txBody>
          <a:bodyPr>
            <a:normAutofit/>
          </a:bodyPr>
          <a:lstStyle/>
          <a:p>
            <a:pPr>
              <a:lnSpc>
                <a:spcPct val="150000"/>
              </a:lnSpc>
            </a:pPr>
            <a:r>
              <a:rPr lang="en-US" sz="2400" dirty="0"/>
              <a:t>This project aims to create an Airline Reservation System to streamline and improve the reservation process, making it easier and more efficient for both passengers and administrators. Its primary objective is to simplify flight and passenger management while offering robust administrative tools for handling flight details.</a:t>
            </a:r>
            <a:endParaRPr lang="en-IN" sz="2400" dirty="0"/>
          </a:p>
        </p:txBody>
      </p:sp>
    </p:spTree>
    <p:extLst>
      <p:ext uri="{BB962C8B-B14F-4D97-AF65-F5344CB8AC3E}">
        <p14:creationId xmlns:p14="http://schemas.microsoft.com/office/powerpoint/2010/main" val="1794237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A11F-EF1D-1A01-B7B0-31CE95F965D2}"/>
              </a:ext>
            </a:extLst>
          </p:cNvPr>
          <p:cNvSpPr>
            <a:spLocks noGrp="1"/>
          </p:cNvSpPr>
          <p:nvPr>
            <p:ph type="title"/>
          </p:nvPr>
        </p:nvSpPr>
        <p:spPr>
          <a:xfrm>
            <a:off x="838200" y="365126"/>
            <a:ext cx="10515600" cy="864864"/>
          </a:xfrm>
        </p:spPr>
        <p:txBody>
          <a:bodyPr/>
          <a:lstStyle/>
          <a:p>
            <a:r>
              <a:rPr lang="en-IN" dirty="0"/>
              <a:t>Seat Selection Page</a:t>
            </a:r>
          </a:p>
        </p:txBody>
      </p:sp>
      <p:pic>
        <p:nvPicPr>
          <p:cNvPr id="5" name="Content Placeholder 4">
            <a:extLst>
              <a:ext uri="{FF2B5EF4-FFF2-40B4-BE49-F238E27FC236}">
                <a16:creationId xmlns:a16="http://schemas.microsoft.com/office/drawing/2014/main" id="{32F24CD4-C850-D359-A06E-67E934D849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8922" y="1431925"/>
            <a:ext cx="10234156" cy="4745038"/>
          </a:xfrm>
        </p:spPr>
      </p:pic>
    </p:spTree>
    <p:extLst>
      <p:ext uri="{BB962C8B-B14F-4D97-AF65-F5344CB8AC3E}">
        <p14:creationId xmlns:p14="http://schemas.microsoft.com/office/powerpoint/2010/main" val="2317675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4CFF-9535-E135-64C6-F7E3E0D66A30}"/>
              </a:ext>
            </a:extLst>
          </p:cNvPr>
          <p:cNvSpPr>
            <a:spLocks noGrp="1"/>
          </p:cNvSpPr>
          <p:nvPr>
            <p:ph type="title"/>
          </p:nvPr>
        </p:nvSpPr>
        <p:spPr>
          <a:xfrm>
            <a:off x="838200" y="365126"/>
            <a:ext cx="10515600" cy="856772"/>
          </a:xfrm>
        </p:spPr>
        <p:txBody>
          <a:bodyPr/>
          <a:lstStyle/>
          <a:p>
            <a:r>
              <a:rPr lang="en-IN" dirty="0"/>
              <a:t>Passengers Information Page</a:t>
            </a:r>
          </a:p>
        </p:txBody>
      </p:sp>
      <p:pic>
        <p:nvPicPr>
          <p:cNvPr id="5" name="Content Placeholder 4">
            <a:extLst>
              <a:ext uri="{FF2B5EF4-FFF2-40B4-BE49-F238E27FC236}">
                <a16:creationId xmlns:a16="http://schemas.microsoft.com/office/drawing/2014/main" id="{E12B9330-343A-4F71-9E58-546E2D759F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3995" y="1358900"/>
            <a:ext cx="10424010" cy="4818063"/>
          </a:xfrm>
        </p:spPr>
      </p:pic>
    </p:spTree>
    <p:extLst>
      <p:ext uri="{BB962C8B-B14F-4D97-AF65-F5344CB8AC3E}">
        <p14:creationId xmlns:p14="http://schemas.microsoft.com/office/powerpoint/2010/main" val="776137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B767-347A-B608-A825-B96BCB1A4CCE}"/>
              </a:ext>
            </a:extLst>
          </p:cNvPr>
          <p:cNvSpPr>
            <a:spLocks noGrp="1"/>
          </p:cNvSpPr>
          <p:nvPr>
            <p:ph type="title"/>
          </p:nvPr>
        </p:nvSpPr>
        <p:spPr>
          <a:xfrm>
            <a:off x="838200" y="365126"/>
            <a:ext cx="10515600" cy="889140"/>
          </a:xfrm>
        </p:spPr>
        <p:txBody>
          <a:bodyPr/>
          <a:lstStyle/>
          <a:p>
            <a:r>
              <a:rPr lang="en-IN" dirty="0"/>
              <a:t>Billing Information</a:t>
            </a:r>
          </a:p>
        </p:txBody>
      </p:sp>
      <p:pic>
        <p:nvPicPr>
          <p:cNvPr id="5" name="Content Placeholder 4">
            <a:extLst>
              <a:ext uri="{FF2B5EF4-FFF2-40B4-BE49-F238E27FC236}">
                <a16:creationId xmlns:a16="http://schemas.microsoft.com/office/drawing/2014/main" id="{89F68D4F-9182-3E06-D710-75006541A9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279" y="1376363"/>
            <a:ext cx="9609441" cy="4800600"/>
          </a:xfrm>
        </p:spPr>
      </p:pic>
    </p:spTree>
    <p:extLst>
      <p:ext uri="{BB962C8B-B14F-4D97-AF65-F5344CB8AC3E}">
        <p14:creationId xmlns:p14="http://schemas.microsoft.com/office/powerpoint/2010/main" val="1168205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61622-2ECF-86A3-6D16-961C8ABA8E46}"/>
              </a:ext>
            </a:extLst>
          </p:cNvPr>
          <p:cNvSpPr>
            <a:spLocks noGrp="1"/>
          </p:cNvSpPr>
          <p:nvPr>
            <p:ph type="title"/>
          </p:nvPr>
        </p:nvSpPr>
        <p:spPr>
          <a:xfrm>
            <a:off x="838200" y="365126"/>
            <a:ext cx="10515600" cy="881048"/>
          </a:xfrm>
        </p:spPr>
        <p:txBody>
          <a:bodyPr/>
          <a:lstStyle/>
          <a:p>
            <a:r>
              <a:rPr lang="en-IN" dirty="0"/>
              <a:t>Tickets</a:t>
            </a:r>
          </a:p>
        </p:txBody>
      </p:sp>
      <p:pic>
        <p:nvPicPr>
          <p:cNvPr id="5" name="Content Placeholder 4">
            <a:extLst>
              <a:ext uri="{FF2B5EF4-FFF2-40B4-BE49-F238E27FC236}">
                <a16:creationId xmlns:a16="http://schemas.microsoft.com/office/drawing/2014/main" id="{F3623912-13AD-F9D5-BFBF-C05500D44A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8873" y="1335088"/>
            <a:ext cx="8634254" cy="4841875"/>
          </a:xfrm>
        </p:spPr>
      </p:pic>
    </p:spTree>
    <p:extLst>
      <p:ext uri="{BB962C8B-B14F-4D97-AF65-F5344CB8AC3E}">
        <p14:creationId xmlns:p14="http://schemas.microsoft.com/office/powerpoint/2010/main" val="223652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66AB-F106-826E-ECE1-B0C6DE0C4E79}"/>
              </a:ext>
            </a:extLst>
          </p:cNvPr>
          <p:cNvSpPr>
            <a:spLocks noGrp="1"/>
          </p:cNvSpPr>
          <p:nvPr>
            <p:ph type="title"/>
          </p:nvPr>
        </p:nvSpPr>
        <p:spPr>
          <a:xfrm>
            <a:off x="838200" y="365126"/>
            <a:ext cx="10515600" cy="856772"/>
          </a:xfrm>
        </p:spPr>
        <p:txBody>
          <a:bodyPr/>
          <a:lstStyle/>
          <a:p>
            <a:r>
              <a:rPr lang="en-IN" dirty="0"/>
              <a:t>Admin Login</a:t>
            </a:r>
          </a:p>
        </p:txBody>
      </p:sp>
      <p:pic>
        <p:nvPicPr>
          <p:cNvPr id="5" name="Content Placeholder 4">
            <a:extLst>
              <a:ext uri="{FF2B5EF4-FFF2-40B4-BE49-F238E27FC236}">
                <a16:creationId xmlns:a16="http://schemas.microsoft.com/office/drawing/2014/main" id="{F15E38B1-01D1-A4CC-9410-42888FCDC3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443" y="1497027"/>
            <a:ext cx="10139198" cy="4679936"/>
          </a:xfrm>
        </p:spPr>
      </p:pic>
    </p:spTree>
    <p:extLst>
      <p:ext uri="{BB962C8B-B14F-4D97-AF65-F5344CB8AC3E}">
        <p14:creationId xmlns:p14="http://schemas.microsoft.com/office/powerpoint/2010/main" val="550830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B97A-3680-B0BA-66AF-9AA6AC0E8B4B}"/>
              </a:ext>
            </a:extLst>
          </p:cNvPr>
          <p:cNvSpPr>
            <a:spLocks noGrp="1"/>
          </p:cNvSpPr>
          <p:nvPr>
            <p:ph type="title"/>
          </p:nvPr>
        </p:nvSpPr>
        <p:spPr>
          <a:xfrm>
            <a:off x="838200" y="365126"/>
            <a:ext cx="10515600" cy="881048"/>
          </a:xfrm>
        </p:spPr>
        <p:txBody>
          <a:bodyPr/>
          <a:lstStyle/>
          <a:p>
            <a:r>
              <a:rPr lang="en-IN" dirty="0"/>
              <a:t>Add Flight Page</a:t>
            </a:r>
          </a:p>
        </p:txBody>
      </p:sp>
      <p:pic>
        <p:nvPicPr>
          <p:cNvPr id="7" name="Content Placeholder 6">
            <a:extLst>
              <a:ext uri="{FF2B5EF4-FFF2-40B4-BE49-F238E27FC236}">
                <a16:creationId xmlns:a16="http://schemas.microsoft.com/office/drawing/2014/main" id="{A83F1F99-900B-AEA2-EE95-CE9727AD08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33391"/>
            <a:ext cx="10515600" cy="4899218"/>
          </a:xfrm>
        </p:spPr>
      </p:pic>
    </p:spTree>
    <p:extLst>
      <p:ext uri="{BB962C8B-B14F-4D97-AF65-F5344CB8AC3E}">
        <p14:creationId xmlns:p14="http://schemas.microsoft.com/office/powerpoint/2010/main" val="1631942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9527-D8A7-BB5C-8962-4A8E6822389E}"/>
              </a:ext>
            </a:extLst>
          </p:cNvPr>
          <p:cNvSpPr>
            <a:spLocks noGrp="1"/>
          </p:cNvSpPr>
          <p:nvPr>
            <p:ph type="title"/>
          </p:nvPr>
        </p:nvSpPr>
        <p:spPr>
          <a:xfrm>
            <a:off x="838200" y="365125"/>
            <a:ext cx="10515600" cy="905325"/>
          </a:xfrm>
        </p:spPr>
        <p:txBody>
          <a:bodyPr/>
          <a:lstStyle/>
          <a:p>
            <a:r>
              <a:rPr lang="en-IN" dirty="0"/>
              <a:t>Add Aircraft Page</a:t>
            </a:r>
          </a:p>
        </p:txBody>
      </p:sp>
      <p:pic>
        <p:nvPicPr>
          <p:cNvPr id="5" name="Content Placeholder 4">
            <a:extLst>
              <a:ext uri="{FF2B5EF4-FFF2-40B4-BE49-F238E27FC236}">
                <a16:creationId xmlns:a16="http://schemas.microsoft.com/office/drawing/2014/main" id="{5D8CBBBE-6CF9-35CD-8B3E-7864602A7B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04852"/>
            <a:ext cx="10515600" cy="4837259"/>
          </a:xfrm>
        </p:spPr>
      </p:pic>
    </p:spTree>
    <p:extLst>
      <p:ext uri="{BB962C8B-B14F-4D97-AF65-F5344CB8AC3E}">
        <p14:creationId xmlns:p14="http://schemas.microsoft.com/office/powerpoint/2010/main" val="649276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E7087-CD95-AA0D-A8A9-0CC1CDDF4A50}"/>
              </a:ext>
            </a:extLst>
          </p:cNvPr>
          <p:cNvSpPr>
            <a:spLocks noGrp="1"/>
          </p:cNvSpPr>
          <p:nvPr>
            <p:ph type="title"/>
          </p:nvPr>
        </p:nvSpPr>
        <p:spPr>
          <a:xfrm>
            <a:off x="838200" y="365126"/>
            <a:ext cx="10515600" cy="800128"/>
          </a:xfrm>
        </p:spPr>
        <p:txBody>
          <a:bodyPr/>
          <a:lstStyle/>
          <a:p>
            <a:r>
              <a:rPr lang="en-IN" dirty="0"/>
              <a:t>Add Airport</a:t>
            </a:r>
          </a:p>
        </p:txBody>
      </p:sp>
      <p:pic>
        <p:nvPicPr>
          <p:cNvPr id="5" name="Content Placeholder 4">
            <a:extLst>
              <a:ext uri="{FF2B5EF4-FFF2-40B4-BE49-F238E27FC236}">
                <a16:creationId xmlns:a16="http://schemas.microsoft.com/office/drawing/2014/main" id="{808B229E-2A11-E2E2-1A0E-9185008DFF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58225"/>
            <a:ext cx="10515600" cy="4825737"/>
          </a:xfrm>
        </p:spPr>
      </p:pic>
    </p:spTree>
    <p:extLst>
      <p:ext uri="{BB962C8B-B14F-4D97-AF65-F5344CB8AC3E}">
        <p14:creationId xmlns:p14="http://schemas.microsoft.com/office/powerpoint/2010/main" val="3418843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C60D-F866-3F7A-5790-ACB3288129D3}"/>
              </a:ext>
            </a:extLst>
          </p:cNvPr>
          <p:cNvSpPr>
            <a:spLocks noGrp="1"/>
          </p:cNvSpPr>
          <p:nvPr>
            <p:ph type="title"/>
          </p:nvPr>
        </p:nvSpPr>
        <p:spPr>
          <a:xfrm>
            <a:off x="3747052" y="1709738"/>
            <a:ext cx="7600397" cy="1619871"/>
          </a:xfrm>
        </p:spPr>
        <p:txBody>
          <a:bodyPr>
            <a:normAutofit/>
          </a:bodyPr>
          <a:lstStyle/>
          <a:p>
            <a:r>
              <a:rPr lang="en-IN" sz="7200" b="1" dirty="0"/>
              <a:t>THANK YOU</a:t>
            </a:r>
          </a:p>
        </p:txBody>
      </p:sp>
    </p:spTree>
    <p:extLst>
      <p:ext uri="{BB962C8B-B14F-4D97-AF65-F5344CB8AC3E}">
        <p14:creationId xmlns:p14="http://schemas.microsoft.com/office/powerpoint/2010/main" val="2236490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76F6-0A92-2FD1-88F7-528DD6F89016}"/>
              </a:ext>
            </a:extLst>
          </p:cNvPr>
          <p:cNvSpPr>
            <a:spLocks noGrp="1"/>
          </p:cNvSpPr>
          <p:nvPr>
            <p:ph type="title"/>
          </p:nvPr>
        </p:nvSpPr>
        <p:spPr/>
        <p:txBody>
          <a:bodyPr/>
          <a:lstStyle/>
          <a:p>
            <a:r>
              <a:rPr lang="en-IN" dirty="0"/>
              <a:t>Collection Details</a:t>
            </a:r>
          </a:p>
        </p:txBody>
      </p:sp>
      <p:sp>
        <p:nvSpPr>
          <p:cNvPr id="3" name="Content Placeholder 2">
            <a:extLst>
              <a:ext uri="{FF2B5EF4-FFF2-40B4-BE49-F238E27FC236}">
                <a16:creationId xmlns:a16="http://schemas.microsoft.com/office/drawing/2014/main" id="{2EC251FC-E462-9BDB-DE7C-25E719457B06}"/>
              </a:ext>
            </a:extLst>
          </p:cNvPr>
          <p:cNvSpPr>
            <a:spLocks noGrp="1"/>
          </p:cNvSpPr>
          <p:nvPr>
            <p:ph idx="1"/>
          </p:nvPr>
        </p:nvSpPr>
        <p:spPr/>
        <p:txBody>
          <a:bodyPr/>
          <a:lstStyle/>
          <a:p>
            <a:pPr marL="160020">
              <a:spcBef>
                <a:spcPts val="945"/>
              </a:spcBef>
            </a:pPr>
            <a:r>
              <a:rPr lang="en-US" sz="1800" b="1" u="sng" dirty="0">
                <a:effectLst/>
                <a:uFill>
                  <a:solidFill>
                    <a:srgbClr val="000000"/>
                  </a:solidFill>
                </a:uFill>
                <a:latin typeface="Calibri" panose="020F0502020204030204" pitchFamily="34" charset="0"/>
                <a:ea typeface="Calibri" panose="020F0502020204030204" pitchFamily="34" charset="0"/>
              </a:rPr>
              <a:t>Collection</a:t>
            </a:r>
            <a:r>
              <a:rPr lang="en-US" sz="1800" b="1" u="sng" spc="15"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1</a:t>
            </a:r>
            <a:r>
              <a:rPr lang="en-US" sz="1800" b="1" u="sng" spc="20"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a:t>
            </a:r>
            <a:r>
              <a:rPr lang="en-US" sz="1800" b="1" u="sng" spc="20"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Admin</a:t>
            </a:r>
            <a:r>
              <a:rPr lang="en-US" sz="1800" b="1" u="sng" spc="25"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a:t>
            </a:r>
            <a:endParaRPr lang="en-IN" sz="1800" b="1" u="sng" dirty="0">
              <a:effectLst/>
              <a:uFill>
                <a:solidFill>
                  <a:srgbClr val="000000"/>
                </a:solidFill>
              </a:uFill>
              <a:latin typeface="Calibri" panose="020F0502020204030204" pitchFamily="34" charset="0"/>
              <a:ea typeface="Calibri" panose="020F0502020204030204" pitchFamily="34" charset="0"/>
            </a:endParaRPr>
          </a:p>
          <a:p>
            <a:pPr marL="342900" lvl="0" indent="-342900">
              <a:spcBef>
                <a:spcPts val="910"/>
              </a:spcBef>
              <a:buSzPts val="1300"/>
              <a:buFont typeface="Symbol" panose="05050102010706020507" pitchFamily="18" charset="2"/>
              <a:buChar char=""/>
              <a:tabLst>
                <a:tab pos="589280" algn="l"/>
                <a:tab pos="589915" algn="l"/>
              </a:tabLst>
            </a:pPr>
            <a:r>
              <a:rPr lang="en-US" sz="1800" dirty="0" err="1">
                <a:latin typeface="Calibri" panose="020F0502020204030204" pitchFamily="34" charset="0"/>
                <a:ea typeface="Symbol" panose="05050102010706020507" pitchFamily="18" charset="2"/>
                <a:cs typeface="Symbol" panose="05050102010706020507" pitchFamily="18" charset="2"/>
              </a:rPr>
              <a:t>Admin</a:t>
            </a:r>
            <a:r>
              <a:rPr lang="en-US" sz="1800" dirty="0" err="1">
                <a:effectLst/>
                <a:latin typeface="Calibri" panose="020F0502020204030204" pitchFamily="34" charset="0"/>
                <a:ea typeface="Symbol" panose="05050102010706020507" pitchFamily="18" charset="2"/>
                <a:cs typeface="Symbol" panose="05050102010706020507" pitchFamily="18" charset="2"/>
              </a:rPr>
              <a:t>ID</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45"/>
              </a:spcBef>
              <a:buSzPts val="1300"/>
              <a:buFont typeface="Symbol" panose="05050102010706020507" pitchFamily="18" charset="2"/>
              <a:buChar char=""/>
              <a:tabLst>
                <a:tab pos="589280" algn="l"/>
                <a:tab pos="589915" algn="l"/>
              </a:tabLst>
            </a:pPr>
            <a:r>
              <a:rPr lang="en-US" sz="1800" dirty="0">
                <a:effectLst/>
                <a:latin typeface="Calibri" panose="020F0502020204030204" pitchFamily="34" charset="0"/>
                <a:ea typeface="Symbol" panose="05050102010706020507" pitchFamily="18" charset="2"/>
                <a:cs typeface="Symbol" panose="05050102010706020507" pitchFamily="18" charset="2"/>
              </a:rPr>
              <a:t>name</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45"/>
              </a:spcBef>
              <a:buSzPts val="1300"/>
              <a:buFont typeface="Symbol" panose="05050102010706020507" pitchFamily="18" charset="2"/>
              <a:buChar char=""/>
              <a:tabLst>
                <a:tab pos="589280" algn="l"/>
                <a:tab pos="5899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contactNumber</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0" lvl="0" indent="0">
              <a:spcBef>
                <a:spcPts val="155"/>
              </a:spcBef>
              <a:buSzPts val="1300"/>
              <a:buNone/>
              <a:tabLst>
                <a:tab pos="589280" algn="l"/>
                <a:tab pos="589915" algn="l"/>
              </a:tabLst>
            </a:pPr>
            <a:endParaRPr lang="en-US" sz="1800" dirty="0">
              <a:effectLst/>
              <a:latin typeface="Calibri" panose="020F0502020204030204" pitchFamily="34" charset="0"/>
              <a:ea typeface="Symbol" panose="05050102010706020507" pitchFamily="18" charset="2"/>
              <a:cs typeface="Symbol" panose="05050102010706020507" pitchFamily="18" charset="2"/>
            </a:endParaRPr>
          </a:p>
          <a:p>
            <a:pPr marL="0" lvl="0" indent="0">
              <a:spcBef>
                <a:spcPts val="155"/>
              </a:spcBef>
              <a:buSzPts val="1300"/>
              <a:buNone/>
              <a:tabLst>
                <a:tab pos="589280" algn="l"/>
                <a:tab pos="589915" algn="l"/>
              </a:tabLst>
            </a:pPr>
            <a:endParaRPr lang="en-US" sz="1800" dirty="0">
              <a:latin typeface="Calibri" panose="020F0502020204030204" pitchFamily="34" charset="0"/>
              <a:ea typeface="Symbol" panose="05050102010706020507" pitchFamily="18" charset="2"/>
              <a:cs typeface="Symbol" panose="05050102010706020507" pitchFamily="18" charset="2"/>
            </a:endParaRPr>
          </a:p>
          <a:p>
            <a:pPr marL="160020"/>
            <a:r>
              <a:rPr lang="en-US" sz="1800" b="1" u="sng" dirty="0">
                <a:effectLst/>
                <a:uFill>
                  <a:solidFill>
                    <a:srgbClr val="000000"/>
                  </a:solidFill>
                </a:uFill>
                <a:latin typeface="Calibri" panose="020F0502020204030204" pitchFamily="34" charset="0"/>
                <a:ea typeface="Calibri" panose="020F0502020204030204" pitchFamily="34" charset="0"/>
              </a:rPr>
              <a:t>Collection</a:t>
            </a:r>
            <a:r>
              <a:rPr lang="en-US" sz="1800" b="1" u="sng" spc="10"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2</a:t>
            </a:r>
            <a:r>
              <a:rPr lang="en-US" sz="1800" b="1" u="sng" spc="15"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a:t>
            </a:r>
            <a:r>
              <a:rPr lang="en-US" sz="1800" b="1" u="sng" spc="15"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Users</a:t>
            </a:r>
            <a:r>
              <a:rPr lang="en-US" sz="1800" b="1" u="sng" spc="20"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a:t>
            </a:r>
            <a:endParaRPr lang="en-IN" sz="1800" b="1" u="sng" dirty="0">
              <a:effectLst/>
              <a:uFill>
                <a:solidFill>
                  <a:srgbClr val="000000"/>
                </a:solidFill>
              </a:uFill>
              <a:latin typeface="Calibri" panose="020F0502020204030204" pitchFamily="34" charset="0"/>
              <a:ea typeface="Calibri" panose="020F0502020204030204" pitchFamily="34" charset="0"/>
            </a:endParaRPr>
          </a:p>
          <a:p>
            <a:pPr marL="342900" lvl="0" indent="-342900">
              <a:spcBef>
                <a:spcPts val="910"/>
              </a:spcBef>
              <a:buSzPts val="1300"/>
              <a:buFont typeface="Symbol" panose="05050102010706020507" pitchFamily="18" charset="2"/>
              <a:buChar char=""/>
              <a:tabLst>
                <a:tab pos="589280" algn="l"/>
                <a:tab pos="5899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passengerID</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55"/>
              </a:spcBef>
              <a:buSzPts val="1300"/>
              <a:buFont typeface="Symbol" panose="05050102010706020507" pitchFamily="18" charset="2"/>
              <a:buChar char=""/>
              <a:tabLst>
                <a:tab pos="589280" algn="l"/>
                <a:tab pos="589915" algn="l"/>
              </a:tabLst>
            </a:pPr>
            <a:r>
              <a:rPr lang="en-US" sz="1800" dirty="0">
                <a:effectLst/>
                <a:latin typeface="Calibri" panose="020F0502020204030204" pitchFamily="34" charset="0"/>
                <a:ea typeface="Symbol" panose="05050102010706020507" pitchFamily="18" charset="2"/>
                <a:cs typeface="Symbol" panose="05050102010706020507" pitchFamily="18" charset="2"/>
              </a:rPr>
              <a:t>name</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45"/>
              </a:spcBef>
              <a:buSzPts val="1300"/>
              <a:buFont typeface="Symbol" panose="05050102010706020507" pitchFamily="18" charset="2"/>
              <a:buChar char=""/>
              <a:tabLst>
                <a:tab pos="589280" algn="l"/>
                <a:tab pos="5899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contactNumber</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55"/>
              </a:spcBef>
              <a:buSzPts val="1300"/>
              <a:buFont typeface="Symbol" panose="05050102010706020507" pitchFamily="18" charset="2"/>
              <a:buChar char=""/>
              <a:tabLst>
                <a:tab pos="589280" algn="l"/>
                <a:tab pos="589915" algn="l"/>
              </a:tabLst>
            </a:pPr>
            <a:r>
              <a:rPr lang="en-US" sz="1800" dirty="0">
                <a:effectLst/>
                <a:latin typeface="Calibri" panose="020F0502020204030204" pitchFamily="34" charset="0"/>
                <a:ea typeface="Symbol" panose="05050102010706020507" pitchFamily="18" charset="2"/>
                <a:cs typeface="Symbol" panose="05050102010706020507" pitchFamily="18" charset="2"/>
              </a:rPr>
              <a:t>email</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0" lvl="0" indent="0">
              <a:spcBef>
                <a:spcPts val="155"/>
              </a:spcBef>
              <a:buSzPts val="1300"/>
              <a:buNone/>
              <a:tabLst>
                <a:tab pos="589280" algn="l"/>
                <a:tab pos="589915" algn="l"/>
              </a:tabLst>
            </a:pPr>
            <a:endParaRPr lang="en-IN" sz="1800" dirty="0">
              <a:effectLst/>
              <a:latin typeface="Calibri" panose="020F0502020204030204" pitchFamily="34" charset="0"/>
              <a:ea typeface="Symbol" panose="05050102010706020507" pitchFamily="18" charset="2"/>
              <a:cs typeface="Symbol" panose="05050102010706020507" pitchFamily="18" charset="2"/>
            </a:endParaRPr>
          </a:p>
          <a:p>
            <a:endParaRPr lang="en-IN" dirty="0"/>
          </a:p>
        </p:txBody>
      </p:sp>
    </p:spTree>
    <p:extLst>
      <p:ext uri="{BB962C8B-B14F-4D97-AF65-F5344CB8AC3E}">
        <p14:creationId xmlns:p14="http://schemas.microsoft.com/office/powerpoint/2010/main" val="83667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62E625-112B-821C-C82C-8F0C97DBEC54}"/>
              </a:ext>
            </a:extLst>
          </p:cNvPr>
          <p:cNvSpPr>
            <a:spLocks noGrp="1"/>
          </p:cNvSpPr>
          <p:nvPr>
            <p:ph idx="1"/>
          </p:nvPr>
        </p:nvSpPr>
        <p:spPr>
          <a:xfrm>
            <a:off x="838200" y="904568"/>
            <a:ext cx="10515600" cy="5272395"/>
          </a:xfrm>
        </p:spPr>
        <p:txBody>
          <a:bodyPr/>
          <a:lstStyle/>
          <a:p>
            <a:pPr marL="160020"/>
            <a:r>
              <a:rPr lang="en-US" sz="1800" b="1" u="sng" dirty="0">
                <a:effectLst/>
                <a:uFill>
                  <a:solidFill>
                    <a:srgbClr val="000000"/>
                  </a:solidFill>
                </a:uFill>
                <a:latin typeface="Calibri" panose="020F0502020204030204" pitchFamily="34" charset="0"/>
                <a:ea typeface="Calibri" panose="020F0502020204030204" pitchFamily="34" charset="0"/>
              </a:rPr>
              <a:t>Collection</a:t>
            </a:r>
            <a:r>
              <a:rPr lang="en-US" sz="1800" b="1" u="sng" spc="15"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3</a:t>
            </a:r>
            <a:r>
              <a:rPr lang="en-US" sz="1800" b="1" u="sng" spc="15"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a:t>
            </a:r>
            <a:r>
              <a:rPr lang="en-US" sz="1800" b="1" u="sng" spc="15"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Flights</a:t>
            </a:r>
            <a:r>
              <a:rPr lang="en-US" sz="1800" b="1" u="sng" spc="15"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a:t>
            </a:r>
            <a:endParaRPr lang="en-IN" sz="1800" b="1" u="sng" dirty="0">
              <a:effectLst/>
              <a:uFill>
                <a:solidFill>
                  <a:srgbClr val="000000"/>
                </a:solidFill>
              </a:uFill>
              <a:latin typeface="Calibri" panose="020F0502020204030204" pitchFamily="34" charset="0"/>
              <a:ea typeface="Calibri" panose="020F0502020204030204" pitchFamily="34" charset="0"/>
            </a:endParaRPr>
          </a:p>
          <a:p>
            <a:pPr marL="342900" lvl="0" indent="-342900">
              <a:spcBef>
                <a:spcPts val="915"/>
              </a:spcBef>
              <a:buSzPts val="1300"/>
              <a:buFont typeface="Symbol" panose="05050102010706020507" pitchFamily="18" charset="2"/>
              <a:buChar char=""/>
              <a:tabLst>
                <a:tab pos="589280" algn="l"/>
                <a:tab pos="5899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departureAirport</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45"/>
              </a:spcBef>
              <a:buSzPts val="1300"/>
              <a:buFont typeface="Symbol" panose="05050102010706020507" pitchFamily="18" charset="2"/>
              <a:buChar char=""/>
              <a:tabLst>
                <a:tab pos="589280" algn="l"/>
                <a:tab pos="5899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arrivalAirport</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40"/>
              </a:spcBef>
              <a:buSzPts val="1300"/>
              <a:buFont typeface="Symbol" panose="05050102010706020507" pitchFamily="18" charset="2"/>
              <a:buChar char=""/>
              <a:tabLst>
                <a:tab pos="589280" algn="l"/>
                <a:tab pos="5899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departureDate</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55"/>
              </a:spcBef>
              <a:buSzPts val="1300"/>
              <a:buFont typeface="Symbol" panose="05050102010706020507" pitchFamily="18" charset="2"/>
              <a:buChar char=""/>
              <a:tabLst>
                <a:tab pos="589280" algn="l"/>
                <a:tab pos="5899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arrivalDate</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45"/>
              </a:spcBef>
              <a:buSzPts val="1300"/>
              <a:buFont typeface="Symbol" panose="05050102010706020507" pitchFamily="18" charset="2"/>
              <a:buChar char=""/>
              <a:tabLst>
                <a:tab pos="589280" algn="l"/>
                <a:tab pos="589915" algn="l"/>
              </a:tabLst>
            </a:pPr>
            <a:r>
              <a:rPr lang="en-US" sz="1800" dirty="0">
                <a:effectLst/>
                <a:latin typeface="Calibri" panose="020F0502020204030204" pitchFamily="34" charset="0"/>
                <a:ea typeface="Symbol" panose="05050102010706020507" pitchFamily="18" charset="2"/>
                <a:cs typeface="Symbol" panose="05050102010706020507" pitchFamily="18" charset="2"/>
              </a:rPr>
              <a:t>duration</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55"/>
              </a:spcBef>
              <a:buSzPts val="1300"/>
              <a:buFont typeface="Symbol" panose="05050102010706020507" pitchFamily="18" charset="2"/>
              <a:buChar char=""/>
              <a:tabLst>
                <a:tab pos="589280" algn="l"/>
                <a:tab pos="5899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availableSeats</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45"/>
              </a:spcBef>
              <a:buSzPts val="1300"/>
              <a:buFont typeface="Symbol" panose="05050102010706020507" pitchFamily="18" charset="2"/>
              <a:buChar char=""/>
              <a:tabLst>
                <a:tab pos="589280" algn="l"/>
                <a:tab pos="5899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aircraftNumber</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45"/>
              </a:spcBef>
              <a:buSzPts val="1300"/>
              <a:buFont typeface="Symbol" panose="05050102010706020507" pitchFamily="18" charset="2"/>
              <a:buChar char=""/>
              <a:tabLst>
                <a:tab pos="589280" algn="l"/>
                <a:tab pos="5899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ﬂightID</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0" indent="0">
              <a:buNone/>
            </a:pPr>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160020"/>
            <a:r>
              <a:rPr lang="en-US" sz="1800" b="1" u="sng" dirty="0">
                <a:effectLst/>
                <a:uFill>
                  <a:solidFill>
                    <a:srgbClr val="000000"/>
                  </a:solidFill>
                </a:uFill>
                <a:latin typeface="Calibri" panose="020F0502020204030204" pitchFamily="34" charset="0"/>
                <a:ea typeface="Calibri" panose="020F0502020204030204" pitchFamily="34" charset="0"/>
              </a:rPr>
              <a:t>Collection 4-</a:t>
            </a:r>
            <a:r>
              <a:rPr lang="en-US" sz="1800" b="1" u="sng" spc="5"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Aircraft</a:t>
            </a:r>
            <a:endParaRPr lang="en-IN" sz="1800" b="1" u="sng" dirty="0">
              <a:effectLst/>
              <a:uFill>
                <a:solidFill>
                  <a:srgbClr val="000000"/>
                </a:solidFill>
              </a:uFill>
              <a:latin typeface="Calibri" panose="020F0502020204030204" pitchFamily="34" charset="0"/>
              <a:ea typeface="Calibri" panose="020F0502020204030204" pitchFamily="34" charset="0"/>
            </a:endParaRPr>
          </a:p>
          <a:p>
            <a:pPr marL="342900" lvl="0" indent="-342900">
              <a:spcBef>
                <a:spcPts val="900"/>
              </a:spcBef>
              <a:buSzPts val="1300"/>
              <a:buFont typeface="Symbol" panose="05050102010706020507" pitchFamily="18" charset="2"/>
              <a:buChar char=""/>
              <a:tabLst>
                <a:tab pos="589280" algn="l"/>
                <a:tab pos="5899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aircraftID</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55"/>
              </a:spcBef>
              <a:buSzPts val="1300"/>
              <a:buFont typeface="Symbol" panose="05050102010706020507" pitchFamily="18" charset="2"/>
              <a:buChar char=""/>
              <a:tabLst>
                <a:tab pos="589280" algn="l"/>
                <a:tab pos="5899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aircraftType</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45"/>
              </a:spcBef>
              <a:buSzPts val="1300"/>
              <a:buFont typeface="Symbol" panose="05050102010706020507" pitchFamily="18" charset="2"/>
              <a:buChar char=""/>
              <a:tabLst>
                <a:tab pos="589280" algn="l"/>
                <a:tab pos="5899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registrationNumber</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55"/>
              </a:spcBef>
              <a:buSzPts val="1300"/>
              <a:buFont typeface="Symbol" panose="05050102010706020507" pitchFamily="18" charset="2"/>
              <a:buChar char=""/>
              <a:tabLst>
                <a:tab pos="589280" algn="l"/>
                <a:tab pos="5899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seatingConfiguration</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45"/>
              </a:spcBef>
              <a:buSzPts val="1300"/>
              <a:buFont typeface="Symbol" panose="05050102010706020507" pitchFamily="18" charset="2"/>
              <a:buChar char=""/>
              <a:tabLst>
                <a:tab pos="589280" algn="l"/>
                <a:tab pos="5899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lastMaintenance</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endParaRPr lang="en-IN" dirty="0"/>
          </a:p>
        </p:txBody>
      </p:sp>
    </p:spTree>
    <p:extLst>
      <p:ext uri="{BB962C8B-B14F-4D97-AF65-F5344CB8AC3E}">
        <p14:creationId xmlns:p14="http://schemas.microsoft.com/office/powerpoint/2010/main" val="254945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5EF7A-2C39-4FCB-FD95-70D42FE29F73}"/>
              </a:ext>
            </a:extLst>
          </p:cNvPr>
          <p:cNvSpPr>
            <a:spLocks noGrp="1"/>
          </p:cNvSpPr>
          <p:nvPr>
            <p:ph idx="1"/>
          </p:nvPr>
        </p:nvSpPr>
        <p:spPr>
          <a:xfrm>
            <a:off x="769374" y="884903"/>
            <a:ext cx="10515600" cy="5311725"/>
          </a:xfrm>
        </p:spPr>
        <p:txBody>
          <a:bodyPr/>
          <a:lstStyle/>
          <a:p>
            <a:pPr marL="160020">
              <a:spcBef>
                <a:spcPts val="175"/>
              </a:spcBef>
            </a:pPr>
            <a:r>
              <a:rPr lang="en-US" sz="1800" b="1" u="sng" dirty="0">
                <a:effectLst/>
                <a:uFill>
                  <a:solidFill>
                    <a:srgbClr val="000000"/>
                  </a:solidFill>
                </a:uFill>
                <a:latin typeface="Calibri" panose="020F0502020204030204" pitchFamily="34" charset="0"/>
                <a:ea typeface="Calibri" panose="020F0502020204030204" pitchFamily="34" charset="0"/>
              </a:rPr>
              <a:t>Collection</a:t>
            </a:r>
            <a:r>
              <a:rPr lang="en-US" sz="1800" b="1" u="sng" spc="30"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5-</a:t>
            </a:r>
            <a:r>
              <a:rPr lang="en-US" sz="1800" b="1" u="sng" spc="30"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Airport</a:t>
            </a:r>
            <a:endParaRPr lang="en-IN" sz="1800" b="1" u="sng" dirty="0">
              <a:effectLst/>
              <a:uFill>
                <a:solidFill>
                  <a:srgbClr val="000000"/>
                </a:solidFill>
              </a:uFill>
              <a:latin typeface="Calibri" panose="020F0502020204030204" pitchFamily="34" charset="0"/>
              <a:ea typeface="Calibri" panose="020F0502020204030204" pitchFamily="34" charset="0"/>
            </a:endParaRPr>
          </a:p>
          <a:p>
            <a:pPr marL="342900" lvl="0" indent="-342900">
              <a:spcBef>
                <a:spcPts val="915"/>
              </a:spcBef>
              <a:buSzPts val="1300"/>
              <a:buFont typeface="Symbol" panose="05050102010706020507" pitchFamily="18" charset="2"/>
              <a:buChar char=""/>
              <a:tabLst>
                <a:tab pos="589280" algn="l"/>
                <a:tab pos="5899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airportCode</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40"/>
              </a:spcBef>
              <a:buSzPts val="1300"/>
              <a:buFont typeface="Symbol" panose="05050102010706020507" pitchFamily="18" charset="2"/>
              <a:buChar char=""/>
              <a:tabLst>
                <a:tab pos="589280" algn="l"/>
                <a:tab pos="589915" algn="l"/>
              </a:tabLst>
            </a:pPr>
            <a:r>
              <a:rPr lang="en-US" sz="1800" dirty="0">
                <a:effectLst/>
                <a:latin typeface="Calibri" panose="020F0502020204030204" pitchFamily="34" charset="0"/>
                <a:ea typeface="Symbol" panose="05050102010706020507" pitchFamily="18" charset="2"/>
                <a:cs typeface="Symbol" panose="05050102010706020507" pitchFamily="18" charset="2"/>
              </a:rPr>
              <a:t>location</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0" indent="0">
              <a:buNone/>
            </a:pPr>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0" indent="0">
              <a:spcBef>
                <a:spcPts val="35"/>
              </a:spcBef>
              <a:buNone/>
            </a:pPr>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160020"/>
            <a:r>
              <a:rPr lang="en-US" sz="1800" b="1" u="sng" dirty="0">
                <a:effectLst/>
                <a:uFill>
                  <a:solidFill>
                    <a:srgbClr val="000000"/>
                  </a:solidFill>
                </a:uFill>
                <a:latin typeface="Calibri" panose="020F0502020204030204" pitchFamily="34" charset="0"/>
                <a:ea typeface="Calibri" panose="020F0502020204030204" pitchFamily="34" charset="0"/>
              </a:rPr>
              <a:t>Collection</a:t>
            </a:r>
            <a:r>
              <a:rPr lang="en-US" sz="1800" b="1" u="sng" spc="20"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6</a:t>
            </a:r>
            <a:r>
              <a:rPr lang="en-US" sz="1800" b="1" u="sng" spc="25"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a:t>
            </a:r>
            <a:r>
              <a:rPr lang="en-US" sz="1800" b="1" u="sng" spc="25"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Booking</a:t>
            </a:r>
            <a:endParaRPr lang="en-IN" sz="1800" b="1" u="sng" dirty="0">
              <a:effectLst/>
              <a:uFill>
                <a:solidFill>
                  <a:srgbClr val="000000"/>
                </a:solidFill>
              </a:uFill>
              <a:latin typeface="Calibri" panose="020F0502020204030204" pitchFamily="34" charset="0"/>
              <a:ea typeface="Calibri" panose="020F0502020204030204" pitchFamily="34" charset="0"/>
            </a:endParaRPr>
          </a:p>
          <a:p>
            <a:pPr marL="342900" lvl="0" indent="-342900">
              <a:spcBef>
                <a:spcPts val="910"/>
              </a:spcBef>
              <a:buSzPts val="1300"/>
              <a:buFont typeface="Symbol" panose="05050102010706020507" pitchFamily="18" charset="2"/>
              <a:buChar char=""/>
              <a:tabLst>
                <a:tab pos="589280" algn="l"/>
                <a:tab pos="5899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bookingID</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55"/>
              </a:spcBef>
              <a:buSzPts val="1300"/>
              <a:buFont typeface="Symbol" panose="05050102010706020507" pitchFamily="18" charset="2"/>
              <a:buChar char=""/>
              <a:tabLst>
                <a:tab pos="589280" algn="l"/>
                <a:tab pos="5899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ﬂightID</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45"/>
              </a:spcBef>
              <a:buSzPts val="1300"/>
              <a:buFont typeface="Symbol" panose="05050102010706020507" pitchFamily="18" charset="2"/>
              <a:buChar char=""/>
              <a:tabLst>
                <a:tab pos="589280" algn="l"/>
                <a:tab pos="5899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bookingStatus</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endParaRPr lang="en-IN" dirty="0"/>
          </a:p>
        </p:txBody>
      </p:sp>
    </p:spTree>
    <p:extLst>
      <p:ext uri="{BB962C8B-B14F-4D97-AF65-F5344CB8AC3E}">
        <p14:creationId xmlns:p14="http://schemas.microsoft.com/office/powerpoint/2010/main" val="226746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28289-FDEA-92D6-9598-6189110BF433}"/>
              </a:ext>
            </a:extLst>
          </p:cNvPr>
          <p:cNvSpPr>
            <a:spLocks noGrp="1"/>
          </p:cNvSpPr>
          <p:nvPr>
            <p:ph idx="1"/>
          </p:nvPr>
        </p:nvSpPr>
        <p:spPr>
          <a:xfrm>
            <a:off x="838200" y="914400"/>
            <a:ext cx="10515600" cy="5262563"/>
          </a:xfrm>
        </p:spPr>
        <p:txBody>
          <a:bodyPr/>
          <a:lstStyle/>
          <a:p>
            <a:pPr marL="274320"/>
            <a:r>
              <a:rPr lang="en-US" sz="1800" b="1" u="sng" dirty="0">
                <a:effectLst/>
                <a:uFill>
                  <a:solidFill>
                    <a:srgbClr val="000000"/>
                  </a:solidFill>
                </a:uFill>
                <a:latin typeface="Calibri" panose="020F0502020204030204" pitchFamily="34" charset="0"/>
                <a:ea typeface="Calibri" panose="020F0502020204030204" pitchFamily="34" charset="0"/>
              </a:rPr>
              <a:t>Collection</a:t>
            </a:r>
            <a:r>
              <a:rPr lang="en-US" sz="1800" b="1" u="sng" spc="-15"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7</a:t>
            </a:r>
            <a:r>
              <a:rPr lang="en-US" sz="1800" b="1" u="sng" spc="-10"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a:t>
            </a:r>
            <a:r>
              <a:rPr lang="en-US" sz="1800" b="1" u="sng" spc="-15"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payments</a:t>
            </a:r>
            <a:endParaRPr lang="en-IN" sz="1800" b="1" u="sng" dirty="0">
              <a:effectLst/>
              <a:uFill>
                <a:solidFill>
                  <a:srgbClr val="000000"/>
                </a:solidFill>
              </a:uFill>
              <a:latin typeface="Calibri" panose="020F0502020204030204" pitchFamily="34" charset="0"/>
              <a:ea typeface="Calibri" panose="020F0502020204030204" pitchFamily="34" charset="0"/>
            </a:endParaRPr>
          </a:p>
          <a:p>
            <a:pPr marL="342900" lvl="0" indent="-342900">
              <a:spcBef>
                <a:spcPts val="915"/>
              </a:spcBef>
              <a:buSzPts val="1300"/>
              <a:buFont typeface="Symbol" panose="05050102010706020507" pitchFamily="18" charset="2"/>
              <a:buChar char=""/>
              <a:tabLst>
                <a:tab pos="703580" algn="l"/>
                <a:tab pos="7042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bookingID</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910"/>
              </a:spcBef>
              <a:buSzPts val="1300"/>
              <a:buFont typeface="Symbol" panose="05050102010706020507" pitchFamily="18" charset="2"/>
              <a:buChar char=""/>
              <a:tabLst>
                <a:tab pos="703580" algn="l"/>
                <a:tab pos="7042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paidBy</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55"/>
              </a:spcBef>
              <a:buSzPts val="1300"/>
              <a:buFont typeface="Symbol" panose="05050102010706020507" pitchFamily="18" charset="2"/>
              <a:buChar char=""/>
              <a:tabLst>
                <a:tab pos="703580" algn="l"/>
                <a:tab pos="704215" algn="l"/>
              </a:tabLst>
            </a:pPr>
            <a:r>
              <a:rPr lang="en-US" sz="1800" dirty="0">
                <a:effectLst/>
                <a:latin typeface="Calibri" panose="020F0502020204030204" pitchFamily="34" charset="0"/>
                <a:ea typeface="Symbol" panose="05050102010706020507" pitchFamily="18" charset="2"/>
                <a:cs typeface="Symbol" panose="05050102010706020507" pitchFamily="18" charset="2"/>
              </a:rPr>
              <a:t>amount</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endParaRPr lang="en-IN" dirty="0"/>
          </a:p>
          <a:p>
            <a:pPr marL="274320"/>
            <a:r>
              <a:rPr lang="en-US" sz="1800" b="1" u="sng" dirty="0">
                <a:effectLst/>
                <a:uFill>
                  <a:solidFill>
                    <a:srgbClr val="000000"/>
                  </a:solidFill>
                </a:uFill>
                <a:latin typeface="Calibri" panose="020F0502020204030204" pitchFamily="34" charset="0"/>
                <a:ea typeface="Calibri" panose="020F0502020204030204" pitchFamily="34" charset="0"/>
              </a:rPr>
              <a:t>Collection</a:t>
            </a:r>
            <a:r>
              <a:rPr lang="en-US" sz="1800" b="1" u="sng" spc="-10"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8</a:t>
            </a:r>
            <a:r>
              <a:rPr lang="en-US" sz="1800" b="1" u="sng" spc="-10"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a:t>
            </a:r>
            <a:r>
              <a:rPr lang="en-US" sz="1800" b="1" u="sng" spc="-15"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Tickets</a:t>
            </a:r>
            <a:endParaRPr lang="en-IN" sz="1800" b="1" u="sng" dirty="0">
              <a:effectLst/>
              <a:uFill>
                <a:solidFill>
                  <a:srgbClr val="000000"/>
                </a:solidFill>
              </a:uFill>
              <a:latin typeface="Calibri" panose="020F0502020204030204" pitchFamily="34" charset="0"/>
              <a:ea typeface="Calibri" panose="020F0502020204030204" pitchFamily="34" charset="0"/>
            </a:endParaRPr>
          </a:p>
          <a:p>
            <a:pPr marL="342900" lvl="0" indent="-342900">
              <a:spcBef>
                <a:spcPts val="910"/>
              </a:spcBef>
              <a:buSzPts val="1300"/>
              <a:buFont typeface="Symbol" panose="05050102010706020507" pitchFamily="18" charset="2"/>
              <a:buChar char=""/>
              <a:tabLst>
                <a:tab pos="703580" algn="l"/>
                <a:tab pos="7042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passengerID</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60"/>
              </a:spcBef>
              <a:buSzPts val="1300"/>
              <a:buFont typeface="Symbol" panose="05050102010706020507" pitchFamily="18" charset="2"/>
              <a:buChar char=""/>
              <a:tabLst>
                <a:tab pos="703580" algn="l"/>
                <a:tab pos="7042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seatNumber</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65"/>
              </a:spcBef>
              <a:buSzPts val="1300"/>
              <a:buFont typeface="Symbol" panose="05050102010706020507" pitchFamily="18" charset="2"/>
              <a:buChar char=""/>
              <a:tabLst>
                <a:tab pos="703580" algn="l"/>
                <a:tab pos="7042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bookingID</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0" indent="0">
              <a:buNone/>
            </a:pPr>
            <a:endParaRPr lang="en-IN" dirty="0"/>
          </a:p>
        </p:txBody>
      </p:sp>
    </p:spTree>
    <p:extLst>
      <p:ext uri="{BB962C8B-B14F-4D97-AF65-F5344CB8AC3E}">
        <p14:creationId xmlns:p14="http://schemas.microsoft.com/office/powerpoint/2010/main" val="1274820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90264F-B96D-BB52-EA3B-1207E1F4B8E7}"/>
              </a:ext>
            </a:extLst>
          </p:cNvPr>
          <p:cNvSpPr txBox="1"/>
          <p:nvPr/>
        </p:nvSpPr>
        <p:spPr>
          <a:xfrm>
            <a:off x="838200" y="1507961"/>
            <a:ext cx="3935896" cy="1933863"/>
          </a:xfrm>
          <a:prstGeom prst="rect">
            <a:avLst/>
          </a:prstGeom>
          <a:noFill/>
        </p:spPr>
        <p:txBody>
          <a:bodyPr wrap="square">
            <a:spAutoFit/>
          </a:bodyPr>
          <a:lstStyle/>
          <a:p>
            <a:pPr marL="274320"/>
            <a:r>
              <a:rPr lang="en-US" sz="1800" b="1" u="sng" dirty="0">
                <a:effectLst/>
                <a:uFill>
                  <a:solidFill>
                    <a:srgbClr val="000000"/>
                  </a:solidFill>
                </a:uFill>
                <a:latin typeface="Calibri" panose="020F0502020204030204" pitchFamily="34" charset="0"/>
                <a:ea typeface="Calibri" panose="020F0502020204030204" pitchFamily="34" charset="0"/>
              </a:rPr>
              <a:t>Collection</a:t>
            </a:r>
            <a:r>
              <a:rPr lang="en-US" sz="1800" b="1" u="sng" spc="-20"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9</a:t>
            </a:r>
            <a:r>
              <a:rPr lang="en-US" sz="1800" b="1" u="sng" spc="-20"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a:t>
            </a:r>
            <a:r>
              <a:rPr lang="en-US" sz="1800" b="1" u="sng" spc="-20" dirty="0">
                <a:effectLst/>
                <a:uFill>
                  <a:solidFill>
                    <a:srgbClr val="000000"/>
                  </a:solidFill>
                </a:uFill>
                <a:latin typeface="Calibri" panose="020F0502020204030204" pitchFamily="34" charset="0"/>
                <a:ea typeface="Calibri" panose="020F0502020204030204" pitchFamily="34" charset="0"/>
              </a:rPr>
              <a:t> </a:t>
            </a:r>
            <a:r>
              <a:rPr lang="en-US" sz="1800" b="1" u="sng" dirty="0">
                <a:effectLst/>
                <a:uFill>
                  <a:solidFill>
                    <a:srgbClr val="000000"/>
                  </a:solidFill>
                </a:uFill>
                <a:latin typeface="Calibri" panose="020F0502020204030204" pitchFamily="34" charset="0"/>
                <a:ea typeface="Calibri" panose="020F0502020204030204" pitchFamily="34" charset="0"/>
              </a:rPr>
              <a:t>passengers</a:t>
            </a:r>
            <a:endParaRPr lang="en-IN" sz="1800" b="1" u="sng" dirty="0">
              <a:effectLst/>
              <a:uFill>
                <a:solidFill>
                  <a:srgbClr val="000000"/>
                </a:solidFill>
              </a:uFill>
              <a:latin typeface="Calibri" panose="020F0502020204030204" pitchFamily="34" charset="0"/>
              <a:ea typeface="Calibri" panose="020F0502020204030204" pitchFamily="34" charset="0"/>
            </a:endParaRPr>
          </a:p>
          <a:p>
            <a:pPr marL="342900" lvl="0" indent="-342900">
              <a:spcBef>
                <a:spcPts val="925"/>
              </a:spcBef>
              <a:buSzPts val="1300"/>
              <a:buFont typeface="Symbol" panose="05050102010706020507" pitchFamily="18" charset="2"/>
              <a:buChar char=""/>
              <a:tabLst>
                <a:tab pos="703580" algn="l"/>
                <a:tab pos="7042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passengerID</a:t>
            </a:r>
            <a:endParaRPr lang="en-IN" sz="14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45"/>
              </a:spcBef>
              <a:buSzPts val="1300"/>
              <a:buFont typeface="Symbol" panose="05050102010706020507" pitchFamily="18" charset="2"/>
              <a:buChar char=""/>
              <a:tabLst>
                <a:tab pos="703580" algn="l"/>
                <a:tab pos="7042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passportNumber</a:t>
            </a:r>
            <a:endParaRPr lang="en-IN" sz="14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55"/>
              </a:spcBef>
              <a:buSzPts val="1300"/>
              <a:buFont typeface="Symbol" panose="05050102010706020507" pitchFamily="18" charset="2"/>
              <a:buChar char=""/>
              <a:tabLst>
                <a:tab pos="703580" algn="l"/>
                <a:tab pos="704215" algn="l"/>
              </a:tabLst>
            </a:pPr>
            <a:r>
              <a:rPr lang="en-US" sz="1800" dirty="0">
                <a:effectLst/>
                <a:latin typeface="Calibri" panose="020F0502020204030204" pitchFamily="34" charset="0"/>
                <a:ea typeface="Symbol" panose="05050102010706020507" pitchFamily="18" charset="2"/>
                <a:cs typeface="Symbol" panose="05050102010706020507" pitchFamily="18" charset="2"/>
              </a:rPr>
              <a:t>name</a:t>
            </a:r>
            <a:endParaRPr lang="en-IN" sz="14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45"/>
              </a:spcBef>
              <a:buSzPts val="1300"/>
              <a:buFont typeface="Symbol" panose="05050102010706020507" pitchFamily="18" charset="2"/>
              <a:buChar char=""/>
              <a:tabLst>
                <a:tab pos="703580" algn="l"/>
                <a:tab pos="704215" algn="l"/>
              </a:tabLst>
            </a:pPr>
            <a:r>
              <a:rPr lang="en-US" sz="1800" dirty="0" err="1">
                <a:effectLst/>
                <a:latin typeface="Calibri" panose="020F0502020204030204" pitchFamily="34" charset="0"/>
                <a:ea typeface="Symbol" panose="05050102010706020507" pitchFamily="18" charset="2"/>
                <a:cs typeface="Symbol" panose="05050102010706020507" pitchFamily="18" charset="2"/>
              </a:rPr>
              <a:t>contactNumber</a:t>
            </a:r>
            <a:endParaRPr lang="en-US"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45"/>
              </a:spcBef>
              <a:buSzPts val="1300"/>
              <a:buFont typeface="Symbol" panose="05050102010706020507" pitchFamily="18" charset="2"/>
              <a:buChar char=""/>
              <a:tabLst>
                <a:tab pos="703580" algn="l"/>
                <a:tab pos="704215" algn="l"/>
              </a:tabLst>
            </a:pPr>
            <a:r>
              <a:rPr lang="en-US" dirty="0">
                <a:latin typeface="Calibri" panose="020F0502020204030204" pitchFamily="34" charset="0"/>
                <a:ea typeface="Symbol" panose="05050102010706020507" pitchFamily="18" charset="2"/>
                <a:cs typeface="Symbol" panose="05050102010706020507" pitchFamily="18" charset="2"/>
              </a:rPr>
              <a:t>email</a:t>
            </a:r>
            <a:endParaRPr lang="en-IN" sz="1400" dirty="0">
              <a:effectLst/>
              <a:latin typeface="Calibri" panose="020F0502020204030204" pitchFamily="34"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2430366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7906-96EC-9124-DB97-5BE2011FDA7B}"/>
              </a:ext>
            </a:extLst>
          </p:cNvPr>
          <p:cNvSpPr>
            <a:spLocks noGrp="1"/>
          </p:cNvSpPr>
          <p:nvPr>
            <p:ph type="title"/>
          </p:nvPr>
        </p:nvSpPr>
        <p:spPr/>
        <p:txBody>
          <a:bodyPr/>
          <a:lstStyle/>
          <a:p>
            <a:r>
              <a:rPr lang="en-IN" dirty="0"/>
              <a:t>Sample Collections</a:t>
            </a:r>
            <a:br>
              <a:rPr lang="en-IN" dirty="0"/>
            </a:br>
            <a:r>
              <a:rPr lang="en-IN" sz="1800" b="1" dirty="0"/>
              <a:t>collection 1: Admin</a:t>
            </a:r>
          </a:p>
        </p:txBody>
      </p:sp>
      <p:pic>
        <p:nvPicPr>
          <p:cNvPr id="6" name="image1.jpeg">
            <a:extLst>
              <a:ext uri="{FF2B5EF4-FFF2-40B4-BE49-F238E27FC236}">
                <a16:creationId xmlns:a16="http://schemas.microsoft.com/office/drawing/2014/main" id="{15C57F9F-E834-E5B1-5E97-888D1CC5D64B}"/>
              </a:ext>
            </a:extLst>
          </p:cNvPr>
          <p:cNvPicPr>
            <a:picLocks noChangeAspect="1"/>
          </p:cNvPicPr>
          <p:nvPr/>
        </p:nvPicPr>
        <p:blipFill>
          <a:blip r:embed="rId2" cstate="print"/>
          <a:stretch>
            <a:fillRect/>
          </a:stretch>
        </p:blipFill>
        <p:spPr>
          <a:xfrm>
            <a:off x="2862471" y="2220594"/>
            <a:ext cx="6014512" cy="3255867"/>
          </a:xfrm>
          <a:prstGeom prst="rect">
            <a:avLst/>
          </a:prstGeom>
        </p:spPr>
      </p:pic>
    </p:spTree>
    <p:extLst>
      <p:ext uri="{BB962C8B-B14F-4D97-AF65-F5344CB8AC3E}">
        <p14:creationId xmlns:p14="http://schemas.microsoft.com/office/powerpoint/2010/main" val="3943360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F0CF-F361-298B-E200-B76C1CC2E8CB}"/>
              </a:ext>
            </a:extLst>
          </p:cNvPr>
          <p:cNvSpPr>
            <a:spLocks noGrp="1"/>
          </p:cNvSpPr>
          <p:nvPr>
            <p:ph type="title"/>
          </p:nvPr>
        </p:nvSpPr>
        <p:spPr>
          <a:xfrm>
            <a:off x="838200" y="727586"/>
            <a:ext cx="10515600" cy="678427"/>
          </a:xfrm>
        </p:spPr>
        <p:txBody>
          <a:bodyPr>
            <a:normAutofit/>
          </a:bodyPr>
          <a:lstStyle/>
          <a:p>
            <a:r>
              <a:rPr lang="en-IN" sz="2000" b="1" dirty="0"/>
              <a:t>Collection 2: Aircraft</a:t>
            </a:r>
          </a:p>
        </p:txBody>
      </p:sp>
      <p:pic>
        <p:nvPicPr>
          <p:cNvPr id="3" name="image2.jpeg">
            <a:extLst>
              <a:ext uri="{FF2B5EF4-FFF2-40B4-BE49-F238E27FC236}">
                <a16:creationId xmlns:a16="http://schemas.microsoft.com/office/drawing/2014/main" id="{FC112240-7A27-185F-4E63-4ED738755EEA}"/>
              </a:ext>
            </a:extLst>
          </p:cNvPr>
          <p:cNvPicPr>
            <a:picLocks noChangeAspect="1"/>
          </p:cNvPicPr>
          <p:nvPr/>
        </p:nvPicPr>
        <p:blipFill>
          <a:blip r:embed="rId2" cstate="print"/>
          <a:stretch>
            <a:fillRect/>
          </a:stretch>
        </p:blipFill>
        <p:spPr>
          <a:xfrm>
            <a:off x="2477729" y="1901824"/>
            <a:ext cx="7020232" cy="4228589"/>
          </a:xfrm>
          <a:prstGeom prst="rect">
            <a:avLst/>
          </a:prstGeom>
        </p:spPr>
      </p:pic>
    </p:spTree>
    <p:extLst>
      <p:ext uri="{BB962C8B-B14F-4D97-AF65-F5344CB8AC3E}">
        <p14:creationId xmlns:p14="http://schemas.microsoft.com/office/powerpoint/2010/main" val="1537507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198</Words>
  <Application>Microsoft Office PowerPoint</Application>
  <PresentationFormat>Widescreen</PresentationFormat>
  <Paragraphs>76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Symbol</vt:lpstr>
      <vt:lpstr>Office Theme</vt:lpstr>
      <vt:lpstr>Air Lines Reservation System</vt:lpstr>
      <vt:lpstr> Introduction</vt:lpstr>
      <vt:lpstr>Collection Details</vt:lpstr>
      <vt:lpstr>PowerPoint Presentation</vt:lpstr>
      <vt:lpstr>PowerPoint Presentation</vt:lpstr>
      <vt:lpstr>PowerPoint Presentation</vt:lpstr>
      <vt:lpstr>PowerPoint Presentation</vt:lpstr>
      <vt:lpstr>Sample Collections collection 1: Admin</vt:lpstr>
      <vt:lpstr>Collection 2: Aircraft</vt:lpstr>
      <vt:lpstr>Collection 3: Airport</vt:lpstr>
      <vt:lpstr>Collection 4: Booking</vt:lpstr>
      <vt:lpstr>Collection5: Flight</vt:lpstr>
      <vt:lpstr>Collection 6: Users</vt:lpstr>
      <vt:lpstr>Collection7: Payment</vt:lpstr>
      <vt:lpstr>Collection8: Tickets</vt:lpstr>
      <vt:lpstr>Collection9: Passengers</vt:lpstr>
      <vt:lpstr>PowerPoint Presentation</vt:lpstr>
      <vt:lpstr>User Login Page</vt:lpstr>
      <vt:lpstr>Flights Search Page</vt:lpstr>
      <vt:lpstr>Seat Selection Page</vt:lpstr>
      <vt:lpstr>Passengers Information Page</vt:lpstr>
      <vt:lpstr>Billing Information</vt:lpstr>
      <vt:lpstr>Tickets</vt:lpstr>
      <vt:lpstr>Admin Login</vt:lpstr>
      <vt:lpstr>Add Flight Page</vt:lpstr>
      <vt:lpstr>Add Aircraft Page</vt:lpstr>
      <vt:lpstr>Add Airport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Lines Reservation System</dc:title>
  <dc:creator>Meghana Reddy Pothula</dc:creator>
  <cp:lastModifiedBy>anish koppula</cp:lastModifiedBy>
  <cp:revision>3</cp:revision>
  <dcterms:created xsi:type="dcterms:W3CDTF">2024-04-25T03:46:44Z</dcterms:created>
  <dcterms:modified xsi:type="dcterms:W3CDTF">2024-05-05T03:25:01Z</dcterms:modified>
</cp:coreProperties>
</file>