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56" r:id="rId4"/>
    <p:sldId id="257" r:id="rId5"/>
    <p:sldId id="258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endra Babu" userId="73e53ba66af4b02e" providerId="LiveId" clId="{AAEEC3E6-CB86-4142-B184-09A2BBBCA178}"/>
    <pc:docChg chg="undo custSel addSld delSld modSld sldOrd">
      <pc:chgData name="Raghavendra Babu" userId="73e53ba66af4b02e" providerId="LiveId" clId="{AAEEC3E6-CB86-4142-B184-09A2BBBCA178}" dt="2024-04-30T03:19:21.766" v="132" actId="2696"/>
      <pc:docMkLst>
        <pc:docMk/>
      </pc:docMkLst>
      <pc:sldChg chg="ord">
        <pc:chgData name="Raghavendra Babu" userId="73e53ba66af4b02e" providerId="LiveId" clId="{AAEEC3E6-CB86-4142-B184-09A2BBBCA178}" dt="2024-04-30T03:03:33.944" v="2"/>
        <pc:sldMkLst>
          <pc:docMk/>
          <pc:sldMk cId="3951537982" sldId="256"/>
        </pc:sldMkLst>
      </pc:sldChg>
      <pc:sldChg chg="del">
        <pc:chgData name="Raghavendra Babu" userId="73e53ba66af4b02e" providerId="LiveId" clId="{AAEEC3E6-CB86-4142-B184-09A2BBBCA178}" dt="2024-04-30T03:19:21.766" v="132" actId="2696"/>
        <pc:sldMkLst>
          <pc:docMk/>
          <pc:sldMk cId="4037513953" sldId="260"/>
        </pc:sldMkLst>
      </pc:sldChg>
      <pc:sldChg chg="addSp delSp modSp new mod">
        <pc:chgData name="Raghavendra Babu" userId="73e53ba66af4b02e" providerId="LiveId" clId="{AAEEC3E6-CB86-4142-B184-09A2BBBCA178}" dt="2024-04-30T03:03:57.206" v="10" actId="14100"/>
        <pc:sldMkLst>
          <pc:docMk/>
          <pc:sldMk cId="1174924017" sldId="261"/>
        </pc:sldMkLst>
        <pc:spChg chg="del mod">
          <ac:chgData name="Raghavendra Babu" userId="73e53ba66af4b02e" providerId="LiveId" clId="{AAEEC3E6-CB86-4142-B184-09A2BBBCA178}" dt="2024-04-30T03:03:43.187" v="5" actId="478"/>
          <ac:spMkLst>
            <pc:docMk/>
            <pc:sldMk cId="1174924017" sldId="261"/>
            <ac:spMk id="2" creationId="{E9160755-AF85-7A8C-56D7-9AAE1CA3B654}"/>
          </ac:spMkLst>
        </pc:spChg>
        <pc:spChg chg="del mod">
          <ac:chgData name="Raghavendra Babu" userId="73e53ba66af4b02e" providerId="LiveId" clId="{AAEEC3E6-CB86-4142-B184-09A2BBBCA178}" dt="2024-04-30T03:03:49.515" v="7" actId="22"/>
          <ac:spMkLst>
            <pc:docMk/>
            <pc:sldMk cId="1174924017" sldId="261"/>
            <ac:spMk id="3" creationId="{947076DF-B794-ABAC-D24E-7CA5FF54355C}"/>
          </ac:spMkLst>
        </pc:spChg>
        <pc:picChg chg="add mod ord">
          <ac:chgData name="Raghavendra Babu" userId="73e53ba66af4b02e" providerId="LiveId" clId="{AAEEC3E6-CB86-4142-B184-09A2BBBCA178}" dt="2024-04-30T03:03:57.206" v="10" actId="14100"/>
          <ac:picMkLst>
            <pc:docMk/>
            <pc:sldMk cId="1174924017" sldId="261"/>
            <ac:picMk id="5" creationId="{E4210F9C-B2CF-D7CB-6D95-112269F678F9}"/>
          </ac:picMkLst>
        </pc:picChg>
      </pc:sldChg>
      <pc:sldChg chg="addSp delSp modSp new mod">
        <pc:chgData name="Raghavendra Babu" userId="73e53ba66af4b02e" providerId="LiveId" clId="{AAEEC3E6-CB86-4142-B184-09A2BBBCA178}" dt="2024-04-30T03:06:02.380" v="25" actId="14100"/>
        <pc:sldMkLst>
          <pc:docMk/>
          <pc:sldMk cId="1351123671" sldId="262"/>
        </pc:sldMkLst>
        <pc:spChg chg="mod">
          <ac:chgData name="Raghavendra Babu" userId="73e53ba66af4b02e" providerId="LiveId" clId="{AAEEC3E6-CB86-4142-B184-09A2BBBCA178}" dt="2024-04-30T03:05:16.984" v="20" actId="13926"/>
          <ac:spMkLst>
            <pc:docMk/>
            <pc:sldMk cId="1351123671" sldId="262"/>
            <ac:spMk id="2" creationId="{566D98A7-8F38-EDEA-5403-F8BD8542B7CD}"/>
          </ac:spMkLst>
        </pc:spChg>
        <pc:spChg chg="del mod">
          <ac:chgData name="Raghavendra Babu" userId="73e53ba66af4b02e" providerId="LiveId" clId="{AAEEC3E6-CB86-4142-B184-09A2BBBCA178}" dt="2024-04-30T03:05:48.104" v="21" actId="22"/>
          <ac:spMkLst>
            <pc:docMk/>
            <pc:sldMk cId="1351123671" sldId="262"/>
            <ac:spMk id="3" creationId="{1938599B-415F-8832-2FB2-46B4FD8A7BB5}"/>
          </ac:spMkLst>
        </pc:spChg>
        <pc:picChg chg="add mod ord">
          <ac:chgData name="Raghavendra Babu" userId="73e53ba66af4b02e" providerId="LiveId" clId="{AAEEC3E6-CB86-4142-B184-09A2BBBCA178}" dt="2024-04-30T03:06:02.380" v="25" actId="14100"/>
          <ac:picMkLst>
            <pc:docMk/>
            <pc:sldMk cId="1351123671" sldId="262"/>
            <ac:picMk id="5" creationId="{555AE4B4-268C-D038-CEF5-CF9801943E93}"/>
          </ac:picMkLst>
        </pc:picChg>
      </pc:sldChg>
      <pc:sldChg chg="addSp delSp modSp new mod ord">
        <pc:chgData name="Raghavendra Babu" userId="73e53ba66af4b02e" providerId="LiveId" clId="{AAEEC3E6-CB86-4142-B184-09A2BBBCA178}" dt="2024-04-30T03:08:15.580" v="55" actId="14100"/>
        <pc:sldMkLst>
          <pc:docMk/>
          <pc:sldMk cId="1270938095" sldId="263"/>
        </pc:sldMkLst>
        <pc:spChg chg="mod">
          <ac:chgData name="Raghavendra Babu" userId="73e53ba66af4b02e" providerId="LiveId" clId="{AAEEC3E6-CB86-4142-B184-09A2BBBCA178}" dt="2024-04-30T03:07:24.964" v="49" actId="207"/>
          <ac:spMkLst>
            <pc:docMk/>
            <pc:sldMk cId="1270938095" sldId="263"/>
            <ac:spMk id="2" creationId="{5032A3E6-3108-89F6-820D-B336EE7ECD1A}"/>
          </ac:spMkLst>
        </pc:spChg>
        <pc:spChg chg="del mod">
          <ac:chgData name="Raghavendra Babu" userId="73e53ba66af4b02e" providerId="LiveId" clId="{AAEEC3E6-CB86-4142-B184-09A2BBBCA178}" dt="2024-04-30T03:08:03.230" v="51" actId="22"/>
          <ac:spMkLst>
            <pc:docMk/>
            <pc:sldMk cId="1270938095" sldId="263"/>
            <ac:spMk id="3" creationId="{B6AB5685-E721-1A84-0EF9-76FF410ACA40}"/>
          </ac:spMkLst>
        </pc:spChg>
        <pc:picChg chg="add mod ord">
          <ac:chgData name="Raghavendra Babu" userId="73e53ba66af4b02e" providerId="LiveId" clId="{AAEEC3E6-CB86-4142-B184-09A2BBBCA178}" dt="2024-04-30T03:08:15.580" v="55" actId="14100"/>
          <ac:picMkLst>
            <pc:docMk/>
            <pc:sldMk cId="1270938095" sldId="263"/>
            <ac:picMk id="5" creationId="{0D337F23-BFE4-C40E-CE78-F74977C7E23F}"/>
          </ac:picMkLst>
        </pc:picChg>
      </pc:sldChg>
      <pc:sldChg chg="addSp delSp modSp new mod">
        <pc:chgData name="Raghavendra Babu" userId="73e53ba66af4b02e" providerId="LiveId" clId="{AAEEC3E6-CB86-4142-B184-09A2BBBCA178}" dt="2024-04-30T03:11:01.900" v="131" actId="14100"/>
        <pc:sldMkLst>
          <pc:docMk/>
          <pc:sldMk cId="1689516713" sldId="264"/>
        </pc:sldMkLst>
        <pc:spChg chg="mod">
          <ac:chgData name="Raghavendra Babu" userId="73e53ba66af4b02e" providerId="LiveId" clId="{AAEEC3E6-CB86-4142-B184-09A2BBBCA178}" dt="2024-04-30T03:09:05.464" v="64" actId="207"/>
          <ac:spMkLst>
            <pc:docMk/>
            <pc:sldMk cId="1689516713" sldId="264"/>
            <ac:spMk id="2" creationId="{DDCCD81C-CDA2-3AFE-1738-548CB05BA7EE}"/>
          </ac:spMkLst>
        </pc:spChg>
        <pc:spChg chg="del mod">
          <ac:chgData name="Raghavendra Babu" userId="73e53ba66af4b02e" providerId="LiveId" clId="{AAEEC3E6-CB86-4142-B184-09A2BBBCA178}" dt="2024-04-30T03:09:51.735" v="66" actId="22"/>
          <ac:spMkLst>
            <pc:docMk/>
            <pc:sldMk cId="1689516713" sldId="264"/>
            <ac:spMk id="3" creationId="{A9E4F231-07DB-34C8-CB3D-166ACC3C8CB7}"/>
          </ac:spMkLst>
        </pc:spChg>
        <pc:picChg chg="add mod ord">
          <ac:chgData name="Raghavendra Babu" userId="73e53ba66af4b02e" providerId="LiveId" clId="{AAEEC3E6-CB86-4142-B184-09A2BBBCA178}" dt="2024-04-30T03:10:02.201" v="70" actId="14100"/>
          <ac:picMkLst>
            <pc:docMk/>
            <pc:sldMk cId="1689516713" sldId="264"/>
            <ac:picMk id="5" creationId="{8FD5B0D8-AB00-F613-2C17-CE8908AA2D4E}"/>
          </ac:picMkLst>
        </pc:picChg>
        <pc:picChg chg="add mod">
          <ac:chgData name="Raghavendra Babu" userId="73e53ba66af4b02e" providerId="LiveId" clId="{AAEEC3E6-CB86-4142-B184-09A2BBBCA178}" dt="2024-04-30T03:11:01.900" v="131" actId="14100"/>
          <ac:picMkLst>
            <pc:docMk/>
            <pc:sldMk cId="1689516713" sldId="264"/>
            <ac:picMk id="7" creationId="{3945862D-D1AE-1CA2-F95C-658B1582DD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E3CA2-A331-49BA-BD9C-CDEA50E79471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B3A20-1130-4942-9113-BA42A54190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B3A20-1130-4942-9113-BA42A54190F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51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00294-AFA0-4783-A13C-D18D771FD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11EC8-93ED-2252-1B95-7536E4A22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7592D-AB73-24D8-4100-8B78A348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BC1D-702D-48AB-A288-20FFA6293E9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6700-A9B4-6B22-8D46-E354FC5B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A2B8-AEA0-88B0-3508-8A11EA8D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8D-F003-4A32-B0CD-DEAD4727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71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2B11-3137-BD06-5B83-E543649A1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5BDEA-BC06-5169-329D-0A75458A8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07435-C83E-C917-F1CB-6A4F446F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BC1D-702D-48AB-A288-20FFA6293E9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4EEA-ED5F-A94F-DFBA-6CC91D64E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C7F9D-3627-452B-B7FD-47B88B7BF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8D-F003-4A32-B0CD-DEAD4727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5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35618-0081-D454-F7BD-CC9C3C40C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F80FD-EC61-6802-6389-99394831D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128AB-7FAE-D95D-AB0D-4DA45DD5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BC1D-702D-48AB-A288-20FFA6293E9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466E-94D3-081A-2063-0486FA5C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C46BB-0476-3D83-DD4C-239C65D7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8D-F003-4A32-B0CD-DEAD4727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9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9D1B-FD20-53E4-B7A4-5D08D620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C869B-9D62-5140-9028-845EDEC6C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0834-E0C1-2F0F-5431-5EC1211F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BC1D-702D-48AB-A288-20FFA6293E9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EE00D-8061-0CA6-0A83-CA3A6626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B033-3062-E3B9-6A0F-21A5AAD7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8D-F003-4A32-B0CD-DEAD4727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9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0DEC-7787-C41D-7C5D-7B526DD6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4AA20-88F2-457B-4974-2901F908B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6050-C026-B6B1-F2FC-C0EFE0EA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BC1D-702D-48AB-A288-20FFA6293E9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C072-D5E5-1830-2B8C-345B6490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9789-592A-20E9-550C-4187730E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8D-F003-4A32-B0CD-DEAD4727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8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BEBB-7194-9CEB-5955-661D87B8E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D9A9-5CF8-2F2F-048F-DD273AE50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B1636-FFD9-7D60-8EC0-3EFC7667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16636-9E78-C192-2D73-48321735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BC1D-702D-48AB-A288-20FFA6293E9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1CF45A-AC91-7792-3D91-459B3AD1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B8D58-AEBE-6C86-67A4-9A507399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8D-F003-4A32-B0CD-DEAD4727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16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F7C8-FC9F-3074-1832-DD856F0A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E6AB0-A9FB-B8A3-FFAE-9E0677835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8DD7-AF44-3AF4-C863-22CD8F66E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70D3E-9C2D-E902-38BE-7192FB0F5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CB381-BC7A-B0A4-6764-91757BC42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273B8-5555-0710-0E41-BC981C3F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BC1D-702D-48AB-A288-20FFA6293E9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FA4B5-B3E6-3DCE-B4B3-BF2710E4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3F1B1-62BB-C247-F73B-2A770654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8D-F003-4A32-B0CD-DEAD4727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2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314A3-5648-3EB8-978B-C18F9CDC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B7AA16-C305-EFDA-169B-1E791C3C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BC1D-702D-48AB-A288-20FFA6293E9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A7F7C-E106-F4FB-0C9C-9B07D772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CE406-1924-86F6-9843-E167885B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8D-F003-4A32-B0CD-DEAD4727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0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5584BA-C717-7BBC-40B7-C9EBEA09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BC1D-702D-48AB-A288-20FFA6293E9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113D6-ED99-8BEA-1478-DF1DB9B7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E5D6F-0774-4043-EF60-E4B829EC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8D-F003-4A32-B0CD-DEAD4727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06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FDCF-DE2A-1D8F-8FFD-F0047B1A4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21F54-C08C-2B49-86E0-34F33BE0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76C05-63D8-92C3-8DA6-C0C6ECC8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2DE9B-640A-445B-89A6-D291AEA1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BC1D-702D-48AB-A288-20FFA6293E9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07A76-8013-BB6D-E265-770B12A0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CBFE-E27E-4C48-4747-3585988B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8D-F003-4A32-B0CD-DEAD4727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16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7302-C9CC-DA31-0D6E-FF2CEDDE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6CE84-06E8-62C0-F7BE-5E4576663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8677B-36E4-502D-1815-C7AD40F8E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286DB-67D0-9534-CBBA-E4F76930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ABC1D-702D-48AB-A288-20FFA6293E9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607E4-82EE-FFAF-6D8C-53442683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A997D-C2F5-5BEE-F389-2F5E9D91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4B88D-F003-4A32-B0CD-DEAD4727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75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5D23C-47CC-CC3F-AAA4-99E43D05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8BB9E-8578-7F20-08E5-BAA58DC30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FA507-1E06-5C04-3A88-84D412306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ABC1D-702D-48AB-A288-20FFA6293E9E}" type="datetimeFigureOut">
              <a:rPr lang="en-IN" smtClean="0"/>
              <a:t>30-04-2024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4367D-1199-18CB-F067-2C397450A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2D69C-91DA-0756-678C-C280AB23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4B88D-F003-4A32-B0CD-DEAD472736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49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210F9C-B2CF-D7CB-6D95-112269F67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910" y="250886"/>
            <a:ext cx="7443019" cy="6287566"/>
          </a:xfrm>
        </p:spPr>
      </p:pic>
    </p:spTree>
    <p:extLst>
      <p:ext uri="{BB962C8B-B14F-4D97-AF65-F5344CB8AC3E}">
        <p14:creationId xmlns:p14="http://schemas.microsoft.com/office/powerpoint/2010/main" val="117492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98A7-8F38-EDEA-5403-F8BD8542B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84"/>
            <a:ext cx="10515600" cy="894736"/>
          </a:xfrm>
        </p:spPr>
        <p:txBody>
          <a:bodyPr>
            <a:normAutofit/>
          </a:bodyPr>
          <a:lstStyle/>
          <a:p>
            <a:pPr algn="ctr"/>
            <a:r>
              <a:rPr lang="en-IN" sz="3200" b="0" i="0" u="none" strike="noStrike" baseline="0" dirty="0">
                <a:highlight>
                  <a:srgbClr val="FFFF00"/>
                </a:highlight>
                <a:latin typeface="FrutigerLTPro-Roman"/>
              </a:rPr>
              <a:t>HISTORY OF HUMAN CIVILIZATION</a:t>
            </a:r>
            <a:endParaRPr lang="en-IN" sz="3200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5AE4B4-268C-D038-CEF5-CF9801943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0542" y="1189703"/>
            <a:ext cx="9350477" cy="5220929"/>
          </a:xfrm>
        </p:spPr>
      </p:pic>
    </p:spTree>
    <p:extLst>
      <p:ext uri="{BB962C8B-B14F-4D97-AF65-F5344CB8AC3E}">
        <p14:creationId xmlns:p14="http://schemas.microsoft.com/office/powerpoint/2010/main" val="1351123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BBE1-CB67-E84B-D8D2-77D3AA524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62865"/>
            <a:ext cx="9144000" cy="1052051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Energy Crises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537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198E-513E-ABF8-DEB4-1BA502A0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E936-30FA-E70E-18FD-B6F9D886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The supply of energy is far less than its demands can affect the whole mankind to run towards the development or daily purposes that crises is called Energy Crises.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6613D-7385-A469-095F-C74C0A26B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7" y="3158714"/>
            <a:ext cx="10515600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7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4E1F-2E0F-284D-C83F-49112BC12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73393"/>
          </a:xfrm>
        </p:spPr>
        <p:txBody>
          <a:bodyPr/>
          <a:lstStyle/>
          <a:p>
            <a:pPr algn="ctr"/>
            <a:br>
              <a:rPr lang="en-IN" sz="1800" b="0" i="0" u="none" strike="noStrike" baseline="0" dirty="0">
                <a:solidFill>
                  <a:srgbClr val="000000"/>
                </a:solidFill>
              </a:rPr>
            </a:br>
            <a:r>
              <a:rPr lang="en-IN" sz="3600" b="0" i="0" u="none" strike="noStrike" baseline="0" dirty="0">
                <a:solidFill>
                  <a:srgbClr val="FF0000"/>
                </a:solidFill>
              </a:rPr>
              <a:t> Causes of Energy Scarcity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1AE06-BF2F-5CF8-9454-3D46003B9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877"/>
            <a:ext cx="10515600" cy="5056086"/>
          </a:xfrm>
        </p:spPr>
        <p:txBody>
          <a:bodyPr>
            <a:normAutofit lnSpcReduction="10000"/>
          </a:bodyPr>
          <a:lstStyle/>
          <a:p>
            <a:r>
              <a:rPr lang="en-IN" sz="3200" b="0" i="0" u="none" strike="noStrike" baseline="0" dirty="0">
                <a:latin typeface="FrutigerLTPro-Roman"/>
              </a:rPr>
              <a:t>Increasing Population</a:t>
            </a:r>
          </a:p>
          <a:p>
            <a:r>
              <a:rPr lang="en-US" sz="3200" b="0" i="0" u="none" strike="noStrike" baseline="0" dirty="0">
                <a:latin typeface="FrutigerLTPro-Roman"/>
              </a:rPr>
              <a:t>Increasing Energy Usage or Consumption</a:t>
            </a:r>
            <a:endParaRPr lang="en-IN" sz="3200" dirty="0">
              <a:latin typeface="FrutigerLTPro-Roman"/>
            </a:endParaRPr>
          </a:p>
          <a:p>
            <a:r>
              <a:rPr lang="en-US" sz="3200" b="0" i="0" u="none" strike="noStrike" baseline="0" dirty="0">
                <a:latin typeface="FrutigerLTPro-Roman"/>
              </a:rPr>
              <a:t>Uneven Distribution of Energy Resources</a:t>
            </a:r>
            <a:endParaRPr lang="en-IN" sz="3200" b="0" i="0" u="none" strike="noStrike" baseline="0" dirty="0">
              <a:latin typeface="FrutigerLTPro-Roman"/>
            </a:endParaRPr>
          </a:p>
          <a:p>
            <a:r>
              <a:rPr lang="en-IN" sz="3200" b="0" i="0" u="none" strike="noStrike" baseline="0" dirty="0">
                <a:latin typeface="FrutigerLTPro-Roman"/>
              </a:rPr>
              <a:t>Lacks of Technical Knowhow</a:t>
            </a:r>
          </a:p>
          <a:p>
            <a:r>
              <a:rPr lang="en-IN" sz="3200" dirty="0">
                <a:latin typeface="FrutigerLTPro-Roman"/>
              </a:rPr>
              <a:t>Oil shortage</a:t>
            </a:r>
          </a:p>
          <a:p>
            <a:r>
              <a:rPr lang="en-IN" sz="3200" dirty="0">
                <a:latin typeface="FrutigerLTPro-Roman"/>
              </a:rPr>
              <a:t>Coal shortage</a:t>
            </a:r>
          </a:p>
          <a:p>
            <a:r>
              <a:rPr lang="en-IN" sz="3200" dirty="0">
                <a:latin typeface="FrutigerLTPro-Roman"/>
              </a:rPr>
              <a:t>Power shortage</a:t>
            </a:r>
          </a:p>
          <a:p>
            <a:r>
              <a:rPr lang="en-IN" sz="3200" dirty="0">
                <a:latin typeface="FrutigerLTPro-Roman"/>
              </a:rPr>
              <a:t>Natural disasters</a:t>
            </a:r>
          </a:p>
          <a:p>
            <a:r>
              <a:rPr lang="en-IN" sz="3200" dirty="0">
                <a:latin typeface="FrutigerLTPro-Roman"/>
              </a:rPr>
              <a:t>Attack by Terrorists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7717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A3E6-3108-89F6-820D-B336EE7E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6582"/>
          </a:xfrm>
        </p:spPr>
        <p:txBody>
          <a:bodyPr>
            <a:normAutofit/>
          </a:bodyPr>
          <a:lstStyle/>
          <a:p>
            <a:pPr algn="ctr"/>
            <a:r>
              <a:rPr lang="en-IN" sz="4400" b="0" i="0" u="none" strike="noStrike" baseline="0">
                <a:solidFill>
                  <a:srgbClr val="FF0000"/>
                </a:solidFill>
                <a:latin typeface="FrutigerLTPro-Roman"/>
              </a:rPr>
              <a:t>Increasing Population</a:t>
            </a:r>
            <a:endParaRPr lang="en-IN" sz="4400" b="0" i="0" u="none" strike="noStrike" baseline="0" dirty="0">
              <a:solidFill>
                <a:srgbClr val="FF0000"/>
              </a:solidFill>
              <a:latin typeface="FrutigerLTPro-Roman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37F23-BFE4-C40E-CE78-F74977C7E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181" y="1140541"/>
            <a:ext cx="9094838" cy="5240593"/>
          </a:xfrm>
        </p:spPr>
      </p:pic>
    </p:spTree>
    <p:extLst>
      <p:ext uri="{BB962C8B-B14F-4D97-AF65-F5344CB8AC3E}">
        <p14:creationId xmlns:p14="http://schemas.microsoft.com/office/powerpoint/2010/main" val="127093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D81C-CDA2-3AFE-1738-548CB05B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819"/>
            <a:ext cx="10515600" cy="825911"/>
          </a:xfrm>
        </p:spPr>
        <p:txBody>
          <a:bodyPr>
            <a:normAutofit/>
          </a:bodyPr>
          <a:lstStyle/>
          <a:p>
            <a:pPr algn="ctr"/>
            <a:r>
              <a:rPr lang="en-US" sz="4400" b="0" i="0" u="none" strike="noStrike" baseline="0" dirty="0">
                <a:solidFill>
                  <a:srgbClr val="FF0000"/>
                </a:solidFill>
                <a:latin typeface="FrutigerLTPro-Roman"/>
              </a:rPr>
              <a:t>Increasing Energy Usage or Consumption</a:t>
            </a:r>
            <a:endParaRPr lang="en-IN" sz="4400" dirty="0">
              <a:solidFill>
                <a:srgbClr val="FF0000"/>
              </a:solidFill>
              <a:latin typeface="FrutigerLTPro-Roman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D5B0D8-AB00-F613-2C17-CE8908AA2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181" y="1297859"/>
            <a:ext cx="9665109" cy="18976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45862D-D1AE-1CA2-F95C-658B1582D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316" y="3265240"/>
            <a:ext cx="8455741" cy="237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16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C916-C0DD-F81B-7F7A-43DF1BC7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90"/>
            <a:ext cx="10515600" cy="6769510"/>
          </a:xfrm>
        </p:spPr>
        <p:txBody>
          <a:bodyPr/>
          <a:lstStyle/>
          <a:p>
            <a:r>
              <a:rPr lang="en-US" dirty="0"/>
              <a:t>Present usage of different types of energy</a:t>
            </a:r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C20A3-CADA-24BC-D282-06D58891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4" y="1253301"/>
            <a:ext cx="10333703" cy="55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3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87</Words>
  <Application>Microsoft Office PowerPoint</Application>
  <PresentationFormat>Widescreen</PresentationFormat>
  <Paragraphs>19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FrutigerLTPro-Roman</vt:lpstr>
      <vt:lpstr>Office Theme</vt:lpstr>
      <vt:lpstr>PowerPoint Presentation</vt:lpstr>
      <vt:lpstr>HISTORY OF HUMAN CIVILIZATION</vt:lpstr>
      <vt:lpstr>Energy Crises</vt:lpstr>
      <vt:lpstr>Definition:</vt:lpstr>
      <vt:lpstr>  Causes of Energy Scarcity</vt:lpstr>
      <vt:lpstr>Increasing Population</vt:lpstr>
      <vt:lpstr>Increasing Energy Usage or Consumption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Crises</dc:title>
  <dc:creator>Raghavendra Babu</dc:creator>
  <cp:lastModifiedBy>Raghavendra Babu</cp:lastModifiedBy>
  <cp:revision>1</cp:revision>
  <dcterms:created xsi:type="dcterms:W3CDTF">2024-04-24T05:07:24Z</dcterms:created>
  <dcterms:modified xsi:type="dcterms:W3CDTF">2024-04-30T03:19:31Z</dcterms:modified>
</cp:coreProperties>
</file>