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2"/>
  </p:notesMasterIdLst>
  <p:handoutMasterIdLst>
    <p:handoutMasterId r:id="rId23"/>
  </p:handoutMasterIdLst>
  <p:sldIdLst>
    <p:sldId id="365" r:id="rId2"/>
    <p:sldId id="269" r:id="rId3"/>
    <p:sldId id="353" r:id="rId4"/>
    <p:sldId id="346" r:id="rId5"/>
    <p:sldId id="366" r:id="rId6"/>
    <p:sldId id="368" r:id="rId7"/>
    <p:sldId id="367" r:id="rId8"/>
    <p:sldId id="362" r:id="rId9"/>
    <p:sldId id="361" r:id="rId10"/>
    <p:sldId id="352" r:id="rId11"/>
    <p:sldId id="355" r:id="rId12"/>
    <p:sldId id="356" r:id="rId13"/>
    <p:sldId id="363" r:id="rId14"/>
    <p:sldId id="364" r:id="rId15"/>
    <p:sldId id="357" r:id="rId16"/>
    <p:sldId id="358" r:id="rId17"/>
    <p:sldId id="359" r:id="rId18"/>
    <p:sldId id="360" r:id="rId19"/>
    <p:sldId id="344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42DD-3D60-4CB2-B04B-945A148BE5CA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CS&amp;E,Acharya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1CD5E-AF65-417A-8F37-9C7FC14A05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499E5-5CF3-425B-9764-AB56ED7C0C01}" type="datetimeFigureOut">
              <a:rPr lang="en-US" smtClean="0"/>
              <a:pPr/>
              <a:t>7/3/2024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CS&amp;E,Acharya Institute of technology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B8AD0-F181-4DE5-A29F-B8401C614FB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B8AD0-F181-4DE5-A29F-B8401C614FB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CS&amp;E,Acharya Institute of technology</a:t>
            </a:r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CS&amp;E,Acharya Institute of technology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B8AD0-F181-4DE5-A29F-B8401C614FB2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849F-D942-41A7-94B9-17C1F1C86144}" type="datetime5">
              <a:rPr lang="en-US" smtClean="0"/>
              <a:pPr/>
              <a:t>3-Jul-24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4BBD-D8BD-4901-821B-924DA4D1B2D7}" type="datetime5">
              <a:rPr lang="en-US" smtClean="0"/>
              <a:pPr/>
              <a:t>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5FE9-2B77-4C5C-B1B7-0FABFCCF2FB3}" type="datetime5">
              <a:rPr lang="en-US" smtClean="0"/>
              <a:pPr/>
              <a:t>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8043-1F1D-4DEC-A779-53CDDC30EEAA}" type="datetime5">
              <a:rPr lang="en-US" smtClean="0"/>
              <a:pPr/>
              <a:t>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0EF5-93F0-4A6B-BC81-9AA35CF65F67}" type="datetime5">
              <a:rPr lang="en-US" smtClean="0"/>
              <a:pPr/>
              <a:t>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7CC-5C07-44DA-B08C-196104A58AA0}" type="datetime5">
              <a:rPr lang="en-US" smtClean="0"/>
              <a:pPr/>
              <a:t>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DE4A-FE93-48AB-8B95-DB53550F6B6C}" type="datetime5">
              <a:rPr lang="en-US" smtClean="0"/>
              <a:pPr/>
              <a:t>3-Jul-24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565C-54BD-4957-B29B-5FD99560FCF8}" type="datetime5">
              <a:rPr lang="en-US" smtClean="0"/>
              <a:pPr/>
              <a:t>3-Jul-24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5F8-AE1D-416B-B087-2D1D34BFF988}" type="datetime5">
              <a:rPr lang="en-US" smtClean="0"/>
              <a:pPr/>
              <a:t>3-Jul-24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5686-53A3-4A5C-8E75-0D981BE33248}" type="datetime5">
              <a:rPr lang="en-US" smtClean="0"/>
              <a:pPr/>
              <a:t>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920B-FE0D-486B-8374-09F25A04E37B}" type="datetime5">
              <a:rPr lang="en-US" smtClean="0"/>
              <a:pPr/>
              <a:t>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34D3D7-13F2-4A7D-9DF4-0C4A4A39B7A7}" type="datetime5">
              <a:rPr lang="en-US" smtClean="0"/>
              <a:pPr/>
              <a:t>3-Jul-24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CSE, Acharya Institute of Technology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142" y="3318136"/>
            <a:ext cx="11801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MINPROJECT SYNOPSIS (21CSMP67) Presentation on</a:t>
            </a:r>
          </a:p>
          <a:p>
            <a:pPr algn="ctr"/>
            <a:r>
              <a:rPr lang="en-US" sz="20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“</a:t>
            </a:r>
            <a:r>
              <a:rPr lang="en-IN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AI-GENERATED BLOG</a:t>
            </a:r>
            <a:r>
              <a:rPr lang="en-US" sz="24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”</a:t>
            </a:r>
            <a:endParaRPr lang="en-US" sz="240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ctr"/>
            <a:endParaRPr lang="en-US" sz="120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endParaRPr lang="en-US" b="1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US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Presented by:</a:t>
            </a:r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					                                </a:t>
            </a:r>
            <a:r>
              <a:rPr lang="en-US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Under the guidance of: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1.  Anish Kumar(1AY21CS028)						                     Dr. Ajith </a:t>
            </a:r>
            <a:r>
              <a:rPr lang="en-US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Padyana</a:t>
            </a:r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,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2. Aditya Jyothi Sahu (1AY21CS017)							   Professor and Head,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3. Dalavai Hruday (1AY21CS049)					                                       Department of CS&amp;E</a:t>
            </a:r>
          </a:p>
          <a:p>
            <a:endParaRPr lang="en-US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pic>
        <p:nvPicPr>
          <p:cNvPr id="5" name="Picture" descr="2010_Acharya_Institute_Logo.jpg"/>
          <p:cNvPicPr/>
          <p:nvPr/>
        </p:nvPicPr>
        <p:blipFill>
          <a:blip r:embed="rId3" cstate="print"/>
          <a:srcRect b="11187"/>
          <a:stretch>
            <a:fillRect/>
          </a:stretch>
        </p:blipFill>
        <p:spPr bwMode="auto">
          <a:xfrm>
            <a:off x="5462788" y="1791478"/>
            <a:ext cx="1495161" cy="14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584873" y="6191250"/>
            <a:ext cx="1288472" cy="476250"/>
          </a:xfrm>
        </p:spPr>
        <p:txBody>
          <a:bodyPr/>
          <a:lstStyle/>
          <a:p>
            <a:pPr algn="ctr"/>
            <a:fld id="{B1689095-0F56-401D-A251-7A6DD14A852C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3-Jul-24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1410A0-0878-4426-97E0-94B482EC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8256" y="6172200"/>
            <a:ext cx="4682835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549DB0-439B-40BD-947D-53C405FA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C40346A-5355-CE90-6437-5C8ED8DC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0708" tIns="126960" rIns="-409446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05CA0E3-3083-EBB4-BD45-B296066C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72" y="314539"/>
            <a:ext cx="1179492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ACHARYA INSTITUTE OF TECHNOLOGY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(Affiliated to Visvesvaraya Technological University, Belagavi, Approved by AICTE, New Delhi and Accredited by NBA &amp; NAAC)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Acharya Dr.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Sarvepalli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Radhakrishnan Road,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Achitnagar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Soladevanahalli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BENGALURU – 560107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REQUIREMENTS SPECIFICATION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" y="274638"/>
            <a:ext cx="11790219" cy="1143000"/>
          </a:xfrm>
        </p:spPr>
        <p:txBody>
          <a:bodyPr anchor="ctr"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FUNCTIONAL REQUIREMENTS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29455" y="6191250"/>
            <a:ext cx="1371599" cy="476250"/>
          </a:xfrm>
        </p:spPr>
        <p:txBody>
          <a:bodyPr/>
          <a:lstStyle/>
          <a:p>
            <a:pPr algn="ctr"/>
            <a:fld id="{74695A20-3B40-4311-99A6-A16F459D3C37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3-Jul-24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563" y="6172200"/>
            <a:ext cx="4668981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1673" y="1447800"/>
            <a:ext cx="11720945" cy="474518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Introduction to all the functional requirements necessary to implement project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Overview of the importance of all the functional requirements with respect to project implementation.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Analysis and justification to describe the advantages of the selected technology for functional requirement W.R.T alternatives available.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Student can also specify any other relevant information related to this topic which is specific to his project.</a:t>
            </a: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17927" cy="1143000"/>
          </a:xfrm>
        </p:spPr>
        <p:txBody>
          <a:bodyPr anchor="ctr"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NON-FUNCTIONAL REQUIREMENTS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29454" y="6191250"/>
            <a:ext cx="1427017" cy="476250"/>
          </a:xfrm>
        </p:spPr>
        <p:txBody>
          <a:bodyPr/>
          <a:lstStyle/>
          <a:p>
            <a:pPr algn="ctr"/>
            <a:fld id="{0704ABC2-B971-4678-BBC1-123DC3B9400C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3-Jul-24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128" y="6172200"/>
            <a:ext cx="4724400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77091" y="1447799"/>
            <a:ext cx="11651673" cy="4731327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Introduction to all the non-functional requirements necessary to implement project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Overview of the importance of all the non-functional requirements with respect to project implementation.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17927" cy="1143000"/>
          </a:xfrm>
        </p:spPr>
        <p:txBody>
          <a:bodyPr anchor="ctr"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SOFTWARE REQUIREMENTS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29454" y="6191250"/>
            <a:ext cx="1427017" cy="476250"/>
          </a:xfrm>
        </p:spPr>
        <p:txBody>
          <a:bodyPr/>
          <a:lstStyle/>
          <a:p>
            <a:pPr algn="ctr"/>
            <a:fld id="{0704ABC2-B971-4678-BBC1-123DC3B9400C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3-Jul-24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128" y="6172200"/>
            <a:ext cx="4724400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77091" y="1447799"/>
            <a:ext cx="11651673" cy="4731327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List of all the software requirements necessary to implement project.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Overview of the importance of each &amp; every software requirement with respect to project implementation.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17927" cy="1143000"/>
          </a:xfrm>
        </p:spPr>
        <p:txBody>
          <a:bodyPr anchor="ctr"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HARDWARE REQUIREMENTS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29454" y="6191250"/>
            <a:ext cx="1427017" cy="476250"/>
          </a:xfrm>
        </p:spPr>
        <p:txBody>
          <a:bodyPr/>
          <a:lstStyle/>
          <a:p>
            <a:pPr algn="ctr"/>
            <a:fld id="{0704ABC2-B971-4678-BBC1-123DC3B9400C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3-Jul-24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128" y="6172200"/>
            <a:ext cx="4724400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77091" y="1447799"/>
            <a:ext cx="11651673" cy="4731327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List of all the hardware requirements necessary to implement project.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Overview of the importance of each &amp; every hardware requirement with respect to project implementation.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PROPOSED METHODOLOGY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274638"/>
            <a:ext cx="11817927" cy="1143000"/>
          </a:xfrm>
        </p:spPr>
        <p:txBody>
          <a:bodyPr anchor="ctr"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PROPOSED METHODOLOGY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09564" y="6191250"/>
            <a:ext cx="1136072" cy="476250"/>
          </a:xfrm>
        </p:spPr>
        <p:txBody>
          <a:bodyPr/>
          <a:lstStyle/>
          <a:p>
            <a:pPr algn="ctr"/>
            <a:fld id="{21AF80D8-4AC4-4C2B-96F4-78E0E914A3D3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3-Jul-24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274" y="6172200"/>
            <a:ext cx="4876799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07818" y="1447800"/>
            <a:ext cx="11762509" cy="4703618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Overview of the technical aspects and mathematical analysis (can include implementation algorithm) of the proposed methodology followed for implementation of the project.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One can illustrate the proposed methodology using block diagram, algorithms or any presentation aid required.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Overview of technical &amp; non-technical advantages &amp; limitations/shortcomings of the proposed methodology can be specified.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CONCLUSION AND FUTURE ENHANCEMENT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17927" cy="1143000"/>
          </a:xfrm>
        </p:spPr>
        <p:txBody>
          <a:bodyPr anchor="ctr">
            <a:no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 AND FUTURE ENHANCEMENT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0" y="6191250"/>
            <a:ext cx="1219199" cy="476250"/>
          </a:xfrm>
        </p:spPr>
        <p:txBody>
          <a:bodyPr/>
          <a:lstStyle/>
          <a:p>
            <a:pPr algn="ctr"/>
            <a:fld id="{E14FB48A-DC87-4E05-91E3-999A48877A85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3-Jul-24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7419" y="6172200"/>
            <a:ext cx="4793672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80109" y="1447800"/>
            <a:ext cx="11831782" cy="4572000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Conclusion statement which clearly relating the problem statement, functional requirements with proposed </a:t>
            </a:r>
            <a:r>
              <a:rPr lang="en-US">
                <a:latin typeface="Cambria" pitchFamily="18" charset="0"/>
                <a:ea typeface="Cambria" pitchFamily="18" charset="0"/>
              </a:rPr>
              <a:t>methodology.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Future enhancement (if any).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95982-9875-45BA-B3F2-02217112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9454" y="6191249"/>
            <a:ext cx="1454727" cy="486641"/>
          </a:xfrm>
        </p:spPr>
        <p:txBody>
          <a:bodyPr/>
          <a:lstStyle/>
          <a:p>
            <a:pPr algn="ctr"/>
            <a:fld id="{8FC3AE98-8AF6-4B6B-B260-65429195B669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3-Jul-24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A3E08B-466D-43CD-B372-6849C5A44F11}"/>
              </a:ext>
            </a:extLst>
          </p:cNvPr>
          <p:cNvSpPr/>
          <p:nvPr/>
        </p:nvSpPr>
        <p:spPr>
          <a:xfrm>
            <a:off x="221674" y="1510143"/>
            <a:ext cx="117763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[1] 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Cheng, H.D., Cai, X., Chen, X., Hu, L., and Lou, X. Computer-aided detection and classification of microcalcifications in mammograms: a survey. Pattern Recognition 36, 12 (2003), 2967-2991.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[2] 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John, C.,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Blohmer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, J.U., and Hamper, U.M. Breast Ultrasound: A Systematic Approach to Technique and Image Interpretation.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Thieme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, 1999. 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[3]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Loai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M.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Alnemer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, Lama Rajab and Ibrahim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Aljarah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:Conformal Prediction Technique to Predict Breast Cancer Survivability 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[4]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M.Sadhana,A.Sankareswari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, M.C.A., M.Phil. : A Proportional Learning of Classifiers Using Breast Cancer Datasets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[5] 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Ahamed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Lebbe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Sayeth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Saabith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,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Elankovan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Sundararajan,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Azuraliza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Abu Bakar: Comparative study on different classification techniques for breast cancer dataset.</a:t>
            </a:r>
          </a:p>
          <a:p>
            <a:pPr algn="just"/>
            <a:endParaRPr lang="en-IN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[6]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Madeeh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Nayer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Elgedawy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: Prediction of Breast Cancer using Random Forest, Support Vector Machines and Naive Bayes.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F0BB82-6C52-4FF7-9ECC-8FDBC011B958}"/>
              </a:ext>
            </a:extLst>
          </p:cNvPr>
          <p:cNvSpPr txBox="1">
            <a:spLocks/>
          </p:cNvSpPr>
          <p:nvPr/>
        </p:nvSpPr>
        <p:spPr>
          <a:xfrm>
            <a:off x="193963" y="274638"/>
            <a:ext cx="11817927" cy="11430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C9813-6F4D-4DE8-B169-8D3DEC55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837" y="6172200"/>
            <a:ext cx="4724400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C020C-5A15-4D11-958C-E3E40712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3" y="180109"/>
            <a:ext cx="11762509" cy="1237529"/>
          </a:xfrm>
        </p:spPr>
        <p:txBody>
          <a:bodyPr anchor="ctr"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57647" y="6191250"/>
            <a:ext cx="1060279" cy="476250"/>
          </a:xfrm>
        </p:spPr>
        <p:txBody>
          <a:bodyPr/>
          <a:lstStyle/>
          <a:p>
            <a:pPr algn="ctr"/>
            <a:fld id="{B2EB4CB8-622E-45BD-896E-6EC0D6A59351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3-Jul-24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8F06D-E2E1-4AA5-B277-69CBA749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10" y="6172200"/>
            <a:ext cx="4627417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E0ECF-14A5-47C1-9346-455E2EE0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263236" y="1447800"/>
            <a:ext cx="11637819" cy="457200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endParaRPr lang="en-IN" sz="180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IN" sz="180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29491" y="540327"/>
            <a:ext cx="11471564" cy="547947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9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96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THANK  YOU</a:t>
            </a:r>
          </a:p>
          <a:p>
            <a:pPr algn="ctr">
              <a:buNone/>
            </a:pPr>
            <a:endParaRPr lang="en-IN" sz="9600" b="1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DBEAC-E830-4F46-9810-2ED10E42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6436" y="6191250"/>
            <a:ext cx="1330036" cy="476250"/>
          </a:xfrm>
        </p:spPr>
        <p:txBody>
          <a:bodyPr/>
          <a:lstStyle/>
          <a:p>
            <a:pPr algn="ctr"/>
            <a:fld id="{E73040D4-6661-4EE2-B480-5AC27F84D186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3-Jul-24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00914-9D9E-48B1-B763-346ABCEB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564" y="6172200"/>
            <a:ext cx="4696691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E56B1-55E7-48B9-9E06-B8A044BA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INTRODUCTION  TO  THE PROJECT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31781" cy="1143000"/>
          </a:xfrm>
        </p:spPr>
        <p:txBody>
          <a:bodyPr anchor="ctr"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0" y="6191250"/>
            <a:ext cx="1163782" cy="476250"/>
          </a:xfrm>
        </p:spPr>
        <p:txBody>
          <a:bodyPr/>
          <a:lstStyle/>
          <a:p>
            <a:pPr algn="ctr"/>
            <a:fld id="{D65D6B88-AD9D-4064-8BD5-DCF524019388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3-Jul-24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3673" y="6172200"/>
            <a:ext cx="4558145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80109" y="1447800"/>
            <a:ext cx="11831782" cy="4572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1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1.1. problem definition: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SaaS AI-Generated Blog for Creators is a platform designed to help content creators generate blog content in various emotional tones.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1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1.2. overview of the technical area: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JS: Frontend framework for building the user interface.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AuthO: Manages user authentication and authorization.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MongoDB: Database for storing user data and generated content.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Stripe: Payment gateway for processing payments and managing subscriptions.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 GPT Open AI (gpt-3.5-turbo): AI model for generating blog content.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 Native: For building mobile applications (if applicable).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9875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B150B-866C-147A-F1DB-3657F7C2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8043-1F1D-4DEC-A779-53CDDC30EEAA}" type="datetime5">
              <a:rPr lang="en-US" smtClean="0"/>
              <a:pPr/>
              <a:t>3-Jul-24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3A813-F953-8EB0-E375-ADB775B0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D6217-6A54-0A32-97A4-7F570ECF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6DBEB-022A-3C67-55F4-5BBCA00DF8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6080" y="228600"/>
            <a:ext cx="11328400" cy="5943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1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1.3. overview of existing system: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Brief overview of already existing system (if any) and its drawbacks.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1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1.4. overview of proposed system: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6EE65-504B-7BF1-1B9E-D576EE224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57" y="1656080"/>
            <a:ext cx="9617225" cy="44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9E5F9-35C8-4967-11F8-364268BF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8043-1F1D-4DEC-A779-53CDDC30EEAA}" type="datetime5">
              <a:rPr lang="en-US" smtClean="0"/>
              <a:pPr/>
              <a:t>3-Jul-24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6EAD8-CC23-CD78-2EFB-04C6DDCE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D3FBF-DD82-E9A5-1AE3-2CB4D32A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289FB-424E-CEA3-3F02-108ADC2250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04672" y="386080"/>
            <a:ext cx="10950448" cy="564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/>
              <a:t>Getting Started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Sign Up: Register for an account on the platform.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Log In: Use AuthO to log in securely.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Select Emotional Tone: Choose the desired emotional tone for your blog post.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Generate Content: Input relevant information and let the AI generate the blog content.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Manage Subscription: Use Stripe to handle your subscription and billing information.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User Authentication and Authorization</a:t>
            </a:r>
          </a:p>
          <a:p>
            <a:r>
              <a:rPr lang="en-US" sz="1100" dirty="0"/>
              <a:t>AuthO is used to manage user authentication and authorization. It ensures that only registered users can access the platform and its features.</a:t>
            </a:r>
          </a:p>
          <a:p>
            <a:endParaRPr lang="en-US" sz="1100" b="1" dirty="0"/>
          </a:p>
          <a:p>
            <a:pPr marL="0" indent="0">
              <a:buNone/>
            </a:pPr>
            <a:r>
              <a:rPr lang="en-US" sz="1100" b="1" dirty="0"/>
              <a:t>Payment Processing</a:t>
            </a:r>
          </a:p>
          <a:p>
            <a:r>
              <a:rPr lang="en-US" sz="1100" dirty="0"/>
              <a:t>Stripe is integrated into the platform to handle payment processing and subscription management. Users can subscribe to different plans and manage their billing information through Stripe.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Content Generation</a:t>
            </a:r>
          </a:p>
          <a:p>
            <a:r>
              <a:rPr lang="en-US" sz="1100" dirty="0"/>
              <a:t>Chat GPT Open AI (gpt-3.5-turbo) is utilized to generate blog content based on the specified emotional tone. Users can select the desired tone and input relevant information to create personalized blog posts.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Target Audience</a:t>
            </a:r>
          </a:p>
          <a:p>
            <a:r>
              <a:rPr lang="en-US" sz="1100" dirty="0"/>
              <a:t>The primary target audience for this platform includes content creators who wish to generate blog posts with specific emotional tones to engage their audience effectively.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89541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DE983-ACF6-FE7A-D043-F39F2E16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8043-1F1D-4DEC-A779-53CDDC30EEAA}" type="datetime5">
              <a:rPr lang="en-US" smtClean="0"/>
              <a:pPr/>
              <a:t>3-Jul-24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6B89-2CD7-DA28-935A-FFE7784A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6BB1B-34BA-095D-2562-A03F5B06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FC854-E764-A7D2-0E0F-578F80ABAC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5120" y="228600"/>
            <a:ext cx="11328400" cy="5962650"/>
          </a:xfrm>
        </p:spPr>
        <p:txBody>
          <a:bodyPr>
            <a:normAutofit/>
          </a:bodyPr>
          <a:lstStyle/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platform supports the following emotional tones for blog content:</a:t>
            </a:r>
          </a:p>
          <a:p>
            <a:pPr marL="498475" indent="-228600" algn="just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Sad</a:t>
            </a:r>
          </a:p>
          <a:p>
            <a:pPr marL="498475" indent="-228600" algn="just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Happy</a:t>
            </a:r>
          </a:p>
          <a:p>
            <a:pPr marL="498475" indent="-228600" algn="just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Angry</a:t>
            </a:r>
          </a:p>
          <a:p>
            <a:pPr marL="498475" indent="-228600" algn="just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Neutral</a:t>
            </a:r>
          </a:p>
          <a:p>
            <a:pPr marL="498475" indent="-228600" algn="just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</a:p>
          <a:p>
            <a:pPr marL="269875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1325" indent="-171450"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(The basic idea or technique in the proposed system, brief explanation about how proposed system resolves the drawbacks of the existing system. Etc.…).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(List of objectives of the proposed system.)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59773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LITERATURE SURVEY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45636" cy="1143000"/>
          </a:xfrm>
        </p:spPr>
        <p:txBody>
          <a:bodyPr anchor="ctr"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40290" y="6191250"/>
            <a:ext cx="1094509" cy="476250"/>
          </a:xfrm>
        </p:spPr>
        <p:txBody>
          <a:bodyPr/>
          <a:lstStyle/>
          <a:p>
            <a:pPr algn="ctr"/>
            <a:fld id="{649EF12A-DEDD-4364-9F35-6812D5FDFC7D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3-Jul-24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6692" y="6172200"/>
            <a:ext cx="4765964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49383" y="1447800"/>
            <a:ext cx="11707090" cy="4572000"/>
          </a:xfrm>
        </p:spPr>
        <p:txBody>
          <a:bodyPr/>
          <a:lstStyle/>
          <a:p>
            <a:pPr algn="just">
              <a:buNone/>
            </a:pP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8459"/>
              </p:ext>
            </p:extLst>
          </p:nvPr>
        </p:nvGraphicFramePr>
        <p:xfrm>
          <a:off x="263238" y="1579416"/>
          <a:ext cx="11679380" cy="453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5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5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5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919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kumimoji="0"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PAPER TITLE </a:t>
                      </a:r>
                    </a:p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PUBLICATION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kumimoji="0"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 OF THE 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TECHNICAL  IDEAS / ALGORITHMS ACQUIRED FROM THE PAPER USEFULL IN DESIGNING THE PROPOSED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SHORTFALLS/DISADVANTAGES  &amp; </a:t>
                      </a:r>
                    </a:p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SOLUTION PROVIDED BY THE PROPOSED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35751</TotalTime>
  <Words>1225</Words>
  <Application>Microsoft Office PowerPoint</Application>
  <PresentationFormat>Widescreen</PresentationFormat>
  <Paragraphs>190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-apple-system</vt:lpstr>
      <vt:lpstr>Calibri</vt:lpstr>
      <vt:lpstr>Cambria</vt:lpstr>
      <vt:lpstr>Franklin Gothic Book</vt:lpstr>
      <vt:lpstr>Perpetua</vt:lpstr>
      <vt:lpstr>Times New Roman</vt:lpstr>
      <vt:lpstr>Wingdings</vt:lpstr>
      <vt:lpstr>Wingdings 2</vt:lpstr>
      <vt:lpstr>Equity</vt:lpstr>
      <vt:lpstr>PowerPoint Presentation</vt:lpstr>
      <vt:lpstr>AGENDA</vt:lpstr>
      <vt:lpstr>INTRODUCTION  TO  THE PROJECT</vt:lpstr>
      <vt:lpstr>INTRODUCTION</vt:lpstr>
      <vt:lpstr>PowerPoint Presentation</vt:lpstr>
      <vt:lpstr>PowerPoint Presentation</vt:lpstr>
      <vt:lpstr>PowerPoint Presentation</vt:lpstr>
      <vt:lpstr>LITERATURE SURVEY</vt:lpstr>
      <vt:lpstr>LITERATURE SURVEY</vt:lpstr>
      <vt:lpstr> REQUIREMENTS SPECIFICATION</vt:lpstr>
      <vt:lpstr>FUNCTIONAL REQUIREMENTS</vt:lpstr>
      <vt:lpstr>NON-FUNCTIONAL REQUIREMENTS</vt:lpstr>
      <vt:lpstr>SOFTWARE REQUIREMENTS</vt:lpstr>
      <vt:lpstr>HARDWARE REQUIREMENTS</vt:lpstr>
      <vt:lpstr>PROPOSED METHODOLOGY</vt:lpstr>
      <vt:lpstr>PROPOSED METHODOLOGY</vt:lpstr>
      <vt:lpstr>CONCLUSION AND FUTURE ENHANCEMENT</vt:lpstr>
      <vt:lpstr>CONCLUSION AND FUTURE ENHANCEMENT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QUANTITATIVE APPROACH FOR DETERMINING BREAST CANCER USING RADIO FREQUENCY AND MAXIMUM MEAN DISCREPANCY</dc:title>
  <dc:creator>nisarg ns</dc:creator>
  <cp:lastModifiedBy>Hruday Nani</cp:lastModifiedBy>
  <cp:revision>268</cp:revision>
  <dcterms:created xsi:type="dcterms:W3CDTF">2018-02-24T18:55:40Z</dcterms:created>
  <dcterms:modified xsi:type="dcterms:W3CDTF">2024-07-03T11:58:56Z</dcterms:modified>
</cp:coreProperties>
</file>