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gz0W33QhlageCTpwIWzr1lOeUR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2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0" y="1203598"/>
            <a:ext cx="9144000" cy="645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000" b="1"/>
              <a:t>“Seminar Title” </a:t>
            </a:r>
            <a:endParaRPr sz="4000" b="1"/>
          </a:p>
        </p:txBody>
      </p:sp>
      <p:sp>
        <p:nvSpPr>
          <p:cNvPr id="90" name="Google Shape;90;p1"/>
          <p:cNvSpPr txBox="1"/>
          <p:nvPr/>
        </p:nvSpPr>
        <p:spPr>
          <a:xfrm>
            <a:off x="1066800" y="72579"/>
            <a:ext cx="7620000" cy="685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62500"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Acharya Institute of Technology</a:t>
            </a:r>
            <a:endParaRPr sz="4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Soladevanahalli, Bengaluru 560 107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" descr="Acharya 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0"/>
            <a:ext cx="762000" cy="73478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/>
        </p:nvSpPr>
        <p:spPr>
          <a:xfrm>
            <a:off x="0" y="958385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Seminar Presentation on</a:t>
            </a:r>
            <a:endParaRPr sz="18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0" y="1977684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Presented by</a:t>
            </a:r>
            <a:endParaRPr sz="18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>
            <a:spLocks noGrp="1"/>
          </p:cNvSpPr>
          <p:nvPr>
            <p:ph type="sldNum" idx="12"/>
          </p:nvPr>
        </p:nvSpPr>
        <p:spPr>
          <a:xfrm>
            <a:off x="7010400" y="486965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cxnSp>
        <p:nvCxnSpPr>
          <p:cNvPr id="95" name="Google Shape;95;p1"/>
          <p:cNvCxnSpPr/>
          <p:nvPr/>
        </p:nvCxnSpPr>
        <p:spPr>
          <a:xfrm>
            <a:off x="0" y="843558"/>
            <a:ext cx="9144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6" name="Google Shape;96;p1"/>
          <p:cNvSpPr txBox="1"/>
          <p:nvPr/>
        </p:nvSpPr>
        <p:spPr>
          <a:xfrm>
            <a:off x="3779912" y="4675055"/>
            <a:ext cx="252028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2023-2024</a:t>
            </a:r>
            <a:endParaRPr/>
          </a:p>
        </p:txBody>
      </p:sp>
      <p:sp>
        <p:nvSpPr>
          <p:cNvPr id="97" name="Google Shape;97;p1"/>
          <p:cNvSpPr txBox="1"/>
          <p:nvPr/>
        </p:nvSpPr>
        <p:spPr>
          <a:xfrm>
            <a:off x="0" y="2274426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1.Name-USN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2.Name-USN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sldNum" idx="12"/>
          </p:nvPr>
        </p:nvSpPr>
        <p:spPr>
          <a:xfrm>
            <a:off x="7020272" y="489019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03" name="Google Shape;103;p2"/>
          <p:cNvSpPr txBox="1"/>
          <p:nvPr/>
        </p:nvSpPr>
        <p:spPr>
          <a:xfrm>
            <a:off x="0" y="0"/>
            <a:ext cx="331236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Table of Content:</a:t>
            </a:r>
            <a:endParaRPr sz="3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179512" y="796518"/>
            <a:ext cx="7920880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AutoNum type="arabicPeriod"/>
            </a:pP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Introduction on seminar topic</a:t>
            </a:r>
            <a:endParaRPr sz="2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AutoNum type="arabicPeriod"/>
            </a:pP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Sub topics (includes algorithms, formulas, diagrams if required)</a:t>
            </a:r>
            <a:endParaRPr sz="2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AutoNum type="arabicPeriod"/>
            </a:pP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Examples/Problems(real world, practical, theoretical)</a:t>
            </a:r>
            <a:endParaRPr sz="2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AutoNum type="arabicPeriod"/>
            </a:pP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Conclusion</a:t>
            </a:r>
            <a:endParaRPr sz="2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241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179512" y="3579862"/>
            <a:ext cx="905574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Min – 10 slides per each students in the group. 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presentation slides have to be reviewed before submitting  for evaluation.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Upload your presentation in the shared drive in the format(GroupNo_TopicNo.pdf).</a:t>
            </a:r>
            <a:endParaRPr sz="1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2F986-3FF5-A40A-1D7D-0EC450836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ADF05-8754-B292-76D1-1ED0566FCF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177B2-C6E7-9EF7-C1F4-4C797228B2D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838089-5579-BFFC-7C47-586F7764F5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BEFA20-7CC1-7F92-9370-59BF6F2AF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033" y="1412111"/>
            <a:ext cx="6037967" cy="318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96243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107</Words>
  <Application>Microsoft Office PowerPoint</Application>
  <PresentationFormat>On-screen Show (16:9)</PresentationFormat>
  <Paragraphs>21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Cambria</vt:lpstr>
      <vt:lpstr>Presentation Template</vt:lpstr>
      <vt:lpstr>“Seminar Title”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Siddesh MB</dc:creator>
  <cp:lastModifiedBy>ANISH KUMAR</cp:lastModifiedBy>
  <cp:revision>3</cp:revision>
  <dcterms:created xsi:type="dcterms:W3CDTF">2019-10-22T04:15:49Z</dcterms:created>
  <dcterms:modified xsi:type="dcterms:W3CDTF">2024-07-10T03:19:23Z</dcterms:modified>
</cp:coreProperties>
</file>