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" roundtripDataSignature="AMtx7mgz0W33QhlageCTpwIWzr1lOeUR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customschemas.google.com/relationships/presentationmetadata" Target="metadata"/><Relationship Id="rId3" Type="http://schemas.openxmlformats.org/officeDocument/2006/relationships/slide" Target="slides/slide2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heme" Target="theme/theme1.xml"/><Relationship Id="rId10" Type="http://schemas.openxmlformats.org/officeDocument/2006/relationships/viewProps" Target="viewProps.xml"/><Relationship Id="rId4" Type="http://schemas.openxmlformats.org/officeDocument/2006/relationships/notesMaster" Target="notesMasters/notesMaster1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5463778" y="1371601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272778" y="-609599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body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2874764" y="-1217413"/>
            <a:ext cx="3394472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>
            <a:spLocks noGrp="1"/>
          </p:cNvSpPr>
          <p:nvPr>
            <p:ph type="ctrTitle"/>
          </p:nvPr>
        </p:nvSpPr>
        <p:spPr>
          <a:xfrm>
            <a:off x="0" y="1203598"/>
            <a:ext cx="9144000" cy="6453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4000" b="1"/>
              <a:t>“Seminar Title” </a:t>
            </a:r>
            <a:endParaRPr sz="4000" b="1"/>
          </a:p>
        </p:txBody>
      </p:sp>
      <p:sp>
        <p:nvSpPr>
          <p:cNvPr id="90" name="Google Shape;90;p1"/>
          <p:cNvSpPr txBox="1"/>
          <p:nvPr/>
        </p:nvSpPr>
        <p:spPr>
          <a:xfrm>
            <a:off x="1066800" y="72579"/>
            <a:ext cx="7620000" cy="6857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6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Acharya Institute of Technology</a:t>
            </a:r>
            <a:endParaRPr sz="40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Soladevanahalli, Bengaluru 560 107</a:t>
            </a: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1" name="Google Shape;91;p1" descr="Acharya logo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3400" y="0"/>
            <a:ext cx="762000" cy="734786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0" y="958385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Seminar Presentation on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0" y="1977684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Presented by</a:t>
            </a:r>
            <a:endParaRPr sz="1800" b="0" i="1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ldNum" idx="12"/>
          </p:nvPr>
        </p:nvSpPr>
        <p:spPr>
          <a:xfrm>
            <a:off x="7010400" y="4869657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cxnSp>
        <p:nvCxnSpPr>
          <p:cNvPr id="95" name="Google Shape;95;p1"/>
          <p:cNvCxnSpPr/>
          <p:nvPr/>
        </p:nvCxnSpPr>
        <p:spPr>
          <a:xfrm>
            <a:off x="0" y="843558"/>
            <a:ext cx="9144000" cy="0"/>
          </a:xfrm>
          <a:prstGeom prst="straightConnector1">
            <a:avLst/>
          </a:prstGeom>
          <a:noFill/>
          <a:ln w="381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6" name="Google Shape;96;p1"/>
          <p:cNvSpPr txBox="1"/>
          <p:nvPr/>
        </p:nvSpPr>
        <p:spPr>
          <a:xfrm>
            <a:off x="3779912" y="4675055"/>
            <a:ext cx="2520280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rPr>
              <a:t>2023-2024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0" y="2274426"/>
            <a:ext cx="9144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1.Name-USN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2.Name-USN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sldNum" idx="12"/>
          </p:nvPr>
        </p:nvSpPr>
        <p:spPr>
          <a:xfrm>
            <a:off x="7020272" y="4890194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0" y="0"/>
            <a:ext cx="3312368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Table of Content:</a:t>
            </a:r>
            <a:endParaRPr sz="32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4" name="Google Shape;104;p2"/>
          <p:cNvSpPr txBox="1"/>
          <p:nvPr/>
        </p:nvSpPr>
        <p:spPr>
          <a:xfrm>
            <a:off x="179512" y="796518"/>
            <a:ext cx="7920880" cy="1631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Introduction on seminar topic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Sub topics (includes algorithms, formulas, diagrams if required)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Examples/Problems(real world, practical, theoretical)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mbria"/>
              <a:buAutoNum type="arabicPeriod"/>
            </a:pPr>
            <a:r>
              <a:rPr lang="en-US" sz="20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  <a:endParaRPr sz="20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342900" marR="0" lvl="0" indent="-2413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"/>
          <p:cNvSpPr txBox="1"/>
          <p:nvPr/>
        </p:nvSpPr>
        <p:spPr>
          <a:xfrm>
            <a:off x="179512" y="3579862"/>
            <a:ext cx="9055749" cy="9233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Min – 10 slides per each students in the group.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The presentation slides have to be reviewed before submitting  for evaluation.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Calibri"/>
              <a:buAutoNum type="arabicPeriod"/>
            </a:pPr>
            <a:r>
              <a:rPr lang="en-US" sz="1800" b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Upload your presentation in the shared drive in the format(GroupNo_TopicNo.pdf).</a:t>
            </a:r>
            <a:endParaRPr sz="1800" b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 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106</Words>
  <Application>Microsoft Office PowerPoint</Application>
  <PresentationFormat>On-screen Show (16:9)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</vt:lpstr>
      <vt:lpstr>Presentation Template</vt:lpstr>
      <vt:lpstr>“Seminar Title”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Siddesh MB</dc:creator>
  <cp:lastModifiedBy>ANISH KUMAR</cp:lastModifiedBy>
  <cp:revision>2</cp:revision>
  <dcterms:created xsi:type="dcterms:W3CDTF">2019-10-22T04:15:49Z</dcterms:created>
  <dcterms:modified xsi:type="dcterms:W3CDTF">2024-07-10T03:14:05Z</dcterms:modified>
</cp:coreProperties>
</file>