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4"/>
  </p:notesMasterIdLst>
  <p:handoutMasterIdLst>
    <p:handoutMasterId r:id="rId15"/>
  </p:handoutMasterIdLst>
  <p:sldIdLst>
    <p:sldId id="365" r:id="rId2"/>
    <p:sldId id="269" r:id="rId3"/>
    <p:sldId id="353" r:id="rId4"/>
    <p:sldId id="346" r:id="rId5"/>
    <p:sldId id="366" r:id="rId6"/>
    <p:sldId id="370" r:id="rId7"/>
    <p:sldId id="368" r:id="rId8"/>
    <p:sldId id="367" r:id="rId9"/>
    <p:sldId id="352" r:id="rId10"/>
    <p:sldId id="355" r:id="rId11"/>
    <p:sldId id="344" r:id="rId12"/>
    <p:sldId id="28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6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42DD-3D60-4CB2-B04B-945A148BE5CA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Department of CS&amp;E,Acharya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1CD5E-AF65-417A-8F37-9C7FC14A05E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499E5-5CF3-425B-9764-AB56ED7C0C01}" type="datetimeFigureOut">
              <a:rPr lang="en-US" smtClean="0"/>
              <a:pPr/>
              <a:t>7/8/2024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Department of CS&amp;E,Acharya Institute of technology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B8AD0-F181-4DE5-A29F-B8401C614FB2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B8AD0-F181-4DE5-A29F-B8401C614FB2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CS&amp;E,Acharya Institute of technology</a:t>
            </a:r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Department of CS&amp;E,Acharya Institute of technology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8B8AD0-F181-4DE5-A29F-B8401C614FB2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F849F-D942-41A7-94B9-17C1F1C86144}" type="datetime5">
              <a:rPr lang="en-US" smtClean="0"/>
              <a:pPr/>
              <a:t>8-Jul-24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0A3A3F3-8EDC-49BE-84B5-3735161BD4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34BBD-D8BD-4901-821B-924DA4D1B2D7}" type="datetime5">
              <a:rPr lang="en-US" smtClean="0"/>
              <a:pPr/>
              <a:t>8-Jul-24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" descr="2010_Acharya_Institute_Logo.jpg">
            <a:extLst>
              <a:ext uri="{FF2B5EF4-FFF2-40B4-BE49-F238E27FC236}">
                <a16:creationId xmlns:a16="http://schemas.microsoft.com/office/drawing/2014/main" id="{E0044FC2-6427-2292-F7FA-E9AAB39711E3}"/>
              </a:ext>
            </a:extLst>
          </p:cNvPr>
          <p:cNvPicPr/>
          <p:nvPr userDrawn="1"/>
        </p:nvPicPr>
        <p:blipFill>
          <a:blip r:embed="rId2" cstate="print"/>
          <a:srcRect b="11187"/>
          <a:stretch>
            <a:fillRect/>
          </a:stretch>
        </p:blipFill>
        <p:spPr bwMode="auto">
          <a:xfrm>
            <a:off x="10972800" y="94989"/>
            <a:ext cx="1016000" cy="87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25FE9-2B77-4C5C-B1B7-0FABFCCF2FB3}" type="datetime5">
              <a:rPr lang="en-US" smtClean="0"/>
              <a:pPr/>
              <a:t>8-Jul-24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" descr="2010_Acharya_Institute_Logo.jpg">
            <a:extLst>
              <a:ext uri="{FF2B5EF4-FFF2-40B4-BE49-F238E27FC236}">
                <a16:creationId xmlns:a16="http://schemas.microsoft.com/office/drawing/2014/main" id="{48AFE01A-3B36-D142-F206-B4A8D3BD48DA}"/>
              </a:ext>
            </a:extLst>
          </p:cNvPr>
          <p:cNvPicPr/>
          <p:nvPr userDrawn="1"/>
        </p:nvPicPr>
        <p:blipFill>
          <a:blip r:embed="rId2" cstate="print"/>
          <a:srcRect b="11187"/>
          <a:stretch>
            <a:fillRect/>
          </a:stretch>
        </p:blipFill>
        <p:spPr bwMode="auto">
          <a:xfrm>
            <a:off x="10972800" y="94989"/>
            <a:ext cx="1016000" cy="87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8043-1F1D-4DEC-A779-53CDDC30EEAA}" type="datetime5">
              <a:rPr lang="en-US" smtClean="0"/>
              <a:pPr/>
              <a:t>8-Jul-24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3" name="Picture" descr="2010_Acharya_Institute_Logo.jpg">
            <a:extLst>
              <a:ext uri="{FF2B5EF4-FFF2-40B4-BE49-F238E27FC236}">
                <a16:creationId xmlns:a16="http://schemas.microsoft.com/office/drawing/2014/main" id="{058D5DF7-0EA4-F3CA-26AE-0C3A8C2D51E2}"/>
              </a:ext>
            </a:extLst>
          </p:cNvPr>
          <p:cNvPicPr/>
          <p:nvPr userDrawn="1"/>
        </p:nvPicPr>
        <p:blipFill>
          <a:blip r:embed="rId2" cstate="print"/>
          <a:srcRect b="11187"/>
          <a:stretch>
            <a:fillRect/>
          </a:stretch>
        </p:blipFill>
        <p:spPr bwMode="auto">
          <a:xfrm>
            <a:off x="10972800" y="94989"/>
            <a:ext cx="1016000" cy="87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40EF5-93F0-4A6B-BC81-9AA35CF65F67}" type="datetime5">
              <a:rPr lang="en-US" smtClean="0"/>
              <a:pPr/>
              <a:t>8-Jul-24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80A3A3F3-8EDC-49BE-84B5-3735161BD4D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" descr="2010_Acharya_Institute_Logo.jpg">
            <a:extLst>
              <a:ext uri="{FF2B5EF4-FFF2-40B4-BE49-F238E27FC236}">
                <a16:creationId xmlns:a16="http://schemas.microsoft.com/office/drawing/2014/main" id="{CAB7C665-C20B-BCBC-3C6F-4B47966D66F6}"/>
              </a:ext>
            </a:extLst>
          </p:cNvPr>
          <p:cNvPicPr/>
          <p:nvPr userDrawn="1"/>
        </p:nvPicPr>
        <p:blipFill>
          <a:blip r:embed="rId2" cstate="print"/>
          <a:srcRect b="11187"/>
          <a:stretch>
            <a:fillRect/>
          </a:stretch>
        </p:blipFill>
        <p:spPr bwMode="auto">
          <a:xfrm>
            <a:off x="10972800" y="94989"/>
            <a:ext cx="1016000" cy="87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87CC-5C07-44DA-B08C-196104A58AA0}" type="datetime5">
              <a:rPr lang="en-US" smtClean="0"/>
              <a:pPr/>
              <a:t>8-Jul-24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3" name="Picture" descr="2010_Acharya_Institute_Logo.jpg">
            <a:extLst>
              <a:ext uri="{FF2B5EF4-FFF2-40B4-BE49-F238E27FC236}">
                <a16:creationId xmlns:a16="http://schemas.microsoft.com/office/drawing/2014/main" id="{4B4D2085-0E82-CAE7-8963-DEDAD3BCAB01}"/>
              </a:ext>
            </a:extLst>
          </p:cNvPr>
          <p:cNvPicPr/>
          <p:nvPr userDrawn="1"/>
        </p:nvPicPr>
        <p:blipFill>
          <a:blip r:embed="rId2" cstate="print"/>
          <a:srcRect b="11187"/>
          <a:stretch>
            <a:fillRect/>
          </a:stretch>
        </p:blipFill>
        <p:spPr bwMode="auto">
          <a:xfrm>
            <a:off x="10972800" y="94989"/>
            <a:ext cx="1016000" cy="87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ADE4A-FE93-48AB-8B95-DB53550F6B6C}" type="datetime5">
              <a:rPr lang="en-US" smtClean="0"/>
              <a:pPr/>
              <a:t>8-Jul-24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5" name="Picture" descr="2010_Acharya_Institute_Logo.jpg">
            <a:extLst>
              <a:ext uri="{FF2B5EF4-FFF2-40B4-BE49-F238E27FC236}">
                <a16:creationId xmlns:a16="http://schemas.microsoft.com/office/drawing/2014/main" id="{C23B91A0-1711-A03E-5105-98F8ED48644C}"/>
              </a:ext>
            </a:extLst>
          </p:cNvPr>
          <p:cNvPicPr/>
          <p:nvPr userDrawn="1"/>
        </p:nvPicPr>
        <p:blipFill>
          <a:blip r:embed="rId2" cstate="print"/>
          <a:srcRect b="11187"/>
          <a:stretch>
            <a:fillRect/>
          </a:stretch>
        </p:blipFill>
        <p:spPr bwMode="auto">
          <a:xfrm>
            <a:off x="10972800" y="94989"/>
            <a:ext cx="1016000" cy="87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1565C-54BD-4957-B29B-5FD99560FCF8}" type="datetime5">
              <a:rPr lang="en-US" smtClean="0"/>
              <a:pPr/>
              <a:t>8-Jul-24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" descr="2010_Acharya_Institute_Logo.jpg">
            <a:extLst>
              <a:ext uri="{FF2B5EF4-FFF2-40B4-BE49-F238E27FC236}">
                <a16:creationId xmlns:a16="http://schemas.microsoft.com/office/drawing/2014/main" id="{C4840B46-9218-8BAA-3B1A-985A5DC97F82}"/>
              </a:ext>
            </a:extLst>
          </p:cNvPr>
          <p:cNvPicPr/>
          <p:nvPr userDrawn="1"/>
        </p:nvPicPr>
        <p:blipFill>
          <a:blip r:embed="rId2" cstate="print"/>
          <a:srcRect b="11187"/>
          <a:stretch>
            <a:fillRect/>
          </a:stretch>
        </p:blipFill>
        <p:spPr bwMode="auto">
          <a:xfrm>
            <a:off x="10972800" y="94989"/>
            <a:ext cx="1016000" cy="87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485F8-AE1D-416B-B087-2D1D34BFF988}" type="datetime5">
              <a:rPr lang="en-US" smtClean="0"/>
              <a:pPr/>
              <a:t>8-Jul-24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" descr="2010_Acharya_Institute_Logo.jpg">
            <a:extLst>
              <a:ext uri="{FF2B5EF4-FFF2-40B4-BE49-F238E27FC236}">
                <a16:creationId xmlns:a16="http://schemas.microsoft.com/office/drawing/2014/main" id="{B5D33226-5D2C-60D3-8863-64253A0C1C19}"/>
              </a:ext>
            </a:extLst>
          </p:cNvPr>
          <p:cNvPicPr/>
          <p:nvPr userDrawn="1"/>
        </p:nvPicPr>
        <p:blipFill>
          <a:blip r:embed="rId2" cstate="print"/>
          <a:srcRect b="11187"/>
          <a:stretch>
            <a:fillRect/>
          </a:stretch>
        </p:blipFill>
        <p:spPr bwMode="auto">
          <a:xfrm>
            <a:off x="10972800" y="94989"/>
            <a:ext cx="1016000" cy="87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15686-53A3-4A5C-8E75-0D981BE33248}" type="datetime5">
              <a:rPr lang="en-US" smtClean="0"/>
              <a:pPr/>
              <a:t>8-Jul-24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4" name="Picture" descr="2010_Acharya_Institute_Logo.jpg">
            <a:extLst>
              <a:ext uri="{FF2B5EF4-FFF2-40B4-BE49-F238E27FC236}">
                <a16:creationId xmlns:a16="http://schemas.microsoft.com/office/drawing/2014/main" id="{001F7AC8-D2D0-55BD-A50C-16637154127B}"/>
              </a:ext>
            </a:extLst>
          </p:cNvPr>
          <p:cNvPicPr/>
          <p:nvPr userDrawn="1"/>
        </p:nvPicPr>
        <p:blipFill>
          <a:blip r:embed="rId2" cstate="print"/>
          <a:srcRect b="11187"/>
          <a:stretch>
            <a:fillRect/>
          </a:stretch>
        </p:blipFill>
        <p:spPr bwMode="auto">
          <a:xfrm>
            <a:off x="10972800" y="94989"/>
            <a:ext cx="1016000" cy="87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6920B-FE0D-486B-8374-09F25A04E37B}" type="datetime5">
              <a:rPr lang="en-US" smtClean="0"/>
              <a:pPr/>
              <a:t>8-Jul-24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80A3A3F3-8EDC-49BE-84B5-3735161BD4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pic>
        <p:nvPicPr>
          <p:cNvPr id="8" name="Picture" descr="2010_Acharya_Institute_Logo.jpg">
            <a:extLst>
              <a:ext uri="{FF2B5EF4-FFF2-40B4-BE49-F238E27FC236}">
                <a16:creationId xmlns:a16="http://schemas.microsoft.com/office/drawing/2014/main" id="{D3FEB7E3-90AB-5C4E-010C-3CAABCE32073}"/>
              </a:ext>
            </a:extLst>
          </p:cNvPr>
          <p:cNvPicPr/>
          <p:nvPr userDrawn="1"/>
        </p:nvPicPr>
        <p:blipFill>
          <a:blip r:embed="rId2" cstate="print"/>
          <a:srcRect b="11187"/>
          <a:stretch>
            <a:fillRect/>
          </a:stretch>
        </p:blipFill>
        <p:spPr bwMode="auto">
          <a:xfrm>
            <a:off x="10972800" y="94989"/>
            <a:ext cx="1016000" cy="87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E34D3D7-13F2-4A7D-9DF4-0C4A4A39B7A7}" type="datetime5">
              <a:rPr lang="en-US" smtClean="0"/>
              <a:pPr/>
              <a:t>8-Jul-24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Department of CSE, Acharya Institute of Technology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0A3A3F3-8EDC-49BE-84B5-3735161BD4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docs/overview" TargetMode="External"/><Relationship Id="rId2" Type="http://schemas.openxmlformats.org/officeDocument/2006/relationships/hyperlink" Target="https://docs.stripe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mongodb.com/docs/atlas/" TargetMode="External"/><Relationship Id="rId4" Type="http://schemas.openxmlformats.org/officeDocument/2006/relationships/hyperlink" Target="https://auth0.com/doc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8142" y="3318136"/>
            <a:ext cx="118018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MINPROJECT SYNOPSIS (21CSMP67)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Presentation on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“</a:t>
            </a:r>
            <a:r>
              <a:rPr lang="en-IN" sz="2400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AI-GENERATED BLOG</a:t>
            </a:r>
            <a:r>
              <a:rPr lang="en-US" sz="2400" b="1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”</a:t>
            </a:r>
            <a:endParaRPr lang="en-US" sz="2400" dirty="0">
              <a:latin typeface="Times New Roman" panose="02020603050405020304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dirty="0">
              <a:latin typeface="Times New Roman" panose="02020603050405020304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Presented by:</a:t>
            </a:r>
            <a:r>
              <a:rPr lang="en-US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							                                </a:t>
            </a:r>
            <a:r>
              <a:rPr lang="en-US" b="1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Under the guidance of:</a:t>
            </a:r>
          </a:p>
          <a:p>
            <a:r>
              <a:rPr lang="en-US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1. Anish Kumar(1AY21CS028)						                     Dr. Ajith </a:t>
            </a:r>
            <a:r>
              <a:rPr lang="en-US" dirty="0" err="1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Padyana</a:t>
            </a:r>
            <a:r>
              <a:rPr lang="en-US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2. Aditya Jyothi Sahu (1AY21CS017)							   Professor and Head,</a:t>
            </a:r>
          </a:p>
          <a:p>
            <a:r>
              <a:rPr lang="en-US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3. Dalavai Hruday (1AY21CS049)					                                       Department of CS&amp;E</a:t>
            </a:r>
          </a:p>
          <a:p>
            <a:endParaRPr lang="en-US" dirty="0">
              <a:latin typeface="Times New Roman" panose="02020603050405020304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" descr="2010_Acharya_Institute_Logo.jpg"/>
          <p:cNvPicPr/>
          <p:nvPr/>
        </p:nvPicPr>
        <p:blipFill>
          <a:blip r:embed="rId3" cstate="print"/>
          <a:srcRect b="11187"/>
          <a:stretch>
            <a:fillRect/>
          </a:stretch>
        </p:blipFill>
        <p:spPr bwMode="auto">
          <a:xfrm>
            <a:off x="5462788" y="1791478"/>
            <a:ext cx="1495161" cy="14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584873" y="6191250"/>
            <a:ext cx="1288472" cy="476250"/>
          </a:xfrm>
        </p:spPr>
        <p:txBody>
          <a:bodyPr/>
          <a:lstStyle/>
          <a:p>
            <a:pPr algn="ctr"/>
            <a:fld id="{B1689095-0F56-401D-A251-7A6DD14A852C}" type="datetime5">
              <a:rPr lang="en-US" b="1" smtClean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pPr algn="ctr"/>
              <a:t>8-Jul-24</a:t>
            </a:fld>
            <a:endParaRPr lang="en-US" b="1" dirty="0">
              <a:latin typeface="Times New Roman" panose="02020603050405020304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1410A0-0878-4426-97E0-94B482EC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8256" y="6172200"/>
            <a:ext cx="4682835" cy="45720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Department of CS&amp;E, </a:t>
            </a:r>
            <a:r>
              <a:rPr lang="en-US" b="1" dirty="0" err="1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Acharya</a:t>
            </a:r>
            <a:r>
              <a:rPr lang="en-US" b="1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 Institute of Technology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549DB0-439B-40BD-947D-53C405FA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9C40346A-5355-CE90-6437-5C8ED8DC8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00"/>
            <a:ext cx="0" cy="405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450708" tIns="126960" rIns="-409446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05CA0E3-3083-EBB4-BD45-B296066C7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72" y="314539"/>
            <a:ext cx="11794926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ACHARYA INSTITUTE OF TECHNOLOGY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4F81BD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COMPUTER SCIENCE &amp; ENGINEERING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(Affiliated to Visvesvaraya Technological University, Belagavi, Approved by AICTE, New Delhi and Accredited by NBA &amp; NAAC)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Acharya Dr.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Sarvepalli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Radhakrishnan Road,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Achitnagar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Post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Soladevanahalli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BENGALURU – 560107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18" y="274638"/>
            <a:ext cx="11790219" cy="1143000"/>
          </a:xfrm>
        </p:spPr>
        <p:txBody>
          <a:bodyPr anchor="ctr">
            <a:noAutofit/>
          </a:bodyPr>
          <a:lstStyle/>
          <a:p>
            <a:pPr algn="ctr"/>
            <a:r>
              <a:rPr lang="en-IN" sz="4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FUNCTIONAL REQUIREMENTS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529455" y="6191250"/>
            <a:ext cx="1371599" cy="476250"/>
          </a:xfrm>
        </p:spPr>
        <p:txBody>
          <a:bodyPr/>
          <a:lstStyle/>
          <a:p>
            <a:pPr algn="ctr"/>
            <a:fld id="{74695A20-3B40-4311-99A6-A16F459D3C37}" type="datetime5">
              <a:rPr lang="en-US" b="1" smtClean="0">
                <a:latin typeface="Cambria" pitchFamily="18" charset="0"/>
                <a:ea typeface="Cambria" pitchFamily="18" charset="0"/>
              </a:rPr>
              <a:pPr algn="ctr"/>
              <a:t>8-Jul-24</a:t>
            </a:fld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1B28B-8D5F-4EEE-9DED-01678B32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563" y="6172200"/>
            <a:ext cx="4668981" cy="457200"/>
          </a:xfrm>
        </p:spPr>
        <p:txBody>
          <a:bodyPr/>
          <a:lstStyle/>
          <a:p>
            <a:pPr algn="ctr"/>
            <a:r>
              <a:rPr lang="en-US" b="1" dirty="0">
                <a:latin typeface="Cambria" pitchFamily="18" charset="0"/>
                <a:ea typeface="Cambria" pitchFamily="18" charset="0"/>
              </a:rPr>
              <a:t>Department of CS&amp;E, </a:t>
            </a:r>
            <a:r>
              <a:rPr lang="en-US" b="1" dirty="0" err="1">
                <a:latin typeface="Cambria" pitchFamily="18" charset="0"/>
                <a:ea typeface="Cambria" pitchFamily="18" charset="0"/>
              </a:rPr>
              <a:t>Acharya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A838-F8DD-477F-8DE9-74E668BD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21673" y="1447800"/>
            <a:ext cx="11720945" cy="4745182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Next JS: Frontend framework for building the user interface.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AuthO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Manages user authentication and authorization.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MongoDB: Database for storing user data and generated content.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Stripe: Payment gateway for processing payments and managing subscriptions.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Chat GPT Open AI (gpt-3.5-turbo): AI model for generating blog content.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React Native: For building mobile applications (if applicable).</a:t>
            </a:r>
            <a:endParaRPr lang="en-IN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b="1" dirty="0">
              <a:latin typeface="Times New Roman" panose="02020603050405020304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072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495982-9875-45BA-B3F2-02217112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29454" y="6191249"/>
            <a:ext cx="1454727" cy="486641"/>
          </a:xfrm>
        </p:spPr>
        <p:txBody>
          <a:bodyPr/>
          <a:lstStyle/>
          <a:p>
            <a:pPr algn="ctr"/>
            <a:fld id="{8FC3AE98-8AF6-4B6B-B260-65429195B669}" type="datetime5">
              <a:rPr lang="en-US" b="1" smtClean="0">
                <a:latin typeface="Cambria" pitchFamily="18" charset="0"/>
                <a:ea typeface="Cambria" pitchFamily="18" charset="0"/>
              </a:rPr>
              <a:pPr algn="ctr"/>
              <a:t>8-Jul-24</a:t>
            </a:fld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A3E08B-466D-43CD-B372-6849C5A44F11}"/>
              </a:ext>
            </a:extLst>
          </p:cNvPr>
          <p:cNvSpPr/>
          <p:nvPr/>
        </p:nvSpPr>
        <p:spPr>
          <a:xfrm>
            <a:off x="221674" y="1510143"/>
            <a:ext cx="117763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[1] </a:t>
            </a:r>
            <a:r>
              <a:rPr lang="en-US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  <a:hlinkClick r:id="rId2"/>
              </a:rPr>
              <a:t>https://docs.stripe.com/</a:t>
            </a:r>
            <a:endParaRPr lang="en-US" dirty="0">
              <a:latin typeface="Times New Roman" panose="02020603050405020304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[2] </a:t>
            </a:r>
            <a:r>
              <a:rPr lang="en-IN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  <a:hlinkClick r:id="rId3"/>
              </a:rPr>
              <a:t>https://platform.openai.com/docs/overview</a:t>
            </a:r>
            <a:endParaRPr lang="en-IN" dirty="0">
              <a:latin typeface="Times New Roman" panose="02020603050405020304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[3] </a:t>
            </a:r>
            <a:r>
              <a:rPr lang="en-IN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  <a:hlinkClick r:id="rId4"/>
              </a:rPr>
              <a:t>https://auth0.com/docs</a:t>
            </a:r>
            <a:endParaRPr lang="en-IN" dirty="0">
              <a:latin typeface="Times New Roman" panose="02020603050405020304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  <a:hlinkClick r:id="rId5"/>
              </a:rPr>
              <a:t>[4] https://www.mongodb.com/docs/atlas/</a:t>
            </a:r>
            <a:endParaRPr lang="en-IN" dirty="0">
              <a:latin typeface="Times New Roman" panose="02020603050405020304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[5] https://nextjs.org/docs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4F0BB82-6C52-4FF7-9ECC-8FDBC011B958}"/>
              </a:ext>
            </a:extLst>
          </p:cNvPr>
          <p:cNvSpPr txBox="1">
            <a:spLocks/>
          </p:cNvSpPr>
          <p:nvPr/>
        </p:nvSpPr>
        <p:spPr>
          <a:xfrm>
            <a:off x="193963" y="274638"/>
            <a:ext cx="11817927" cy="1143000"/>
          </a:xfrm>
          <a:prstGeom prst="rect">
            <a:avLst/>
          </a:prstGeom>
        </p:spPr>
        <p:txBody>
          <a:bodyPr anchor="ctr"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5C9813-6F4D-4DE8-B169-8D3DEC556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837" y="6172200"/>
            <a:ext cx="4724400" cy="457200"/>
          </a:xfrm>
        </p:spPr>
        <p:txBody>
          <a:bodyPr/>
          <a:lstStyle/>
          <a:p>
            <a:pPr algn="ctr"/>
            <a:r>
              <a:rPr lang="en-US" b="1" dirty="0">
                <a:latin typeface="Cambria" pitchFamily="18" charset="0"/>
                <a:ea typeface="Cambria" pitchFamily="18" charset="0"/>
              </a:rPr>
              <a:t>Department of CS&amp;E, </a:t>
            </a:r>
            <a:r>
              <a:rPr lang="en-US" b="1" dirty="0" err="1">
                <a:latin typeface="Cambria" pitchFamily="18" charset="0"/>
                <a:ea typeface="Cambria" pitchFamily="18" charset="0"/>
              </a:rPr>
              <a:t>Acharya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 Institute of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C020C-5A15-4D11-958C-E3E40712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53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29491" y="540327"/>
            <a:ext cx="11471564" cy="547947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IN" sz="96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IN" sz="9600" b="1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THANK  YOU</a:t>
            </a:r>
          </a:p>
          <a:p>
            <a:pPr algn="ctr">
              <a:buNone/>
            </a:pPr>
            <a:endParaRPr lang="en-IN" sz="9600" b="1" dirty="0">
              <a:latin typeface="Times New Roman" panose="02020603050405020304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3DBEAC-E830-4F46-9810-2ED10E420D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26436" y="6191250"/>
            <a:ext cx="1330036" cy="476250"/>
          </a:xfrm>
        </p:spPr>
        <p:txBody>
          <a:bodyPr/>
          <a:lstStyle/>
          <a:p>
            <a:pPr algn="ctr"/>
            <a:fld id="{E73040D4-6661-4EE2-B480-5AC27F84D186}" type="datetime5">
              <a:rPr lang="en-US" b="1" smtClean="0">
                <a:latin typeface="Cambria" pitchFamily="18" charset="0"/>
                <a:ea typeface="Cambria" pitchFamily="18" charset="0"/>
              </a:rPr>
              <a:pPr algn="ctr"/>
              <a:t>8-Jul-24</a:t>
            </a:fld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600914-9D9E-48B1-B763-346ABCEB9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3564" y="6172200"/>
            <a:ext cx="4696691" cy="457200"/>
          </a:xfrm>
        </p:spPr>
        <p:txBody>
          <a:bodyPr/>
          <a:lstStyle/>
          <a:p>
            <a:pPr algn="ctr"/>
            <a:r>
              <a:rPr lang="en-US" b="1" dirty="0">
                <a:latin typeface="Cambria" pitchFamily="18" charset="0"/>
                <a:ea typeface="Cambria" pitchFamily="18" charset="0"/>
              </a:rPr>
              <a:t>Department of CS&amp;E, </a:t>
            </a:r>
            <a:r>
              <a:rPr lang="en-US" b="1" dirty="0" err="1">
                <a:latin typeface="Cambria" pitchFamily="18" charset="0"/>
                <a:ea typeface="Cambria" pitchFamily="18" charset="0"/>
              </a:rPr>
              <a:t>Acharya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 Institute of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E56B1-55E7-48B9-9E06-B8A044BA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673" y="180109"/>
            <a:ext cx="11762509" cy="1237529"/>
          </a:xfrm>
        </p:spPr>
        <p:txBody>
          <a:bodyPr anchor="ctr">
            <a:noAutofit/>
          </a:bodyPr>
          <a:lstStyle/>
          <a:p>
            <a:pPr algn="ctr"/>
            <a:r>
              <a:rPr lang="en-IN" sz="48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757647" y="6191250"/>
            <a:ext cx="1060279" cy="476250"/>
          </a:xfrm>
        </p:spPr>
        <p:txBody>
          <a:bodyPr/>
          <a:lstStyle/>
          <a:p>
            <a:pPr algn="ctr"/>
            <a:fld id="{B2EB4CB8-622E-45BD-896E-6EC0D6A59351}" type="datetime5">
              <a:rPr lang="en-US" b="1" smtClean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pPr algn="ctr"/>
              <a:t>8-Jul-24</a:t>
            </a:fld>
            <a:endParaRPr lang="en-US" b="1" dirty="0">
              <a:latin typeface="Times New Roman" panose="02020603050405020304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58F06D-E2E1-4AA5-B277-69CBA749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2110" y="6172200"/>
            <a:ext cx="4627417" cy="45720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Department of CS&amp;E, </a:t>
            </a:r>
            <a:r>
              <a:rPr lang="en-US" b="1" dirty="0" err="1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Acharya</a:t>
            </a:r>
            <a:r>
              <a:rPr lang="en-US" b="1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E0ECF-14A5-47C1-9346-455E2EE0E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sz="quarter" idx="1"/>
          </p:nvPr>
        </p:nvSpPr>
        <p:spPr>
          <a:xfrm>
            <a:off x="263236" y="1447800"/>
            <a:ext cx="11637819" cy="4572000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Emotion-Based Content Generation.</a:t>
            </a:r>
          </a:p>
          <a:p>
            <a:pPr algn="just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Subscription Management.</a:t>
            </a:r>
          </a:p>
          <a:p>
            <a:pPr algn="just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Creating  precise title and content.</a:t>
            </a:r>
          </a:p>
          <a:p>
            <a:pPr algn="just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Effective management of contents that are created.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593E-6CCC-4D4E-9A21-BBCB3BA5A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INTRODUCTION  TO  THE PROJECT</a:t>
            </a:r>
            <a:endParaRPr lang="en-US" dirty="0">
              <a:latin typeface="Times New Roman" panose="02020603050405020304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86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5" y="274638"/>
            <a:ext cx="11831781" cy="1143000"/>
          </a:xfrm>
        </p:spPr>
        <p:txBody>
          <a:bodyPr anchor="ctr">
            <a:noAutofit/>
          </a:bodyPr>
          <a:lstStyle/>
          <a:p>
            <a:pPr algn="ctr"/>
            <a:r>
              <a:rPr lang="en-IN" sz="48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68000" y="6191250"/>
            <a:ext cx="1163782" cy="476250"/>
          </a:xfrm>
        </p:spPr>
        <p:txBody>
          <a:bodyPr/>
          <a:lstStyle/>
          <a:p>
            <a:pPr algn="ctr"/>
            <a:fld id="{D65D6B88-AD9D-4064-8BD5-DCF524019388}" type="datetime5">
              <a:rPr lang="en-US" b="1" smtClean="0">
                <a:latin typeface="Cambria" pitchFamily="18" charset="0"/>
                <a:ea typeface="Cambria" pitchFamily="18" charset="0"/>
              </a:rPr>
              <a:pPr algn="ctr"/>
              <a:t>8-Jul-24</a:t>
            </a:fld>
            <a:endParaRPr lang="en-US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1B28B-8D5F-4EEE-9DED-01678B32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3673" y="6172200"/>
            <a:ext cx="4558145" cy="457200"/>
          </a:xfrm>
        </p:spPr>
        <p:txBody>
          <a:bodyPr/>
          <a:lstStyle/>
          <a:p>
            <a:pPr algn="ctr"/>
            <a:r>
              <a:rPr lang="en-US" b="1" dirty="0">
                <a:latin typeface="Cambria" pitchFamily="18" charset="0"/>
                <a:ea typeface="Cambria" pitchFamily="18" charset="0"/>
              </a:rPr>
              <a:t>Department of CS&amp;E, </a:t>
            </a:r>
            <a:r>
              <a:rPr lang="en-US" b="1" dirty="0" err="1">
                <a:latin typeface="Cambria" pitchFamily="18" charset="0"/>
                <a:ea typeface="Cambria" pitchFamily="18" charset="0"/>
              </a:rPr>
              <a:t>Acharya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 Institute of Technology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A838-F8DD-477F-8DE9-74E668BD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180109" y="1447800"/>
            <a:ext cx="11831782" cy="45720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sz="1100" b="1" cap="small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1.1. problem definition:</a:t>
            </a:r>
            <a:endParaRPr lang="en-IN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7675" indent="-177800" algn="just">
              <a:lnSpc>
                <a:spcPct val="150000"/>
              </a:lnSpc>
              <a:spcAft>
                <a:spcPts val="100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SaaS AI-Generated Blog for Creators is a platform designed to help content creators generate blog content in various emotional tones.</a:t>
            </a:r>
            <a:endParaRPr lang="en-IN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100" b="1" cap="small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1.2. overview of the technical area: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Next JS: Frontend framework for building the user interface.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AuthO: Manages user authentication and authorization.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MongoDB: Database for storing user data and generated content.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Stripe: Payment gateway for processing payments and managing subscriptions.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Chat GPT Open AI (gpt-3.5-turbo): AI model for generating blog content.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React Native: For building mobile applications (if applicable).</a:t>
            </a:r>
            <a:endParaRPr lang="en-IN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69875" indent="0" algn="just">
              <a:lnSpc>
                <a:spcPct val="150000"/>
              </a:lnSpc>
              <a:spcAft>
                <a:spcPts val="1000"/>
              </a:spcAft>
              <a:buNone/>
            </a:pP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07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4B150B-866C-147A-F1DB-3657F7C2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8043-1F1D-4DEC-A779-53CDDC30EEAA}" type="datetime5">
              <a:rPr lang="en-US" smtClean="0"/>
              <a:pPr/>
              <a:t>8-Jul-24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3A813-F953-8EB0-E375-ADB775B03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D6217-6A54-0A32-97A4-7F570ECFA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6DBEB-022A-3C67-55F4-5BBCA00DF86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86080" y="228600"/>
            <a:ext cx="11145520" cy="580644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100" b="1" cap="small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1.3. overview of existing system:</a:t>
            </a:r>
            <a:endParaRPr lang="en-IN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98475" indent="-2286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AI Writing Assistant-</a:t>
            </a:r>
          </a:p>
          <a:p>
            <a:pPr marL="721995" lvl="1" indent="-177800" algn="just">
              <a:lnSpc>
                <a:spcPct val="150000"/>
              </a:lnSpc>
              <a:spcAft>
                <a:spcPts val="1000"/>
              </a:spcAft>
            </a:pPr>
            <a:r>
              <a:rPr lang="en-US" sz="9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AI Writing Assistant, created by </a:t>
            </a:r>
            <a:r>
              <a:rPr lang="en-US" sz="90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Copymatic</a:t>
            </a:r>
            <a:r>
              <a:rPr lang="en-US" sz="9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and available from the </a:t>
            </a:r>
            <a:r>
              <a:rPr lang="en-US" sz="90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Semrush</a:t>
            </a:r>
            <a:r>
              <a:rPr lang="en-US" sz="9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App Center, is robust. Its 76 tools help you generate copy for emails, blogs, CTAs, web content, social media posts, ads, video scripts, product descriptions, and even job descriptions. </a:t>
            </a:r>
          </a:p>
          <a:p>
            <a:pPr marL="498475" indent="-228600" algn="just">
              <a:lnSpc>
                <a:spcPct val="150000"/>
              </a:lnSpc>
              <a:spcAft>
                <a:spcPts val="1000"/>
              </a:spcAft>
              <a:buAutoNum type="arabicPeriod" startAt="2"/>
            </a:pPr>
            <a:r>
              <a:rPr lang="en-IN" sz="1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Free Title Generator</a:t>
            </a:r>
          </a:p>
          <a:p>
            <a:pPr marL="772795" lvl="1" algn="just">
              <a:lnSpc>
                <a:spcPct val="150000"/>
              </a:lnSpc>
              <a:spcAft>
                <a:spcPts val="1000"/>
              </a:spcAft>
            </a:pPr>
            <a:r>
              <a:rPr lang="en-US" sz="9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Free Title Generator, designed by </a:t>
            </a:r>
            <a:r>
              <a:rPr lang="en-US" sz="90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Semrush</a:t>
            </a:r>
            <a:r>
              <a:rPr lang="en-US" sz="9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does exactly what it says: generates a variety of titles, or headlines.</a:t>
            </a:r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98475" indent="-2286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1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Drawbacks of existing Systems</a:t>
            </a:r>
          </a:p>
          <a:p>
            <a:pPr marL="772795" lvl="1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9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Costly</a:t>
            </a:r>
          </a:p>
          <a:p>
            <a:pPr marL="772795" lvl="1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Only generates titles</a:t>
            </a:r>
          </a:p>
          <a:p>
            <a:pPr marL="772795" lvl="1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Heavily focused on SEO improvement instead of writing improvement</a:t>
            </a:r>
          </a:p>
          <a:p>
            <a:pPr marL="447675" indent="-177800" algn="just">
              <a:lnSpc>
                <a:spcPct val="150000"/>
              </a:lnSpc>
              <a:spcAft>
                <a:spcPts val="1000"/>
              </a:spcAft>
            </a:pP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7675" indent="-177800" algn="just">
              <a:lnSpc>
                <a:spcPct val="150000"/>
              </a:lnSpc>
              <a:spcAft>
                <a:spcPts val="1000"/>
              </a:spcAft>
            </a:pP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7675" indent="-177800" algn="just">
              <a:lnSpc>
                <a:spcPct val="150000"/>
              </a:lnSpc>
              <a:spcAft>
                <a:spcPts val="1000"/>
              </a:spcAft>
            </a:pP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7675" indent="-177800" algn="just">
              <a:lnSpc>
                <a:spcPct val="150000"/>
              </a:lnSpc>
              <a:spcAft>
                <a:spcPts val="1000"/>
              </a:spcAft>
            </a:pP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418177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4B150B-866C-147A-F1DB-3657F7C2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8043-1F1D-4DEC-A779-53CDDC30EEAA}" type="datetime5">
              <a:rPr lang="en-US" smtClean="0"/>
              <a:pPr/>
              <a:t>8-Jul-24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3A813-F953-8EB0-E375-ADB775B03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D6217-6A54-0A32-97A4-7F570ECFA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6DBEB-022A-3C67-55F4-5BBCA00DF86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86080" y="228600"/>
            <a:ext cx="11328400" cy="5943600"/>
          </a:xfrm>
        </p:spPr>
        <p:txBody>
          <a:bodyPr>
            <a:normAutofit/>
          </a:bodyPr>
          <a:lstStyle/>
          <a:p>
            <a:pPr marL="269875" indent="0" algn="just">
              <a:lnSpc>
                <a:spcPct val="150000"/>
              </a:lnSpc>
              <a:spcAft>
                <a:spcPts val="1000"/>
              </a:spcAft>
              <a:buNone/>
            </a:pP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100" b="1" cap="small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1.4. overview of proposed system: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7675" indent="-177800" algn="just">
              <a:lnSpc>
                <a:spcPct val="150000"/>
              </a:lnSpc>
              <a:spcAft>
                <a:spcPts val="1000"/>
              </a:spcAft>
            </a:pP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7675" indent="-177800" algn="just">
              <a:lnSpc>
                <a:spcPct val="150000"/>
              </a:lnSpc>
              <a:spcAft>
                <a:spcPts val="1000"/>
              </a:spcAft>
            </a:pP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7675" indent="-177800" algn="just">
              <a:lnSpc>
                <a:spcPct val="150000"/>
              </a:lnSpc>
              <a:spcAft>
                <a:spcPts val="1000"/>
              </a:spcAft>
            </a:pP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7675" indent="-177800" algn="just">
              <a:lnSpc>
                <a:spcPct val="150000"/>
              </a:lnSpc>
              <a:spcAft>
                <a:spcPts val="1000"/>
              </a:spcAft>
            </a:pP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7675" indent="-177800" algn="just">
              <a:lnSpc>
                <a:spcPct val="150000"/>
              </a:lnSpc>
              <a:spcAft>
                <a:spcPts val="1000"/>
              </a:spcAft>
            </a:pP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7675" indent="-177800" algn="just">
              <a:lnSpc>
                <a:spcPct val="150000"/>
              </a:lnSpc>
              <a:spcAft>
                <a:spcPts val="1000"/>
              </a:spcAft>
            </a:pP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7675" indent="-177800" algn="just">
              <a:lnSpc>
                <a:spcPct val="150000"/>
              </a:lnSpc>
              <a:spcAft>
                <a:spcPts val="1000"/>
              </a:spcAft>
            </a:pPr>
            <a:endParaRPr lang="en-US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06EE65-504B-7BF1-1B9E-D576EE224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78" y="1176400"/>
            <a:ext cx="10647410" cy="49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187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99E5F9-35C8-4967-11F8-364268BF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8043-1F1D-4DEC-A779-53CDDC30EEAA}" type="datetime5">
              <a:rPr lang="en-US" smtClean="0"/>
              <a:pPr/>
              <a:t>8-Jul-24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6EAD8-CC23-CD78-2EFB-04C6DDCE4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D3FBF-DD82-E9A5-1AE3-2CB4D32A1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1289FB-424E-CEA3-3F02-108ADC22504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04672" y="386080"/>
            <a:ext cx="10950448" cy="5648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Started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Up: Register for an account on the platform.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In: Use AuthO to log in securely.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Emotional Tone: Choose the desired emotional tone for your blog post.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Content: Input relevant information and let the AI generate the blog content.</a:t>
            </a:r>
          </a:p>
          <a:p>
            <a:pPr>
              <a:lnSpc>
                <a:spcPct val="150000"/>
              </a:lnSpc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Subscription: Use Stripe to handle your subscription and billing information.</a:t>
            </a:r>
          </a:p>
          <a:p>
            <a:pPr marL="0" indent="0">
              <a:buNone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and Authorization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 is used to manage user authentication and authorization. It ensures that only registered users can access the platform and its features.</a:t>
            </a:r>
          </a:p>
          <a:p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Processing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Stripe is integrated into the platform to handle payment processing and subscription management. Users can subscribe to different plans and manage their billing information through Stripe.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Generation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 GPT Open AI (gpt-3.5-turbo) is utilized to generate blog content based on the specified emotional tone. Users can select the desired tone and input relevant information to create personalized blog posts.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target audience for this platform includes content creators who wish to generate blog posts with specific emotional tones to engage their audience effectively.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419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DE983-ACF6-FE7A-D043-F39F2E16A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8043-1F1D-4DEC-A779-53CDDC30EEAA}" type="datetime5">
              <a:rPr lang="en-US" smtClean="0"/>
              <a:pPr/>
              <a:t>8-Jul-24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06B89-2CD7-DA28-935A-FFE7784A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CSE, Acharya Institute of Technology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6BB1B-34BA-095D-2562-A03F5B069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A3F3-8EDC-49BE-84B5-3735161BD4D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8FC854-E764-A7D2-0E0F-578F80ABACB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5120" y="228600"/>
            <a:ext cx="11297920" cy="5806440"/>
          </a:xfrm>
        </p:spPr>
        <p:txBody>
          <a:bodyPr>
            <a:normAutofit/>
          </a:bodyPr>
          <a:lstStyle/>
          <a:p>
            <a:pPr marL="447675" indent="-177800" algn="just">
              <a:lnSpc>
                <a:spcPct val="150000"/>
              </a:lnSpc>
              <a:spcAft>
                <a:spcPts val="100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platform supports the following emotional tones for blog content:</a:t>
            </a:r>
          </a:p>
          <a:p>
            <a:pPr marL="498475" indent="-228600" algn="just">
              <a:lnSpc>
                <a:spcPct val="11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Sad</a:t>
            </a:r>
          </a:p>
          <a:p>
            <a:pPr marL="498475" indent="-228600" algn="just">
              <a:lnSpc>
                <a:spcPct val="11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Happy</a:t>
            </a:r>
          </a:p>
          <a:p>
            <a:pPr marL="498475" indent="-228600" algn="just">
              <a:lnSpc>
                <a:spcPct val="11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Angry</a:t>
            </a:r>
          </a:p>
          <a:p>
            <a:pPr marL="498475" indent="-228600" algn="just">
              <a:lnSpc>
                <a:spcPct val="11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Neutral</a:t>
            </a:r>
          </a:p>
          <a:p>
            <a:pPr marL="498475" indent="-228600" algn="just">
              <a:lnSpc>
                <a:spcPct val="11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Professional</a:t>
            </a:r>
          </a:p>
          <a:p>
            <a:pPr marL="269875" indent="0" algn="just">
              <a:lnSpc>
                <a:spcPct val="150000"/>
              </a:lnSpc>
              <a:spcAft>
                <a:spcPts val="1000"/>
              </a:spcAft>
              <a:buNone/>
            </a:pPr>
            <a:endParaRPr lang="en-US" sz="1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69875"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sz="1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objectives of the proposed system</a:t>
            </a:r>
          </a:p>
          <a:p>
            <a:pPr marL="447675" indent="-177800" algn="just">
              <a:lnSpc>
                <a:spcPct val="150000"/>
              </a:lnSpc>
              <a:spcAft>
                <a:spcPts val="100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have build the service, it in such a way that the content that we can generate are SEO friendly and Great content what the user needs</a:t>
            </a:r>
          </a:p>
          <a:p>
            <a:pPr marL="447675" indent="-177800" algn="just">
              <a:lnSpc>
                <a:spcPct val="150000"/>
              </a:lnSpc>
              <a:spcAft>
                <a:spcPts val="100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They can generate content in any emotion tone(happy, sad, angry, formal) what the user needs.</a:t>
            </a:r>
            <a:endParaRPr lang="en-IN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732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593E-6CCC-4D4E-9A21-BBCB3BA5A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 REQUIREMENTS SPECIFICATION</a:t>
            </a:r>
            <a:endParaRPr lang="en-US" dirty="0"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86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35841</TotalTime>
  <Words>903</Words>
  <Application>Microsoft Office PowerPoint</Application>
  <PresentationFormat>Widescreen</PresentationFormat>
  <Paragraphs>127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Calibri</vt:lpstr>
      <vt:lpstr>Cambria</vt:lpstr>
      <vt:lpstr>Franklin Gothic Book</vt:lpstr>
      <vt:lpstr>Perpetua</vt:lpstr>
      <vt:lpstr>Times New Roman</vt:lpstr>
      <vt:lpstr>Wingdings</vt:lpstr>
      <vt:lpstr>Wingdings 2</vt:lpstr>
      <vt:lpstr>Equity</vt:lpstr>
      <vt:lpstr>PowerPoint Presentation</vt:lpstr>
      <vt:lpstr>AGENDA</vt:lpstr>
      <vt:lpstr>INTRODUCTION  TO  THE PROJECT</vt:lpstr>
      <vt:lpstr>INTRODUCTION</vt:lpstr>
      <vt:lpstr>PowerPoint Presentation</vt:lpstr>
      <vt:lpstr>PowerPoint Presentation</vt:lpstr>
      <vt:lpstr>PowerPoint Presentation</vt:lpstr>
      <vt:lpstr>PowerPoint Presentation</vt:lpstr>
      <vt:lpstr> REQUIREMENTS SPECIFICATION</vt:lpstr>
      <vt:lpstr>FUNCTIONAL REQUIREMENTS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QUANTITATIVE APPROACH FOR DETERMINING BREAST CANCER USING RADIO FREQUENCY AND MAXIMUM MEAN DISCREPANCY</dc:title>
  <dc:creator>nisarg ns</dc:creator>
  <cp:lastModifiedBy>ANISH KUMAR</cp:lastModifiedBy>
  <cp:revision>273</cp:revision>
  <dcterms:created xsi:type="dcterms:W3CDTF">2018-02-24T18:55:40Z</dcterms:created>
  <dcterms:modified xsi:type="dcterms:W3CDTF">2024-07-08T08:02:26Z</dcterms:modified>
</cp:coreProperties>
</file>