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365" r:id="rId2"/>
    <p:sldId id="269" r:id="rId3"/>
    <p:sldId id="353" r:id="rId4"/>
    <p:sldId id="346" r:id="rId5"/>
    <p:sldId id="366" r:id="rId6"/>
    <p:sldId id="370" r:id="rId7"/>
    <p:sldId id="368" r:id="rId8"/>
    <p:sldId id="367" r:id="rId9"/>
    <p:sldId id="352" r:id="rId10"/>
    <p:sldId id="355" r:id="rId11"/>
    <p:sldId id="344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42DD-3D60-4CB2-B04B-945A148BE5CA}" type="datetimeFigureOut">
              <a:rPr lang="en-US" smtClean="0"/>
              <a:pPr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CD5E-AF65-417A-8F37-9C7FC14A0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499E5-5CF3-425B-9764-AB56ED7C0C01}" type="datetimeFigureOut">
              <a:rPr lang="en-US" smtClean="0"/>
              <a:pPr/>
              <a:t>7/4/2024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8AD0-F181-4DE5-A29F-B8401C614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849F-D942-41A7-94B9-17C1F1C86144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BD-D8BD-4901-821B-924DA4D1B2D7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5FE9-2B77-4C5C-B1B7-0FABFCCF2FB3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0EF5-93F0-4A6B-BC81-9AA35CF65F67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7CC-5C07-44DA-B08C-196104A58AA0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E4A-FE93-48AB-8B95-DB53550F6B6C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65C-54BD-4957-B29B-5FD99560FCF8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5F8-AE1D-416B-B087-2D1D34BFF988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686-53A3-4A5C-8E75-0D981BE33248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20B-FE0D-486B-8374-09F25A04E37B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4D3D7-13F2-4A7D-9DF4-0C4A4A39B7A7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CSE, Acharya Institute of Technology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overview" TargetMode="External"/><Relationship Id="rId2" Type="http://schemas.openxmlformats.org/officeDocument/2006/relationships/hyperlink" Target="https://docs.stripe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ngodb.com/docs/atlas/" TargetMode="External"/><Relationship Id="rId4" Type="http://schemas.openxmlformats.org/officeDocument/2006/relationships/hyperlink" Target="https://auth0.com/doc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142" y="3318136"/>
            <a:ext cx="11801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MINPROJECT SYNOPSIS (21CSMP67) Presentation on</a:t>
            </a:r>
          </a:p>
          <a:p>
            <a:pPr algn="ctr"/>
            <a:r>
              <a:rPr lang="en-US" sz="20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“</a:t>
            </a:r>
            <a:r>
              <a:rPr lang="en-IN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AI-GENERATED BLOG</a:t>
            </a:r>
            <a:r>
              <a:rPr lang="en-US" sz="24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”</a:t>
            </a:r>
            <a:endParaRPr lang="en-US" sz="24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ctr"/>
            <a:endParaRPr lang="en-US" sz="1200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endParaRPr lang="en-US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Presented by: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							                                </a:t>
            </a:r>
            <a:r>
              <a:rPr lang="en-US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1.  Anish Kumar(1AY21CS028)						                     Dr. Ajith </a:t>
            </a:r>
            <a:r>
              <a:rPr lang="en-US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Padyana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,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2. Aditya Jyothi Sahu (1AY21CS017)							   Professor and Head,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3. Dalavai Hruday (1AY21CS049)					                                       Department of CS&amp;E</a:t>
            </a:r>
          </a:p>
          <a:p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pic>
        <p:nvPicPr>
          <p:cNvPr id="5" name="Picture" descr="2010_Acharya_Institute_Logo.jpg"/>
          <p:cNvPicPr/>
          <p:nvPr/>
        </p:nvPicPr>
        <p:blipFill>
          <a:blip r:embed="rId3" cstate="print"/>
          <a:srcRect b="11187"/>
          <a:stretch>
            <a:fillRect/>
          </a:stretch>
        </p:blipFill>
        <p:spPr bwMode="auto">
          <a:xfrm>
            <a:off x="5462788" y="1791478"/>
            <a:ext cx="1495161" cy="14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584873" y="6191250"/>
            <a:ext cx="1288472" cy="476250"/>
          </a:xfrm>
        </p:spPr>
        <p:txBody>
          <a:bodyPr/>
          <a:lstStyle/>
          <a:p>
            <a:pPr algn="ctr"/>
            <a:fld id="{B1689095-0F56-401D-A251-7A6DD14A852C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1410A0-0878-4426-97E0-94B482E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256" y="6172200"/>
            <a:ext cx="468283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49DB0-439B-40BD-947D-53C405F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C40346A-5355-CE90-6437-5C8ED8DC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0708" tIns="126960" rIns="-409446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05CA0E3-3083-EBB4-BD45-B296066C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" y="314539"/>
            <a:ext cx="1179492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ACHARYA INSTITUTE OF TECHNOLOGY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(Affiliated to Visvesvaraya Technological University, Belagavi, Approved by AICTE, New Delhi and Accredited by NBA &amp; NAAC)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Acharya Dr.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Sarvepalli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Radhakrishnan Road,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Achitnagar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Soladevanahalli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BENGALURU – 560107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JS: Frontend framework for building the user interface.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Manages user authentication and authorization.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MongoDB: Database for storing user data and generated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Stripe: Payment gateway for processing payments and managing subscriptions.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GPT Open AI (gpt-3.5-turbo): AI model for generating blog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Native: For building mobile applications (if applicable).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95982-9875-45BA-B3F2-0221711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9454" y="6191249"/>
            <a:ext cx="1454727" cy="486641"/>
          </a:xfrm>
        </p:spPr>
        <p:txBody>
          <a:bodyPr/>
          <a:lstStyle/>
          <a:p>
            <a:pPr algn="ctr"/>
            <a:fld id="{8FC3AE98-8AF6-4B6B-B260-65429195B669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3E08B-466D-43CD-B372-6849C5A44F11}"/>
              </a:ext>
            </a:extLst>
          </p:cNvPr>
          <p:cNvSpPr/>
          <p:nvPr/>
        </p:nvSpPr>
        <p:spPr>
          <a:xfrm>
            <a:off x="221674" y="1510143"/>
            <a:ext cx="11776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[1] </a:t>
            </a:r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  <a:hlinkClick r:id="rId2"/>
              </a:rPr>
              <a:t>https://docs.stripe.com/</a:t>
            </a:r>
            <a:endParaRPr lang="en-US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[2]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  <a:hlinkClick r:id="rId3"/>
              </a:rPr>
              <a:t>https://platform.openai.com/docs/overview</a:t>
            </a:r>
            <a:endParaRPr lang="en-IN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[3] </a:t>
            </a:r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  <a:hlinkClick r:id="rId4"/>
              </a:rPr>
              <a:t>https://auth0.com/docs</a:t>
            </a:r>
            <a:endParaRPr lang="en-IN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  <a:hlinkClick r:id="rId5"/>
              </a:rPr>
              <a:t>[4] https://www.mongodb.com/docs/atlas/</a:t>
            </a:r>
            <a:endParaRPr lang="en-IN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[5] https://nextjs.org/docs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0BB82-6C52-4FF7-9ECC-8FDBC011B958}"/>
              </a:ext>
            </a:extLst>
          </p:cNvPr>
          <p:cNvSpPr txBox="1">
            <a:spLocks/>
          </p:cNvSpPr>
          <p:nvPr/>
        </p:nvSpPr>
        <p:spPr>
          <a:xfrm>
            <a:off x="193963" y="274638"/>
            <a:ext cx="11817927" cy="11430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C9813-6F4D-4DE8-B169-8D3DEC5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7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020C-5A15-4D11-958C-E3E4071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9491" y="540327"/>
            <a:ext cx="11471564" cy="547947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9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9600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THANK  YOU</a:t>
            </a:r>
          </a:p>
          <a:p>
            <a:pPr algn="ctr">
              <a:buNone/>
            </a:pPr>
            <a:endParaRPr lang="en-IN" sz="9600" b="1" dirty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BEAC-E830-4F46-9810-2ED10E4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6436" y="6191250"/>
            <a:ext cx="1330036" cy="476250"/>
          </a:xfrm>
        </p:spPr>
        <p:txBody>
          <a:bodyPr/>
          <a:lstStyle/>
          <a:p>
            <a:pPr algn="ctr"/>
            <a:fld id="{E73040D4-6661-4EE2-B480-5AC27F84D186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00914-9D9E-48B1-B763-346ABCE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4" y="6172200"/>
            <a:ext cx="469669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56B1-55E7-48B9-9E06-B8A044B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80109"/>
            <a:ext cx="11762509" cy="1237529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AGENDA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7647" y="6191250"/>
            <a:ext cx="1060279" cy="476250"/>
          </a:xfrm>
        </p:spPr>
        <p:txBody>
          <a:bodyPr/>
          <a:lstStyle/>
          <a:p>
            <a:pPr algn="ctr"/>
            <a:fld id="{B2EB4CB8-622E-45BD-896E-6EC0D6A59351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06D-E2E1-4AA5-B277-69CBA74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10" y="6172200"/>
            <a:ext cx="4627417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0ECF-14A5-47C1-9346-455E2EE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263236" y="1447800"/>
            <a:ext cx="11637819" cy="4572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Emotion-Based Content Generation.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Subscription Management.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Creating  precise title and content.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 Effective management of contents that are created.</a:t>
            </a:r>
          </a:p>
          <a:p>
            <a:pPr marL="0" indent="0" algn="just">
              <a:lnSpc>
                <a:spcPct val="200000"/>
              </a:lnSpc>
              <a:buClr>
                <a:schemeClr val="tx1"/>
              </a:buClr>
              <a:buNone/>
            </a:pP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IN" sz="1800" dirty="0">
              <a:solidFill>
                <a:schemeClr val="tx1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INTRODUCTION  TO  THE PROJECT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6191250"/>
            <a:ext cx="1163782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4-Jul-24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 problem definition: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SaaS AI-Generated Blog for Creators is a platform designed to help content creators generate blog content in various emotional tones.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 overview of the technical area: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JS: Frontend framework for building the user interface.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AuthO: Manages user authentication and authorization.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MongoDB: Database for storing user data and generated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Stripe: Payment gateway for processing payments and managing subscriptions.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 GPT Open AI (gpt-3.5-turbo): AI model for generating blog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Native: For building mobile applications (if applicable).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150B-866C-147A-F1DB-3657F7C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3A813-F953-8EB0-E375-ADB775B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6217-6A54-0A32-97A4-7F570EC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DBEB-022A-3C67-55F4-5BBCA00DF8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6080" y="228600"/>
            <a:ext cx="11145520" cy="58064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 overview of existing system: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AI Writing Assistant-</a:t>
            </a: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 Writing Assistant, created by </a:t>
            </a:r>
            <a:r>
              <a:rPr lang="en-US" sz="11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Copymatic</a:t>
            </a:r>
            <a:r>
              <a:rPr lang="en-US" sz="1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available from the </a:t>
            </a:r>
            <a:r>
              <a:rPr lang="en-US" sz="11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r>
              <a:rPr lang="en-US" sz="1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App Center, is robust. Its 76 tools help you generate copy for emails, blogs, CTAs, web content, social media posts, ads, video scripts, product descriptions, and even job descriptions. 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AutoNum type="arabicPeriod" startAt="2"/>
            </a:pPr>
            <a:r>
              <a:rPr lang="en-IN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Free Title Generator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Free Title Generator, designed by </a:t>
            </a:r>
            <a:r>
              <a:rPr lang="en-US" sz="11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r>
              <a:rPr lang="en-US" sz="1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does exactly what it says: generates a variety of titles, or headlines.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 of existing Systems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Costly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generates titles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Heavily focused on SEO improvement instead of writing improvement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817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150B-866C-147A-F1DB-3657F7C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3A813-F953-8EB0-E375-ADB775B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6217-6A54-0A32-97A4-7F570EC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DBEB-022A-3C67-55F4-5BBCA00DF8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6080" y="228600"/>
            <a:ext cx="11328400" cy="5943600"/>
          </a:xfrm>
        </p:spPr>
        <p:txBody>
          <a:bodyPr>
            <a:normAutofit/>
          </a:bodyPr>
          <a:lstStyle/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 overview of proposed system: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6EE65-504B-7BF1-1B9E-D576EE2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13046"/>
            <a:ext cx="8229600" cy="383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9E5F9-35C8-4967-11F8-364268BF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EAD8-CC23-CD78-2EFB-04C6DDCE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D3FBF-DD82-E9A5-1AE3-2CB4D32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89FB-424E-CEA3-3F02-108ADC2250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4672" y="386080"/>
            <a:ext cx="10950448" cy="564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/>
              <a:t>Getting Started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Sign Up: Register for an account on the platform.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Log In: Use AuthO to log in securely.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Select Emotional Tone: Choose the desired emotional tone for your blog post.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Generate Content: Input relevant information and let the AI generate the blog content.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Manage Subscription: Use Stripe to handle your subscription and billing information.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User Authentication and Authorization</a:t>
            </a:r>
          </a:p>
          <a:p>
            <a:r>
              <a:rPr lang="en-US" sz="1100" dirty="0"/>
              <a:t>AuthO is used to manage user authentication and authorization. It ensures that only registered users can access the platform and its features.</a:t>
            </a:r>
          </a:p>
          <a:p>
            <a:endParaRPr lang="en-US" sz="1100" b="1" dirty="0"/>
          </a:p>
          <a:p>
            <a:pPr marL="0" indent="0">
              <a:buNone/>
            </a:pPr>
            <a:r>
              <a:rPr lang="en-US" sz="1100" b="1" dirty="0"/>
              <a:t>Payment Processing</a:t>
            </a:r>
          </a:p>
          <a:p>
            <a:r>
              <a:rPr lang="en-US" sz="1100" dirty="0"/>
              <a:t>Stripe is integrated into the platform to handle payment processing and subscription management. Users can subscribe to different plans and manage their billing information through Stripe.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Content Generation</a:t>
            </a:r>
          </a:p>
          <a:p>
            <a:r>
              <a:rPr lang="en-US" sz="1100" dirty="0"/>
              <a:t>Chat GPT Open AI (gpt-3.5-turbo) is utilized to generate blog content based on the specified emotional tone. Users can select the desired tone and input relevant information to create personalized blog posts.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100" b="1" dirty="0"/>
              <a:t>Target Audience</a:t>
            </a:r>
          </a:p>
          <a:p>
            <a:r>
              <a:rPr lang="en-US" sz="1100" dirty="0"/>
              <a:t>The primary target audience for this platform includes content creators who wish to generate blog posts with specific emotional tones to engage their audience effectively.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954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E983-ACF6-FE7A-D043-F39F2E16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4-Jul-24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6B89-2CD7-DA28-935A-FFE7784A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6BB1B-34BA-095D-2562-A03F5B06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FC854-E764-A7D2-0E0F-578F80ABA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120" y="228600"/>
            <a:ext cx="11297920" cy="5806440"/>
          </a:xfrm>
        </p:spPr>
        <p:txBody>
          <a:bodyPr>
            <a:normAutofit/>
          </a:bodyPr>
          <a:lstStyle/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supports the following emotional tones for blog content: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Angry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Neutral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proposed system</a:t>
            </a: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build the service, it in such a way that the content that we can generate are SEO friendly and Great content what the user needs</a:t>
            </a: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can generate content in any emotion tone(happy, sad, angry, formal) what the user needs.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59773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REQUIREMENTS SPECIFICATION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35792</TotalTime>
  <Words>904</Words>
  <Application>Microsoft Office PowerPoint</Application>
  <PresentationFormat>Widescreen</PresentationFormat>
  <Paragraphs>130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AGENDA</vt:lpstr>
      <vt:lpstr>INTRODUCTION  TO  THE PROJECT</vt:lpstr>
      <vt:lpstr>INTRODUCTION</vt:lpstr>
      <vt:lpstr>PowerPoint Presentation</vt:lpstr>
      <vt:lpstr>PowerPoint Presentation</vt:lpstr>
      <vt:lpstr>PowerPoint Presentation</vt:lpstr>
      <vt:lpstr>PowerPoint Presentation</vt:lpstr>
      <vt:lpstr> REQUIREMENTS SPECIFICATION</vt:lpstr>
      <vt:lpstr>FUNCTIONAL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APPROACH FOR DETERMINING BREAST CANCER USING RADIO FREQUENCY AND MAXIMUM MEAN DISCREPANCY</dc:title>
  <dc:creator>nisarg ns</dc:creator>
  <cp:lastModifiedBy>Hruday Nani</cp:lastModifiedBy>
  <cp:revision>271</cp:revision>
  <dcterms:created xsi:type="dcterms:W3CDTF">2018-02-24T18:55:40Z</dcterms:created>
  <dcterms:modified xsi:type="dcterms:W3CDTF">2024-07-04T14:25:00Z</dcterms:modified>
</cp:coreProperties>
</file>