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11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66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8801F-8F4B-4376-B5F7-F04B1EDAE9E7}" type="datetimeFigureOut">
              <a:rPr lang="en-IN" smtClean="0"/>
              <a:pPr/>
              <a:t>08-07-2024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BCEB84-D3E2-4491-9023-57EF59FA452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381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BCEB84-D3E2-4491-9023-57EF59FA4529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29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0316A-00A1-4600-9415-CB142FC27D19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7D2F7-4018-49C4-96EF-FB7482EE8D13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97E3F-490C-48F4-9049-3B3A9F361004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9141-69A1-48D3-A3E9-B277A38D37D9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DFD97-CE6F-45D0-B1D5-6BC6964C13DA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AF4C-5B96-4E63-B476-30CF6DF67DD2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48DC2-EA53-4863-AEA0-555EEF7B63AB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2D6B3-3853-424B-9388-E6F13448FECC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E7E7-F1C1-4D9F-BF90-50C381828E66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56792-ABC1-49DD-ABAB-4B4133076265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032B-2FEB-40A4-9F78-DEFF6E09CBE0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B26A14-70F1-4783-B405-E986CD194F03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03598"/>
            <a:ext cx="9144000" cy="645319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/>
              <a:t>“Mini Project Title” </a:t>
            </a:r>
            <a:endParaRPr lang="en-IN" sz="4000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066800" y="72579"/>
            <a:ext cx="7620000" cy="685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b="1" dirty="0" smtClean="0">
                <a:latin typeface="+mj-lt"/>
                <a:ea typeface="+mj-ea"/>
                <a:cs typeface="+mj-cs"/>
              </a:rPr>
              <a:t>Department of Computer Science and Engineering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Acharya</a:t>
            </a:r>
            <a:r>
              <a:rPr kumimoji="0" lang="en-IN" sz="32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Institute of Technology</a:t>
            </a:r>
            <a:endParaRPr kumimoji="0" lang="en-IN" sz="4000" b="1" i="0" u="none" strike="noStrike" kern="1200" cap="none" spc="0" normalizeH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000" baseline="0" dirty="0" err="1" smtClean="0">
                <a:latin typeface="+mj-lt"/>
                <a:ea typeface="+mj-ea"/>
                <a:cs typeface="+mj-cs"/>
              </a:rPr>
              <a:t>Soladevanahalli</a:t>
            </a:r>
            <a:r>
              <a:rPr lang="en-IN" sz="2000" baseline="0" dirty="0" smtClean="0">
                <a:latin typeface="+mj-lt"/>
                <a:ea typeface="+mj-ea"/>
                <a:cs typeface="+mj-cs"/>
              </a:rPr>
              <a:t>,</a:t>
            </a:r>
            <a:r>
              <a:rPr lang="en-IN" sz="2000" dirty="0" smtClean="0">
                <a:latin typeface="+mj-lt"/>
                <a:ea typeface="+mj-ea"/>
                <a:cs typeface="+mj-cs"/>
              </a:rPr>
              <a:t> </a:t>
            </a:r>
            <a:r>
              <a:rPr lang="en-IN" sz="2000" dirty="0" err="1" smtClean="0">
                <a:latin typeface="+mj-lt"/>
                <a:ea typeface="+mj-ea"/>
                <a:cs typeface="+mj-cs"/>
              </a:rPr>
              <a:t>Bengaluru</a:t>
            </a:r>
            <a:r>
              <a:rPr lang="en-IN" sz="2000" dirty="0" smtClean="0">
                <a:latin typeface="+mj-lt"/>
                <a:ea typeface="+mj-ea"/>
                <a:cs typeface="+mj-cs"/>
              </a:rPr>
              <a:t> 560 107</a:t>
            </a:r>
            <a:endParaRPr kumimoji="0" lang="en-IN" sz="280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 descr="Acharya 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0"/>
            <a:ext cx="762000" cy="7347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958385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 smtClean="0"/>
              <a:t>A Presentation on</a:t>
            </a:r>
            <a:endParaRPr lang="en-IN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197768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 smtClean="0"/>
              <a:t> by</a:t>
            </a:r>
            <a:endParaRPr lang="en-IN" i="1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7010400" y="4869657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0" y="843558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79912" y="4675055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tx1">
                    <a:tint val="75000"/>
                  </a:schemeClr>
                </a:solidFill>
              </a:rPr>
              <a:t>2023-2024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2274426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1.Name-USN</a:t>
            </a:r>
          </a:p>
          <a:p>
            <a:pPr algn="ctr"/>
            <a:r>
              <a:rPr lang="en-US" dirty="0" smtClean="0"/>
              <a:t>2.Name-USN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652120" y="2920757"/>
            <a:ext cx="3034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Mini Project Guide details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20272" y="4890194"/>
            <a:ext cx="21336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0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Cambria" pitchFamily="18" charset="0"/>
              </a:rPr>
              <a:t>Table of Content:</a:t>
            </a:r>
            <a:endParaRPr lang="en-US" sz="3200" dirty="0">
              <a:latin typeface="Cambria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12" y="796518"/>
            <a:ext cx="878497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latin typeface="Cambria" pitchFamily="18" charset="0"/>
              </a:rPr>
              <a:t>Acknowledgement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mbria" pitchFamily="18" charset="0"/>
              </a:rPr>
              <a:t>Abstract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mbria" pitchFamily="18" charset="0"/>
              </a:rPr>
              <a:t>Contents</a:t>
            </a:r>
          </a:p>
          <a:p>
            <a:pPr marL="342900" indent="-342900">
              <a:buAutoNum type="arabicPeriod"/>
            </a:pPr>
            <a:r>
              <a:rPr lang="en-US" dirty="0" smtClean="0">
                <a:latin typeface="Cambria" pitchFamily="18" charset="0"/>
              </a:rPr>
              <a:t>List of Figures</a:t>
            </a:r>
            <a:endParaRPr lang="en-US" dirty="0" smtClean="0">
              <a:latin typeface="Cambria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Introduction </a:t>
            </a:r>
            <a:r>
              <a:rPr lang="en-US" dirty="0" smtClean="0">
                <a:latin typeface="Cambria" pitchFamily="18" charset="0"/>
              </a:rPr>
              <a:t>to OpenGL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Introduction to CGIP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Cambria" pitchFamily="18" charset="0"/>
              </a:rPr>
              <a:t>Introduction on Mini Project </a:t>
            </a:r>
            <a:r>
              <a:rPr lang="en-US" dirty="0" smtClean="0">
                <a:latin typeface="Cambria" pitchFamily="18" charset="0"/>
              </a:rPr>
              <a:t>topic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Requirements</a:t>
            </a:r>
            <a:endParaRPr lang="en-US" dirty="0">
              <a:latin typeface="Cambria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About the project</a:t>
            </a:r>
            <a:r>
              <a:rPr lang="en-US" dirty="0" smtClean="0">
                <a:latin typeface="Cambria" pitchFamily="18" charset="0"/>
              </a:rPr>
              <a:t> </a:t>
            </a:r>
            <a:r>
              <a:rPr lang="en-US" dirty="0" smtClean="0">
                <a:latin typeface="Cambria" pitchFamily="18" charset="0"/>
              </a:rPr>
              <a:t>(includes API’s Used, algorithms, </a:t>
            </a:r>
            <a:r>
              <a:rPr lang="en-US" dirty="0" smtClean="0">
                <a:latin typeface="Cambria" pitchFamily="18" charset="0"/>
              </a:rPr>
              <a:t>User defined functions, data flow diagrams, code snippets)</a:t>
            </a:r>
            <a:endParaRPr lang="en-US" dirty="0" smtClean="0">
              <a:latin typeface="Cambria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Results</a:t>
            </a:r>
            <a:endParaRPr lang="en-US" dirty="0" smtClean="0">
              <a:latin typeface="Cambria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Special API’s used(Animation, Transformation, Color, </a:t>
            </a:r>
            <a:r>
              <a:rPr lang="en-US" dirty="0" err="1" smtClean="0">
                <a:latin typeface="Cambria" pitchFamily="18" charset="0"/>
              </a:rPr>
              <a:t>etc</a:t>
            </a:r>
            <a:r>
              <a:rPr lang="en-US" dirty="0" smtClean="0">
                <a:latin typeface="Cambria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Advantages and Future enhancements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Cambria" pitchFamily="18" charset="0"/>
              </a:rPr>
              <a:t>Conclusion</a:t>
            </a:r>
          </a:p>
          <a:p>
            <a:pPr marL="342900" indent="-342900">
              <a:buAutoNum type="arabicPeriod"/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FE7E7-F1C1-4D9F-BF90-50C381828E66}" type="datetime1">
              <a:rPr lang="en-US" smtClean="0"/>
              <a:pPr/>
              <a:t>7/8/2024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Dept. of CS&amp;E,AIT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781378"/>
            <a:ext cx="83267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Min – 15 slides per student group.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The report and presentation slides have to be reviewed before submitting  for evaluation.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solidFill>
                  <a:srgbClr val="FF0000"/>
                </a:solidFill>
              </a:rPr>
              <a:t>Upload your presentation in the shared drive in </a:t>
            </a:r>
            <a:r>
              <a:rPr lang="en-US" b="1" dirty="0" smtClean="0">
                <a:solidFill>
                  <a:srgbClr val="FF0000"/>
                </a:solidFill>
              </a:rPr>
              <a:t>the format (GroupNo_TopicName.ppt</a:t>
            </a:r>
            <a:r>
              <a:rPr lang="en-US" b="1" dirty="0" smtClean="0">
                <a:solidFill>
                  <a:srgbClr val="FF0000"/>
                </a:solidFill>
              </a:rPr>
              <a:t>).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07053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</Template>
  <TotalTime>483</TotalTime>
  <Words>135</Words>
  <Application>Microsoft Office PowerPoint</Application>
  <PresentationFormat>On-screen Show (16:9)</PresentationFormat>
  <Paragraphs>33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Cambria</vt:lpstr>
      <vt:lpstr>Presentation Template</vt:lpstr>
      <vt:lpstr>“Mini Project Title”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Siddesh MB</dc:creator>
  <cp:lastModifiedBy>AI06GF13</cp:lastModifiedBy>
  <cp:revision>28</cp:revision>
  <dcterms:created xsi:type="dcterms:W3CDTF">2019-10-22T04:15:49Z</dcterms:created>
  <dcterms:modified xsi:type="dcterms:W3CDTF">2024-07-08T10:41:25Z</dcterms:modified>
</cp:coreProperties>
</file>