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57" r:id="rId6"/>
    <p:sldId id="261" r:id="rId7"/>
    <p:sldId id="260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464B-70E5-7528-D951-59033BA9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D9B55-189C-9D66-7956-E5798197A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5660-96B8-AF0F-59AE-F96BCE91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5C33-B2FF-BFD0-B393-C378EA24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5B5C-3BC2-FF5A-15B7-EB883CC2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23B7-6D53-3D37-F615-05021811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3F6B4-4C1F-3787-DA51-61D1935C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8473-5183-C37E-A028-D2E0C76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148D-CE62-B941-FEA7-C50ECDB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DE80-9CD0-30DA-E29E-0C9D8C8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5DE1E-BBF7-6BFB-A38F-9C5DEFC26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F960A-1748-ED3A-A0CD-3C246D51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DFCB-9944-6D63-068B-E8FCE57D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2F03-0768-4A39-6A52-4CDCBAA2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5BF0-1969-2729-DC1E-E0DC8D87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A1F8-E9F9-E8A0-7A60-7F8D04A9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B6CC-704C-B9B2-AB96-6B40AF56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16B5-D8F9-569A-1F18-36C1FFAC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363A-DA5A-E03C-E6D7-1FBB5AEC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2505-97A7-4C23-2B85-6935C560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3ED4-7AA1-EDFB-BA0F-F6418531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174E-9B85-E799-96B9-5A9639AC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EDB6-F685-292E-A17F-0CF7AC4A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9280-DE47-1732-5D9C-340C2F48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B622-70BA-207C-103F-0CC27429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1BEE-7108-93D1-6C59-24A646DC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23F9-C97D-9DC6-E92F-72107E971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05155-AF63-C0E1-7AAA-0C726E24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06295-1BFD-D473-A8C8-695B7F90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6D56F-745B-9D31-3A9A-0CA80CBF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582A1-4FEC-FCAD-AAB8-F0DF2F4A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9433-989A-C6A3-810E-FE31403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51C3-30E8-3BCB-C82F-2FD80576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058D7-D6BE-8A46-E7E3-87CD5143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AD2CF-C5F8-FDB5-6710-C85CA36E6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E2A43-4E89-EA1C-D3F2-9117D4B1D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4109E-B6AF-A610-2C3D-EA40595F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023BF-8E48-4019-BADD-E1291D02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40C7-C300-FA33-98A6-A41DD7D8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3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01CB-BED4-4EA6-3098-1DD945A8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D350D-AF34-5071-2AD2-732475F6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EEC11-DAD0-EB20-6240-5D24F79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F46A-4C1C-F202-8BD0-985AB385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11AEB-D2B1-47BD-5B7B-81664083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33772-81EA-F935-9FF0-95EBCD4D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23F7-0ABB-3BAE-6191-7F6A7780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6E80-AAEF-1CE0-0378-A4576C0A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9593-9484-FC6E-2166-F9E093F9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F36A7-F491-CEB2-C7E6-923DF989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87744-568E-6D51-88F8-27BDBA8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6F8B-A469-17D7-75C6-B5CEBC83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CB350-A44D-E467-EBFF-69F538D8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BDBF-1EB8-D42D-B2DB-C483CDF3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2DCA5-ED62-1C0E-2AF9-5C1F979B9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277A9-4430-E970-C4C4-B339EB592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5AD3F-6C1D-CEC0-8D51-DF50466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A2CD-F89E-6B7B-68CB-E3358691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E71C-0B15-EFAE-46B4-0499C77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D531E-377E-2FD0-AF06-A3184D33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3488-46E5-3B68-C57C-870643D4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0485-D0DA-A61A-75B0-8B281446B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B54-3C7D-4DDE-ABA0-C23E3477CEFB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B73F-23E0-3364-C911-5D2ED804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64F3-EC59-078A-A74A-92CC7B6CC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5037-E96B-F368-150F-9D4F0644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48" y="50944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96279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</a:t>
            </a:r>
            <a:r>
              <a:rPr lang="en-US" b="1" dirty="0" err="1"/>
              <a:t>GetStream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312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E7AA-2B67-502E-FE9C-FE79F406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GetStream</a:t>
            </a:r>
            <a:r>
              <a:rPr lang="en-US" b="1" dirty="0"/>
              <a:t> over </a:t>
            </a:r>
            <a:r>
              <a:rPr lang="en-US" b="1" dirty="0" err="1"/>
              <a:t>SocketIO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F0D227-CD15-79CB-5E8D-6091D39EA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089" y="1660783"/>
            <a:ext cx="1121982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want a quick-to-deploy chat or activity feed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need pre-built components like read receipts, file sharing, and message threading.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are looking for a fully managed, scalable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want built-in security and compliance (GDPR, CCPA).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need analytics and insights into chat and user behavior. </a:t>
            </a:r>
          </a:p>
        </p:txBody>
      </p:sp>
    </p:spTree>
    <p:extLst>
      <p:ext uri="{BB962C8B-B14F-4D97-AF65-F5344CB8AC3E}">
        <p14:creationId xmlns:p14="http://schemas.microsoft.com/office/powerpoint/2010/main" val="88994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F554B1-B843-D969-EA3A-6B044B659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20" y="375811"/>
            <a:ext cx="8849960" cy="6106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97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Next </a:t>
            </a:r>
            <a:r>
              <a:rPr lang="en-US" b="1" dirty="0" err="1"/>
              <a:t>Js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759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C9BC-622F-DBC6-DEF3-9D0C4610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 to Angular </a:t>
            </a:r>
            <a:r>
              <a:rPr lang="en-US" b="1" dirty="0" err="1"/>
              <a:t>Js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528B-E57F-273E-DD69-8CEAE31D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Simpler Learning Curve: Next.js is easier to learn than Angular.js.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Faster Development: Next.js provides faster development and deployment.</a:t>
            </a:r>
          </a:p>
          <a:p>
            <a:endParaRPr lang="en-US" dirty="0"/>
          </a:p>
          <a:p>
            <a:r>
              <a:rPr lang="en-US" dirty="0"/>
              <a:t>Better Performance: </a:t>
            </a:r>
            <a:r>
              <a:rPr lang="en-US" dirty="0" err="1"/>
              <a:t>Next.js's</a:t>
            </a:r>
            <a:r>
              <a:rPr lang="en-US" dirty="0"/>
              <a:t> SSR and SSG improve performance.4.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Easier Integration: Next.js integrates well with other libraries and frameworks.</a:t>
            </a:r>
          </a:p>
        </p:txBody>
      </p:sp>
    </p:spTree>
    <p:extLst>
      <p:ext uri="{BB962C8B-B14F-4D97-AF65-F5344CB8AC3E}">
        <p14:creationId xmlns:p14="http://schemas.microsoft.com/office/powerpoint/2010/main" val="5596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7F22-6A97-31C2-6963-D88DB1C2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 to Vue </a:t>
            </a:r>
            <a:r>
              <a:rPr lang="en-US" b="1" dirty="0" err="1"/>
              <a:t>Js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015B-6B00-D21F-9478-039D7D6A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Easier Server-Side Rendering: Next.js provides built-in SSR, while Vue.js requires additional setup.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Faster Development: Next.js provides faster development and deployment.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Better Performance Optimization: Next.js includes automatic code splitting and caching.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Simplified Routing: Next.js has a simpler routing system.</a:t>
            </a:r>
          </a:p>
        </p:txBody>
      </p:sp>
    </p:spTree>
    <p:extLst>
      <p:ext uri="{BB962C8B-B14F-4D97-AF65-F5344CB8AC3E}">
        <p14:creationId xmlns:p14="http://schemas.microsoft.com/office/powerpoint/2010/main" val="369580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0C92AD6-8A13-193A-D6B4-425612024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1357023"/>
            <a:ext cx="8878539" cy="4143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78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Clerk(authentication)?</a:t>
            </a:r>
          </a:p>
        </p:txBody>
      </p:sp>
    </p:spTree>
    <p:extLst>
      <p:ext uri="{BB962C8B-B14F-4D97-AF65-F5344CB8AC3E}">
        <p14:creationId xmlns:p14="http://schemas.microsoft.com/office/powerpoint/2010/main" val="275564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9BE2-0708-9EE0-F525-A8D7CD1E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Clerk provides what Auth0 doesn’t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970B-1FDE-8EF2-0B0E-18383AF0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Prioritize simplicity and ease of use.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cost-effective solutions for small to medium-sized applications.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 advanced security features and compliance support.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Want customizable UI components and authentication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prefer fast development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2340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7C938-C833-125B-A467-10389F057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933101"/>
            <a:ext cx="8821381" cy="4991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27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51C3A-D13C-0DD2-D33A-DA74AF17C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338235"/>
            <a:ext cx="8735644" cy="2181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182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Technologies Used</vt:lpstr>
      <vt:lpstr>Why Choose Next Js?</vt:lpstr>
      <vt:lpstr>Compare to Angular Js</vt:lpstr>
      <vt:lpstr>Compare to Vue Js</vt:lpstr>
      <vt:lpstr>PowerPoint Presentation</vt:lpstr>
      <vt:lpstr>Why Choose Clerk(authentication)?</vt:lpstr>
      <vt:lpstr>What Clerk provides what Auth0 doesn’t</vt:lpstr>
      <vt:lpstr>PowerPoint Presentation</vt:lpstr>
      <vt:lpstr>PowerPoint Presentation</vt:lpstr>
      <vt:lpstr>Why Choose GetStream?</vt:lpstr>
      <vt:lpstr>Why GetStream over SocketIO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1</cp:revision>
  <dcterms:created xsi:type="dcterms:W3CDTF">2024-10-05T15:35:00Z</dcterms:created>
  <dcterms:modified xsi:type="dcterms:W3CDTF">2024-10-05T15:35:20Z</dcterms:modified>
</cp:coreProperties>
</file>