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AD9-4E2E-12CB-06CD-9455602E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DF6C9-7560-DFC7-C090-9C018854D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FCF3-7BBD-46C0-D997-9104684E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C4EE-DFB6-C911-6F24-B824D623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4935-FB6E-3EA8-7ECA-653D8706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F149-91A8-C242-B039-CB1DFD1A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44157-90A8-72DA-FDB9-4E54C9A68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C259-8DFE-6156-4455-0885EDDB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CB04-45A5-B28D-962B-44A6AA07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40ED-D06E-BDCC-AB2F-56DB63F6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0D8C4-7EE7-B9BB-E7AB-0B66A54D3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2FFF2-1676-A820-BC15-2BA58A457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F558-471C-3D65-2CCC-D06F6A18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027F6-BEF3-1CD7-2937-56DC1F8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7DE6-9F69-DC26-0854-F3DD3FE8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B965-650D-EB6D-534B-DF3C6E13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EE92-0846-3247-B290-48376108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B039-543F-268F-2554-3E25176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3552-47B9-C7A9-CC5E-579983D8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BD08-BC9B-1A5C-B9BC-0D30A1FC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6750-92FB-FCDA-9B8A-A84BAB6F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5186-23A6-1410-74F3-E22A42A5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7358-84D8-E109-40E0-BD9B8939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4DBA-D167-A873-20FD-E341260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19C4-D14E-3CD1-D7C8-27AD4543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A452-78A3-A533-6986-6D192799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F0F1-A495-A0D6-265D-7BEA6CFED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12886-29B7-5B63-8623-10964DE0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74CF4-A7C9-7AE8-8305-8B8A85F1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5F4E-C973-8883-B592-BB88F3A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43040-C28F-6082-8BE6-AC2BFA66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991E-6660-67F2-7F3B-98C51F10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DC87-9C60-FE6D-A8DC-3EF2F67C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9891D-70E4-4024-B156-E2051C00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46407-8FCB-3C77-3B4B-D62CD362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86C4E-A651-3A72-8B81-3349512C8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CBCFD-CA95-0F20-885C-6B2EEEB9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28743-86F1-D334-7608-08AE6145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65028-F82B-28A6-2C5C-88897126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78D5-EBDE-0250-088B-AC37FAC1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62D4C-831B-263C-3DA3-F10B9AB8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517FF-B956-AF7B-517A-9A3CBF1A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19F5E-2432-AE1F-D628-BB71D198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96ED-0B82-98CB-E801-89DA930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60E5E-D3EA-6D6C-001E-3E959ABA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6F753-0014-4C5C-E5BA-FE6494F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C4E-6DB1-80F9-327D-D5C2743B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FDDB-3EA7-C5D7-AF6D-C39DBD24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F81AE-5ACA-C09E-5E69-C89E4E606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4CEA-DB65-015F-B775-55969D3D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27189-3D92-F897-4019-F461AFB8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80E45-51D6-B204-062B-B31B02B5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581-EFB1-3B64-98D2-B22107FB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47C79-D61B-4849-75F3-8B6150C1D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808A-C7AE-00C5-0ECA-7D5243676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9CAE2-12D3-D656-A09B-7001FEC1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D763C-EB8A-DE28-DAFC-633258A2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15FFF-93BF-2583-42BE-C3329085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E37BE-54D3-5DFE-5074-A487EE6C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71FF-E82B-84C8-4AFA-CED3F831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0271-79EF-D90F-EF67-454261F56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1A25-E6D3-4621-A6C1-F53F71231AD0}" type="datetimeFigureOut">
              <a:rPr lang="en-US" smtClean="0"/>
              <a:t>05-Oct-24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9469-F323-2A47-EECF-7EAA78D00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AE3F-B49B-D373-EC85-3932AABB6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CBA9-1973-BBB1-71F0-44C75CAC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Why </a:t>
            </a:r>
            <a:r>
              <a:rPr lang="en-US" b="1" dirty="0" err="1">
                <a:latin typeface="+mn-lt"/>
              </a:rPr>
              <a:t>Callify</a:t>
            </a:r>
            <a:r>
              <a:rPr lang="en-US" b="1" dirty="0">
                <a:latin typeface="+mn-lt"/>
              </a:rPr>
              <a:t> is Better compare TO Google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6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CBA9-1973-BBB1-71F0-44C75CAC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Disadvantage of Google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0122-F509-0A37-2332-84BDEA62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851F-2EB9-2127-3767-BCB6735C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problems: Poor internet connectivity can cause issues.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Audio and video delays: Delays can disrupt meetings.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glitches: Bugs and glitches can cause functionality issues.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Compatibility issues: Google Meet may not work seamlessly with all devices or browsers.</a:t>
            </a:r>
          </a:p>
        </p:txBody>
      </p:sp>
    </p:spTree>
    <p:extLst>
      <p:ext uri="{BB962C8B-B14F-4D97-AF65-F5344CB8AC3E}">
        <p14:creationId xmlns:p14="http://schemas.microsoft.com/office/powerpoint/2010/main" val="3653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0122-F509-0A37-2332-84BDEA62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851F-2EB9-2127-3767-BCB6735C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free version features: The free version has time limits and limited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Restricted recording capabilities: Recording meetings requires a Google Workspace account.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Limited virtual event capabilities: Google Meet is primarily designed for meetings, not large events.</a:t>
            </a:r>
          </a:p>
        </p:txBody>
      </p:sp>
    </p:spTree>
    <p:extLst>
      <p:ext uri="{BB962C8B-B14F-4D97-AF65-F5344CB8AC3E}">
        <p14:creationId xmlns:p14="http://schemas.microsoft.com/office/powerpoint/2010/main" val="130112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6E2D-FC91-87DD-D97D-A6F2E510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and Privacy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CF93-CFCC-7C6B-2246-C6CDFA9A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collection: Google's data collection practices have raised concerns.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Encryption issues: Google Meet's end-to-end encryption has been questioned.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Vulnerabilities: Google Meet has experienced security vulnerabilities.</a:t>
            </a:r>
          </a:p>
          <a:p>
            <a:endParaRPr lang="en-US" dirty="0"/>
          </a:p>
          <a:p>
            <a:r>
              <a:rPr lang="en-US" dirty="0"/>
              <a:t>Compliance issues: Google Meet's compliance with regulations like HIPAA and GDPR has been questioned.</a:t>
            </a:r>
          </a:p>
        </p:txBody>
      </p:sp>
    </p:spTree>
    <p:extLst>
      <p:ext uri="{BB962C8B-B14F-4D97-AF65-F5344CB8AC3E}">
        <p14:creationId xmlns:p14="http://schemas.microsoft.com/office/powerpoint/2010/main" val="321666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15B9-A1E4-6685-BFEF-F5D26559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and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2482-9233-0255-027F-11F73A44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Costly for large teams: Enterprise plans can be expensive.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Limited features in basic plans: Paid plans are required for advanced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 costs for add-ons: Some features, like cloud storage, incur extra costs.</a:t>
            </a:r>
          </a:p>
        </p:txBody>
      </p:sp>
    </p:spTree>
    <p:extLst>
      <p:ext uri="{BB962C8B-B14F-4D97-AF65-F5344CB8AC3E}">
        <p14:creationId xmlns:p14="http://schemas.microsoft.com/office/powerpoint/2010/main" val="255036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Why Callify is Better compare TO Google Meet</vt:lpstr>
      <vt:lpstr>Disadvantage of Google Meet</vt:lpstr>
      <vt:lpstr>Technical Issues</vt:lpstr>
      <vt:lpstr>Limitations</vt:lpstr>
      <vt:lpstr>Security and Privacy Concerns</vt:lpstr>
      <vt:lpstr>Cost and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1</cp:revision>
  <dcterms:created xsi:type="dcterms:W3CDTF">2024-10-05T14:34:29Z</dcterms:created>
  <dcterms:modified xsi:type="dcterms:W3CDTF">2024-10-05T14:35:01Z</dcterms:modified>
</cp:coreProperties>
</file>