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DB8C0-3D38-8F46-803C-7502B27B2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07A51-1CC6-C9A8-8505-83B2410EA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EA028-E057-FC4E-9E7E-40E3C42AC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5BE7-EE60-410C-9EEE-7C7BF40F7749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F198F-7E97-4CB6-659B-F8AC2AAA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2B71F-EA20-EFE9-029C-C64A1B65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FCD7-88A5-4F6F-8AA1-7ABE6ADAF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9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BFDB9-35A8-D836-C96C-3850D33A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92462-D1BC-CB7E-0CB4-41EF8AE27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38251-3D3E-5A06-C485-1E4B2B7A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5BE7-EE60-410C-9EEE-7C7BF40F7749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1D96F-75B9-CD17-61F4-07CA6ADD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A44E6-3655-93CB-0E26-3408B04E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FCD7-88A5-4F6F-8AA1-7ABE6ADAF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7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EF7AE-E02B-D38F-9870-0B3DDEF1B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BBDC3-F51B-D144-C7BE-4DADEFFBC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106D9-3E01-99CF-8656-7CD5EA64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5BE7-EE60-410C-9EEE-7C7BF40F7749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982F-D384-8FD9-CA10-224CA3A3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5BDA8-4DE8-91F1-03BD-C60FF493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FCD7-88A5-4F6F-8AA1-7ABE6ADAF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7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224C-5797-1D7E-759A-3F6865CB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9795C-5E52-6A1C-9570-B16D67B7A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0F533-2850-6ADB-6F83-6B91C747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5BE7-EE60-410C-9EEE-7C7BF40F7749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F57A4-2D67-1773-73F2-B43F82A6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D0DA7-6729-E095-C409-41B30C5B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FCD7-88A5-4F6F-8AA1-7ABE6ADAF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7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6BDB-4AC6-3F6C-4111-AB5105727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AF7E2-8B8C-3085-017B-771E9C386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A3093-E316-0A6D-6CB5-C84D0D75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5BE7-EE60-410C-9EEE-7C7BF40F7749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0A0EF-F8A8-AD08-CF39-7B349463A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FE28B-128B-ED92-A10C-307DC8E7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FCD7-88A5-4F6F-8AA1-7ABE6ADAF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6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4573E-CA88-F37B-1796-F7BAB2F0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EEB3-BADF-1D0F-318F-F966369A7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DA8B9-BAFE-7541-7871-BCF18777B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3F6A7-FE25-DE7E-8DF1-9B250CB4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5BE7-EE60-410C-9EEE-7C7BF40F7749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DB7DA-BDAA-A392-344C-85A20759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5533D-D120-78AE-541A-8F2B16A2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FCD7-88A5-4F6F-8AA1-7ABE6ADAF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3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B2BDF-0F22-08FE-76F7-7BF8DAD64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C5B67-EBEF-A745-29EC-946E04461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E0487-EAAB-EAC5-66F1-21D22E4ED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76FD1-9D0C-CDFD-A618-7223E7B32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9C79F-0DE6-A5FD-4E55-44B6CB6AB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0EFBFB-752B-2D06-5B30-728C4184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5BE7-EE60-410C-9EEE-7C7BF40F7749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946D11-73E7-A343-AC17-75EA2ED6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CE0C7E-1888-6DBD-BD6E-9A276A63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FCD7-88A5-4F6F-8AA1-7ABE6ADAF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0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6F5D-0B4B-B275-F515-272A5F72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AA166-6E0C-BBDC-4DA5-FCEE6B76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5BE7-EE60-410C-9EEE-7C7BF40F7749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84ED6-A464-7B5F-8F64-E75F3AE3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9E16A-F956-0CC6-C04F-2B67BF80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FCD7-88A5-4F6F-8AA1-7ABE6ADAF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4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B6107-0C07-8BDF-7F27-336DB370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5BE7-EE60-410C-9EEE-7C7BF40F7749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7E0DF-B637-4326-93CC-42B20B79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650C4-A1C8-BAB2-C90E-DA8AE718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FCD7-88A5-4F6F-8AA1-7ABE6ADAF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7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800B-B340-A595-48C8-4F59DF86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4A03-049E-5B29-38B9-6CC806DB7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EF5B4-C639-1BE9-3309-4A561D3D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FA88C-0C1E-FC75-D57C-9BB855E9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5BE7-EE60-410C-9EEE-7C7BF40F7749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C3A45-E26C-768F-7AD8-F9B5366C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362EB-1FED-CB06-E551-88CD03C9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FCD7-88A5-4F6F-8AA1-7ABE6ADAF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5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A860E-969E-622B-4AE9-D87BE199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29635-D583-3FF0-EC58-3D0910260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15C1F-7F89-1E54-2AC7-880F09007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DB7C5-1179-E6C4-0263-6BA29293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75BE7-EE60-410C-9EEE-7C7BF40F7749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D809B-D33F-0BE4-90A4-ABDF31DF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E7525-4325-9FA1-9B53-69D0A64D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FFCD7-88A5-4F6F-8AA1-7ABE6ADAF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4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9F5525-59A2-3AAB-D732-BE6445DB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5E0F8-D4D9-4C74-9444-32EEE6644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A54A0-A3FC-5B81-2E6B-7B7B3751C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75BE7-EE60-410C-9EEE-7C7BF40F7749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BD579-785A-472A-1134-6884DEDA7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C4264-D97F-077E-7BE2-69587D9FE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FFCD7-88A5-4F6F-8AA1-7ABE6ADAF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0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41EE-BD7B-FCFE-B5FA-92D6667E2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57445"/>
            <a:ext cx="9144000" cy="238760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Why </a:t>
            </a:r>
            <a:r>
              <a:rPr lang="en-US" b="1" dirty="0" err="1">
                <a:latin typeface="+mn-lt"/>
              </a:rPr>
              <a:t>Callify</a:t>
            </a:r>
            <a:r>
              <a:rPr lang="en-US" b="1" dirty="0">
                <a:latin typeface="+mn-lt"/>
              </a:rPr>
              <a:t> is Better compare TO Zoom</a:t>
            </a:r>
          </a:p>
        </p:txBody>
      </p:sp>
    </p:spTree>
    <p:extLst>
      <p:ext uri="{BB962C8B-B14F-4D97-AF65-F5344CB8AC3E}">
        <p14:creationId xmlns:p14="http://schemas.microsoft.com/office/powerpoint/2010/main" val="368931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41EE-BD7B-FCFE-B5FA-92D6667E2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57445"/>
            <a:ext cx="9144000" cy="2387600"/>
          </a:xfrm>
        </p:spPr>
        <p:txBody>
          <a:bodyPr/>
          <a:lstStyle/>
          <a:p>
            <a:r>
              <a:rPr lang="en-US" b="1" dirty="0"/>
              <a:t>Disadvantages of Zoom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87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AE67C-9276-3632-B5CC-7C2F8715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 and Privacy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D3969-C77C-EEB3-9D63-FD3B8C8FD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breaches: Zoom has experienced data breaches in the past.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Encryption issues: Zoom's end-to-end encryption has been questioned.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Privacy concerns: Zoom's data collection and usage policies have raised concerns.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Vulnerabilities: Zoom has had security vulnerabilities, such as the "Zoom bombing" issue.</a:t>
            </a:r>
          </a:p>
        </p:txBody>
      </p:sp>
    </p:spTree>
    <p:extLst>
      <p:ext uri="{BB962C8B-B14F-4D97-AF65-F5344CB8AC3E}">
        <p14:creationId xmlns:p14="http://schemas.microsoft.com/office/powerpoint/2010/main" val="139929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51B7B-3471-DE40-BD9B-4D9D88786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Technical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CF8A9-DFAF-BD14-010C-FBA211B4B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Connectivity problems: Poor internet connectivity can cause issues.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Audio and video delays: Delays can disrupt meetings.</a:t>
            </a:r>
          </a:p>
          <a:p>
            <a:endParaRPr lang="en-US" dirty="0"/>
          </a:p>
          <a:p>
            <a:r>
              <a:rPr lang="en-US" dirty="0"/>
              <a:t>Software glitches: Bugs and glitches can cause functionality issues. </a:t>
            </a:r>
          </a:p>
          <a:p>
            <a:endParaRPr lang="en-US" dirty="0"/>
          </a:p>
          <a:p>
            <a:r>
              <a:rPr lang="en-US" dirty="0"/>
              <a:t>Compatibility issues: Zoom may not work seamlessly with all devices or browsers.</a:t>
            </a:r>
          </a:p>
        </p:txBody>
      </p:sp>
    </p:spTree>
    <p:extLst>
      <p:ext uri="{BB962C8B-B14F-4D97-AF65-F5344CB8AC3E}">
        <p14:creationId xmlns:p14="http://schemas.microsoft.com/office/powerpoint/2010/main" val="170853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7033-8C63-FF8F-06CF-3BECF75C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and Resource Intensive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B3777-712D-3DA8-2740-2E080A673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bandwidth usage: Zoom requires significant internet bandwidth.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Resource-intensive: Zoom can consume computer resources, affecting performance.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Battery drain: Mobile devices may experience battery drain during prolonged use.</a:t>
            </a:r>
          </a:p>
        </p:txBody>
      </p:sp>
    </p:spTree>
    <p:extLst>
      <p:ext uri="{BB962C8B-B14F-4D97-AF65-F5344CB8AC3E}">
        <p14:creationId xmlns:p14="http://schemas.microsoft.com/office/powerpoint/2010/main" val="55523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E564-EFF4-8E45-A50F-77552529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Cost and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FB0D1-AF97-F8FC-4F3A-C26933254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Costly for large teams: Enterprise plans can be expensive.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Limited features in basic plans: Paid plans are required for advanced features.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Additional costs for add-ons: Some features, like cloud storage, incur extra costs.</a:t>
            </a:r>
          </a:p>
        </p:txBody>
      </p:sp>
    </p:spTree>
    <p:extLst>
      <p:ext uri="{BB962C8B-B14F-4D97-AF65-F5344CB8AC3E}">
        <p14:creationId xmlns:p14="http://schemas.microsoft.com/office/powerpoint/2010/main" val="132326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E6CB1-0AC1-81C2-C6BB-9EE82FFC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Other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CC7AA-A92E-16A0-921F-6FACA0D6A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virtual event capabilities: Zoom is primarily designed for meetings, not large events.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residency issues: Data storage locations may not meet regional regulations.</a:t>
            </a:r>
          </a:p>
        </p:txBody>
      </p:sp>
    </p:spTree>
    <p:extLst>
      <p:ext uri="{BB962C8B-B14F-4D97-AF65-F5344CB8AC3E}">
        <p14:creationId xmlns:p14="http://schemas.microsoft.com/office/powerpoint/2010/main" val="203824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Why Callify is Better compare TO Zoom</vt:lpstr>
      <vt:lpstr>Disadvantages of Zoom</vt:lpstr>
      <vt:lpstr>Security and Privacy Concerns</vt:lpstr>
      <vt:lpstr>Technical Issues</vt:lpstr>
      <vt:lpstr>Performance and Resource Intensive</vt:lpstr>
      <vt:lpstr>Cost and Pricing</vt:lpstr>
      <vt:lpstr>Other Disadvantages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ANISH KUMAR</dc:creator>
  <cp:lastModifiedBy>ANISH KUMAR</cp:lastModifiedBy>
  <cp:revision>1</cp:revision>
  <dcterms:created xsi:type="dcterms:W3CDTF">2024-10-05T14:18:00Z</dcterms:created>
  <dcterms:modified xsi:type="dcterms:W3CDTF">2024-10-05T14:18:24Z</dcterms:modified>
</cp:coreProperties>
</file>