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6AAA-3BE2-BFAC-6E5A-F4F6DBA41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D0BDA-522A-168B-229E-DBB86FD0B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D4F9-87C7-D7A8-3388-961E45FB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8887-E531-C2CC-0E77-A4E9B880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F3C4-A9DB-32E0-7556-7E288F07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6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01C7-3452-913C-4808-F8EAEC01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EAA78-65E0-BC73-1E7C-EAF0DB79F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51C2-6E06-8724-7384-D3A44B47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307E-CE47-1987-6572-5D804980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F9EF-084B-5C02-E743-3B52BF7A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7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CB63A-F3F3-757F-54DB-FBEFBCDE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074E0-9CE8-860C-C387-3A45F830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250C-5F71-049B-4D6F-91EE9D04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A9690-364E-1484-D905-07D50C2F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F896-367A-9A80-2E29-56E65D2F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5D28-2FCA-9AB6-FDD0-1CC1F58B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38D0-376A-8DEA-0193-8753CF4F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32E9-2555-14B6-B157-B9FB8EA7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F91B-E320-8418-FBE6-B848EDB6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6444-A1F5-8DB9-55F2-4621A286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16AE-9F19-010D-EB37-F91D3A88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EB49-BB42-40A1-F9D4-1E164053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0270-287F-5DF2-0F54-822EC49D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42B15-EEBC-5AA8-6679-956DB1A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144D-A38C-81B0-84B1-AB73E479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4119-0790-77C7-805C-0A08895D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E7D3-1363-BF86-10B6-C832E06A4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24702-5767-0B00-90E6-37E686B3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1F51-6118-A640-09C4-7FA485A2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E0BF-5A09-FC7C-0295-04D76320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96DD9-C9A9-22C5-8B0B-A65DD250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9C3E-FD9C-F73B-E47D-9F0434A1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21ED7-3259-D871-3033-848663AFF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1B1BC-E986-5BBB-D46F-AD00CC6FE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4972D-37E5-0A0C-4547-B3C2CAEA9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600EA-0D76-B9D5-BD1A-09C5707F0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16F28-FA89-68D9-C59E-D3F02F7D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20C4D-004F-A926-AF46-7039325C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7C797-B346-03A4-3965-9FFCCF78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9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49C1-DB3D-5439-88DE-00FCA4E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1560-C431-A904-D448-FB5225B8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1026E-8CCF-15F4-F95F-B760ECD8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3B8C0-642E-ED08-62FC-FCD1CDE2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EC62A-F65F-CE3B-ADA4-CE9D0DE4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59CC7-6EE0-6291-57B4-574CDF61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1EACB-FB81-E81A-3FCC-023430B8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7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1D23-7298-FB44-D19B-B2ABC34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5610-2294-CAC9-859E-C090F7441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A81BE-4E94-B166-B184-6999A2AB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4632D-8375-690D-3A74-10EA8797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254B5-B073-0AD6-B411-21994222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B04AC-DE11-F47A-8FA1-0C33196D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1401-7079-EA40-6371-8DE43A6D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C27E71-AC70-0153-9469-FC923D6BD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8BEF3-36DD-8A51-E542-75C5A902F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F931A-DD0D-F657-B3E8-FA75BEE1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D100D-25CE-6F99-1003-36E53CCE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CC0CA-EF42-4F1D-5A80-261FBE7F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4242A-8A0B-FA88-B9AE-DCE72C71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8133C-42A2-0423-160E-B7C09C2A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E1EE-5DC6-C33D-CE36-615C86FA7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C798-B0A1-4C27-9B0A-2FEA63535B93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57884-EA84-17C3-E53E-CB9FB49CA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F369A-780C-3177-1317-A9D382F8C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4D00-5A54-4319-ACB3-7C1E15A59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muNwJdUUJ4?feature=oembed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AD73-709B-5C08-33C4-666C52E07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Callify</a:t>
            </a:r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BE24-17C5-009D-C5FB-D7F82D155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Video Conferencing App</a:t>
            </a:r>
          </a:p>
          <a:p>
            <a:r>
              <a:rPr lang="en-US" sz="1800" dirty="0"/>
              <a:t>Where people meet</a:t>
            </a:r>
          </a:p>
        </p:txBody>
      </p:sp>
    </p:spTree>
    <p:extLst>
      <p:ext uri="{BB962C8B-B14F-4D97-AF65-F5344CB8AC3E}">
        <p14:creationId xmlns:p14="http://schemas.microsoft.com/office/powerpoint/2010/main" val="93818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2DAF-87B8-33E4-88E5-C0434E27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Callify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7DBE-6B6D-5842-5A0D-3803BB22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Authentication: Implements authentication and authorization features using Clerk, allowing users to securely log in via social sign-on or traditional email and password methods, while ensuring appropriate access levels and permissions within the platform.</a:t>
            </a:r>
          </a:p>
          <a:p>
            <a:pPr algn="l"/>
            <a:endParaRPr lang="en-US" b="1" dirty="0">
              <a:latin typeface="-apple-system"/>
            </a:endParaRPr>
          </a:p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New Meeting: Quickly start a new meeting, configuring camera and microphone settings before joining.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447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2DAF-87B8-33E4-88E5-C0434E27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Callify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7DBE-6B6D-5842-5A0D-3803BB22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Meeting Controls: Participants have full control over meeting aspects, including recording, emoji reactions, screen sharing, muting/unmuting, sound adjustments, grid layout, participant list view, and individual participant management (pinning, muting, unmuting, blocking, allowing video share).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82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2DAF-87B8-33E4-88E5-C0434E27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Callify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7DBE-6B6D-5842-5A0D-3803BB22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Exit Meeting: Participants can leave a meeting, or creators can end it for all attendees.</a:t>
            </a:r>
          </a:p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Schedule Future Meetings: Input meeting details (date, time) to schedule future meetings, accessible on the 'Upcoming Meetings' page for sharing the link or immediate start.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92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2DAF-87B8-33E4-88E5-C0434E27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Callify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7DBE-6B6D-5842-5A0D-3803BB22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Past Meetings List: Access a list of previously held meetings, including details and metadata.</a:t>
            </a:r>
          </a:p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View Recorded Meetings: Access recordings of past meetings for review or reference.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202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2DAF-87B8-33E4-88E5-C0434E27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Callify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7DBE-6B6D-5842-5A0D-3803BB22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Personal Room: Users have a personal room with a unique meeting link for instant meetings, shareable with others.</a:t>
            </a:r>
          </a:p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Join Meetings via Link: Easily join meetings created by others by providing a link.</a:t>
            </a:r>
          </a:p>
          <a:p>
            <a:pPr marL="0" indent="0" algn="l">
              <a:buNone/>
            </a:pPr>
            <a:endParaRPr lang="en-US" b="1" i="0" dirty="0">
              <a:effectLst/>
              <a:latin typeface="-apple-system"/>
            </a:endParaRPr>
          </a:p>
          <a:p>
            <a:pPr algn="l"/>
            <a:r>
              <a:rPr lang="en-US" b="1" i="0" dirty="0">
                <a:effectLst/>
                <a:latin typeface="-apple-system"/>
              </a:rPr>
              <a:t>Secure Real-time Functionality: All interactions within the platform are secure and occur in real-time, maintaining user privacy and data integrity.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925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310ABD8-E5B0-5D87-1D16-AFFBDCC90AF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268</Words>
  <Application>Microsoft Office PowerPoint</Application>
  <PresentationFormat>Widescreen</PresentationFormat>
  <Paragraphs>24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Callify </vt:lpstr>
      <vt:lpstr>Why Callify?</vt:lpstr>
      <vt:lpstr>Why Callify?</vt:lpstr>
      <vt:lpstr>Why Callify?</vt:lpstr>
      <vt:lpstr>Why Callify?</vt:lpstr>
      <vt:lpstr>Why Callify?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1</cp:revision>
  <dcterms:created xsi:type="dcterms:W3CDTF">2024-10-05T13:42:04Z</dcterms:created>
  <dcterms:modified xsi:type="dcterms:W3CDTF">2024-10-05T13:57:14Z</dcterms:modified>
</cp:coreProperties>
</file>