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6" r:id="rId4"/>
    <p:sldMasterId id="2147483699" r:id="rId5"/>
  </p:sldMasterIdLst>
  <p:notesMasterIdLst>
    <p:notesMasterId r:id="rId26"/>
  </p:notesMasterIdLst>
  <p:handoutMasterIdLst>
    <p:handoutMasterId r:id="rId27"/>
  </p:handoutMasterIdLst>
  <p:sldIdLst>
    <p:sldId id="257" r:id="rId6"/>
    <p:sldId id="281" r:id="rId7"/>
    <p:sldId id="282" r:id="rId8"/>
    <p:sldId id="283" r:id="rId9"/>
    <p:sldId id="284" r:id="rId10"/>
    <p:sldId id="285" r:id="rId11"/>
    <p:sldId id="286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9" r:id="rId20"/>
    <p:sldId id="298" r:id="rId21"/>
    <p:sldId id="287" r:id="rId22"/>
    <p:sldId id="290" r:id="rId23"/>
    <p:sldId id="288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232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jyoti sahu" initials="as" lastIdx="1" clrIdx="0">
    <p:extLst>
      <p:ext uri="{19B8F6BF-5375-455C-9EA6-DF929625EA0E}">
        <p15:presenceInfo xmlns:p15="http://schemas.microsoft.com/office/powerpoint/2012/main" userId="8fda8ffd3cdd23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E01"/>
    <a:srgbClr val="000000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howGuides="1">
      <p:cViewPr varScale="1">
        <p:scale>
          <a:sx n="82" d="100"/>
          <a:sy n="82" d="100"/>
        </p:scale>
        <p:origin x="581" y="72"/>
      </p:cViewPr>
      <p:guideLst>
        <p:guide orient="horz" pos="1049"/>
        <p:guide pos="2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>
                <a:latin typeface="Futura Cyrillic Book" panose="020B0502020204020303" charset="0"/>
              </a:rPr>
              <a:pPr/>
              <a:t>29-Oct-24</a:t>
            </a:fld>
            <a:endParaRPr lang="en-US">
              <a:latin typeface="Futura Cyrillic Book" panose="020B0502020204020303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>
                <a:latin typeface="Futura Cyrillic Book" panose="020B0502020204020303" charset="0"/>
              </a:rPr>
              <a:pPr/>
              <a:t>‹#›</a:t>
            </a:fld>
            <a:endParaRPr lang="en-US">
              <a:latin typeface="Futura Cyrillic Book" panose="020B05020202040203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13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0ECD8AD1-49EC-45F2-A2FF-1FE3195688C5}" type="datetimeFigureOut">
              <a:rPr lang="en-IN" smtClean="0"/>
              <a:pPr/>
              <a:t>29-10-2024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7782813F-5D25-4BB6-888C-4601F85758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13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20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9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597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58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012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245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5FCE7-9D49-D2A2-1E75-35303B70A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C26254-109B-7503-C389-1D841F6515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29592-CD4A-269B-EBA8-F82303472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3FD1C-1B6B-5885-FF20-509E3D02B8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711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08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30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650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244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718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37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65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37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30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171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072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93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35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274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AB12-601E-4353-4CD8-2DAC2319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D60BD-C9AC-D61A-C68A-1EFA17A1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EABEC-5407-DA88-866F-0326B6B4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CCDCE-7C86-2DF5-FD04-0FF0367E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837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9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69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99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01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00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401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121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00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245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F8CE-DD63-D5B9-0686-535D13B33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B3189-5722-525B-8321-1D7E744F9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677C-1061-88B6-60C9-17668675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CE5A5-EF2C-9FA2-EC9A-7EB9779D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B33C-510B-6613-EA9F-CD667256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3908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646F-CC93-5263-65D3-08A638B4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7BD9-E53C-7BA1-EF9D-999A4835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1C333-13B1-C65C-0C79-BBE3393A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CDEA6-40C8-7873-2D43-91C721D5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757A1-3085-61F7-215E-A7EB853E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45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D48E-CA06-9149-EFCD-2A40659A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11256-662C-203D-AB5A-0E44EB7A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36996-D501-E76D-239C-8499E754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EA19-F4C7-08CF-2C27-F7886116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45B85-EB4A-C9BF-4BD3-1409E5EA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7534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66C2-EA49-83EB-27AE-FFC3C566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C275-88E2-C9D2-1BF0-5676CD511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635E3-FB91-C694-9F13-F1A61F550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08E9E-9C4C-EAAA-FE2B-02D2DA10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4D72E-3942-5B34-CFD1-BF101F46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3A6BC-536B-AD55-BA72-D5B10346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0764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A5FA-2484-4BFB-6C7E-13150A25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A8094-09BF-8FC2-8960-77598DF7A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C0C0D-5E9B-7517-1A24-A37444B3E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BEF09-9B6C-0930-B3A5-93DE1315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E50FB-5F78-0BD1-E3BA-22B2201F3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29094-2DA4-0456-96D1-953A8628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AD451-A65E-281A-3313-E01E86C0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B373C-1698-8AC9-1EA7-BF64C1E6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8542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D611-13D8-9C5F-9802-3BFCFC92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1543D-2558-FC12-132A-7D61A479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A3829-006B-B551-762D-5615F009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3E8D5-6B46-C424-4B8F-A8F3D9EB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217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2F822-3AC0-7320-9222-0FE74905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DD481-5C46-4C93-F24F-F67DC4E2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59079-01D5-CE7F-ED26-40E93292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9798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46A9-1F56-9109-16E8-A3C14DB9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F7EA-DB75-8356-59D4-BEFFE41E7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0E30A-5D7D-7183-57CD-BAEC96EF0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87D48-0E38-6A9E-B4FE-296A1685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DBA42-E8ED-1C54-D497-0F039782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DBF1D-E372-94CC-1889-280D8F5B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5724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717F-0770-FAD3-08B6-7FEE3F02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1D802-AE6B-5E9F-6784-5122F9064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A6088-B006-955E-6D76-0AD04721B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51CFE-DBA4-FBB2-4B95-86901C72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07537-C54D-DF73-CE13-D054C04E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0260B-36EA-12B8-7254-A222077F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247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F0F7-119D-B50C-9A9B-B2CC9B55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328D8-96C8-264D-BA33-E6D9D22B6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B106-737A-FD53-259E-C6EF69F0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3D9A8-0478-3458-8D68-10BA9F35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C7D8A-2C2C-3D35-B7DF-70904EF7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6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79CBD-2A5F-0029-3FB0-0E5DE423C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A31BD-FE8C-4FCB-B1F6-3D0BA87F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73B9B-836C-72FD-69D5-AA429DB2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1F516-4565-4C98-7D1A-2D5F20C1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F5771-0878-5FE4-4FAA-4991535E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21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4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B8773-4F80-3E03-9F48-2E28308E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9675D-EAB4-5198-184E-AC9A0EAA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3DE11-018C-3E15-B559-29A1FEA6A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1E21-AAF6-A464-5ED5-3B4B4F0EF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4A7CD-2890-B02D-23D8-E960F7A51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3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7.xml"/><Relationship Id="rId1" Type="http://schemas.openxmlformats.org/officeDocument/2006/relationships/video" Target="https://www.youtube.com/embed/-muNwJdUUJ4?feature=oembed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zoom.u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005200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20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924148" y="1398020"/>
            <a:ext cx="777240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b="1" dirty="0" err="1">
                <a:latin typeface="+mj-lt"/>
                <a:ea typeface="+mj-ea"/>
                <a:cs typeface="+mj-cs"/>
              </a:rPr>
              <a:t>Callify</a:t>
            </a:r>
            <a:r>
              <a:rPr lang="en-IN" sz="4000" b="1" dirty="0">
                <a:latin typeface="+mj-lt"/>
                <a:ea typeface="+mj-ea"/>
                <a:cs typeface="+mj-cs"/>
              </a:rPr>
              <a:t> Video Conferencing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600" y="914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/>
              <a:t> Project Synopsis Presentation 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67420" y="2255276"/>
            <a:ext cx="14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Presented by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08477"/>
              </p:ext>
            </p:extLst>
          </p:nvPr>
        </p:nvGraphicFramePr>
        <p:xfrm>
          <a:off x="2629666" y="2755342"/>
          <a:ext cx="82170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5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0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Group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USN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Aditya Jyoti Sahu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Anish Kumar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Dalavai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Hruday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Hanji Ranjan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680">
                <a:tc gridSpan="3"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Guide Name: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Dr.Ajith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Padyana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Designation: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Associate Professor and Hod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2667000" y="0"/>
            <a:ext cx="7620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latin typeface="+mj-lt"/>
                <a:ea typeface="+mj-ea"/>
                <a:cs typeface="+mj-cs"/>
              </a:rPr>
              <a:t>Department of Computer Science And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Acharya</a:t>
            </a:r>
            <a:r>
              <a:rPr kumimoji="0" lang="en-IN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Institute of Technology</a:t>
            </a:r>
            <a:endParaRPr kumimoji="0" lang="en-IN" sz="4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aseline="0" dirty="0" err="1">
                <a:latin typeface="+mj-lt"/>
                <a:ea typeface="+mj-ea"/>
                <a:cs typeface="+mj-cs"/>
              </a:rPr>
              <a:t>Soladevanahalli</a:t>
            </a:r>
            <a:r>
              <a:rPr lang="en-IN" sz="2000" baseline="0" dirty="0">
                <a:latin typeface="+mj-lt"/>
                <a:ea typeface="+mj-ea"/>
                <a:cs typeface="+mj-cs"/>
              </a:rPr>
              <a:t>,</a:t>
            </a:r>
            <a:r>
              <a:rPr lang="en-IN" sz="2000" dirty="0">
                <a:latin typeface="+mj-lt"/>
                <a:ea typeface="+mj-ea"/>
                <a:cs typeface="+mj-cs"/>
              </a:rPr>
              <a:t> </a:t>
            </a:r>
            <a:r>
              <a:rPr lang="en-IN" sz="2000" dirty="0" err="1">
                <a:latin typeface="+mj-lt"/>
                <a:ea typeface="+mj-ea"/>
                <a:cs typeface="+mj-cs"/>
              </a:rPr>
              <a:t>Bengaluru</a:t>
            </a:r>
            <a:r>
              <a:rPr lang="en-IN" sz="2000" dirty="0">
                <a:latin typeface="+mj-lt"/>
                <a:ea typeface="+mj-ea"/>
                <a:cs typeface="+mj-cs"/>
              </a:rPr>
              <a:t> 560 107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8D4F4-A2F6-E392-B87E-4FC82B27D1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318" y="-1"/>
            <a:ext cx="1277233" cy="12837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951615"/>
            <a:ext cx="7162800" cy="371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GetStream</a:t>
            </a: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(Real-time Messaging &amp; Video Streaming)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Messaging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real-time messaging APIs, enabling text chat features during video conferences.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Video Streaming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Supports live video streaming, allowing for high-quality video calls.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Built to scale efficiently, ensuring low-latency video streaming for a growing number of users.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WebRTC Integration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GetStream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integrates WebRTC for peer-to-peer video streaming, ensuring a stable and fast connection.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03A61-8769-66D0-6691-9F3B38D16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9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2381124"/>
            <a:ext cx="7162800" cy="2856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Tailwind CSS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Responsive UI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Tailwind's utility-first approach allows for quick, responsive designs that work well across devices (desktops, tablets, mobiles).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Customization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Allows easy customization of the UI to fit the brand, ensuring a unique user experience.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Speed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Using pre-built utility classes, developers can create fully responsive designs faster than with traditional CSS or other frameworks.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Can implement custom themes effortlessly, enabling dark and light modes for the app.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FAA964-78AC-0313-0002-52C2E9699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4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F88B31-FB1A-3CB6-65B6-8F4A04886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71600"/>
            <a:ext cx="6553200" cy="4771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F3A567-56A5-4598-4FE0-49D5F2660E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90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5DAD5-EAE9-AE4E-33F7-1959AAC82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18552"/>
            <a:ext cx="6631297" cy="28502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4F5854-1956-CCBD-DA98-87322AD6A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A3AEE-C0CE-4CF1-10E9-F92E2BD61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115" y="1524000"/>
            <a:ext cx="8327673" cy="46843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245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43D45-1261-5374-CFE3-B731D9F21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5B03B76D-D310-C14D-7545-D3F0F7203AAA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A1D3CD52-7FCD-B931-C939-57A4019FD3E2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25BBEE27-7EFC-9BF5-5469-6EB483DCDD08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DC6523C7-36BA-19A1-016B-8F8AF52C22E2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BDBF2C8A-BD2C-A17B-8FBE-3711F316D2B1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AFEE3EF6-B708-1608-B81E-823C2B014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3F0449C-71F9-899B-382F-BCAAC07582C6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744E244-F9C0-866B-E799-9D4C55FB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938440-90D1-CBCE-0437-1655068371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00" y="1709339"/>
            <a:ext cx="8939811" cy="3868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8974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2" name="Online Media 1" title="Callify - Working of a Video Conferencing App">
            <a:hlinkClick r:id="" action="ppaction://media"/>
            <a:extLst>
              <a:ext uri="{FF2B5EF4-FFF2-40B4-BE49-F238E27FC236}">
                <a16:creationId xmlns:a16="http://schemas.microsoft.com/office/drawing/2014/main" id="{0CDAEEA4-5C83-EC77-A5C2-AA8D8DB3E05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700785" y="1415376"/>
            <a:ext cx="8456307" cy="47740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4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0" y="0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Responsibilities among the group members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827682-201B-CCF1-BDF5-633F903F3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50158" y="1906491"/>
            <a:ext cx="7108242" cy="532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1(Aditya Jyoti Sahu)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100" dirty="0"/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initial research and is working on the literature survey.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 write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-like 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such as video conferencing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interfaces and chat integration.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2(Anish Kumar)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comparative analysis of Zoom and competing platforms.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focusing on developing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functionality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(user authentication, meeting scheduling).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86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0" y="0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Responsibilities among the group members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8E2D7B-BA6B-AD73-210A-897B0A4F8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49575" y="1976604"/>
            <a:ext cx="5737225" cy="518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Team Member 3(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Dalavai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Hruday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Began gathering and analyzing user feedback and case studies. Currently responsible for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phase, including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tests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for video and audio quality.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4(Hanji Ranjan)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Compiling data and report creation.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coordinating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ensuring that all modules (front-end, back-end) work together smoothly.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01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85407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667E882-E8A0-79D8-7413-FCB02E6D2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757955"/>
              </p:ext>
            </p:extLst>
          </p:nvPr>
        </p:nvGraphicFramePr>
        <p:xfrm>
          <a:off x="2523811" y="505317"/>
          <a:ext cx="8837220" cy="5545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460">
                  <a:extLst>
                    <a:ext uri="{9D8B030D-6E8A-4147-A177-3AD203B41FA5}">
                      <a16:colId xmlns:a16="http://schemas.microsoft.com/office/drawing/2014/main" val="4198013232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1944163020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2598702836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2453743605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2996355516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887090874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188442780"/>
                    </a:ext>
                  </a:extLst>
                </a:gridCol>
              </a:tblGrid>
              <a:tr h="300446">
                <a:tc>
                  <a:txBody>
                    <a:bodyPr/>
                    <a:lstStyle/>
                    <a:p>
                      <a:r>
                        <a:rPr lang="en-IN" sz="18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Week 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92597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Literature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407243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Comparative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40024"/>
                  </a:ext>
                </a:extLst>
              </a:tr>
              <a:tr h="751114">
                <a:tc>
                  <a:txBody>
                    <a:bodyPr/>
                    <a:lstStyle/>
                    <a:p>
                      <a:r>
                        <a:rPr lang="en-IN" sz="1200" dirty="0"/>
                        <a:t>User Feedback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34716"/>
                  </a:ext>
                </a:extLst>
              </a:tr>
              <a:tr h="751114">
                <a:tc>
                  <a:txBody>
                    <a:bodyPr/>
                    <a:lstStyle/>
                    <a:p>
                      <a:r>
                        <a:rPr lang="en-IN" sz="1200" dirty="0"/>
                        <a:t>Frontend Development (UI)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48589"/>
                  </a:ext>
                </a:extLst>
              </a:tr>
              <a:tr h="751114">
                <a:tc>
                  <a:txBody>
                    <a:bodyPr/>
                    <a:lstStyle/>
                    <a:p>
                      <a:r>
                        <a:rPr lang="en-IN" sz="1200" dirty="0"/>
                        <a:t>Backend Development (API)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133605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Unit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73568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Integration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13993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r>
                        <a:rPr lang="en-IN" sz="1200" dirty="0"/>
                        <a:t>Report 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82026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r>
                        <a:rPr lang="en-IN" sz="1200" dirty="0"/>
                        <a:t>Presentation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62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56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conferencing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743200" y="1706563"/>
            <a:ext cx="8229600" cy="4205064"/>
          </a:xfrm>
        </p:spPr>
        <p:txBody>
          <a:bodyPr>
            <a:normAutofit fontScale="70000" lnSpcReduction="20000"/>
          </a:bodyPr>
          <a:lstStyle/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cloud-based video conferencing service that allows users to virtually meet, collaborate, and     communicate from anywhere.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gained widespread popularity during the COVID-19 pandemic as a leading tool for remote communication.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features like video calls, webinars, screen sharing, and meeting recording.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Essential for remote work, education, and virtual events.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303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827682-201B-CCF1-BDF5-633F903F3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0" y="2194985"/>
            <a:ext cx="6172200" cy="322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Cite sources such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as:Yuan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(2011). Zoom Video Communications.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Zoom.us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articles and case studies on video conferencing tools.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 comparing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platforms like Google Meet and Microsoft Teams.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9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/>
              <a:t>Literature Survey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78F4E5-6C4A-84F7-0310-DDD98D158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923" y="1706563"/>
            <a:ext cx="5552154" cy="4205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1320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/>
              <a:t>Literature Survey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F9E652-8D11-4876-F4DB-D820BFE4F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957243"/>
            <a:ext cx="8229600" cy="17039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8757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Objectives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C8543-BDA0-B04E-085A-FF53A89F9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199" y="1900991"/>
            <a:ext cx="8456307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the increase in remote work and virtual communication, there is a need for a reliable, secure,  and easy-to-use video conferencing platform that supports large-scale meetings and events.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Objectives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analyze how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meets the growing demand for remote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assess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ability to handle large-scale meetings with ease and security.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explore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impact on work culture and communication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7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C8543-BDA0-B04E-085A-FF53A89F9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199" y="1644511"/>
            <a:ext cx="8456307" cy="432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review existing literature on video conferencing tools, with a focus 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a comparative analysis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other platforms based on user experience, features, and security.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feedback from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on usability, performance, and overall satisfaction.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data to understand how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meeting communication needs in various sectors (education, corporate, healthcare).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68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and Impact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162329"/>
            <a:ext cx="7162800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Deliverables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Comprehensive report on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features, user experience, and technical   capabilities.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Comparative analysis report of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versus other video conferencing tools.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Case studies highlighting the impact of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remote work and education.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Impact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Better understanding of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role in shaping future communication technologies.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Insights into how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revolutionized video conferencing for large-scale meetings and virtual collaborations.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4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558271"/>
            <a:ext cx="7162800" cy="450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Next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Server-Side Rendering (SSR)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Allows for better performance and SEO, crucial for real-time video conferencing where loading times are critical.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Static Site Generation (SSG)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static HTML at build time, ideal for reducing load on servers.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 Routes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Enables building custom backends for managing meetings, participants, and live streams.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Next.js simplifies routing with file-based routing, making navigation within the app seamless.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Next.js can handle growing demands due to its SSR and API routes, enabling the handling of many concurrent video streams.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EE8132-C428-BA7F-1C26-3424B77AF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741301"/>
            <a:ext cx="7162800" cy="413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Clerk(Authentication)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Authentication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pre-built, easy-to-integrate authentication components (signup, login, password recovery), reducing development time.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Offers built-in security features like OAuth and 2FA, essential for a video conferencing app where data protection is crucial.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Management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Comes with pre-built interfaces for user management, including sign-in/sign-up forms, improving development speed and user experience.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 Management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Supports automatic session handling, ensuring authenticated users can join/host meetings securely.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E5D7E-AB8F-CDB2-34C1-5CB6FD5BD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80801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1070</Words>
  <Application>Microsoft Office PowerPoint</Application>
  <PresentationFormat>Widescreen</PresentationFormat>
  <Paragraphs>162</Paragraphs>
  <Slides>20</Slides>
  <Notes>20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Calibri Light</vt:lpstr>
      <vt:lpstr>Futura Cyrillic Book</vt:lpstr>
      <vt:lpstr>Symbol</vt:lpstr>
      <vt:lpstr>Times New Roman</vt:lpstr>
      <vt:lpstr>Wingdings</vt:lpstr>
      <vt:lpstr>1_Custom Design</vt:lpstr>
      <vt:lpstr>Custom Design</vt:lpstr>
      <vt:lpstr>2_Custom Design</vt:lpstr>
      <vt:lpstr>3_Custom Design</vt:lpstr>
      <vt:lpstr>4_Custom Design</vt:lpstr>
      <vt:lpstr>PowerPoint Presentation</vt:lpstr>
      <vt:lpstr>Callify video conferencing</vt:lpstr>
      <vt:lpstr>Literature Survey</vt:lpstr>
      <vt:lpstr>Literature Survey</vt:lpstr>
      <vt:lpstr>Problem statement and Objectives</vt:lpstr>
      <vt:lpstr>Proposed Methodology</vt:lpstr>
      <vt:lpstr>Deliverables and Impact</vt:lpstr>
      <vt:lpstr>Technology Used</vt:lpstr>
      <vt:lpstr>Technology Used</vt:lpstr>
      <vt:lpstr>Technology Used</vt:lpstr>
      <vt:lpstr>Technology Used</vt:lpstr>
      <vt:lpstr>Technology Used</vt:lpstr>
      <vt:lpstr>Technology Used</vt:lpstr>
      <vt:lpstr>Data Flow Diagram</vt:lpstr>
      <vt:lpstr>Data Flow Diagram</vt:lpstr>
      <vt:lpstr>Data Flow Diagram</vt:lpstr>
      <vt:lpstr>Individual Responsibilities among the group members</vt:lpstr>
      <vt:lpstr>Individual Responsibilities among the group members</vt:lpstr>
      <vt:lpstr>Gantt Chart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 aip</dc:creator>
  <cp:lastModifiedBy>ANISH KUMAR</cp:lastModifiedBy>
  <cp:revision>56</cp:revision>
  <dcterms:created xsi:type="dcterms:W3CDTF">2021-09-07T04:22:00Z</dcterms:created>
  <dcterms:modified xsi:type="dcterms:W3CDTF">2024-10-29T04:08:03Z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0398283ACE364599A240D38F3F474187_13</vt:lpwstr>
  </property>
  <property fmtid="{D5CDD505-2E9C-101B-9397-08002B2CF9AE}" pid="3" name="KSOProductBuildVer">
    <vt:lpwstr>1033-12.2.0.13489</vt:lpwstr>
  </property>
</Properties>
</file>