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3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6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45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9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0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1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1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8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E3B05E-ACC7-450E-BD7F-0941EF753B32}" type="datetimeFigureOut">
              <a:rPr lang="en-US" smtClean="0"/>
              <a:t>25-Nov-24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0131F2-D147-4AA4-97E4-0123D58A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32DA-1558-A848-5441-5DA8E83FC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61C51-F1B5-8607-085E-A1FBB0FCC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0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1</cp:revision>
  <dcterms:created xsi:type="dcterms:W3CDTF">2024-11-25T04:35:19Z</dcterms:created>
  <dcterms:modified xsi:type="dcterms:W3CDTF">2024-11-25T04:39:43Z</dcterms:modified>
</cp:coreProperties>
</file>