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33"/>
  </p:notesMasterIdLst>
  <p:handoutMasterIdLst>
    <p:handoutMasterId r:id="rId34"/>
  </p:handoutMasterIdLst>
  <p:sldIdLst>
    <p:sldId id="300" r:id="rId6"/>
    <p:sldId id="257" r:id="rId7"/>
    <p:sldId id="281" r:id="rId8"/>
    <p:sldId id="302" r:id="rId9"/>
    <p:sldId id="303" r:id="rId10"/>
    <p:sldId id="304" r:id="rId11"/>
    <p:sldId id="305" r:id="rId12"/>
    <p:sldId id="306" r:id="rId13"/>
    <p:sldId id="284" r:id="rId14"/>
    <p:sldId id="285" r:id="rId15"/>
    <p:sldId id="286" r:id="rId16"/>
    <p:sldId id="307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287" r:id="rId27"/>
    <p:sldId id="290" r:id="rId28"/>
    <p:sldId id="312" r:id="rId29"/>
    <p:sldId id="313" r:id="rId30"/>
    <p:sldId id="314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0E45C-67B4-4D42-8787-F9935C25A2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7C1736-91CA-410F-B7E8-9C8E96F97A62}">
      <dgm:prSet/>
      <dgm:spPr/>
      <dgm:t>
        <a:bodyPr/>
        <a:lstStyle/>
        <a:p>
          <a:r>
            <a:rPr lang="en-US" b="1" i="0" baseline="0" dirty="0"/>
            <a:t>Literature Review:</a:t>
          </a:r>
          <a:r>
            <a:rPr lang="en-US" b="0" i="0" baseline="0" dirty="0"/>
            <a:t> Week 1</a:t>
          </a:r>
          <a:endParaRPr lang="en-US" dirty="0"/>
        </a:p>
      </dgm:t>
    </dgm:pt>
    <dgm:pt modelId="{8F5F4990-38BA-4A95-BE04-249B129812DA}" type="parTrans" cxnId="{4A53A28B-D3ED-4698-BD33-4A39DFB016D0}">
      <dgm:prSet/>
      <dgm:spPr/>
      <dgm:t>
        <a:bodyPr/>
        <a:lstStyle/>
        <a:p>
          <a:endParaRPr lang="en-US"/>
        </a:p>
      </dgm:t>
    </dgm:pt>
    <dgm:pt modelId="{D1831019-71EA-46FD-A233-579366908D69}" type="sibTrans" cxnId="{4A53A28B-D3ED-4698-BD33-4A39DFB016D0}">
      <dgm:prSet/>
      <dgm:spPr/>
      <dgm:t>
        <a:bodyPr/>
        <a:lstStyle/>
        <a:p>
          <a:endParaRPr lang="en-US"/>
        </a:p>
      </dgm:t>
    </dgm:pt>
    <dgm:pt modelId="{CCF0893D-A5DF-4B85-B42B-E799195CE37E}">
      <dgm:prSet/>
      <dgm:spPr/>
      <dgm:t>
        <a:bodyPr/>
        <a:lstStyle/>
        <a:p>
          <a:r>
            <a:rPr lang="en-US" b="1" i="0" baseline="0"/>
            <a:t>Comparative Analysis:</a:t>
          </a:r>
          <a:r>
            <a:rPr lang="en-US" b="0" i="0" baseline="0"/>
            <a:t> Week 2</a:t>
          </a:r>
          <a:endParaRPr lang="en-US"/>
        </a:p>
      </dgm:t>
    </dgm:pt>
    <dgm:pt modelId="{BE999DCF-9CB9-4BBC-B528-2FEE2AD452D6}" type="parTrans" cxnId="{568DA2C5-BF6C-4405-9329-6F6401E59250}">
      <dgm:prSet/>
      <dgm:spPr/>
      <dgm:t>
        <a:bodyPr/>
        <a:lstStyle/>
        <a:p>
          <a:endParaRPr lang="en-US"/>
        </a:p>
      </dgm:t>
    </dgm:pt>
    <dgm:pt modelId="{D1E38A56-B19F-40B5-B768-718CE2998BC7}" type="sibTrans" cxnId="{568DA2C5-BF6C-4405-9329-6F6401E59250}">
      <dgm:prSet/>
      <dgm:spPr/>
      <dgm:t>
        <a:bodyPr/>
        <a:lstStyle/>
        <a:p>
          <a:endParaRPr lang="en-US"/>
        </a:p>
      </dgm:t>
    </dgm:pt>
    <dgm:pt modelId="{6EFFAE11-396A-4232-8E3F-2B305523B4F0}">
      <dgm:prSet/>
      <dgm:spPr/>
      <dgm:t>
        <a:bodyPr/>
        <a:lstStyle/>
        <a:p>
          <a:r>
            <a:rPr lang="en-US" b="1" i="0" baseline="0"/>
            <a:t>User Feedback Collection:</a:t>
          </a:r>
          <a:r>
            <a:rPr lang="en-US" b="0" i="0" baseline="0"/>
            <a:t> Week 2</a:t>
          </a:r>
          <a:endParaRPr lang="en-US"/>
        </a:p>
      </dgm:t>
    </dgm:pt>
    <dgm:pt modelId="{210C2D22-E238-4BA4-96FB-9FD5F6905159}" type="parTrans" cxnId="{4B4ACBE8-E67E-4A0D-B2C2-C6755265738B}">
      <dgm:prSet/>
      <dgm:spPr/>
      <dgm:t>
        <a:bodyPr/>
        <a:lstStyle/>
        <a:p>
          <a:endParaRPr lang="en-US"/>
        </a:p>
      </dgm:t>
    </dgm:pt>
    <dgm:pt modelId="{9443925B-DAAB-4A8D-9B83-E6E2B25E3B93}" type="sibTrans" cxnId="{4B4ACBE8-E67E-4A0D-B2C2-C6755265738B}">
      <dgm:prSet/>
      <dgm:spPr/>
      <dgm:t>
        <a:bodyPr/>
        <a:lstStyle/>
        <a:p>
          <a:endParaRPr lang="en-US"/>
        </a:p>
      </dgm:t>
    </dgm:pt>
    <dgm:pt modelId="{4DE3974A-A0DA-47DE-BC4C-6D9524C45638}" type="pres">
      <dgm:prSet presAssocID="{5DF0E45C-67B4-4D42-8787-F9935C25A24C}" presName="linearFlow" presStyleCnt="0">
        <dgm:presLayoutVars>
          <dgm:dir/>
          <dgm:animLvl val="lvl"/>
          <dgm:resizeHandles val="exact"/>
        </dgm:presLayoutVars>
      </dgm:prSet>
      <dgm:spPr/>
    </dgm:pt>
    <dgm:pt modelId="{28E40581-C7A2-485A-83DF-742AA5C47397}" type="pres">
      <dgm:prSet presAssocID="{6A7C1736-91CA-410F-B7E8-9C8E96F97A62}" presName="composite" presStyleCnt="0"/>
      <dgm:spPr/>
    </dgm:pt>
    <dgm:pt modelId="{032728A3-D1A7-4ACA-B06E-5D146D77DA5E}" type="pres">
      <dgm:prSet presAssocID="{6A7C1736-91CA-410F-B7E8-9C8E96F97A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6A2A6B-D165-4776-BF31-46FCB8A8885F}" type="pres">
      <dgm:prSet presAssocID="{6A7C1736-91CA-410F-B7E8-9C8E96F97A62}" presName="parSh" presStyleLbl="node1" presStyleIdx="0" presStyleCnt="3"/>
      <dgm:spPr/>
    </dgm:pt>
    <dgm:pt modelId="{1DEADDC7-A763-442F-8BAF-AC8938C09B75}" type="pres">
      <dgm:prSet presAssocID="{6A7C1736-91CA-410F-B7E8-9C8E96F97A62}" presName="desTx" presStyleLbl="fgAcc1" presStyleIdx="0" presStyleCnt="3">
        <dgm:presLayoutVars>
          <dgm:bulletEnabled val="1"/>
        </dgm:presLayoutVars>
      </dgm:prSet>
      <dgm:spPr/>
    </dgm:pt>
    <dgm:pt modelId="{D71E62F5-419D-4B6A-96F3-EA96DFE8F7BE}" type="pres">
      <dgm:prSet presAssocID="{D1831019-71EA-46FD-A233-579366908D69}" presName="sibTrans" presStyleLbl="sibTrans2D1" presStyleIdx="0" presStyleCnt="2"/>
      <dgm:spPr/>
    </dgm:pt>
    <dgm:pt modelId="{58986AB7-5F36-4FD3-BDCA-7E183BE5F527}" type="pres">
      <dgm:prSet presAssocID="{D1831019-71EA-46FD-A233-579366908D69}" presName="connTx" presStyleLbl="sibTrans2D1" presStyleIdx="0" presStyleCnt="2"/>
      <dgm:spPr/>
    </dgm:pt>
    <dgm:pt modelId="{4C2B692A-2741-41E2-95C6-9FA96F1EAA32}" type="pres">
      <dgm:prSet presAssocID="{CCF0893D-A5DF-4B85-B42B-E799195CE37E}" presName="composite" presStyleCnt="0"/>
      <dgm:spPr/>
    </dgm:pt>
    <dgm:pt modelId="{09C726E9-E30F-4923-A667-9203A9FB615C}" type="pres">
      <dgm:prSet presAssocID="{CCF0893D-A5DF-4B85-B42B-E799195CE3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40FB84-2F34-4373-B006-CB747FB1F062}" type="pres">
      <dgm:prSet presAssocID="{CCF0893D-A5DF-4B85-B42B-E799195CE37E}" presName="parSh" presStyleLbl="node1" presStyleIdx="1" presStyleCnt="3"/>
      <dgm:spPr/>
    </dgm:pt>
    <dgm:pt modelId="{50ADC896-B3DC-44E1-8F53-9B790BDC132E}" type="pres">
      <dgm:prSet presAssocID="{CCF0893D-A5DF-4B85-B42B-E799195CE37E}" presName="desTx" presStyleLbl="fgAcc1" presStyleIdx="1" presStyleCnt="3">
        <dgm:presLayoutVars>
          <dgm:bulletEnabled val="1"/>
        </dgm:presLayoutVars>
      </dgm:prSet>
      <dgm:spPr/>
    </dgm:pt>
    <dgm:pt modelId="{96F97FB3-45B4-4F1E-8D82-7FF74D868EDC}" type="pres">
      <dgm:prSet presAssocID="{D1E38A56-B19F-40B5-B768-718CE2998BC7}" presName="sibTrans" presStyleLbl="sibTrans2D1" presStyleIdx="1" presStyleCnt="2"/>
      <dgm:spPr/>
    </dgm:pt>
    <dgm:pt modelId="{CAB8825A-D82E-455A-8B3F-F3C2DF892CEA}" type="pres">
      <dgm:prSet presAssocID="{D1E38A56-B19F-40B5-B768-718CE2998BC7}" presName="connTx" presStyleLbl="sibTrans2D1" presStyleIdx="1" presStyleCnt="2"/>
      <dgm:spPr/>
    </dgm:pt>
    <dgm:pt modelId="{D1347DA0-FFFC-481D-969B-4100A8B1F00E}" type="pres">
      <dgm:prSet presAssocID="{6EFFAE11-396A-4232-8E3F-2B305523B4F0}" presName="composite" presStyleCnt="0"/>
      <dgm:spPr/>
    </dgm:pt>
    <dgm:pt modelId="{999DC2C6-7E4D-448A-9869-BBA007FEBF75}" type="pres">
      <dgm:prSet presAssocID="{6EFFAE11-396A-4232-8E3F-2B305523B4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58E8CB-C438-414F-9E8A-10E9CD551FF8}" type="pres">
      <dgm:prSet presAssocID="{6EFFAE11-396A-4232-8E3F-2B305523B4F0}" presName="parSh" presStyleLbl="node1" presStyleIdx="2" presStyleCnt="3"/>
      <dgm:spPr/>
    </dgm:pt>
    <dgm:pt modelId="{9976FFBA-ED05-4936-B2C2-E37A7F5B143F}" type="pres">
      <dgm:prSet presAssocID="{6EFFAE11-396A-4232-8E3F-2B305523B4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476406-D8FD-400F-A22E-DBB0CCD0B1E1}" type="presOf" srcId="{D1E38A56-B19F-40B5-B768-718CE2998BC7}" destId="{CAB8825A-D82E-455A-8B3F-F3C2DF892CEA}" srcOrd="1" destOrd="0" presId="urn:microsoft.com/office/officeart/2005/8/layout/process3"/>
    <dgm:cxn modelId="{BC67201B-D2CA-4EC4-9944-DD7D6979EB31}" type="presOf" srcId="{6EFFAE11-396A-4232-8E3F-2B305523B4F0}" destId="{999DC2C6-7E4D-448A-9869-BBA007FEBF75}" srcOrd="0" destOrd="0" presId="urn:microsoft.com/office/officeart/2005/8/layout/process3"/>
    <dgm:cxn modelId="{2B588228-8A52-4C8D-A8D8-683F4F63FC95}" type="presOf" srcId="{D1831019-71EA-46FD-A233-579366908D69}" destId="{58986AB7-5F36-4FD3-BDCA-7E183BE5F527}" srcOrd="1" destOrd="0" presId="urn:microsoft.com/office/officeart/2005/8/layout/process3"/>
    <dgm:cxn modelId="{D715203F-2B94-41AC-9B62-82806E8AFA58}" type="presOf" srcId="{CCF0893D-A5DF-4B85-B42B-E799195CE37E}" destId="{09C726E9-E30F-4923-A667-9203A9FB615C}" srcOrd="0" destOrd="0" presId="urn:microsoft.com/office/officeart/2005/8/layout/process3"/>
    <dgm:cxn modelId="{E48A6E52-E836-414F-8424-EA8934B356B8}" type="presOf" srcId="{6A7C1736-91CA-410F-B7E8-9C8E96F97A62}" destId="{C86A2A6B-D165-4776-BF31-46FCB8A8885F}" srcOrd="1" destOrd="0" presId="urn:microsoft.com/office/officeart/2005/8/layout/process3"/>
    <dgm:cxn modelId="{3B0D8577-8671-49B4-A817-BC324548BBD0}" type="presOf" srcId="{6EFFAE11-396A-4232-8E3F-2B305523B4F0}" destId="{5A58E8CB-C438-414F-9E8A-10E9CD551FF8}" srcOrd="1" destOrd="0" presId="urn:microsoft.com/office/officeart/2005/8/layout/process3"/>
    <dgm:cxn modelId="{160CD177-22FA-452B-92F1-03F4B091A95C}" type="presOf" srcId="{5DF0E45C-67B4-4D42-8787-F9935C25A24C}" destId="{4DE3974A-A0DA-47DE-BC4C-6D9524C45638}" srcOrd="0" destOrd="0" presId="urn:microsoft.com/office/officeart/2005/8/layout/process3"/>
    <dgm:cxn modelId="{4A53A28B-D3ED-4698-BD33-4A39DFB016D0}" srcId="{5DF0E45C-67B4-4D42-8787-F9935C25A24C}" destId="{6A7C1736-91CA-410F-B7E8-9C8E96F97A62}" srcOrd="0" destOrd="0" parTransId="{8F5F4990-38BA-4A95-BE04-249B129812DA}" sibTransId="{D1831019-71EA-46FD-A233-579366908D69}"/>
    <dgm:cxn modelId="{980DBDAB-6CFF-463D-BD62-CC89F626FC5A}" type="presOf" srcId="{CCF0893D-A5DF-4B85-B42B-E799195CE37E}" destId="{5840FB84-2F34-4373-B006-CB747FB1F062}" srcOrd="1" destOrd="0" presId="urn:microsoft.com/office/officeart/2005/8/layout/process3"/>
    <dgm:cxn modelId="{568DA2C5-BF6C-4405-9329-6F6401E59250}" srcId="{5DF0E45C-67B4-4D42-8787-F9935C25A24C}" destId="{CCF0893D-A5DF-4B85-B42B-E799195CE37E}" srcOrd="1" destOrd="0" parTransId="{BE999DCF-9CB9-4BBC-B528-2FEE2AD452D6}" sibTransId="{D1E38A56-B19F-40B5-B768-718CE2998BC7}"/>
    <dgm:cxn modelId="{4B4ACBE8-E67E-4A0D-B2C2-C6755265738B}" srcId="{5DF0E45C-67B4-4D42-8787-F9935C25A24C}" destId="{6EFFAE11-396A-4232-8E3F-2B305523B4F0}" srcOrd="2" destOrd="0" parTransId="{210C2D22-E238-4BA4-96FB-9FD5F6905159}" sibTransId="{9443925B-DAAB-4A8D-9B83-E6E2B25E3B93}"/>
    <dgm:cxn modelId="{E4AFB5F6-2535-4CE4-8459-7C714F4695A5}" type="presOf" srcId="{D1E38A56-B19F-40B5-B768-718CE2998BC7}" destId="{96F97FB3-45B4-4F1E-8D82-7FF74D868EDC}" srcOrd="0" destOrd="0" presId="urn:microsoft.com/office/officeart/2005/8/layout/process3"/>
    <dgm:cxn modelId="{ADCB17F7-B002-41AE-88D0-08ABBD2662AC}" type="presOf" srcId="{6A7C1736-91CA-410F-B7E8-9C8E96F97A62}" destId="{032728A3-D1A7-4ACA-B06E-5D146D77DA5E}" srcOrd="0" destOrd="0" presId="urn:microsoft.com/office/officeart/2005/8/layout/process3"/>
    <dgm:cxn modelId="{C81EA7FF-8FB1-489A-8A60-F55DB2D50DBE}" type="presOf" srcId="{D1831019-71EA-46FD-A233-579366908D69}" destId="{D71E62F5-419D-4B6A-96F3-EA96DFE8F7BE}" srcOrd="0" destOrd="0" presId="urn:microsoft.com/office/officeart/2005/8/layout/process3"/>
    <dgm:cxn modelId="{4DE6DCEA-963B-4992-BEB4-F0DEE4489CF4}" type="presParOf" srcId="{4DE3974A-A0DA-47DE-BC4C-6D9524C45638}" destId="{28E40581-C7A2-485A-83DF-742AA5C47397}" srcOrd="0" destOrd="0" presId="urn:microsoft.com/office/officeart/2005/8/layout/process3"/>
    <dgm:cxn modelId="{636CE15E-240F-48C5-823E-DADB14210814}" type="presParOf" srcId="{28E40581-C7A2-485A-83DF-742AA5C47397}" destId="{032728A3-D1A7-4ACA-B06E-5D146D77DA5E}" srcOrd="0" destOrd="0" presId="urn:microsoft.com/office/officeart/2005/8/layout/process3"/>
    <dgm:cxn modelId="{AEB515E1-AE10-4DD4-846D-B2318BDBBCF7}" type="presParOf" srcId="{28E40581-C7A2-485A-83DF-742AA5C47397}" destId="{C86A2A6B-D165-4776-BF31-46FCB8A8885F}" srcOrd="1" destOrd="0" presId="urn:microsoft.com/office/officeart/2005/8/layout/process3"/>
    <dgm:cxn modelId="{E5A72896-F1DE-4AE6-B411-688E4242CDB5}" type="presParOf" srcId="{28E40581-C7A2-485A-83DF-742AA5C47397}" destId="{1DEADDC7-A763-442F-8BAF-AC8938C09B75}" srcOrd="2" destOrd="0" presId="urn:microsoft.com/office/officeart/2005/8/layout/process3"/>
    <dgm:cxn modelId="{5B6461DA-81BD-4E76-9C93-CC1CEE5ABE11}" type="presParOf" srcId="{4DE3974A-A0DA-47DE-BC4C-6D9524C45638}" destId="{D71E62F5-419D-4B6A-96F3-EA96DFE8F7BE}" srcOrd="1" destOrd="0" presId="urn:microsoft.com/office/officeart/2005/8/layout/process3"/>
    <dgm:cxn modelId="{008984A8-FDB4-47C5-88DF-66BBB61AEC72}" type="presParOf" srcId="{D71E62F5-419D-4B6A-96F3-EA96DFE8F7BE}" destId="{58986AB7-5F36-4FD3-BDCA-7E183BE5F527}" srcOrd="0" destOrd="0" presId="urn:microsoft.com/office/officeart/2005/8/layout/process3"/>
    <dgm:cxn modelId="{AD1C119F-E1AC-483B-94A6-496D29B59601}" type="presParOf" srcId="{4DE3974A-A0DA-47DE-BC4C-6D9524C45638}" destId="{4C2B692A-2741-41E2-95C6-9FA96F1EAA32}" srcOrd="2" destOrd="0" presId="urn:microsoft.com/office/officeart/2005/8/layout/process3"/>
    <dgm:cxn modelId="{9911238D-3A13-4062-85CE-BD683E2F17CA}" type="presParOf" srcId="{4C2B692A-2741-41E2-95C6-9FA96F1EAA32}" destId="{09C726E9-E30F-4923-A667-9203A9FB615C}" srcOrd="0" destOrd="0" presId="urn:microsoft.com/office/officeart/2005/8/layout/process3"/>
    <dgm:cxn modelId="{439E5792-6296-4A3D-89F1-F6BBDD770132}" type="presParOf" srcId="{4C2B692A-2741-41E2-95C6-9FA96F1EAA32}" destId="{5840FB84-2F34-4373-B006-CB747FB1F062}" srcOrd="1" destOrd="0" presId="urn:microsoft.com/office/officeart/2005/8/layout/process3"/>
    <dgm:cxn modelId="{F9B788A3-E933-463A-937A-D98E8A8DC6B4}" type="presParOf" srcId="{4C2B692A-2741-41E2-95C6-9FA96F1EAA32}" destId="{50ADC896-B3DC-44E1-8F53-9B790BDC132E}" srcOrd="2" destOrd="0" presId="urn:microsoft.com/office/officeart/2005/8/layout/process3"/>
    <dgm:cxn modelId="{D73357B6-6A2B-4A67-BC8C-96F64E0478A7}" type="presParOf" srcId="{4DE3974A-A0DA-47DE-BC4C-6D9524C45638}" destId="{96F97FB3-45B4-4F1E-8D82-7FF74D868EDC}" srcOrd="3" destOrd="0" presId="urn:microsoft.com/office/officeart/2005/8/layout/process3"/>
    <dgm:cxn modelId="{931AAE8C-EF12-4BBA-B706-402B31D1E272}" type="presParOf" srcId="{96F97FB3-45B4-4F1E-8D82-7FF74D868EDC}" destId="{CAB8825A-D82E-455A-8B3F-F3C2DF892CEA}" srcOrd="0" destOrd="0" presId="urn:microsoft.com/office/officeart/2005/8/layout/process3"/>
    <dgm:cxn modelId="{FDE07993-01F9-4EF4-861B-E65EC4A4F021}" type="presParOf" srcId="{4DE3974A-A0DA-47DE-BC4C-6D9524C45638}" destId="{D1347DA0-FFFC-481D-969B-4100A8B1F00E}" srcOrd="4" destOrd="0" presId="urn:microsoft.com/office/officeart/2005/8/layout/process3"/>
    <dgm:cxn modelId="{D264F3E8-9B5A-49A7-8DD8-9CF6565DC2BB}" type="presParOf" srcId="{D1347DA0-FFFC-481D-969B-4100A8B1F00E}" destId="{999DC2C6-7E4D-448A-9869-BBA007FEBF75}" srcOrd="0" destOrd="0" presId="urn:microsoft.com/office/officeart/2005/8/layout/process3"/>
    <dgm:cxn modelId="{EA004DAE-1C0A-42BF-AB48-E85144661B13}" type="presParOf" srcId="{D1347DA0-FFFC-481D-969B-4100A8B1F00E}" destId="{5A58E8CB-C438-414F-9E8A-10E9CD551FF8}" srcOrd="1" destOrd="0" presId="urn:microsoft.com/office/officeart/2005/8/layout/process3"/>
    <dgm:cxn modelId="{5E58F62F-A1ED-4178-9C18-5AEAFFFF5AE4}" type="presParOf" srcId="{D1347DA0-FFFC-481D-969B-4100A8B1F00E}" destId="{9976FFBA-ED05-4936-B2C2-E37A7F5B14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E3288-73B6-45DC-A02E-2BFF0E2FF2E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037E89-F58D-4219-8B4D-DEC1E5D3A4A8}">
      <dgm:prSet/>
      <dgm:spPr/>
      <dgm:t>
        <a:bodyPr/>
        <a:lstStyle/>
        <a:p>
          <a:r>
            <a:rPr lang="en-US" b="1" i="0" baseline="0"/>
            <a:t>Frontend Development (UI):</a:t>
          </a:r>
          <a:r>
            <a:rPr lang="en-US" b="0" i="0" baseline="0"/>
            <a:t> Weeks 2 and 3</a:t>
          </a:r>
          <a:endParaRPr lang="en-US"/>
        </a:p>
      </dgm:t>
    </dgm:pt>
    <dgm:pt modelId="{E1136CC8-D787-47F0-BA23-C73F1F4B5A33}" type="parTrans" cxnId="{4EFB508E-2B3A-4B98-BC72-2627420C954A}">
      <dgm:prSet/>
      <dgm:spPr/>
      <dgm:t>
        <a:bodyPr/>
        <a:lstStyle/>
        <a:p>
          <a:endParaRPr lang="en-US"/>
        </a:p>
      </dgm:t>
    </dgm:pt>
    <dgm:pt modelId="{CF18B883-64DB-40F7-AD72-59A1E76BEA2F}" type="sibTrans" cxnId="{4EFB508E-2B3A-4B98-BC72-2627420C954A}">
      <dgm:prSet/>
      <dgm:spPr/>
      <dgm:t>
        <a:bodyPr/>
        <a:lstStyle/>
        <a:p>
          <a:endParaRPr lang="en-US"/>
        </a:p>
      </dgm:t>
    </dgm:pt>
    <dgm:pt modelId="{9630C131-B870-48FD-904C-A502EE12765B}">
      <dgm:prSet/>
      <dgm:spPr/>
      <dgm:t>
        <a:bodyPr/>
        <a:lstStyle/>
        <a:p>
          <a:r>
            <a:rPr lang="en-US" b="1" i="0" baseline="0"/>
            <a:t>Backend Development (API):</a:t>
          </a:r>
          <a:r>
            <a:rPr lang="en-US" b="0" i="0" baseline="0"/>
            <a:t> Weeks 3 and 4</a:t>
          </a:r>
          <a:endParaRPr lang="en-US"/>
        </a:p>
      </dgm:t>
    </dgm:pt>
    <dgm:pt modelId="{1E237AC6-68BC-487F-A569-D2FC85E30A64}" type="parTrans" cxnId="{7F848675-0683-434E-85CC-FC3C98AD0FE7}">
      <dgm:prSet/>
      <dgm:spPr/>
      <dgm:t>
        <a:bodyPr/>
        <a:lstStyle/>
        <a:p>
          <a:endParaRPr lang="en-US"/>
        </a:p>
      </dgm:t>
    </dgm:pt>
    <dgm:pt modelId="{4FF3FBC5-925B-4B20-8577-45D73FF71489}" type="sibTrans" cxnId="{7F848675-0683-434E-85CC-FC3C98AD0FE7}">
      <dgm:prSet/>
      <dgm:spPr/>
      <dgm:t>
        <a:bodyPr/>
        <a:lstStyle/>
        <a:p>
          <a:endParaRPr lang="en-US"/>
        </a:p>
      </dgm:t>
    </dgm:pt>
    <dgm:pt modelId="{35FB58D1-E8AA-44CC-815D-C618997131F0}">
      <dgm:prSet/>
      <dgm:spPr/>
      <dgm:t>
        <a:bodyPr/>
        <a:lstStyle/>
        <a:p>
          <a:r>
            <a:rPr lang="en-US" b="1" i="0" baseline="0"/>
            <a:t>Unit Testing:</a:t>
          </a:r>
          <a:r>
            <a:rPr lang="en-US" b="0" i="0" baseline="0"/>
            <a:t> Week 4</a:t>
          </a:r>
          <a:endParaRPr lang="en-US"/>
        </a:p>
      </dgm:t>
    </dgm:pt>
    <dgm:pt modelId="{7A0A4116-76A1-4BB1-81AC-C82C7A88666E}" type="parTrans" cxnId="{A96EB6AD-24A3-4F13-9F0F-E18D650132FD}">
      <dgm:prSet/>
      <dgm:spPr/>
      <dgm:t>
        <a:bodyPr/>
        <a:lstStyle/>
        <a:p>
          <a:endParaRPr lang="en-US"/>
        </a:p>
      </dgm:t>
    </dgm:pt>
    <dgm:pt modelId="{28F796D4-DEFC-4C18-8A69-21FE6D570A9F}" type="sibTrans" cxnId="{A96EB6AD-24A3-4F13-9F0F-E18D650132FD}">
      <dgm:prSet/>
      <dgm:spPr/>
      <dgm:t>
        <a:bodyPr/>
        <a:lstStyle/>
        <a:p>
          <a:endParaRPr lang="en-US"/>
        </a:p>
      </dgm:t>
    </dgm:pt>
    <dgm:pt modelId="{1C0EDEEF-5601-49C3-8AEE-CBF7670A2740}" type="pres">
      <dgm:prSet presAssocID="{7D3E3288-73B6-45DC-A02E-2BFF0E2FF2EE}" presName="linearFlow" presStyleCnt="0">
        <dgm:presLayoutVars>
          <dgm:dir/>
          <dgm:animLvl val="lvl"/>
          <dgm:resizeHandles val="exact"/>
        </dgm:presLayoutVars>
      </dgm:prSet>
      <dgm:spPr/>
    </dgm:pt>
    <dgm:pt modelId="{DAE8C223-08B7-478E-B1AD-78D89139B8C7}" type="pres">
      <dgm:prSet presAssocID="{32037E89-F58D-4219-8B4D-DEC1E5D3A4A8}" presName="composite" presStyleCnt="0"/>
      <dgm:spPr/>
    </dgm:pt>
    <dgm:pt modelId="{D66A3FEA-9977-4188-8658-B089ABA009D0}" type="pres">
      <dgm:prSet presAssocID="{32037E89-F58D-4219-8B4D-DEC1E5D3A4A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E2BF74-5B29-4D4F-9EBC-9853171645F3}" type="pres">
      <dgm:prSet presAssocID="{32037E89-F58D-4219-8B4D-DEC1E5D3A4A8}" presName="parSh" presStyleLbl="node1" presStyleIdx="0" presStyleCnt="3"/>
      <dgm:spPr/>
    </dgm:pt>
    <dgm:pt modelId="{78E9124F-5609-4AF2-896D-E14F1AB53AC1}" type="pres">
      <dgm:prSet presAssocID="{32037E89-F58D-4219-8B4D-DEC1E5D3A4A8}" presName="desTx" presStyleLbl="fgAcc1" presStyleIdx="0" presStyleCnt="3">
        <dgm:presLayoutVars>
          <dgm:bulletEnabled val="1"/>
        </dgm:presLayoutVars>
      </dgm:prSet>
      <dgm:spPr/>
    </dgm:pt>
    <dgm:pt modelId="{1A7EB756-2A33-4826-9FF0-B084BE5C2B13}" type="pres">
      <dgm:prSet presAssocID="{CF18B883-64DB-40F7-AD72-59A1E76BEA2F}" presName="sibTrans" presStyleLbl="sibTrans2D1" presStyleIdx="0" presStyleCnt="2"/>
      <dgm:spPr/>
    </dgm:pt>
    <dgm:pt modelId="{6C1B4734-99AC-4254-BAFD-D954C85A4869}" type="pres">
      <dgm:prSet presAssocID="{CF18B883-64DB-40F7-AD72-59A1E76BEA2F}" presName="connTx" presStyleLbl="sibTrans2D1" presStyleIdx="0" presStyleCnt="2"/>
      <dgm:spPr/>
    </dgm:pt>
    <dgm:pt modelId="{3EC55F5A-85DB-416D-B783-CF2FBDEC89E3}" type="pres">
      <dgm:prSet presAssocID="{9630C131-B870-48FD-904C-A502EE12765B}" presName="composite" presStyleCnt="0"/>
      <dgm:spPr/>
    </dgm:pt>
    <dgm:pt modelId="{B360BCE8-F1EE-450A-86D6-DE99A8F922D4}" type="pres">
      <dgm:prSet presAssocID="{9630C131-B870-48FD-904C-A502EE12765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76E8A20-13BD-45DD-B032-EC3761F243AF}" type="pres">
      <dgm:prSet presAssocID="{9630C131-B870-48FD-904C-A502EE12765B}" presName="parSh" presStyleLbl="node1" presStyleIdx="1" presStyleCnt="3"/>
      <dgm:spPr/>
    </dgm:pt>
    <dgm:pt modelId="{50C65051-914F-4F23-8141-676EDCBF8655}" type="pres">
      <dgm:prSet presAssocID="{9630C131-B870-48FD-904C-A502EE12765B}" presName="desTx" presStyleLbl="fgAcc1" presStyleIdx="1" presStyleCnt="3">
        <dgm:presLayoutVars>
          <dgm:bulletEnabled val="1"/>
        </dgm:presLayoutVars>
      </dgm:prSet>
      <dgm:spPr/>
    </dgm:pt>
    <dgm:pt modelId="{2C6D27D7-DA1E-47BD-AE9B-91950DF948E0}" type="pres">
      <dgm:prSet presAssocID="{4FF3FBC5-925B-4B20-8577-45D73FF71489}" presName="sibTrans" presStyleLbl="sibTrans2D1" presStyleIdx="1" presStyleCnt="2"/>
      <dgm:spPr/>
    </dgm:pt>
    <dgm:pt modelId="{2025AD19-EEE0-477F-8DFD-564F38B55ABF}" type="pres">
      <dgm:prSet presAssocID="{4FF3FBC5-925B-4B20-8577-45D73FF71489}" presName="connTx" presStyleLbl="sibTrans2D1" presStyleIdx="1" presStyleCnt="2"/>
      <dgm:spPr/>
    </dgm:pt>
    <dgm:pt modelId="{8FF69560-27E4-4E54-8031-DA826B50B153}" type="pres">
      <dgm:prSet presAssocID="{35FB58D1-E8AA-44CC-815D-C618997131F0}" presName="composite" presStyleCnt="0"/>
      <dgm:spPr/>
    </dgm:pt>
    <dgm:pt modelId="{F1C08F91-4C09-451F-B032-B10047BB98E8}" type="pres">
      <dgm:prSet presAssocID="{35FB58D1-E8AA-44CC-815D-C618997131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8693680-E040-44A1-A0E8-740BE717B500}" type="pres">
      <dgm:prSet presAssocID="{35FB58D1-E8AA-44CC-815D-C618997131F0}" presName="parSh" presStyleLbl="node1" presStyleIdx="2" presStyleCnt="3"/>
      <dgm:spPr/>
    </dgm:pt>
    <dgm:pt modelId="{B2B8B0DC-F811-48C4-A275-CFB66DFDA9A7}" type="pres">
      <dgm:prSet presAssocID="{35FB58D1-E8AA-44CC-815D-C618997131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92E4611C-8C82-4B88-9B35-06D8C2F67182}" type="presOf" srcId="{7D3E3288-73B6-45DC-A02E-2BFF0E2FF2EE}" destId="{1C0EDEEF-5601-49C3-8AEE-CBF7670A2740}" srcOrd="0" destOrd="0" presId="urn:microsoft.com/office/officeart/2005/8/layout/process3"/>
    <dgm:cxn modelId="{B3F4C93E-C4B1-4D86-A7E9-7A40CDEA3FF4}" type="presOf" srcId="{CF18B883-64DB-40F7-AD72-59A1E76BEA2F}" destId="{6C1B4734-99AC-4254-BAFD-D954C85A4869}" srcOrd="1" destOrd="0" presId="urn:microsoft.com/office/officeart/2005/8/layout/process3"/>
    <dgm:cxn modelId="{047F685F-7FCF-446A-9540-46F8EFAEA84E}" type="presOf" srcId="{4FF3FBC5-925B-4B20-8577-45D73FF71489}" destId="{2025AD19-EEE0-477F-8DFD-564F38B55ABF}" srcOrd="1" destOrd="0" presId="urn:microsoft.com/office/officeart/2005/8/layout/process3"/>
    <dgm:cxn modelId="{DF13EF42-AE76-47B7-8EE3-B41534735F68}" type="presOf" srcId="{9630C131-B870-48FD-904C-A502EE12765B}" destId="{D76E8A20-13BD-45DD-B032-EC3761F243AF}" srcOrd="1" destOrd="0" presId="urn:microsoft.com/office/officeart/2005/8/layout/process3"/>
    <dgm:cxn modelId="{E3038443-7DD7-4FA2-8C29-E37198AEA02A}" type="presOf" srcId="{35FB58D1-E8AA-44CC-815D-C618997131F0}" destId="{88693680-E040-44A1-A0E8-740BE717B500}" srcOrd="1" destOrd="0" presId="urn:microsoft.com/office/officeart/2005/8/layout/process3"/>
    <dgm:cxn modelId="{7F848675-0683-434E-85CC-FC3C98AD0FE7}" srcId="{7D3E3288-73B6-45DC-A02E-2BFF0E2FF2EE}" destId="{9630C131-B870-48FD-904C-A502EE12765B}" srcOrd="1" destOrd="0" parTransId="{1E237AC6-68BC-487F-A569-D2FC85E30A64}" sibTransId="{4FF3FBC5-925B-4B20-8577-45D73FF71489}"/>
    <dgm:cxn modelId="{4E78C583-E50E-4D49-9237-41171C348B4F}" type="presOf" srcId="{35FB58D1-E8AA-44CC-815D-C618997131F0}" destId="{F1C08F91-4C09-451F-B032-B10047BB98E8}" srcOrd="0" destOrd="0" presId="urn:microsoft.com/office/officeart/2005/8/layout/process3"/>
    <dgm:cxn modelId="{4EFB508E-2B3A-4B98-BC72-2627420C954A}" srcId="{7D3E3288-73B6-45DC-A02E-2BFF0E2FF2EE}" destId="{32037E89-F58D-4219-8B4D-DEC1E5D3A4A8}" srcOrd="0" destOrd="0" parTransId="{E1136CC8-D787-47F0-BA23-C73F1F4B5A33}" sibTransId="{CF18B883-64DB-40F7-AD72-59A1E76BEA2F}"/>
    <dgm:cxn modelId="{45B48390-9B56-4ADF-BD90-56D88318AE8B}" type="presOf" srcId="{4FF3FBC5-925B-4B20-8577-45D73FF71489}" destId="{2C6D27D7-DA1E-47BD-AE9B-91950DF948E0}" srcOrd="0" destOrd="0" presId="urn:microsoft.com/office/officeart/2005/8/layout/process3"/>
    <dgm:cxn modelId="{A96EB6AD-24A3-4F13-9F0F-E18D650132FD}" srcId="{7D3E3288-73B6-45DC-A02E-2BFF0E2FF2EE}" destId="{35FB58D1-E8AA-44CC-815D-C618997131F0}" srcOrd="2" destOrd="0" parTransId="{7A0A4116-76A1-4BB1-81AC-C82C7A88666E}" sibTransId="{28F796D4-DEFC-4C18-8A69-21FE6D570A9F}"/>
    <dgm:cxn modelId="{48300EC2-8202-41F5-A344-A0FEB76AA9AE}" type="presOf" srcId="{CF18B883-64DB-40F7-AD72-59A1E76BEA2F}" destId="{1A7EB756-2A33-4826-9FF0-B084BE5C2B13}" srcOrd="0" destOrd="0" presId="urn:microsoft.com/office/officeart/2005/8/layout/process3"/>
    <dgm:cxn modelId="{EEA4DFD7-F46E-4431-9884-D4767AC28454}" type="presOf" srcId="{32037E89-F58D-4219-8B4D-DEC1E5D3A4A8}" destId="{D66A3FEA-9977-4188-8658-B089ABA009D0}" srcOrd="0" destOrd="0" presId="urn:microsoft.com/office/officeart/2005/8/layout/process3"/>
    <dgm:cxn modelId="{11BF66D8-9A9C-4BDB-BD2C-7CC9F92DC647}" type="presOf" srcId="{9630C131-B870-48FD-904C-A502EE12765B}" destId="{B360BCE8-F1EE-450A-86D6-DE99A8F922D4}" srcOrd="0" destOrd="0" presId="urn:microsoft.com/office/officeart/2005/8/layout/process3"/>
    <dgm:cxn modelId="{0A2029F6-F42F-4108-BFEE-D90870DBB49D}" type="presOf" srcId="{32037E89-F58D-4219-8B4D-DEC1E5D3A4A8}" destId="{4CE2BF74-5B29-4D4F-9EBC-9853171645F3}" srcOrd="1" destOrd="0" presId="urn:microsoft.com/office/officeart/2005/8/layout/process3"/>
    <dgm:cxn modelId="{815B13EA-DE4D-41DE-A102-C98356F0C0FF}" type="presParOf" srcId="{1C0EDEEF-5601-49C3-8AEE-CBF7670A2740}" destId="{DAE8C223-08B7-478E-B1AD-78D89139B8C7}" srcOrd="0" destOrd="0" presId="urn:microsoft.com/office/officeart/2005/8/layout/process3"/>
    <dgm:cxn modelId="{58B94C28-AA9F-4D5E-BDB2-2FA0A4077460}" type="presParOf" srcId="{DAE8C223-08B7-478E-B1AD-78D89139B8C7}" destId="{D66A3FEA-9977-4188-8658-B089ABA009D0}" srcOrd="0" destOrd="0" presId="urn:microsoft.com/office/officeart/2005/8/layout/process3"/>
    <dgm:cxn modelId="{F962A5C7-3883-4900-A6B3-DFC0B8A7C72E}" type="presParOf" srcId="{DAE8C223-08B7-478E-B1AD-78D89139B8C7}" destId="{4CE2BF74-5B29-4D4F-9EBC-9853171645F3}" srcOrd="1" destOrd="0" presId="urn:microsoft.com/office/officeart/2005/8/layout/process3"/>
    <dgm:cxn modelId="{F335ADBA-40CD-429F-84CE-18D7A1A42B6F}" type="presParOf" srcId="{DAE8C223-08B7-478E-B1AD-78D89139B8C7}" destId="{78E9124F-5609-4AF2-896D-E14F1AB53AC1}" srcOrd="2" destOrd="0" presId="urn:microsoft.com/office/officeart/2005/8/layout/process3"/>
    <dgm:cxn modelId="{486B27E6-F4ED-4CE6-BCC8-292B2FC9D44C}" type="presParOf" srcId="{1C0EDEEF-5601-49C3-8AEE-CBF7670A2740}" destId="{1A7EB756-2A33-4826-9FF0-B084BE5C2B13}" srcOrd="1" destOrd="0" presId="urn:microsoft.com/office/officeart/2005/8/layout/process3"/>
    <dgm:cxn modelId="{15E5C007-01BF-4710-8CCE-A99EEFE6DD4C}" type="presParOf" srcId="{1A7EB756-2A33-4826-9FF0-B084BE5C2B13}" destId="{6C1B4734-99AC-4254-BAFD-D954C85A4869}" srcOrd="0" destOrd="0" presId="urn:microsoft.com/office/officeart/2005/8/layout/process3"/>
    <dgm:cxn modelId="{6A4A72BC-3317-45EA-AD61-CA6183611B9C}" type="presParOf" srcId="{1C0EDEEF-5601-49C3-8AEE-CBF7670A2740}" destId="{3EC55F5A-85DB-416D-B783-CF2FBDEC89E3}" srcOrd="2" destOrd="0" presId="urn:microsoft.com/office/officeart/2005/8/layout/process3"/>
    <dgm:cxn modelId="{1EB6ED07-0B9B-4170-8886-989506E9C98E}" type="presParOf" srcId="{3EC55F5A-85DB-416D-B783-CF2FBDEC89E3}" destId="{B360BCE8-F1EE-450A-86D6-DE99A8F922D4}" srcOrd="0" destOrd="0" presId="urn:microsoft.com/office/officeart/2005/8/layout/process3"/>
    <dgm:cxn modelId="{DCF07354-EABA-445B-A124-83C5323FDCE3}" type="presParOf" srcId="{3EC55F5A-85DB-416D-B783-CF2FBDEC89E3}" destId="{D76E8A20-13BD-45DD-B032-EC3761F243AF}" srcOrd="1" destOrd="0" presId="urn:microsoft.com/office/officeart/2005/8/layout/process3"/>
    <dgm:cxn modelId="{9D47A251-5E10-4478-8F50-068F696FCAA4}" type="presParOf" srcId="{3EC55F5A-85DB-416D-B783-CF2FBDEC89E3}" destId="{50C65051-914F-4F23-8141-676EDCBF8655}" srcOrd="2" destOrd="0" presId="urn:microsoft.com/office/officeart/2005/8/layout/process3"/>
    <dgm:cxn modelId="{DEADD15C-C91D-40B7-B597-35C12AF6A4C4}" type="presParOf" srcId="{1C0EDEEF-5601-49C3-8AEE-CBF7670A2740}" destId="{2C6D27D7-DA1E-47BD-AE9B-91950DF948E0}" srcOrd="3" destOrd="0" presId="urn:microsoft.com/office/officeart/2005/8/layout/process3"/>
    <dgm:cxn modelId="{E2EDCF6F-D0B4-4997-80EE-CF32FF2B8450}" type="presParOf" srcId="{2C6D27D7-DA1E-47BD-AE9B-91950DF948E0}" destId="{2025AD19-EEE0-477F-8DFD-564F38B55ABF}" srcOrd="0" destOrd="0" presId="urn:microsoft.com/office/officeart/2005/8/layout/process3"/>
    <dgm:cxn modelId="{B76BF0C9-E5B1-4745-A5A4-C23A16111213}" type="presParOf" srcId="{1C0EDEEF-5601-49C3-8AEE-CBF7670A2740}" destId="{8FF69560-27E4-4E54-8031-DA826B50B153}" srcOrd="4" destOrd="0" presId="urn:microsoft.com/office/officeart/2005/8/layout/process3"/>
    <dgm:cxn modelId="{B0C0E14C-C205-4A3A-9C9D-B39E92F9B322}" type="presParOf" srcId="{8FF69560-27E4-4E54-8031-DA826B50B153}" destId="{F1C08F91-4C09-451F-B032-B10047BB98E8}" srcOrd="0" destOrd="0" presId="urn:microsoft.com/office/officeart/2005/8/layout/process3"/>
    <dgm:cxn modelId="{EB394260-6B84-4D28-B257-8FA692538269}" type="presParOf" srcId="{8FF69560-27E4-4E54-8031-DA826B50B153}" destId="{88693680-E040-44A1-A0E8-740BE717B500}" srcOrd="1" destOrd="0" presId="urn:microsoft.com/office/officeart/2005/8/layout/process3"/>
    <dgm:cxn modelId="{F1F7CFB7-22EE-40F5-AD53-A0A2ED6FA74F}" type="presParOf" srcId="{8FF69560-27E4-4E54-8031-DA826B50B153}" destId="{B2B8B0DC-F811-48C4-A275-CFB66DFDA9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EE85AC-8FE0-4EC5-A1D0-E1A883F9D6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B01702-A3E0-4BD0-9975-AC24AC87B657}">
      <dgm:prSet/>
      <dgm:spPr/>
      <dgm:t>
        <a:bodyPr/>
        <a:lstStyle/>
        <a:p>
          <a:r>
            <a:rPr lang="en-US" b="1" i="0" baseline="0"/>
            <a:t>Integration Testing:</a:t>
          </a:r>
          <a:r>
            <a:rPr lang="en-US" b="0" i="0" baseline="0"/>
            <a:t> Week 5</a:t>
          </a:r>
          <a:endParaRPr lang="en-US"/>
        </a:p>
      </dgm:t>
    </dgm:pt>
    <dgm:pt modelId="{BBCDBFC0-1587-48AD-921A-3711EE872251}" type="parTrans" cxnId="{842378A3-7FC2-4766-8ADB-5FAD16DDA9CB}">
      <dgm:prSet/>
      <dgm:spPr/>
      <dgm:t>
        <a:bodyPr/>
        <a:lstStyle/>
        <a:p>
          <a:endParaRPr lang="en-US"/>
        </a:p>
      </dgm:t>
    </dgm:pt>
    <dgm:pt modelId="{0C852ABE-1D70-410E-9F19-91731EBE3CFF}" type="sibTrans" cxnId="{842378A3-7FC2-4766-8ADB-5FAD16DDA9CB}">
      <dgm:prSet/>
      <dgm:spPr/>
      <dgm:t>
        <a:bodyPr/>
        <a:lstStyle/>
        <a:p>
          <a:endParaRPr lang="en-US"/>
        </a:p>
      </dgm:t>
    </dgm:pt>
    <dgm:pt modelId="{E92558FB-50FF-466B-850B-FE86088B89F6}">
      <dgm:prSet/>
      <dgm:spPr/>
      <dgm:t>
        <a:bodyPr/>
        <a:lstStyle/>
        <a:p>
          <a:r>
            <a:rPr lang="en-US" b="1" i="0" baseline="0"/>
            <a:t>Report Writing:</a:t>
          </a:r>
          <a:r>
            <a:rPr lang="en-US" b="0" i="0" baseline="0"/>
            <a:t> Week 6</a:t>
          </a:r>
          <a:endParaRPr lang="en-US"/>
        </a:p>
      </dgm:t>
    </dgm:pt>
    <dgm:pt modelId="{BCDED976-E643-45EC-BAE7-9293B88B309B}" type="parTrans" cxnId="{FC75C992-5123-4C08-870A-63BB89A6D992}">
      <dgm:prSet/>
      <dgm:spPr/>
      <dgm:t>
        <a:bodyPr/>
        <a:lstStyle/>
        <a:p>
          <a:endParaRPr lang="en-US"/>
        </a:p>
      </dgm:t>
    </dgm:pt>
    <dgm:pt modelId="{BC01FA15-F330-4D80-9A00-D3D9736D8666}" type="sibTrans" cxnId="{FC75C992-5123-4C08-870A-63BB89A6D992}">
      <dgm:prSet/>
      <dgm:spPr/>
      <dgm:t>
        <a:bodyPr/>
        <a:lstStyle/>
        <a:p>
          <a:endParaRPr lang="en-US"/>
        </a:p>
      </dgm:t>
    </dgm:pt>
    <dgm:pt modelId="{03424049-18BD-434E-A019-220540548138}">
      <dgm:prSet/>
      <dgm:spPr/>
      <dgm:t>
        <a:bodyPr/>
        <a:lstStyle/>
        <a:p>
          <a:r>
            <a:rPr lang="en-US" b="1" i="0" baseline="0"/>
            <a:t>Presentation Preparation:</a:t>
          </a:r>
          <a:r>
            <a:rPr lang="en-US" b="0" i="0" baseline="0"/>
            <a:t> Week 6 </a:t>
          </a:r>
          <a:endParaRPr lang="en-US"/>
        </a:p>
      </dgm:t>
    </dgm:pt>
    <dgm:pt modelId="{1A7045F9-B042-42BD-AF4B-2D7D4E34A386}" type="parTrans" cxnId="{3306F38F-BD4C-4034-96FA-2CC73E70EA03}">
      <dgm:prSet/>
      <dgm:spPr/>
      <dgm:t>
        <a:bodyPr/>
        <a:lstStyle/>
        <a:p>
          <a:endParaRPr lang="en-US"/>
        </a:p>
      </dgm:t>
    </dgm:pt>
    <dgm:pt modelId="{89A65541-658A-4801-AD41-40824A08962C}" type="sibTrans" cxnId="{3306F38F-BD4C-4034-96FA-2CC73E70EA03}">
      <dgm:prSet/>
      <dgm:spPr/>
      <dgm:t>
        <a:bodyPr/>
        <a:lstStyle/>
        <a:p>
          <a:endParaRPr lang="en-US"/>
        </a:p>
      </dgm:t>
    </dgm:pt>
    <dgm:pt modelId="{62CBE956-F3E2-4052-BB37-7219D2DC1CAD}" type="pres">
      <dgm:prSet presAssocID="{76EE85AC-8FE0-4EC5-A1D0-E1A883F9D648}" presName="linearFlow" presStyleCnt="0">
        <dgm:presLayoutVars>
          <dgm:dir/>
          <dgm:animLvl val="lvl"/>
          <dgm:resizeHandles val="exact"/>
        </dgm:presLayoutVars>
      </dgm:prSet>
      <dgm:spPr/>
    </dgm:pt>
    <dgm:pt modelId="{5EC93638-3532-449C-AD02-5BDD3EE530F2}" type="pres">
      <dgm:prSet presAssocID="{41B01702-A3E0-4BD0-9975-AC24AC87B657}" presName="composite" presStyleCnt="0"/>
      <dgm:spPr/>
    </dgm:pt>
    <dgm:pt modelId="{5AB0BAB1-111C-49DE-B782-32E008926363}" type="pres">
      <dgm:prSet presAssocID="{41B01702-A3E0-4BD0-9975-AC24AC87B65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BBBEBA-0690-4775-B79E-96DB489B7040}" type="pres">
      <dgm:prSet presAssocID="{41B01702-A3E0-4BD0-9975-AC24AC87B657}" presName="parSh" presStyleLbl="node1" presStyleIdx="0" presStyleCnt="3"/>
      <dgm:spPr/>
    </dgm:pt>
    <dgm:pt modelId="{F22AAA51-3ED5-4DE1-BD85-F2046AD399E4}" type="pres">
      <dgm:prSet presAssocID="{41B01702-A3E0-4BD0-9975-AC24AC87B657}" presName="desTx" presStyleLbl="fgAcc1" presStyleIdx="0" presStyleCnt="3">
        <dgm:presLayoutVars>
          <dgm:bulletEnabled val="1"/>
        </dgm:presLayoutVars>
      </dgm:prSet>
      <dgm:spPr/>
    </dgm:pt>
    <dgm:pt modelId="{474B66E8-977E-461C-8D84-64253F046710}" type="pres">
      <dgm:prSet presAssocID="{0C852ABE-1D70-410E-9F19-91731EBE3CFF}" presName="sibTrans" presStyleLbl="sibTrans2D1" presStyleIdx="0" presStyleCnt="2"/>
      <dgm:spPr/>
    </dgm:pt>
    <dgm:pt modelId="{299F880F-FBE9-472B-8465-FBAE75420CD5}" type="pres">
      <dgm:prSet presAssocID="{0C852ABE-1D70-410E-9F19-91731EBE3CFF}" presName="connTx" presStyleLbl="sibTrans2D1" presStyleIdx="0" presStyleCnt="2"/>
      <dgm:spPr/>
    </dgm:pt>
    <dgm:pt modelId="{0DDF407E-A038-4D88-BD41-CB6CFCA5A277}" type="pres">
      <dgm:prSet presAssocID="{E92558FB-50FF-466B-850B-FE86088B89F6}" presName="composite" presStyleCnt="0"/>
      <dgm:spPr/>
    </dgm:pt>
    <dgm:pt modelId="{8D3666B6-7FA5-424A-B1BB-0CAE6A1C770D}" type="pres">
      <dgm:prSet presAssocID="{E92558FB-50FF-466B-850B-FE86088B89F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CCD92F3-FA1C-4391-9B0B-531220F30DAE}" type="pres">
      <dgm:prSet presAssocID="{E92558FB-50FF-466B-850B-FE86088B89F6}" presName="parSh" presStyleLbl="node1" presStyleIdx="1" presStyleCnt="3"/>
      <dgm:spPr/>
    </dgm:pt>
    <dgm:pt modelId="{D52628A8-54FB-4B45-B8CA-3F60ADA36257}" type="pres">
      <dgm:prSet presAssocID="{E92558FB-50FF-466B-850B-FE86088B89F6}" presName="desTx" presStyleLbl="fgAcc1" presStyleIdx="1" presStyleCnt="3">
        <dgm:presLayoutVars>
          <dgm:bulletEnabled val="1"/>
        </dgm:presLayoutVars>
      </dgm:prSet>
      <dgm:spPr/>
    </dgm:pt>
    <dgm:pt modelId="{E122C38E-D7EE-435B-98F9-B3AF00ED86EC}" type="pres">
      <dgm:prSet presAssocID="{BC01FA15-F330-4D80-9A00-D3D9736D8666}" presName="sibTrans" presStyleLbl="sibTrans2D1" presStyleIdx="1" presStyleCnt="2"/>
      <dgm:spPr/>
    </dgm:pt>
    <dgm:pt modelId="{04FDAB87-2A9C-49B9-835F-EDC528DAF150}" type="pres">
      <dgm:prSet presAssocID="{BC01FA15-F330-4D80-9A00-D3D9736D8666}" presName="connTx" presStyleLbl="sibTrans2D1" presStyleIdx="1" presStyleCnt="2"/>
      <dgm:spPr/>
    </dgm:pt>
    <dgm:pt modelId="{CD948AC3-CDD5-493A-B753-E23DAA2F0133}" type="pres">
      <dgm:prSet presAssocID="{03424049-18BD-434E-A019-220540548138}" presName="composite" presStyleCnt="0"/>
      <dgm:spPr/>
    </dgm:pt>
    <dgm:pt modelId="{8B6B165F-8CEE-4CBF-9A27-0640539F7ADF}" type="pres">
      <dgm:prSet presAssocID="{03424049-18BD-434E-A019-22054054813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A1080F8-5801-4750-882D-65253F8DCF38}" type="pres">
      <dgm:prSet presAssocID="{03424049-18BD-434E-A019-220540548138}" presName="parSh" presStyleLbl="node1" presStyleIdx="2" presStyleCnt="3"/>
      <dgm:spPr/>
    </dgm:pt>
    <dgm:pt modelId="{C6495557-E1F9-419A-BA48-FAC4A9DB1F28}" type="pres">
      <dgm:prSet presAssocID="{03424049-18BD-434E-A019-22054054813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F6B85C04-BBEF-4FF3-823E-4045AF32FF78}" type="presOf" srcId="{03424049-18BD-434E-A019-220540548138}" destId="{8B6B165F-8CEE-4CBF-9A27-0640539F7ADF}" srcOrd="0" destOrd="0" presId="urn:microsoft.com/office/officeart/2005/8/layout/process3"/>
    <dgm:cxn modelId="{E1A56F2F-0823-46CB-91F5-BAEB954BF06C}" type="presOf" srcId="{E92558FB-50FF-466B-850B-FE86088B89F6}" destId="{8D3666B6-7FA5-424A-B1BB-0CAE6A1C770D}" srcOrd="0" destOrd="0" presId="urn:microsoft.com/office/officeart/2005/8/layout/process3"/>
    <dgm:cxn modelId="{92682631-3C54-46C7-90DB-BA3629981BBA}" type="presOf" srcId="{41B01702-A3E0-4BD0-9975-AC24AC87B657}" destId="{5AB0BAB1-111C-49DE-B782-32E008926363}" srcOrd="0" destOrd="0" presId="urn:microsoft.com/office/officeart/2005/8/layout/process3"/>
    <dgm:cxn modelId="{64A3636A-2F18-45B1-A1C8-D579153F03EF}" type="presOf" srcId="{03424049-18BD-434E-A019-220540548138}" destId="{FA1080F8-5801-4750-882D-65253F8DCF38}" srcOrd="1" destOrd="0" presId="urn:microsoft.com/office/officeart/2005/8/layout/process3"/>
    <dgm:cxn modelId="{3FC8344D-01CE-49D8-B8BC-932C47E6D4B2}" type="presOf" srcId="{41B01702-A3E0-4BD0-9975-AC24AC87B657}" destId="{B2BBBEBA-0690-4775-B79E-96DB489B7040}" srcOrd="1" destOrd="0" presId="urn:microsoft.com/office/officeart/2005/8/layout/process3"/>
    <dgm:cxn modelId="{3306F38F-BD4C-4034-96FA-2CC73E70EA03}" srcId="{76EE85AC-8FE0-4EC5-A1D0-E1A883F9D648}" destId="{03424049-18BD-434E-A019-220540548138}" srcOrd="2" destOrd="0" parTransId="{1A7045F9-B042-42BD-AF4B-2D7D4E34A386}" sibTransId="{89A65541-658A-4801-AD41-40824A08962C}"/>
    <dgm:cxn modelId="{FC75C992-5123-4C08-870A-63BB89A6D992}" srcId="{76EE85AC-8FE0-4EC5-A1D0-E1A883F9D648}" destId="{E92558FB-50FF-466B-850B-FE86088B89F6}" srcOrd="1" destOrd="0" parTransId="{BCDED976-E643-45EC-BAE7-9293B88B309B}" sibTransId="{BC01FA15-F330-4D80-9A00-D3D9736D8666}"/>
    <dgm:cxn modelId="{B71D7C96-E50B-412F-9911-DDEBF25CDF63}" type="presOf" srcId="{BC01FA15-F330-4D80-9A00-D3D9736D8666}" destId="{04FDAB87-2A9C-49B9-835F-EDC528DAF150}" srcOrd="1" destOrd="0" presId="urn:microsoft.com/office/officeart/2005/8/layout/process3"/>
    <dgm:cxn modelId="{7853239F-637E-428A-9B3B-B51679219030}" type="presOf" srcId="{0C852ABE-1D70-410E-9F19-91731EBE3CFF}" destId="{474B66E8-977E-461C-8D84-64253F046710}" srcOrd="0" destOrd="0" presId="urn:microsoft.com/office/officeart/2005/8/layout/process3"/>
    <dgm:cxn modelId="{CA6DF8A2-C289-49F2-8E61-276C6623D43E}" type="presOf" srcId="{BC01FA15-F330-4D80-9A00-D3D9736D8666}" destId="{E122C38E-D7EE-435B-98F9-B3AF00ED86EC}" srcOrd="0" destOrd="0" presId="urn:microsoft.com/office/officeart/2005/8/layout/process3"/>
    <dgm:cxn modelId="{842378A3-7FC2-4766-8ADB-5FAD16DDA9CB}" srcId="{76EE85AC-8FE0-4EC5-A1D0-E1A883F9D648}" destId="{41B01702-A3E0-4BD0-9975-AC24AC87B657}" srcOrd="0" destOrd="0" parTransId="{BBCDBFC0-1587-48AD-921A-3711EE872251}" sibTransId="{0C852ABE-1D70-410E-9F19-91731EBE3CFF}"/>
    <dgm:cxn modelId="{705426D5-D65D-4D0B-8F77-0B0C45BBD245}" type="presOf" srcId="{76EE85AC-8FE0-4EC5-A1D0-E1A883F9D648}" destId="{62CBE956-F3E2-4052-BB37-7219D2DC1CAD}" srcOrd="0" destOrd="0" presId="urn:microsoft.com/office/officeart/2005/8/layout/process3"/>
    <dgm:cxn modelId="{992B00EC-8157-456B-B878-BEF0C4CFDEBE}" type="presOf" srcId="{0C852ABE-1D70-410E-9F19-91731EBE3CFF}" destId="{299F880F-FBE9-472B-8465-FBAE75420CD5}" srcOrd="1" destOrd="0" presId="urn:microsoft.com/office/officeart/2005/8/layout/process3"/>
    <dgm:cxn modelId="{45BCFDED-9E0B-47FD-82BE-F4A7AB3BCAD6}" type="presOf" srcId="{E92558FB-50FF-466B-850B-FE86088B89F6}" destId="{0CCD92F3-FA1C-4391-9B0B-531220F30DAE}" srcOrd="1" destOrd="0" presId="urn:microsoft.com/office/officeart/2005/8/layout/process3"/>
    <dgm:cxn modelId="{C004B7D5-5319-4D69-89BC-C3E05B6E5B99}" type="presParOf" srcId="{62CBE956-F3E2-4052-BB37-7219D2DC1CAD}" destId="{5EC93638-3532-449C-AD02-5BDD3EE530F2}" srcOrd="0" destOrd="0" presId="urn:microsoft.com/office/officeart/2005/8/layout/process3"/>
    <dgm:cxn modelId="{5C602B9D-8291-440F-A79D-5606BF34E960}" type="presParOf" srcId="{5EC93638-3532-449C-AD02-5BDD3EE530F2}" destId="{5AB0BAB1-111C-49DE-B782-32E008926363}" srcOrd="0" destOrd="0" presId="urn:microsoft.com/office/officeart/2005/8/layout/process3"/>
    <dgm:cxn modelId="{F888B50E-A0AB-4EB6-99BD-9154132D4B5A}" type="presParOf" srcId="{5EC93638-3532-449C-AD02-5BDD3EE530F2}" destId="{B2BBBEBA-0690-4775-B79E-96DB489B7040}" srcOrd="1" destOrd="0" presId="urn:microsoft.com/office/officeart/2005/8/layout/process3"/>
    <dgm:cxn modelId="{E76CDE4D-B960-443E-B6B5-1E3381E8AB6C}" type="presParOf" srcId="{5EC93638-3532-449C-AD02-5BDD3EE530F2}" destId="{F22AAA51-3ED5-4DE1-BD85-F2046AD399E4}" srcOrd="2" destOrd="0" presId="urn:microsoft.com/office/officeart/2005/8/layout/process3"/>
    <dgm:cxn modelId="{66B3833F-0C27-4784-8681-55C1AB3A3CB4}" type="presParOf" srcId="{62CBE956-F3E2-4052-BB37-7219D2DC1CAD}" destId="{474B66E8-977E-461C-8D84-64253F046710}" srcOrd="1" destOrd="0" presId="urn:microsoft.com/office/officeart/2005/8/layout/process3"/>
    <dgm:cxn modelId="{3499EA2E-A111-4D26-B16E-262F7FC381FE}" type="presParOf" srcId="{474B66E8-977E-461C-8D84-64253F046710}" destId="{299F880F-FBE9-472B-8465-FBAE75420CD5}" srcOrd="0" destOrd="0" presId="urn:microsoft.com/office/officeart/2005/8/layout/process3"/>
    <dgm:cxn modelId="{4C13E3D9-5673-48DE-A1AE-BD476C6E678E}" type="presParOf" srcId="{62CBE956-F3E2-4052-BB37-7219D2DC1CAD}" destId="{0DDF407E-A038-4D88-BD41-CB6CFCA5A277}" srcOrd="2" destOrd="0" presId="urn:microsoft.com/office/officeart/2005/8/layout/process3"/>
    <dgm:cxn modelId="{4E09B14E-41F4-4DD1-84EF-70A07EA4D54E}" type="presParOf" srcId="{0DDF407E-A038-4D88-BD41-CB6CFCA5A277}" destId="{8D3666B6-7FA5-424A-B1BB-0CAE6A1C770D}" srcOrd="0" destOrd="0" presId="urn:microsoft.com/office/officeart/2005/8/layout/process3"/>
    <dgm:cxn modelId="{CE03AA68-FEDD-40DE-B51E-39269911BA02}" type="presParOf" srcId="{0DDF407E-A038-4D88-BD41-CB6CFCA5A277}" destId="{0CCD92F3-FA1C-4391-9B0B-531220F30DAE}" srcOrd="1" destOrd="0" presId="urn:microsoft.com/office/officeart/2005/8/layout/process3"/>
    <dgm:cxn modelId="{222B865E-4C2D-4AA5-A25D-8D38904C81E5}" type="presParOf" srcId="{0DDF407E-A038-4D88-BD41-CB6CFCA5A277}" destId="{D52628A8-54FB-4B45-B8CA-3F60ADA36257}" srcOrd="2" destOrd="0" presId="urn:microsoft.com/office/officeart/2005/8/layout/process3"/>
    <dgm:cxn modelId="{C9778D4B-57CE-48BB-97BC-051FD77E2D27}" type="presParOf" srcId="{62CBE956-F3E2-4052-BB37-7219D2DC1CAD}" destId="{E122C38E-D7EE-435B-98F9-B3AF00ED86EC}" srcOrd="3" destOrd="0" presId="urn:microsoft.com/office/officeart/2005/8/layout/process3"/>
    <dgm:cxn modelId="{BF1E3975-3E74-4A41-B8C0-5F5A5DA750A4}" type="presParOf" srcId="{E122C38E-D7EE-435B-98F9-B3AF00ED86EC}" destId="{04FDAB87-2A9C-49B9-835F-EDC528DAF150}" srcOrd="0" destOrd="0" presId="urn:microsoft.com/office/officeart/2005/8/layout/process3"/>
    <dgm:cxn modelId="{3FE79706-02FC-43E6-B7FB-2DC7E084E119}" type="presParOf" srcId="{62CBE956-F3E2-4052-BB37-7219D2DC1CAD}" destId="{CD948AC3-CDD5-493A-B753-E23DAA2F0133}" srcOrd="4" destOrd="0" presId="urn:microsoft.com/office/officeart/2005/8/layout/process3"/>
    <dgm:cxn modelId="{FE15B496-2AAD-4A8F-830C-CD1363B548D2}" type="presParOf" srcId="{CD948AC3-CDD5-493A-B753-E23DAA2F0133}" destId="{8B6B165F-8CEE-4CBF-9A27-0640539F7ADF}" srcOrd="0" destOrd="0" presId="urn:microsoft.com/office/officeart/2005/8/layout/process3"/>
    <dgm:cxn modelId="{2384B45E-0078-4EB6-ADD2-386F8F077162}" type="presParOf" srcId="{CD948AC3-CDD5-493A-B753-E23DAA2F0133}" destId="{FA1080F8-5801-4750-882D-65253F8DCF38}" srcOrd="1" destOrd="0" presId="urn:microsoft.com/office/officeart/2005/8/layout/process3"/>
    <dgm:cxn modelId="{58F5D49D-68FE-4619-942F-94B3B70C1AD7}" type="presParOf" srcId="{CD948AC3-CDD5-493A-B753-E23DAA2F0133}" destId="{C6495557-E1F9-419A-BA48-FAC4A9DB1F2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2A6B-D165-4776-BF31-46FCB8A8885F}">
      <dsp:nvSpPr>
        <dsp:cNvPr id="0" name=""/>
        <dsp:cNvSpPr/>
      </dsp:nvSpPr>
      <dsp:spPr>
        <a:xfrm>
          <a:off x="3841" y="649487"/>
          <a:ext cx="1746885" cy="885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Literature Review:</a:t>
          </a:r>
          <a:r>
            <a:rPr lang="en-US" sz="1500" b="0" i="0" kern="1200" baseline="0" dirty="0"/>
            <a:t> Week 1</a:t>
          </a:r>
          <a:endParaRPr lang="en-US" sz="1500" kern="1200" dirty="0"/>
        </a:p>
      </dsp:txBody>
      <dsp:txXfrm>
        <a:off x="3841" y="649487"/>
        <a:ext cx="1746885" cy="590385"/>
      </dsp:txXfrm>
    </dsp:sp>
    <dsp:sp modelId="{1DEADDC7-A763-442F-8BAF-AC8938C09B75}">
      <dsp:nvSpPr>
        <dsp:cNvPr id="0" name=""/>
        <dsp:cNvSpPr/>
      </dsp:nvSpPr>
      <dsp:spPr>
        <a:xfrm>
          <a:off x="361637" y="1239872"/>
          <a:ext cx="1746885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62F5-419D-4B6A-96F3-EA96DFE8F7BE}">
      <dsp:nvSpPr>
        <dsp:cNvPr id="0" name=""/>
        <dsp:cNvSpPr/>
      </dsp:nvSpPr>
      <dsp:spPr>
        <a:xfrm>
          <a:off x="2015549" y="727217"/>
          <a:ext cx="561421" cy="43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015549" y="814202"/>
        <a:ext cx="430944" cy="260954"/>
      </dsp:txXfrm>
    </dsp:sp>
    <dsp:sp modelId="{5840FB84-2F34-4373-B006-CB747FB1F062}">
      <dsp:nvSpPr>
        <dsp:cNvPr id="0" name=""/>
        <dsp:cNvSpPr/>
      </dsp:nvSpPr>
      <dsp:spPr>
        <a:xfrm>
          <a:off x="2810013" y="649487"/>
          <a:ext cx="1746885" cy="885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Comparative Analysis: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2810013" y="649487"/>
        <a:ext cx="1746885" cy="590385"/>
      </dsp:txXfrm>
    </dsp:sp>
    <dsp:sp modelId="{50ADC896-B3DC-44E1-8F53-9B790BDC132E}">
      <dsp:nvSpPr>
        <dsp:cNvPr id="0" name=""/>
        <dsp:cNvSpPr/>
      </dsp:nvSpPr>
      <dsp:spPr>
        <a:xfrm>
          <a:off x="3167809" y="1239872"/>
          <a:ext cx="1746885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97FB3-45B4-4F1E-8D82-7FF74D868EDC}">
      <dsp:nvSpPr>
        <dsp:cNvPr id="0" name=""/>
        <dsp:cNvSpPr/>
      </dsp:nvSpPr>
      <dsp:spPr>
        <a:xfrm>
          <a:off x="4821720" y="727217"/>
          <a:ext cx="561421" cy="43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21720" y="814202"/>
        <a:ext cx="430944" cy="260954"/>
      </dsp:txXfrm>
    </dsp:sp>
    <dsp:sp modelId="{5A58E8CB-C438-414F-9E8A-10E9CD551FF8}">
      <dsp:nvSpPr>
        <dsp:cNvPr id="0" name=""/>
        <dsp:cNvSpPr/>
      </dsp:nvSpPr>
      <dsp:spPr>
        <a:xfrm>
          <a:off x="5616185" y="649487"/>
          <a:ext cx="1746885" cy="8855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User Feedback Collection: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5616185" y="649487"/>
        <a:ext cx="1746885" cy="590385"/>
      </dsp:txXfrm>
    </dsp:sp>
    <dsp:sp modelId="{9976FFBA-ED05-4936-B2C2-E37A7F5B143F}">
      <dsp:nvSpPr>
        <dsp:cNvPr id="0" name=""/>
        <dsp:cNvSpPr/>
      </dsp:nvSpPr>
      <dsp:spPr>
        <a:xfrm>
          <a:off x="5973981" y="1239872"/>
          <a:ext cx="1746885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2BF74-5B29-4D4F-9EBC-9853171645F3}">
      <dsp:nvSpPr>
        <dsp:cNvPr id="0" name=""/>
        <dsp:cNvSpPr/>
      </dsp:nvSpPr>
      <dsp:spPr>
        <a:xfrm>
          <a:off x="3841" y="391270"/>
          <a:ext cx="1746885" cy="1032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Frontend Development (UI):</a:t>
          </a:r>
          <a:r>
            <a:rPr lang="en-US" sz="1300" b="0" i="0" kern="1200" baseline="0"/>
            <a:t> Weeks 2 and 3</a:t>
          </a:r>
          <a:endParaRPr lang="en-US" sz="1300" kern="1200"/>
        </a:p>
      </dsp:txBody>
      <dsp:txXfrm>
        <a:off x="3841" y="391270"/>
        <a:ext cx="1746885" cy="688618"/>
      </dsp:txXfrm>
    </dsp:sp>
    <dsp:sp modelId="{78E9124F-5609-4AF2-896D-E14F1AB53AC1}">
      <dsp:nvSpPr>
        <dsp:cNvPr id="0" name=""/>
        <dsp:cNvSpPr/>
      </dsp:nvSpPr>
      <dsp:spPr>
        <a:xfrm>
          <a:off x="361637" y="1079889"/>
          <a:ext cx="1746885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EB756-2A33-4826-9FF0-B084BE5C2B13}">
      <dsp:nvSpPr>
        <dsp:cNvPr id="0" name=""/>
        <dsp:cNvSpPr/>
      </dsp:nvSpPr>
      <dsp:spPr>
        <a:xfrm>
          <a:off x="2015549" y="518117"/>
          <a:ext cx="561421" cy="43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015549" y="605102"/>
        <a:ext cx="430944" cy="260954"/>
      </dsp:txXfrm>
    </dsp:sp>
    <dsp:sp modelId="{D76E8A20-13BD-45DD-B032-EC3761F243AF}">
      <dsp:nvSpPr>
        <dsp:cNvPr id="0" name=""/>
        <dsp:cNvSpPr/>
      </dsp:nvSpPr>
      <dsp:spPr>
        <a:xfrm>
          <a:off x="2810013" y="391270"/>
          <a:ext cx="1746885" cy="1032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Backend Development (API):</a:t>
          </a:r>
          <a:r>
            <a:rPr lang="en-US" sz="1300" b="0" i="0" kern="1200" baseline="0"/>
            <a:t> Weeks 3 and 4</a:t>
          </a:r>
          <a:endParaRPr lang="en-US" sz="1300" kern="1200"/>
        </a:p>
      </dsp:txBody>
      <dsp:txXfrm>
        <a:off x="2810013" y="391270"/>
        <a:ext cx="1746885" cy="688618"/>
      </dsp:txXfrm>
    </dsp:sp>
    <dsp:sp modelId="{50C65051-914F-4F23-8141-676EDCBF8655}">
      <dsp:nvSpPr>
        <dsp:cNvPr id="0" name=""/>
        <dsp:cNvSpPr/>
      </dsp:nvSpPr>
      <dsp:spPr>
        <a:xfrm>
          <a:off x="3167809" y="1079889"/>
          <a:ext cx="1746885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D27D7-DA1E-47BD-AE9B-91950DF948E0}">
      <dsp:nvSpPr>
        <dsp:cNvPr id="0" name=""/>
        <dsp:cNvSpPr/>
      </dsp:nvSpPr>
      <dsp:spPr>
        <a:xfrm>
          <a:off x="4821720" y="518117"/>
          <a:ext cx="561421" cy="43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821720" y="605102"/>
        <a:ext cx="430944" cy="260954"/>
      </dsp:txXfrm>
    </dsp:sp>
    <dsp:sp modelId="{88693680-E040-44A1-A0E8-740BE717B500}">
      <dsp:nvSpPr>
        <dsp:cNvPr id="0" name=""/>
        <dsp:cNvSpPr/>
      </dsp:nvSpPr>
      <dsp:spPr>
        <a:xfrm>
          <a:off x="5616185" y="391270"/>
          <a:ext cx="1746885" cy="10329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Unit Testing:</a:t>
          </a:r>
          <a:r>
            <a:rPr lang="en-US" sz="1300" b="0" i="0" kern="1200" baseline="0"/>
            <a:t> Week 4</a:t>
          </a:r>
          <a:endParaRPr lang="en-US" sz="1300" kern="1200"/>
        </a:p>
      </dsp:txBody>
      <dsp:txXfrm>
        <a:off x="5616185" y="391270"/>
        <a:ext cx="1746885" cy="688618"/>
      </dsp:txXfrm>
    </dsp:sp>
    <dsp:sp modelId="{B2B8B0DC-F811-48C4-A275-CFB66DFDA9A7}">
      <dsp:nvSpPr>
        <dsp:cNvPr id="0" name=""/>
        <dsp:cNvSpPr/>
      </dsp:nvSpPr>
      <dsp:spPr>
        <a:xfrm>
          <a:off x="5973981" y="1079889"/>
          <a:ext cx="1746885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BBEBA-0690-4775-B79E-96DB489B7040}">
      <dsp:nvSpPr>
        <dsp:cNvPr id="0" name=""/>
        <dsp:cNvSpPr/>
      </dsp:nvSpPr>
      <dsp:spPr>
        <a:xfrm>
          <a:off x="3698" y="445019"/>
          <a:ext cx="1681831" cy="75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Integration Testing:</a:t>
          </a:r>
          <a:r>
            <a:rPr lang="en-US" sz="1300" b="0" i="0" kern="1200" baseline="0"/>
            <a:t> Week 5</a:t>
          </a:r>
          <a:endParaRPr lang="en-US" sz="1300" kern="1200"/>
        </a:p>
      </dsp:txBody>
      <dsp:txXfrm>
        <a:off x="3698" y="445019"/>
        <a:ext cx="1681831" cy="504920"/>
      </dsp:txXfrm>
    </dsp:sp>
    <dsp:sp modelId="{F22AAA51-3ED5-4DE1-BD85-F2046AD399E4}">
      <dsp:nvSpPr>
        <dsp:cNvPr id="0" name=""/>
        <dsp:cNvSpPr/>
      </dsp:nvSpPr>
      <dsp:spPr>
        <a:xfrm>
          <a:off x="348170" y="949940"/>
          <a:ext cx="1681831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66E8-977E-461C-8D84-64253F046710}">
      <dsp:nvSpPr>
        <dsp:cNvPr id="0" name=""/>
        <dsp:cNvSpPr/>
      </dsp:nvSpPr>
      <dsp:spPr>
        <a:xfrm>
          <a:off x="1940490" y="488116"/>
          <a:ext cx="540514" cy="418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40490" y="571861"/>
        <a:ext cx="414896" cy="251237"/>
      </dsp:txXfrm>
    </dsp:sp>
    <dsp:sp modelId="{0CCD92F3-FA1C-4391-9B0B-531220F30DAE}">
      <dsp:nvSpPr>
        <dsp:cNvPr id="0" name=""/>
        <dsp:cNvSpPr/>
      </dsp:nvSpPr>
      <dsp:spPr>
        <a:xfrm>
          <a:off x="2705369" y="445019"/>
          <a:ext cx="1681831" cy="75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Report Writing:</a:t>
          </a:r>
          <a:r>
            <a:rPr lang="en-US" sz="1300" b="0" i="0" kern="1200" baseline="0"/>
            <a:t> Week 6</a:t>
          </a:r>
          <a:endParaRPr lang="en-US" sz="1300" kern="1200"/>
        </a:p>
      </dsp:txBody>
      <dsp:txXfrm>
        <a:off x="2705369" y="445019"/>
        <a:ext cx="1681831" cy="504920"/>
      </dsp:txXfrm>
    </dsp:sp>
    <dsp:sp modelId="{D52628A8-54FB-4B45-B8CA-3F60ADA36257}">
      <dsp:nvSpPr>
        <dsp:cNvPr id="0" name=""/>
        <dsp:cNvSpPr/>
      </dsp:nvSpPr>
      <dsp:spPr>
        <a:xfrm>
          <a:off x="3049840" y="949940"/>
          <a:ext cx="1681831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2C38E-D7EE-435B-98F9-B3AF00ED86EC}">
      <dsp:nvSpPr>
        <dsp:cNvPr id="0" name=""/>
        <dsp:cNvSpPr/>
      </dsp:nvSpPr>
      <dsp:spPr>
        <a:xfrm>
          <a:off x="4642160" y="488116"/>
          <a:ext cx="540514" cy="4187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642160" y="571861"/>
        <a:ext cx="414896" cy="251237"/>
      </dsp:txXfrm>
    </dsp:sp>
    <dsp:sp modelId="{FA1080F8-5801-4750-882D-65253F8DCF38}">
      <dsp:nvSpPr>
        <dsp:cNvPr id="0" name=""/>
        <dsp:cNvSpPr/>
      </dsp:nvSpPr>
      <dsp:spPr>
        <a:xfrm>
          <a:off x="5407039" y="445019"/>
          <a:ext cx="1681831" cy="757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Presentation Preparation:</a:t>
          </a:r>
          <a:r>
            <a:rPr lang="en-US" sz="1300" b="0" i="0" kern="1200" baseline="0"/>
            <a:t> Week 6 </a:t>
          </a:r>
          <a:endParaRPr lang="en-US" sz="1300" kern="1200"/>
        </a:p>
      </dsp:txBody>
      <dsp:txXfrm>
        <a:off x="5407039" y="445019"/>
        <a:ext cx="1681831" cy="504920"/>
      </dsp:txXfrm>
    </dsp:sp>
    <dsp:sp modelId="{C6495557-E1F9-419A-BA48-FAC4A9DB1F28}">
      <dsp:nvSpPr>
        <dsp:cNvPr id="0" name=""/>
        <dsp:cNvSpPr/>
      </dsp:nvSpPr>
      <dsp:spPr>
        <a:xfrm>
          <a:off x="5751511" y="949940"/>
          <a:ext cx="1681831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30-Oct-24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F77C-6274-97E2-D912-629661C6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A1590-60AE-7E69-3B2E-4AB5EB4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0C998-FBB4-07A2-3C19-EDE94133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94C4-0DA7-5D72-CDF5-C2FA8224E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92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D3CC-1190-6E05-48D9-CD7EA9AA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4ECBF-7957-88F3-5B83-D1B6D686A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686CE-F330-18D0-50AE-F5A23FDCD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92AC-1A95-05C8-5C3D-1418D7211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84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8354-7402-920F-8F27-DCCAFEAA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F5F0-6C32-9F5E-4325-93D061311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CD009-7900-E102-3158-944A465D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5AB-09A6-D216-0C73-F738462B9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74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E383-0998-F1E2-DD4E-EFD02F1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8A099-BF13-E89A-DB12-2C276C27B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9D6F7-6270-3FDF-56E3-AA2298807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C306-0374-D6D8-816E-EDC0E5161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1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185E7-F890-87F4-B5EA-3D657F0A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58E77-EC94-33D4-2568-AD5727AE0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8A2E6-DE46-D232-E571-793C96960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EF482-F0D9-D921-7786-A8C4DE69B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80FC-B01D-A47B-F88E-965A384D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5C015-FEA4-5F59-3BC7-28B0FBC83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D94DD-3DFE-A63E-11B8-F4496E724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0B4D-D959-D9FF-89FF-F84CF0B8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29124"/>
            <a:ext cx="8456307" cy="43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Utilize Next.js with TypeScript for a robust, server-side rendered frontend.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authentication and user management using Clerk.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Stream SDK for core video conferencing functionality.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key features: instant meetings, scheduled meetings, personal rooms, and recording 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management.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Design a responsive UI with Tailwind CSS and enhance with Framer Motion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07983"/>
            <a:ext cx="8639186" cy="520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358666"/>
            <a:ext cx="8443336" cy="490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Enhanced remote collaboration capabilities for users, improving productivity and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communication.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Increased accessibility to high-quality video conferencing tools, potentially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reducing barriers to remote work and distance learning.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Improved user experience through a modern, responsive interface and seamless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integration of advanced features.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Potential cost savings for organizations by providing an alternative to expensive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6" y="1666240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8443338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24000"/>
            <a:ext cx="8489345" cy="4343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085" y="8975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9351"/>
              </p:ext>
            </p:extLst>
          </p:nvPr>
        </p:nvGraphicFramePr>
        <p:xfrm>
          <a:off x="2713949" y="2830070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AB87-51AE-BADF-B558-886F1F6C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4B1A2B-4BE1-A6B7-1121-4223D8DD43F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E0A89B4-4947-D083-E8C6-7E7735C7BD3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545C757-E257-832E-7A3E-C8EE1AA1FFD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3C55461-213C-6CFA-2BFD-C9B840000D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2AACA12-50CD-3173-7FFF-5A1DA61ABC5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01025DD-7103-2729-0EA9-589790B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2ECE5D-1A6A-16ED-7D68-9B312D4F5D6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07D74-16F1-9568-71AA-34B49E6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36CAAF4-E491-7428-378C-568DFF01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50276"/>
              </p:ext>
            </p:extLst>
          </p:nvPr>
        </p:nvGraphicFramePr>
        <p:xfrm>
          <a:off x="2997278" y="1666241"/>
          <a:ext cx="7724709" cy="275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718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0DF1A-890B-ACDC-F767-5C9DEA792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B7971EED-8943-BED2-955E-90171C0AEB5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F750212-37D3-84F1-BDA6-0C2FA5E35FD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6EB6C715-531E-20C3-9658-A46D61CA07D9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BAC2A5D9-8800-A7E2-8CE0-B5583BDC1A9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351297C5-1D33-D5FE-4BDE-5843D2B4346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E51CBF2A-E0CD-FAB1-B821-0630EF4F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FD0F5F-032E-97C7-6B74-9519CEEBD6B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A395A24-2AC0-9778-8D1C-18768661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FEA62C-A7B7-D914-788F-BBB0FF3DDB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003478"/>
              </p:ext>
            </p:extLst>
          </p:nvPr>
        </p:nvGraphicFramePr>
        <p:xfrm>
          <a:off x="2932378" y="1666240"/>
          <a:ext cx="7724709" cy="221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1960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3D572-0AE2-70A8-C47B-86D95444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4B165BC-05E8-04CC-868E-3186B8E62CFF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63DC6F5-BCB5-EE98-94E5-C3EF344080E6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AE1B5039-46A6-EA9C-7E1C-34E72AA906D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CF5FF7B5-8CAD-EB85-0C9F-A91BD68F0B17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E9A8AEF-FFA8-3F6B-B88E-26283CEEE49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67289C64-A066-979A-636A-13C8226B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51C53FC-2923-324B-B9DF-17733267D75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8367FE-144D-A396-2890-82EE63EB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C8F7280-DB4C-4CBC-8CED-F9F853103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997299"/>
              </p:ext>
            </p:extLst>
          </p:nvPr>
        </p:nvGraphicFramePr>
        <p:xfrm>
          <a:off x="2926158" y="1666240"/>
          <a:ext cx="7437042" cy="214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4821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17545"/>
              </p:ext>
            </p:extLst>
          </p:nvPr>
        </p:nvGraphicFramePr>
        <p:xfrm>
          <a:off x="2743200" y="1825625"/>
          <a:ext cx="8610600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Building Scalable Video Conferencing with Next.js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Doe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Utilizes SSR and SSG to optimize page load speed and performance for large-scale conferencing.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Addresses slow rendering in conventional apps; proposes Next.js as a faster, scalable alternative.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0FAC-E36E-9EC6-1F32-5A8F3551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A7A1EA9-7680-F247-56C0-F715F85EE696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7F3D7C0-EE10-395D-F27D-5E5E71AD1A0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F0BAC312-C62E-596F-2386-60FE64E3A20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974FDF0A-1B92-46D9-B3FC-EBCEE1B9630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46D4ABF-C3E4-9423-78EF-DC33EEB677A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9199129-8E75-5591-45FA-24A25577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6A8704-230A-C338-A018-8AA124208FBC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49C86FC-93B2-B622-CE41-D9201B46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989F6BF-2E4F-629F-83D2-CF2089FAB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22836"/>
              </p:ext>
            </p:extLst>
          </p:nvPr>
        </p:nvGraphicFramePr>
        <p:xfrm>
          <a:off x="2743200" y="1825625"/>
          <a:ext cx="86106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Simplified Authentication for Video Conferencing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Jane Smith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Clerk's pre-built components simplify login and security management, making user authentication easier.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Discusses the complexity of custom-built authentication systems and presents Clerk as a solution for developers.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6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01586"/>
              </p:ext>
            </p:extLst>
          </p:nvPr>
        </p:nvGraphicFramePr>
        <p:xfrm>
          <a:off x="2743200" y="1825625"/>
          <a:ext cx="8610600" cy="484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Communication in 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Michael Brown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Implements WebRTC with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 API for low-latency video calls and real-time messaging.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Addresses limitations of other real-time messaging platforms like Socket.io; </a:t>
                      </a:r>
                      <a:r>
                        <a:rPr lang="en-US" dirty="0" err="1"/>
                        <a:t>GetStream's</a:t>
                      </a:r>
                      <a:r>
                        <a:rPr lang="en-US" dirty="0"/>
                        <a:t> scalability is highlighted as the main advantage.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7BFE-5B52-2E8D-71F6-E05CB018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9E8F67E-E46E-BE11-3A57-9B5CB2D8560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9019188-71A7-DF4E-FA85-BAB218EE4DE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0CBAA929-4A1C-97E2-8C7A-C144CE91235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BFA77F6-250C-BA33-DCC9-4FFDB4CB297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24B7788-4D84-BFE7-4516-58B3854B7BE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2FCC3B25-C8FC-5B41-7CAC-74BC8F33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44B80F-3AF4-DFE5-4E05-715F2568D12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F73359-3287-E444-FFFF-4264A8DD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79D9B3-EF50-FD00-DDCA-BA87FB578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96230"/>
              </p:ext>
            </p:extLst>
          </p:nvPr>
        </p:nvGraphicFramePr>
        <p:xfrm>
          <a:off x="2743200" y="1825625"/>
          <a:ext cx="8610600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Technical Ideas / Algorithms Used in the Paper &amp;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Shortfalls / Disadvantages &amp; Solution Provided by the Proposed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Rapid UI Development with Tailwind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Emily Davis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Explores Tailwind CSS as a utility-first CSS framework for building responsive UIs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Tailwind may result in bloated stylesheets; however, proper configuration can mitigate this.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5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BCA0C-155F-4234-EF80-A4CD15C2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E6898E5-2C0E-A48C-8FC8-BB206D21441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B27D120-39B7-407F-34F1-D5A2AA23AB2C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52E2DF3D-1C8D-433D-D8BB-C952591D215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1EA2F7E4-FB84-4795-B09F-540FA58BC97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2B146E70-44F5-2F46-7CE6-96D41C3E613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56158303-82BC-4645-9123-D16F304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69052E-8A93-254A-444E-CCF3714CB8F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1955DC-E571-2557-6323-E81213CD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4FDF6F2-FA91-FE4A-F68D-60E6840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0145"/>
              </p:ext>
            </p:extLst>
          </p:nvPr>
        </p:nvGraphicFramePr>
        <p:xfrm>
          <a:off x="2743200" y="1825625"/>
          <a:ext cx="8610600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Integrating Clerk,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, and Next.js for Modern Web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Alex Wilson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Discusses the integration of Clerk for authentication,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 for messaging, and Next.js for building modern apps.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in managing state across the tech stack is solved by optimized API routes and built-in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2074788"/>
            <a:ext cx="8456307" cy="346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        </a:t>
            </a:r>
            <a:r>
              <a:rPr lang="en-US" sz="1600" dirty="0" err="1"/>
              <a:t>Callify's</a:t>
            </a:r>
            <a:r>
              <a:rPr lang="en-US" sz="1600" dirty="0"/>
              <a:t> effectiveness as a secure, scalable, and user-friendly solution for remote  communication and large-scale virtual meetings.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/>
              <a:t>Analyze </a:t>
            </a:r>
            <a:r>
              <a:rPr lang="en-US" sz="1600" dirty="0" err="1"/>
              <a:t>Callify's</a:t>
            </a:r>
            <a:r>
              <a:rPr lang="en-US" sz="1600" dirty="0"/>
              <a:t> capacity to meet the rising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        Assess </a:t>
            </a:r>
            <a:r>
              <a:rPr lang="en-US" sz="1600" dirty="0" err="1"/>
              <a:t>Callify's</a:t>
            </a:r>
            <a:r>
              <a:rPr lang="en-US" sz="1600" dirty="0"/>
              <a:t> scalability and security in supporting large-scale meetings.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        Explore </a:t>
            </a:r>
            <a:r>
              <a:rPr lang="en-US" sz="1600" dirty="0" err="1"/>
              <a:t>Callify's</a:t>
            </a:r>
            <a:r>
              <a:rPr lang="en-US" sz="1600" dirty="0"/>
              <a:t>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1523</Words>
  <Application>Microsoft Office PowerPoint</Application>
  <PresentationFormat>Widescreen</PresentationFormat>
  <Paragraphs>242</Paragraphs>
  <Slides>27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__Inter_d65c78</vt:lpstr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 Video Conferencing</vt:lpstr>
      <vt:lpstr>Literature Survey</vt:lpstr>
      <vt:lpstr>Literature Survey</vt:lpstr>
      <vt:lpstr>Literature Survey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Gantt Chart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63</cp:revision>
  <dcterms:created xsi:type="dcterms:W3CDTF">2021-09-07T04:22:00Z</dcterms:created>
  <dcterms:modified xsi:type="dcterms:W3CDTF">2024-10-30T03:44:09Z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