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27F2-D418-5AFE-BDD3-5A179EC9E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3A888-692C-AC5D-E75A-F732CE1BA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9E1D1-6FD0-52CC-F315-ADF11B4F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6D93-3C06-4856-84E8-54509ED0637D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378AB-2FFB-8239-4EEA-419D225AA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D706F-7E15-52EF-3F82-2B0E03529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9A8B-9775-4031-BB8B-3CF9CAF2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9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49C5-A3DC-B175-62E6-F76A386F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ACCC5-3D45-A88C-8CB3-106889BD9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03014-A1D1-61F2-C68B-F9066A51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6D93-3C06-4856-84E8-54509ED0637D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7CEDC-D37D-75CC-A3B9-2D55B8E6E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D9A5A-67C5-07D4-8484-2519BCE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9A8B-9775-4031-BB8B-3CF9CAF2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54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90F44D-B7A0-2FC4-27D3-9A2D75E15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F2155-F20D-45B5-D16A-803ADEC59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98CC0-DB1A-07CC-C07E-76338BA5C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6D93-3C06-4856-84E8-54509ED0637D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14BBD-BFDD-9EAA-5ADB-860BD44B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E3F8A-9FFB-288C-0114-F86E9202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9A8B-9775-4031-BB8B-3CF9CAF2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7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88E1-E471-50D0-73C5-733A70396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EF1C-1426-BFE8-7C2C-80461F604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D9981-75BA-4655-32A8-8B89EA52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6D93-3C06-4856-84E8-54509ED0637D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FCD8A-21FF-EF1D-F70F-1D0FF672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98080-F2FF-ED48-3130-342E3609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9A8B-9775-4031-BB8B-3CF9CAF2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5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6788-6DCE-B1CC-C7A6-E7F504952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EFF02-1223-7EA2-617A-3B019F863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FEB97-A504-CE59-6C93-C4CEFF50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6D93-3C06-4856-84E8-54509ED0637D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49A50-EDC3-EE9E-9B70-97772BC1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BC8E6-E3DA-E2F5-92E2-E0AF14B51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9A8B-9775-4031-BB8B-3CF9CAF2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773B-46D5-B08D-0B65-BA301BE50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84609-CAD9-6C1A-C877-5363F2E74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9A95B-3320-E726-0968-DC0E905BD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96DE4-8EC2-BCD0-68E8-6809E4644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6D93-3C06-4856-84E8-54509ED0637D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0CD5D-76F6-BE99-1856-F1708FA99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18ADE-BCC3-E2C9-DFE5-2B8A1BD9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9A8B-9775-4031-BB8B-3CF9CAF2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7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0106E-5128-E5D9-4CD5-630830280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8B19D-6A7E-618F-7A37-2FE3E3E5F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0C4DF-F46B-E8A9-DCEA-55CD691D4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1D4D0-2517-B087-C60F-E6B570751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EC916-10C0-C5E2-0BA5-4C06BF07E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2C9E6B-D3CC-B9CF-A512-99A46BB1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6D93-3C06-4856-84E8-54509ED0637D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42A781-47FF-85A0-5626-93521425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CBBB6A-0475-2F7A-A428-4D9E3DDD4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9A8B-9775-4031-BB8B-3CF9CAF2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8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67EF-AB2E-3EE9-9F69-BD41EF3A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A91F2-162E-7869-1058-50EAC44B3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6D93-3C06-4856-84E8-54509ED0637D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256A0E-A337-40BF-7C23-DBB9F7679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6C33D-D7AC-9A7B-695C-A0702514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9A8B-9775-4031-BB8B-3CF9CAF2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8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E89BF2-4F70-AC1D-B079-93448D46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6D93-3C06-4856-84E8-54509ED0637D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FF1B64-3880-790A-2D9F-A5141D2F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7B15D-9052-C96C-DB50-8F5C2AC5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9A8B-9775-4031-BB8B-3CF9CAF2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8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40B84-E9C3-5AFE-9CB7-67FD010F2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86B0D-D5DC-62AA-0F42-98982E39E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59BB7-EA99-6E42-7982-95EA98BBC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56391-AE60-A64A-AB9E-69CC8F8E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6D93-3C06-4856-84E8-54509ED0637D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332EA-7033-F3D6-0498-A2AA8DD41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A4DAC-CFDF-BD3F-688B-F9CE090A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9A8B-9775-4031-BB8B-3CF9CAF2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2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1B349-A8EB-9040-D47C-47D9F7D09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3FC50-DC14-8FCA-EFCD-A5E70EC3B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996FD-8687-AEFD-7CBE-96E68D02A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3E9F2-91C9-184E-0260-78768F761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6D93-3C06-4856-84E8-54509ED0637D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36669-59A8-CBEF-5DAB-64418BDC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1E47D-E3B7-5AC2-DA45-95D75F14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9A8B-9775-4031-BB8B-3CF9CAF2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0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7E0A5-2548-09AD-92E7-95894EF19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38894-599A-8FD0-9689-A93963787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A7BFD-F336-5A70-F978-B8324FFA1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66D93-3C06-4856-84E8-54509ED0637D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17C1D-DA17-85C5-F7AE-4D1E91974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D5729-8031-03D6-4BFD-823EDB741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49A8B-9775-4031-BB8B-3CF9CAF2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5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03DAE-FD9C-67FF-ED7E-4A1F473D97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Hruday</a:t>
            </a:r>
            <a:r>
              <a:rPr lang="en-US" dirty="0"/>
              <a:t> Contribution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DE98D-C7C1-8D6B-84F4-F78B51E965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  <a:p>
            <a:r>
              <a:rPr lang="en-US" dirty="0"/>
              <a:t>Analysis of Datasets</a:t>
            </a:r>
          </a:p>
        </p:txBody>
      </p:sp>
    </p:spTree>
    <p:extLst>
      <p:ext uri="{BB962C8B-B14F-4D97-AF65-F5344CB8AC3E}">
        <p14:creationId xmlns:p14="http://schemas.microsoft.com/office/powerpoint/2010/main" val="164432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74B10-0052-2F39-D605-F5009723F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A0A5-E237-6BC7-EA3D-179EF906D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Anish Kumar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68DD0-41E1-14CE-C1A2-4B46D3D11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  <a:p>
            <a:r>
              <a:rPr lang="en-US" dirty="0"/>
              <a:t>Frontend – Clerk, </a:t>
            </a:r>
            <a:r>
              <a:rPr lang="en-US" dirty="0" err="1"/>
              <a:t>NextJs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6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FB6E0-1A60-37AE-058E-09215613E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FA63-C1B1-C179-9E82-7205488CB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Hanji Ranjan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3D6F6-EA07-7AA6-BE13-B025E09FB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Database management of users account</a:t>
            </a:r>
          </a:p>
        </p:txBody>
      </p:sp>
    </p:spTree>
    <p:extLst>
      <p:ext uri="{BB962C8B-B14F-4D97-AF65-F5344CB8AC3E}">
        <p14:creationId xmlns:p14="http://schemas.microsoft.com/office/powerpoint/2010/main" val="1628062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Hruday Contribution</vt:lpstr>
      <vt:lpstr>Anish Kumar</vt:lpstr>
      <vt:lpstr>Hanji Ranjan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ANISH KUMAR</dc:creator>
  <cp:lastModifiedBy>ANISH KUMAR</cp:lastModifiedBy>
  <cp:revision>1</cp:revision>
  <dcterms:created xsi:type="dcterms:W3CDTF">2024-10-28T16:40:08Z</dcterms:created>
  <dcterms:modified xsi:type="dcterms:W3CDTF">2024-10-28T16:40:23Z</dcterms:modified>
</cp:coreProperties>
</file>