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2.jpg" ContentType="image/jpg"/>
  <Override PartName="/ppt/media/image3.jpg" ContentType="image/jpg"/>
  <Override PartName="/ppt/media/image4.jpg" ContentType="image/jpg"/>
  <Override PartName="/ppt/media/image5.jpg" ContentType="image/jpg"/>
  <Override PartName="/ppt/notesSlides/notesSlide1.xml" ContentType="application/vnd.openxmlformats-officedocument.presentationml.notesSlide+xml"/>
  <Override PartName="/ppt/media/image6.jpg" ContentType="image/jpg"/>
  <Override PartName="/ppt/media/image7.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79" r:id="rId24"/>
    <p:sldId id="281" r:id="rId25"/>
    <p:sldId id="282" r:id="rId26"/>
    <p:sldId id="284" r:id="rId27"/>
    <p:sldId id="285" r:id="rId28"/>
    <p:sldId id="287" r:id="rId29"/>
    <p:sldId id="290" r:id="rId30"/>
    <p:sldId id="291" r:id="rId31"/>
    <p:sldId id="292" r:id="rId32"/>
    <p:sldId id="293" r:id="rId33"/>
    <p:sldId id="294" r:id="rId34"/>
    <p:sldId id="296" r:id="rId35"/>
    <p:sldId id="297" r:id="rId36"/>
    <p:sldId id="298" r:id="rId37"/>
    <p:sldId id="299" r:id="rId38"/>
    <p:sldId id="300" r:id="rId39"/>
    <p:sldId id="301" r:id="rId40"/>
    <p:sldId id="303" r:id="rId41"/>
    <p:sldId id="304" r:id="rId42"/>
    <p:sldId id="305" r:id="rId43"/>
    <p:sldId id="306" r:id="rId44"/>
    <p:sldId id="307" r:id="rId45"/>
    <p:sldId id="316" r:id="rId46"/>
    <p:sldId id="308" r:id="rId47"/>
    <p:sldId id="317" r:id="rId48"/>
    <p:sldId id="309" r:id="rId49"/>
    <p:sldId id="310" r:id="rId50"/>
    <p:sldId id="311" r:id="rId51"/>
    <p:sldId id="312" r:id="rId52"/>
    <p:sldId id="313" r:id="rId53"/>
    <p:sldId id="314" r:id="rId54"/>
    <p:sldId id="315" r:id="rId55"/>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1008"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4D71A7E4-8901-4C22-B245-BD04F375A921}" type="datetimeFigureOut">
              <a:rPr lang="en-IN" smtClean="0"/>
              <a:t>16-04-2024</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46736781-CC81-44E6-BE94-1078EFAA015F}" type="slidenum">
              <a:rPr lang="en-IN" smtClean="0"/>
              <a:t>‹#›</a:t>
            </a:fld>
            <a:endParaRPr lang="en-IN"/>
          </a:p>
        </p:txBody>
      </p:sp>
    </p:spTree>
    <p:extLst>
      <p:ext uri="{BB962C8B-B14F-4D97-AF65-F5344CB8AC3E}">
        <p14:creationId xmlns:p14="http://schemas.microsoft.com/office/powerpoint/2010/main" val="2827590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736781-CC81-44E6-BE94-1078EFAA015F}" type="slidenum">
              <a:rPr lang="en-IN" smtClean="0"/>
              <a:t>41</a:t>
            </a:fld>
            <a:endParaRPr lang="en-IN"/>
          </a:p>
        </p:txBody>
      </p:sp>
    </p:spTree>
    <p:extLst>
      <p:ext uri="{BB962C8B-B14F-4D97-AF65-F5344CB8AC3E}">
        <p14:creationId xmlns:p14="http://schemas.microsoft.com/office/powerpoint/2010/main" val="1005735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864232" y="350646"/>
            <a:ext cx="4041775" cy="696594"/>
          </a:xfrm>
          <a:prstGeom prst="rect">
            <a:avLst/>
          </a:prstGeom>
        </p:spPr>
        <p:txBody>
          <a:bodyPr wrap="square" lIns="0" tIns="0" rIns="0" bIns="0">
            <a:spAutoFit/>
          </a:bodyPr>
          <a:lstStyle>
            <a:lvl1pPr>
              <a:defRPr sz="3200" b="1" i="0">
                <a:solidFill>
                  <a:srgbClr val="001F5F"/>
                </a:solidFill>
                <a:latin typeface="Calibri"/>
                <a:cs typeface="Calibri"/>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2400" b="1" i="1">
                <a:solidFill>
                  <a:srgbClr val="FF0000"/>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001F5F"/>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1" i="1">
                <a:solidFill>
                  <a:srgbClr val="FF0000"/>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001F5F"/>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001F5F"/>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58850" y="126619"/>
            <a:ext cx="7626299" cy="1252220"/>
          </a:xfrm>
          <a:prstGeom prst="rect">
            <a:avLst/>
          </a:prstGeom>
        </p:spPr>
        <p:txBody>
          <a:bodyPr wrap="square" lIns="0" tIns="0" rIns="0" bIns="0">
            <a:spAutoFit/>
          </a:bodyPr>
          <a:lstStyle>
            <a:lvl1pPr>
              <a:defRPr sz="3200" b="1" i="0">
                <a:solidFill>
                  <a:srgbClr val="001F5F"/>
                </a:solidFill>
                <a:latin typeface="Calibri"/>
                <a:cs typeface="Calibri"/>
              </a:defRPr>
            </a:lvl1pPr>
          </a:lstStyle>
          <a:p>
            <a:endParaRPr/>
          </a:p>
        </p:txBody>
      </p:sp>
      <p:sp>
        <p:nvSpPr>
          <p:cNvPr id="3" name="Holder 3"/>
          <p:cNvSpPr>
            <a:spLocks noGrp="1"/>
          </p:cNvSpPr>
          <p:nvPr>
            <p:ph type="body" idx="1"/>
          </p:nvPr>
        </p:nvSpPr>
        <p:spPr>
          <a:xfrm>
            <a:off x="535940" y="1613661"/>
            <a:ext cx="7620634" cy="3244850"/>
          </a:xfrm>
          <a:prstGeom prst="rect">
            <a:avLst/>
          </a:prstGeom>
        </p:spPr>
        <p:txBody>
          <a:bodyPr wrap="square" lIns="0" tIns="0" rIns="0" bIns="0">
            <a:spAutoFit/>
          </a:bodyPr>
          <a:lstStyle>
            <a:lvl1pPr>
              <a:defRPr sz="2400" b="1" i="1">
                <a:solidFill>
                  <a:srgbClr val="FF0000"/>
                </a:solidFill>
                <a:latin typeface="Calibri"/>
                <a:cs typeface="Calibri"/>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4/16/2024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1905000" y="533400"/>
            <a:ext cx="5638800" cy="689932"/>
          </a:xfrm>
          <a:prstGeom prst="rect">
            <a:avLst/>
          </a:prstGeom>
        </p:spPr>
        <p:txBody>
          <a:bodyPr vert="horz" wrap="square" lIns="0" tIns="12700" rIns="0" bIns="0" rtlCol="0">
            <a:spAutoFit/>
          </a:bodyPr>
          <a:lstStyle/>
          <a:p>
            <a:pPr marL="12700">
              <a:lnSpc>
                <a:spcPct val="100000"/>
              </a:lnSpc>
              <a:spcBef>
                <a:spcPts val="100"/>
              </a:spcBef>
            </a:pPr>
            <a:r>
              <a:rPr sz="4400" dirty="0">
                <a:solidFill>
                  <a:srgbClr val="000000"/>
                </a:solidFill>
                <a:latin typeface="Calibri"/>
                <a:cs typeface="Calibri"/>
              </a:rPr>
              <a:t>Module</a:t>
            </a:r>
            <a:r>
              <a:rPr sz="4400" spc="-40" dirty="0">
                <a:solidFill>
                  <a:srgbClr val="000000"/>
                </a:solidFill>
                <a:latin typeface="Calibri"/>
                <a:cs typeface="Calibri"/>
              </a:rPr>
              <a:t> </a:t>
            </a:r>
            <a:r>
              <a:rPr sz="4400" dirty="0">
                <a:solidFill>
                  <a:srgbClr val="000000"/>
                </a:solidFill>
                <a:latin typeface="Calibri"/>
                <a:cs typeface="Calibri"/>
              </a:rPr>
              <a:t>3:</a:t>
            </a:r>
            <a:r>
              <a:rPr sz="4400" spc="-50" dirty="0">
                <a:solidFill>
                  <a:srgbClr val="000000"/>
                </a:solidFill>
                <a:latin typeface="Calibri"/>
                <a:cs typeface="Calibri"/>
              </a:rPr>
              <a:t> </a:t>
            </a:r>
            <a:r>
              <a:rPr sz="4400" dirty="0" smtClean="0">
                <a:solidFill>
                  <a:srgbClr val="000000"/>
                </a:solidFill>
                <a:latin typeface="Calibri"/>
                <a:cs typeface="Calibri"/>
              </a:rPr>
              <a:t>Chap</a:t>
            </a:r>
            <a:r>
              <a:rPr lang="en-IN" sz="4400" dirty="0" smtClean="0">
                <a:solidFill>
                  <a:srgbClr val="000000"/>
                </a:solidFill>
                <a:latin typeface="Calibri"/>
                <a:cs typeface="Calibri"/>
              </a:rPr>
              <a:t>ter</a:t>
            </a:r>
            <a:r>
              <a:rPr sz="4400" spc="-45" dirty="0" smtClean="0">
                <a:solidFill>
                  <a:srgbClr val="000000"/>
                </a:solidFill>
                <a:latin typeface="Calibri"/>
                <a:cs typeface="Calibri"/>
              </a:rPr>
              <a:t> </a:t>
            </a:r>
            <a:r>
              <a:rPr sz="4400" spc="-50" dirty="0">
                <a:solidFill>
                  <a:srgbClr val="000000"/>
                </a:solidFill>
                <a:latin typeface="Calibri"/>
                <a:cs typeface="Calibri"/>
              </a:rPr>
              <a:t>5</a:t>
            </a:r>
            <a:endParaRPr sz="4400" dirty="0">
              <a:latin typeface="Calibri"/>
              <a:cs typeface="Calibri"/>
            </a:endParaRPr>
          </a:p>
        </p:txBody>
      </p:sp>
      <p:sp>
        <p:nvSpPr>
          <p:cNvPr id="3" name="object 3"/>
          <p:cNvSpPr txBox="1"/>
          <p:nvPr/>
        </p:nvSpPr>
        <p:spPr>
          <a:xfrm>
            <a:off x="228600" y="1714322"/>
            <a:ext cx="8686799" cy="2774286"/>
          </a:xfrm>
          <a:prstGeom prst="rect">
            <a:avLst/>
          </a:prstGeom>
        </p:spPr>
        <p:txBody>
          <a:bodyPr vert="horz" wrap="square" lIns="0" tIns="304165" rIns="0" bIns="0" rtlCol="0">
            <a:spAutoFit/>
          </a:bodyPr>
          <a:lstStyle/>
          <a:p>
            <a:pPr marL="12065" marR="5080" algn="ctr">
              <a:lnSpc>
                <a:spcPts val="9510"/>
              </a:lnSpc>
              <a:spcBef>
                <a:spcPts val="2395"/>
              </a:spcBef>
            </a:pPr>
            <a:r>
              <a:rPr sz="9900" dirty="0">
                <a:solidFill>
                  <a:schemeClr val="tx2"/>
                </a:solidFill>
                <a:effectLst>
                  <a:outerShdw blurRad="38100" dist="38100" dir="2700000" algn="tl">
                    <a:srgbClr val="000000">
                      <a:alpha val="43137"/>
                    </a:srgbClr>
                  </a:outerShdw>
                </a:effectLst>
                <a:latin typeface="Calibri"/>
                <a:cs typeface="Calibri"/>
              </a:rPr>
              <a:t>IP</a:t>
            </a:r>
            <a:r>
              <a:rPr sz="9900" spc="-30" dirty="0">
                <a:solidFill>
                  <a:schemeClr val="tx2"/>
                </a:solidFill>
                <a:effectLst>
                  <a:outerShdw blurRad="38100" dist="38100" dir="2700000" algn="tl">
                    <a:srgbClr val="000000">
                      <a:alpha val="43137"/>
                    </a:srgbClr>
                  </a:outerShdw>
                </a:effectLst>
                <a:latin typeface="Calibri"/>
                <a:cs typeface="Calibri"/>
              </a:rPr>
              <a:t> </a:t>
            </a:r>
            <a:r>
              <a:rPr sz="9900" dirty="0">
                <a:solidFill>
                  <a:schemeClr val="tx2"/>
                </a:solidFill>
                <a:effectLst>
                  <a:outerShdw blurRad="38100" dist="38100" dir="2700000" algn="tl">
                    <a:srgbClr val="000000">
                      <a:alpha val="43137"/>
                    </a:srgbClr>
                  </a:outerShdw>
                </a:effectLst>
                <a:latin typeface="Calibri"/>
                <a:cs typeface="Calibri"/>
              </a:rPr>
              <a:t>as</a:t>
            </a:r>
            <a:r>
              <a:rPr sz="9900" spc="-30" dirty="0">
                <a:solidFill>
                  <a:schemeClr val="tx2"/>
                </a:solidFill>
                <a:effectLst>
                  <a:outerShdw blurRad="38100" dist="38100" dir="2700000" algn="tl">
                    <a:srgbClr val="000000">
                      <a:alpha val="43137"/>
                    </a:srgbClr>
                  </a:outerShdw>
                </a:effectLst>
                <a:latin typeface="Calibri"/>
                <a:cs typeface="Calibri"/>
              </a:rPr>
              <a:t> </a:t>
            </a:r>
            <a:r>
              <a:rPr sz="9900" dirty="0">
                <a:solidFill>
                  <a:schemeClr val="tx2"/>
                </a:solidFill>
                <a:effectLst>
                  <a:outerShdw blurRad="38100" dist="38100" dir="2700000" algn="tl">
                    <a:srgbClr val="000000">
                      <a:alpha val="43137"/>
                    </a:srgbClr>
                  </a:outerShdw>
                </a:effectLst>
                <a:latin typeface="Calibri"/>
                <a:cs typeface="Calibri"/>
              </a:rPr>
              <a:t>the</a:t>
            </a:r>
            <a:r>
              <a:rPr sz="9900" spc="-45" dirty="0">
                <a:solidFill>
                  <a:schemeClr val="tx2"/>
                </a:solidFill>
                <a:effectLst>
                  <a:outerShdw blurRad="38100" dist="38100" dir="2700000" algn="tl">
                    <a:srgbClr val="000000">
                      <a:alpha val="43137"/>
                    </a:srgbClr>
                  </a:outerShdw>
                </a:effectLst>
                <a:latin typeface="Calibri"/>
                <a:cs typeface="Calibri"/>
              </a:rPr>
              <a:t> </a:t>
            </a:r>
            <a:r>
              <a:rPr sz="9900" spc="-25" dirty="0">
                <a:solidFill>
                  <a:schemeClr val="tx2"/>
                </a:solidFill>
                <a:effectLst>
                  <a:outerShdw blurRad="38100" dist="38100" dir="2700000" algn="tl">
                    <a:srgbClr val="000000">
                      <a:alpha val="43137"/>
                    </a:srgbClr>
                  </a:outerShdw>
                </a:effectLst>
                <a:latin typeface="Calibri"/>
                <a:cs typeface="Calibri"/>
              </a:rPr>
              <a:t>IoT </a:t>
            </a:r>
            <a:r>
              <a:rPr sz="9900" spc="-10" dirty="0">
                <a:solidFill>
                  <a:schemeClr val="tx2"/>
                </a:solidFill>
                <a:effectLst>
                  <a:outerShdw blurRad="38100" dist="38100" dir="2700000" algn="tl">
                    <a:srgbClr val="000000">
                      <a:alpha val="43137"/>
                    </a:srgbClr>
                  </a:outerShdw>
                </a:effectLst>
                <a:latin typeface="Calibri"/>
                <a:cs typeface="Calibri"/>
              </a:rPr>
              <a:t>Network Layer</a:t>
            </a:r>
            <a:endParaRPr sz="9900" dirty="0">
              <a:solidFill>
                <a:schemeClr val="tx2"/>
              </a:solidFill>
              <a:effectLst>
                <a:outerShdw blurRad="38100" dist="38100" dir="2700000" algn="tl">
                  <a:srgbClr val="000000">
                    <a:alpha val="43137"/>
                  </a:srgbClr>
                </a:outerShdw>
              </a:effectLst>
              <a:latin typeface="Calibri"/>
              <a:cs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244285"/>
            <a:ext cx="8074025" cy="6258123"/>
          </a:xfrm>
          <a:prstGeom prst="rect">
            <a:avLst/>
          </a:prstGeom>
        </p:spPr>
        <p:txBody>
          <a:bodyPr vert="horz" wrap="square" lIns="0" tIns="86360" rIns="0" bIns="0" rtlCol="0">
            <a:spAutoFit/>
          </a:bodyPr>
          <a:lstStyle/>
          <a:p>
            <a:pPr algn="just"/>
            <a:r>
              <a:rPr sz="2400" b="1" dirty="0">
                <a:latin typeface="Calibri"/>
                <a:cs typeface="Calibri"/>
              </a:rPr>
              <a:t>5)</a:t>
            </a:r>
            <a:r>
              <a:rPr sz="2400" b="1" spc="-50" dirty="0">
                <a:latin typeface="Calibri"/>
                <a:cs typeface="Calibri"/>
              </a:rPr>
              <a:t> </a:t>
            </a:r>
            <a:r>
              <a:rPr sz="2400" b="1" dirty="0">
                <a:latin typeface="Calibri"/>
                <a:cs typeface="Calibri"/>
              </a:rPr>
              <a:t>Manageable</a:t>
            </a:r>
            <a:r>
              <a:rPr sz="2400" b="1" spc="-40" dirty="0">
                <a:latin typeface="Calibri"/>
                <a:cs typeface="Calibri"/>
              </a:rPr>
              <a:t> </a:t>
            </a:r>
            <a:r>
              <a:rPr sz="2400" b="1" dirty="0">
                <a:latin typeface="Calibri"/>
                <a:cs typeface="Calibri"/>
              </a:rPr>
              <a:t>and</a:t>
            </a:r>
            <a:r>
              <a:rPr sz="2400" b="1" spc="-40" dirty="0">
                <a:latin typeface="Calibri"/>
                <a:cs typeface="Calibri"/>
              </a:rPr>
              <a:t> </a:t>
            </a:r>
            <a:r>
              <a:rPr sz="2400" b="1" dirty="0">
                <a:latin typeface="Calibri"/>
                <a:cs typeface="Calibri"/>
              </a:rPr>
              <a:t>highly</a:t>
            </a:r>
            <a:r>
              <a:rPr sz="2400" b="1" spc="-50" dirty="0">
                <a:latin typeface="Calibri"/>
                <a:cs typeface="Calibri"/>
              </a:rPr>
              <a:t> </a:t>
            </a:r>
            <a:r>
              <a:rPr sz="2400" b="1" spc="-10" dirty="0">
                <a:latin typeface="Calibri"/>
                <a:cs typeface="Calibri"/>
              </a:rPr>
              <a:t>secure</a:t>
            </a:r>
            <a:r>
              <a:rPr sz="2400" b="1" spc="-10" dirty="0" smtClean="0">
                <a:latin typeface="Calibri"/>
                <a:cs typeface="Calibri"/>
              </a:rPr>
              <a:t>:</a:t>
            </a:r>
            <a:r>
              <a:rPr lang="en-IN" sz="2400" b="1" spc="-10" dirty="0" smtClean="0">
                <a:latin typeface="Calibri"/>
                <a:cs typeface="Calibri"/>
              </a:rPr>
              <a:t> </a:t>
            </a:r>
            <a:r>
              <a:rPr lang="en-US" sz="2000" dirty="0"/>
              <a:t>IP networks has a well-understood network management and security </a:t>
            </a:r>
            <a:r>
              <a:rPr lang="en-US" sz="2000" dirty="0" smtClean="0"/>
              <a:t>protocols</a:t>
            </a:r>
            <a:r>
              <a:rPr lang="en-US" sz="2000" dirty="0"/>
              <a:t>, mechanisms, and toolsets that are widely </a:t>
            </a:r>
            <a:r>
              <a:rPr lang="en-US" sz="2000" dirty="0" smtClean="0"/>
              <a:t>available</a:t>
            </a:r>
            <a:endParaRPr sz="2400" dirty="0">
              <a:latin typeface="Calibri"/>
              <a:cs typeface="Calibri"/>
            </a:endParaRPr>
          </a:p>
          <a:p>
            <a:pPr marL="164465" marR="5080" indent="-161925" algn="just">
              <a:lnSpc>
                <a:spcPct val="100000"/>
              </a:lnSpc>
              <a:spcBef>
                <a:spcPts val="575"/>
              </a:spcBef>
              <a:buSzPct val="93750"/>
              <a:buChar char="•"/>
              <a:tabLst>
                <a:tab pos="355600" algn="l"/>
              </a:tabLst>
            </a:pPr>
            <a:r>
              <a:rPr sz="2400" dirty="0">
                <a:latin typeface="Calibri"/>
                <a:cs typeface="Calibri"/>
              </a:rPr>
              <a:t>Communications</a:t>
            </a:r>
            <a:r>
              <a:rPr sz="2400" spc="490" dirty="0">
                <a:latin typeface="Calibri"/>
                <a:cs typeface="Calibri"/>
              </a:rPr>
              <a:t>    </a:t>
            </a:r>
            <a:r>
              <a:rPr sz="2400" dirty="0">
                <a:latin typeface="Calibri"/>
                <a:cs typeface="Calibri"/>
              </a:rPr>
              <a:t>infrastructure</a:t>
            </a:r>
            <a:r>
              <a:rPr sz="2400" spc="490" dirty="0">
                <a:latin typeface="Calibri"/>
                <a:cs typeface="Calibri"/>
              </a:rPr>
              <a:t>    </a:t>
            </a:r>
            <a:r>
              <a:rPr sz="2400" dirty="0">
                <a:latin typeface="Calibri"/>
                <a:cs typeface="Calibri"/>
              </a:rPr>
              <a:t>requires</a:t>
            </a:r>
            <a:r>
              <a:rPr sz="2400" spc="495" dirty="0">
                <a:latin typeface="Calibri"/>
                <a:cs typeface="Calibri"/>
              </a:rPr>
              <a:t>    </a:t>
            </a:r>
            <a:r>
              <a:rPr sz="2400" spc="-10" dirty="0">
                <a:latin typeface="Calibri"/>
                <a:cs typeface="Calibri"/>
              </a:rPr>
              <a:t>appropriate 	management</a:t>
            </a:r>
            <a:r>
              <a:rPr sz="2400" spc="-90" dirty="0">
                <a:latin typeface="Calibri"/>
                <a:cs typeface="Calibri"/>
              </a:rPr>
              <a:t> </a:t>
            </a:r>
            <a:r>
              <a:rPr sz="2400" dirty="0">
                <a:latin typeface="Calibri"/>
                <a:cs typeface="Calibri"/>
              </a:rPr>
              <a:t>and</a:t>
            </a:r>
            <a:r>
              <a:rPr sz="2400" spc="-60" dirty="0">
                <a:latin typeface="Calibri"/>
                <a:cs typeface="Calibri"/>
              </a:rPr>
              <a:t> </a:t>
            </a:r>
            <a:r>
              <a:rPr sz="2400" dirty="0">
                <a:latin typeface="Calibri"/>
                <a:cs typeface="Calibri"/>
              </a:rPr>
              <a:t>security</a:t>
            </a:r>
            <a:r>
              <a:rPr sz="2400" spc="-90" dirty="0">
                <a:latin typeface="Calibri"/>
                <a:cs typeface="Calibri"/>
              </a:rPr>
              <a:t> </a:t>
            </a:r>
            <a:r>
              <a:rPr sz="2400" dirty="0">
                <a:latin typeface="Calibri"/>
                <a:cs typeface="Calibri"/>
              </a:rPr>
              <a:t>capabilities</a:t>
            </a:r>
            <a:r>
              <a:rPr sz="2400" spc="-80" dirty="0">
                <a:latin typeface="Calibri"/>
                <a:cs typeface="Calibri"/>
              </a:rPr>
              <a:t> </a:t>
            </a:r>
            <a:r>
              <a:rPr sz="2400" dirty="0">
                <a:latin typeface="Calibri"/>
                <a:cs typeface="Calibri"/>
              </a:rPr>
              <a:t>for</a:t>
            </a:r>
            <a:r>
              <a:rPr sz="2400" spc="-75" dirty="0">
                <a:latin typeface="Calibri"/>
                <a:cs typeface="Calibri"/>
              </a:rPr>
              <a:t> </a:t>
            </a:r>
            <a:r>
              <a:rPr sz="2400" dirty="0">
                <a:latin typeface="Calibri"/>
                <a:cs typeface="Calibri"/>
              </a:rPr>
              <a:t>proper</a:t>
            </a:r>
            <a:r>
              <a:rPr sz="2400" spc="-65" dirty="0">
                <a:latin typeface="Calibri"/>
                <a:cs typeface="Calibri"/>
              </a:rPr>
              <a:t> </a:t>
            </a:r>
            <a:r>
              <a:rPr sz="2400" spc="-10" dirty="0">
                <a:latin typeface="Calibri"/>
                <a:cs typeface="Calibri"/>
              </a:rPr>
              <a:t>operations.</a:t>
            </a:r>
            <a:endParaRPr sz="2400" dirty="0">
              <a:latin typeface="Calibri"/>
              <a:cs typeface="Calibri"/>
            </a:endParaRPr>
          </a:p>
          <a:p>
            <a:pPr marL="241300" marR="5080" indent="-228600" algn="just">
              <a:lnSpc>
                <a:spcPct val="100000"/>
              </a:lnSpc>
              <a:spcBef>
                <a:spcPts val="580"/>
              </a:spcBef>
              <a:buChar char="•"/>
              <a:tabLst>
                <a:tab pos="355600" algn="l"/>
              </a:tabLst>
            </a:pPr>
            <a:r>
              <a:rPr sz="2400" dirty="0">
                <a:latin typeface="Calibri"/>
                <a:cs typeface="Calibri"/>
              </a:rPr>
              <a:t>One</a:t>
            </a:r>
            <a:r>
              <a:rPr sz="2400" spc="5" dirty="0">
                <a:latin typeface="Calibri"/>
                <a:cs typeface="Calibri"/>
              </a:rPr>
              <a:t> </a:t>
            </a:r>
            <a:r>
              <a:rPr sz="2400" dirty="0">
                <a:latin typeface="Calibri"/>
                <a:cs typeface="Calibri"/>
              </a:rPr>
              <a:t>of</a:t>
            </a:r>
            <a:r>
              <a:rPr sz="2400" spc="10" dirty="0">
                <a:latin typeface="Calibri"/>
                <a:cs typeface="Calibri"/>
              </a:rPr>
              <a:t> </a:t>
            </a:r>
            <a:r>
              <a:rPr sz="2400" dirty="0">
                <a:latin typeface="Calibri"/>
                <a:cs typeface="Calibri"/>
              </a:rPr>
              <a:t>the</a:t>
            </a:r>
            <a:r>
              <a:rPr sz="2400" spc="15" dirty="0">
                <a:latin typeface="Calibri"/>
                <a:cs typeface="Calibri"/>
              </a:rPr>
              <a:t> </a:t>
            </a:r>
            <a:r>
              <a:rPr sz="2400" dirty="0">
                <a:latin typeface="Calibri"/>
                <a:cs typeface="Calibri"/>
              </a:rPr>
              <a:t>benefits</a:t>
            </a:r>
            <a:r>
              <a:rPr sz="2400" spc="10" dirty="0">
                <a:latin typeface="Calibri"/>
                <a:cs typeface="Calibri"/>
              </a:rPr>
              <a:t> </a:t>
            </a:r>
            <a:r>
              <a:rPr sz="2400" dirty="0">
                <a:latin typeface="Calibri"/>
                <a:cs typeface="Calibri"/>
              </a:rPr>
              <a:t>that</a:t>
            </a:r>
            <a:r>
              <a:rPr sz="2400" spc="10" dirty="0">
                <a:latin typeface="Calibri"/>
                <a:cs typeface="Calibri"/>
              </a:rPr>
              <a:t> </a:t>
            </a:r>
            <a:r>
              <a:rPr sz="2400" dirty="0">
                <a:latin typeface="Calibri"/>
                <a:cs typeface="Calibri"/>
              </a:rPr>
              <a:t>comes from</a:t>
            </a:r>
            <a:r>
              <a:rPr sz="2400" spc="10" dirty="0">
                <a:latin typeface="Calibri"/>
                <a:cs typeface="Calibri"/>
              </a:rPr>
              <a:t> </a:t>
            </a:r>
            <a:r>
              <a:rPr sz="2400" dirty="0">
                <a:latin typeface="Calibri"/>
                <a:cs typeface="Calibri"/>
              </a:rPr>
              <a:t>30</a:t>
            </a:r>
            <a:r>
              <a:rPr sz="2400" spc="-5" dirty="0">
                <a:latin typeface="Calibri"/>
                <a:cs typeface="Calibri"/>
              </a:rPr>
              <a:t> </a:t>
            </a:r>
            <a:r>
              <a:rPr sz="2400" dirty="0">
                <a:latin typeface="Calibri"/>
                <a:cs typeface="Calibri"/>
              </a:rPr>
              <a:t>years</a:t>
            </a:r>
            <a:r>
              <a:rPr sz="2400" spc="-5" dirty="0">
                <a:latin typeface="Calibri"/>
                <a:cs typeface="Calibri"/>
              </a:rPr>
              <a:t> </a:t>
            </a:r>
            <a:r>
              <a:rPr sz="2400" dirty="0">
                <a:latin typeface="Calibri"/>
                <a:cs typeface="Calibri"/>
              </a:rPr>
              <a:t>of</a:t>
            </a:r>
            <a:r>
              <a:rPr sz="2400" spc="10" dirty="0">
                <a:latin typeface="Calibri"/>
                <a:cs typeface="Calibri"/>
              </a:rPr>
              <a:t> </a:t>
            </a:r>
            <a:r>
              <a:rPr sz="2400" dirty="0">
                <a:latin typeface="Calibri"/>
                <a:cs typeface="Calibri"/>
              </a:rPr>
              <a:t>operational</a:t>
            </a:r>
            <a:r>
              <a:rPr sz="2400" spc="5" dirty="0">
                <a:latin typeface="Calibri"/>
                <a:cs typeface="Calibri"/>
              </a:rPr>
              <a:t> </a:t>
            </a:r>
            <a:r>
              <a:rPr sz="2400" spc="-25" dirty="0">
                <a:latin typeface="Calibri"/>
                <a:cs typeface="Calibri"/>
              </a:rPr>
              <a:t>IP 	</a:t>
            </a:r>
            <a:r>
              <a:rPr sz="2400" dirty="0">
                <a:latin typeface="Calibri"/>
                <a:cs typeface="Calibri"/>
              </a:rPr>
              <a:t>networks</a:t>
            </a:r>
            <a:r>
              <a:rPr sz="2400" spc="380" dirty="0">
                <a:latin typeface="Calibri"/>
                <a:cs typeface="Calibri"/>
              </a:rPr>
              <a:t> </a:t>
            </a:r>
            <a:r>
              <a:rPr sz="2400" dirty="0">
                <a:latin typeface="Calibri"/>
                <a:cs typeface="Calibri"/>
              </a:rPr>
              <a:t>is</a:t>
            </a:r>
            <a:r>
              <a:rPr sz="2400" spc="400" dirty="0">
                <a:latin typeface="Calibri"/>
                <a:cs typeface="Calibri"/>
              </a:rPr>
              <a:t> </a:t>
            </a:r>
            <a:r>
              <a:rPr sz="2400" dirty="0">
                <a:latin typeface="Calibri"/>
                <a:cs typeface="Calibri"/>
              </a:rPr>
              <a:t>the</a:t>
            </a:r>
            <a:r>
              <a:rPr sz="2400" spc="400" dirty="0">
                <a:latin typeface="Calibri"/>
                <a:cs typeface="Calibri"/>
              </a:rPr>
              <a:t> </a:t>
            </a:r>
            <a:r>
              <a:rPr sz="2400" spc="-20" dirty="0">
                <a:latin typeface="Calibri"/>
                <a:cs typeface="Calibri"/>
              </a:rPr>
              <a:t>well-</a:t>
            </a:r>
            <a:r>
              <a:rPr sz="2400" dirty="0">
                <a:latin typeface="Calibri"/>
                <a:cs typeface="Calibri"/>
              </a:rPr>
              <a:t>understood</a:t>
            </a:r>
            <a:r>
              <a:rPr sz="2400" spc="400" dirty="0">
                <a:latin typeface="Calibri"/>
                <a:cs typeface="Calibri"/>
              </a:rPr>
              <a:t> </a:t>
            </a:r>
            <a:r>
              <a:rPr sz="2400" dirty="0">
                <a:latin typeface="Calibri"/>
                <a:cs typeface="Calibri"/>
              </a:rPr>
              <a:t>network</a:t>
            </a:r>
            <a:r>
              <a:rPr sz="2400" spc="395" dirty="0">
                <a:latin typeface="Calibri"/>
                <a:cs typeface="Calibri"/>
              </a:rPr>
              <a:t> </a:t>
            </a:r>
            <a:r>
              <a:rPr sz="2400" dirty="0">
                <a:latin typeface="Calibri"/>
                <a:cs typeface="Calibri"/>
              </a:rPr>
              <a:t>management</a:t>
            </a:r>
            <a:r>
              <a:rPr sz="2400" spc="405" dirty="0">
                <a:latin typeface="Calibri"/>
                <a:cs typeface="Calibri"/>
              </a:rPr>
              <a:t> </a:t>
            </a:r>
            <a:r>
              <a:rPr sz="2400" spc="-25" dirty="0">
                <a:latin typeface="Calibri"/>
                <a:cs typeface="Calibri"/>
              </a:rPr>
              <a:t>and 	</a:t>
            </a:r>
            <a:r>
              <a:rPr sz="2400" dirty="0">
                <a:latin typeface="Calibri"/>
                <a:cs typeface="Calibri"/>
              </a:rPr>
              <a:t>security</a:t>
            </a:r>
            <a:r>
              <a:rPr sz="2400" spc="190" dirty="0">
                <a:latin typeface="Calibri"/>
                <a:cs typeface="Calibri"/>
              </a:rPr>
              <a:t> </a:t>
            </a:r>
            <a:r>
              <a:rPr sz="2400" dirty="0">
                <a:latin typeface="Calibri"/>
                <a:cs typeface="Calibri"/>
              </a:rPr>
              <a:t>protocols,</a:t>
            </a:r>
            <a:r>
              <a:rPr sz="2400" spc="200" dirty="0">
                <a:latin typeface="Calibri"/>
                <a:cs typeface="Calibri"/>
              </a:rPr>
              <a:t> </a:t>
            </a:r>
            <a:r>
              <a:rPr sz="2400" dirty="0">
                <a:latin typeface="Calibri"/>
                <a:cs typeface="Calibri"/>
              </a:rPr>
              <a:t>mechanisms,</a:t>
            </a:r>
            <a:r>
              <a:rPr sz="2400" spc="190" dirty="0">
                <a:latin typeface="Calibri"/>
                <a:cs typeface="Calibri"/>
              </a:rPr>
              <a:t> </a:t>
            </a:r>
            <a:r>
              <a:rPr sz="2400" dirty="0">
                <a:latin typeface="Calibri"/>
                <a:cs typeface="Calibri"/>
              </a:rPr>
              <a:t>and</a:t>
            </a:r>
            <a:r>
              <a:rPr sz="2400" spc="200" dirty="0">
                <a:latin typeface="Calibri"/>
                <a:cs typeface="Calibri"/>
              </a:rPr>
              <a:t> </a:t>
            </a:r>
            <a:r>
              <a:rPr sz="2400" dirty="0">
                <a:latin typeface="Calibri"/>
                <a:cs typeface="Calibri"/>
              </a:rPr>
              <a:t>toolsets</a:t>
            </a:r>
            <a:r>
              <a:rPr sz="2400" spc="195" dirty="0">
                <a:latin typeface="Calibri"/>
                <a:cs typeface="Calibri"/>
              </a:rPr>
              <a:t> </a:t>
            </a:r>
            <a:r>
              <a:rPr sz="2400" dirty="0">
                <a:latin typeface="Calibri"/>
                <a:cs typeface="Calibri"/>
              </a:rPr>
              <a:t>that</a:t>
            </a:r>
            <a:r>
              <a:rPr sz="2400" spc="200" dirty="0">
                <a:latin typeface="Calibri"/>
                <a:cs typeface="Calibri"/>
              </a:rPr>
              <a:t> </a:t>
            </a:r>
            <a:r>
              <a:rPr sz="2400" dirty="0">
                <a:latin typeface="Calibri"/>
                <a:cs typeface="Calibri"/>
              </a:rPr>
              <a:t>are</a:t>
            </a:r>
            <a:r>
              <a:rPr sz="2400" spc="204" dirty="0">
                <a:latin typeface="Calibri"/>
                <a:cs typeface="Calibri"/>
              </a:rPr>
              <a:t> </a:t>
            </a:r>
            <a:r>
              <a:rPr sz="2400" spc="-10" dirty="0">
                <a:latin typeface="Calibri"/>
                <a:cs typeface="Calibri"/>
              </a:rPr>
              <a:t>widely 	</a:t>
            </a:r>
            <a:r>
              <a:rPr sz="2400" dirty="0">
                <a:latin typeface="Calibri"/>
                <a:cs typeface="Calibri"/>
              </a:rPr>
              <a:t>available.</a:t>
            </a:r>
            <a:r>
              <a:rPr sz="2400" spc="425" dirty="0">
                <a:latin typeface="Calibri"/>
                <a:cs typeface="Calibri"/>
              </a:rPr>
              <a:t> </a:t>
            </a:r>
            <a:r>
              <a:rPr sz="2400" dirty="0">
                <a:latin typeface="Calibri"/>
                <a:cs typeface="Calibri"/>
              </a:rPr>
              <a:t>Adopting</a:t>
            </a:r>
            <a:r>
              <a:rPr sz="2400" spc="440" dirty="0">
                <a:latin typeface="Calibri"/>
                <a:cs typeface="Calibri"/>
              </a:rPr>
              <a:t> </a:t>
            </a:r>
            <a:r>
              <a:rPr sz="2400" dirty="0">
                <a:latin typeface="Calibri"/>
                <a:cs typeface="Calibri"/>
              </a:rPr>
              <a:t>IP</a:t>
            </a:r>
            <a:r>
              <a:rPr sz="2400" spc="440" dirty="0">
                <a:latin typeface="Calibri"/>
                <a:cs typeface="Calibri"/>
              </a:rPr>
              <a:t> </a:t>
            </a:r>
            <a:r>
              <a:rPr sz="2400" dirty="0">
                <a:latin typeface="Calibri"/>
                <a:cs typeface="Calibri"/>
              </a:rPr>
              <a:t>network</a:t>
            </a:r>
            <a:r>
              <a:rPr sz="2400" spc="434" dirty="0">
                <a:latin typeface="Calibri"/>
                <a:cs typeface="Calibri"/>
              </a:rPr>
              <a:t> </a:t>
            </a:r>
            <a:r>
              <a:rPr sz="2400" dirty="0">
                <a:latin typeface="Calibri"/>
                <a:cs typeface="Calibri"/>
              </a:rPr>
              <a:t>management</a:t>
            </a:r>
            <a:r>
              <a:rPr sz="2400" spc="430" dirty="0">
                <a:latin typeface="Calibri"/>
                <a:cs typeface="Calibri"/>
              </a:rPr>
              <a:t> </a:t>
            </a:r>
            <a:r>
              <a:rPr sz="2400" dirty="0">
                <a:latin typeface="Calibri"/>
                <a:cs typeface="Calibri"/>
              </a:rPr>
              <a:t>also</a:t>
            </a:r>
            <a:r>
              <a:rPr sz="2400" spc="434" dirty="0">
                <a:latin typeface="Calibri"/>
                <a:cs typeface="Calibri"/>
              </a:rPr>
              <a:t> </a:t>
            </a:r>
            <a:r>
              <a:rPr sz="2400" dirty="0">
                <a:latin typeface="Calibri"/>
                <a:cs typeface="Calibri"/>
              </a:rPr>
              <a:t>brings</a:t>
            </a:r>
            <a:r>
              <a:rPr sz="2400" spc="445" dirty="0">
                <a:latin typeface="Calibri"/>
                <a:cs typeface="Calibri"/>
              </a:rPr>
              <a:t> </a:t>
            </a:r>
            <a:r>
              <a:rPr sz="2400" spc="-25" dirty="0">
                <a:latin typeface="Calibri"/>
                <a:cs typeface="Calibri"/>
              </a:rPr>
              <a:t>an 	</a:t>
            </a:r>
            <a:r>
              <a:rPr sz="2400" spc="-10" dirty="0">
                <a:latin typeface="Calibri"/>
                <a:cs typeface="Calibri"/>
              </a:rPr>
              <a:t>operational</a:t>
            </a:r>
            <a:r>
              <a:rPr sz="2400" spc="-95" dirty="0">
                <a:latin typeface="Calibri"/>
                <a:cs typeface="Calibri"/>
              </a:rPr>
              <a:t> </a:t>
            </a:r>
            <a:r>
              <a:rPr sz="2400" dirty="0">
                <a:latin typeface="Calibri"/>
                <a:cs typeface="Calibri"/>
              </a:rPr>
              <a:t>business</a:t>
            </a:r>
            <a:r>
              <a:rPr sz="2400" spc="-45" dirty="0">
                <a:latin typeface="Calibri"/>
                <a:cs typeface="Calibri"/>
              </a:rPr>
              <a:t> </a:t>
            </a:r>
            <a:r>
              <a:rPr sz="2400" dirty="0">
                <a:latin typeface="Calibri"/>
                <a:cs typeface="Calibri"/>
              </a:rPr>
              <a:t>application</a:t>
            </a:r>
            <a:r>
              <a:rPr sz="2400" spc="-75" dirty="0">
                <a:latin typeface="Calibri"/>
                <a:cs typeface="Calibri"/>
              </a:rPr>
              <a:t> </a:t>
            </a:r>
            <a:r>
              <a:rPr sz="2400" dirty="0">
                <a:latin typeface="Calibri"/>
                <a:cs typeface="Calibri"/>
              </a:rPr>
              <a:t>to</a:t>
            </a:r>
            <a:r>
              <a:rPr sz="2400" spc="-65" dirty="0">
                <a:latin typeface="Calibri"/>
                <a:cs typeface="Calibri"/>
              </a:rPr>
              <a:t> </a:t>
            </a:r>
            <a:r>
              <a:rPr sz="2400" spc="-25" dirty="0">
                <a:latin typeface="Calibri"/>
                <a:cs typeface="Calibri"/>
              </a:rPr>
              <a:t>OT.</a:t>
            </a:r>
            <a:endParaRPr sz="2400" dirty="0">
              <a:latin typeface="Calibri"/>
              <a:cs typeface="Calibri"/>
            </a:endParaRPr>
          </a:p>
          <a:p>
            <a:pPr marL="238125" indent="-225425" algn="just">
              <a:lnSpc>
                <a:spcPct val="100000"/>
              </a:lnSpc>
              <a:spcBef>
                <a:spcPts val="575"/>
              </a:spcBef>
              <a:buClr>
                <a:srgbClr val="000000"/>
              </a:buClr>
              <a:buChar char="•"/>
              <a:tabLst>
                <a:tab pos="238125" algn="l"/>
              </a:tabLst>
            </a:pPr>
            <a:r>
              <a:rPr sz="2400" spc="-30" dirty="0">
                <a:solidFill>
                  <a:srgbClr val="6F2F9F"/>
                </a:solidFill>
                <a:latin typeface="Calibri"/>
                <a:cs typeface="Calibri"/>
              </a:rPr>
              <a:t>Well-</a:t>
            </a:r>
            <a:r>
              <a:rPr sz="2400" dirty="0">
                <a:solidFill>
                  <a:srgbClr val="6F2F9F"/>
                </a:solidFill>
                <a:latin typeface="Calibri"/>
                <a:cs typeface="Calibri"/>
              </a:rPr>
              <a:t>known</a:t>
            </a:r>
            <a:r>
              <a:rPr sz="2400" spc="-10" dirty="0">
                <a:solidFill>
                  <a:srgbClr val="6F2F9F"/>
                </a:solidFill>
                <a:latin typeface="Calibri"/>
                <a:cs typeface="Calibri"/>
              </a:rPr>
              <a:t> </a:t>
            </a:r>
            <a:r>
              <a:rPr sz="2400" dirty="0">
                <a:solidFill>
                  <a:srgbClr val="6F2F9F"/>
                </a:solidFill>
                <a:latin typeface="Calibri"/>
                <a:cs typeface="Calibri"/>
              </a:rPr>
              <a:t>network</a:t>
            </a:r>
            <a:r>
              <a:rPr sz="2400" spc="-25" dirty="0">
                <a:solidFill>
                  <a:srgbClr val="6F2F9F"/>
                </a:solidFill>
                <a:latin typeface="Calibri"/>
                <a:cs typeface="Calibri"/>
              </a:rPr>
              <a:t> </a:t>
            </a:r>
            <a:r>
              <a:rPr sz="2400" dirty="0">
                <a:solidFill>
                  <a:srgbClr val="6F2F9F"/>
                </a:solidFill>
                <a:latin typeface="Calibri"/>
                <a:cs typeface="Calibri"/>
              </a:rPr>
              <a:t>and</a:t>
            </a:r>
            <a:r>
              <a:rPr sz="2400" spc="-5" dirty="0">
                <a:solidFill>
                  <a:srgbClr val="6F2F9F"/>
                </a:solidFill>
                <a:latin typeface="Calibri"/>
                <a:cs typeface="Calibri"/>
              </a:rPr>
              <a:t> </a:t>
            </a:r>
            <a:r>
              <a:rPr sz="2400" dirty="0">
                <a:solidFill>
                  <a:srgbClr val="6F2F9F"/>
                </a:solidFill>
                <a:latin typeface="Calibri"/>
                <a:cs typeface="Calibri"/>
              </a:rPr>
              <a:t>security</a:t>
            </a:r>
            <a:r>
              <a:rPr sz="2400" spc="-20" dirty="0">
                <a:solidFill>
                  <a:srgbClr val="6F2F9F"/>
                </a:solidFill>
                <a:latin typeface="Calibri"/>
                <a:cs typeface="Calibri"/>
              </a:rPr>
              <a:t> </a:t>
            </a:r>
            <a:r>
              <a:rPr sz="2400" dirty="0">
                <a:solidFill>
                  <a:srgbClr val="6F2F9F"/>
                </a:solidFill>
                <a:latin typeface="Calibri"/>
                <a:cs typeface="Calibri"/>
              </a:rPr>
              <a:t>management</a:t>
            </a:r>
            <a:r>
              <a:rPr sz="2400" spc="-15" dirty="0">
                <a:solidFill>
                  <a:srgbClr val="6F2F9F"/>
                </a:solidFill>
                <a:latin typeface="Calibri"/>
                <a:cs typeface="Calibri"/>
              </a:rPr>
              <a:t> </a:t>
            </a:r>
            <a:r>
              <a:rPr sz="2400" dirty="0">
                <a:solidFill>
                  <a:srgbClr val="6F2F9F"/>
                </a:solidFill>
                <a:latin typeface="Calibri"/>
                <a:cs typeface="Calibri"/>
              </a:rPr>
              <a:t>tools</a:t>
            </a:r>
            <a:r>
              <a:rPr sz="2400" spc="-20" dirty="0">
                <a:solidFill>
                  <a:srgbClr val="6F2F9F"/>
                </a:solidFill>
                <a:latin typeface="Calibri"/>
                <a:cs typeface="Calibri"/>
              </a:rPr>
              <a:t> </a:t>
            </a:r>
            <a:r>
              <a:rPr sz="2400" dirty="0">
                <a:solidFill>
                  <a:srgbClr val="6F2F9F"/>
                </a:solidFill>
                <a:latin typeface="Calibri"/>
                <a:cs typeface="Calibri"/>
              </a:rPr>
              <a:t>are</a:t>
            </a:r>
            <a:r>
              <a:rPr sz="2400" spc="-5" dirty="0">
                <a:solidFill>
                  <a:srgbClr val="6F2F9F"/>
                </a:solidFill>
                <a:latin typeface="Calibri"/>
                <a:cs typeface="Calibri"/>
              </a:rPr>
              <a:t> </a:t>
            </a:r>
            <a:r>
              <a:rPr sz="2400" spc="-10" dirty="0">
                <a:solidFill>
                  <a:srgbClr val="6F2F9F"/>
                </a:solidFill>
                <a:latin typeface="Calibri"/>
                <a:cs typeface="Calibri"/>
              </a:rPr>
              <a:t>easily</a:t>
            </a:r>
            <a:endParaRPr sz="2400" dirty="0">
              <a:latin typeface="Calibri"/>
              <a:cs typeface="Calibri"/>
            </a:endParaRPr>
          </a:p>
          <a:p>
            <a:pPr marL="355600" algn="just">
              <a:lnSpc>
                <a:spcPct val="100000"/>
              </a:lnSpc>
              <a:spcBef>
                <a:spcPts val="5"/>
              </a:spcBef>
            </a:pPr>
            <a:r>
              <a:rPr sz="2400" spc="-10" dirty="0">
                <a:solidFill>
                  <a:srgbClr val="6F2F9F"/>
                </a:solidFill>
                <a:latin typeface="Calibri"/>
                <a:cs typeface="Calibri"/>
              </a:rPr>
              <a:t>leveraged</a:t>
            </a:r>
            <a:r>
              <a:rPr sz="2400" spc="-55" dirty="0">
                <a:solidFill>
                  <a:srgbClr val="6F2F9F"/>
                </a:solidFill>
                <a:latin typeface="Calibri"/>
                <a:cs typeface="Calibri"/>
              </a:rPr>
              <a:t> </a:t>
            </a:r>
            <a:r>
              <a:rPr sz="2400" dirty="0">
                <a:solidFill>
                  <a:srgbClr val="6F2F9F"/>
                </a:solidFill>
                <a:latin typeface="Calibri"/>
                <a:cs typeface="Calibri"/>
              </a:rPr>
              <a:t>with</a:t>
            </a:r>
            <a:r>
              <a:rPr sz="2400" spc="-50" dirty="0">
                <a:solidFill>
                  <a:srgbClr val="6F2F9F"/>
                </a:solidFill>
                <a:latin typeface="Calibri"/>
                <a:cs typeface="Calibri"/>
              </a:rPr>
              <a:t> </a:t>
            </a:r>
            <a:r>
              <a:rPr sz="2400" dirty="0">
                <a:solidFill>
                  <a:srgbClr val="6F2F9F"/>
                </a:solidFill>
                <a:latin typeface="Calibri"/>
                <a:cs typeface="Calibri"/>
              </a:rPr>
              <a:t>an</a:t>
            </a:r>
            <a:r>
              <a:rPr sz="2400" spc="-35" dirty="0">
                <a:solidFill>
                  <a:srgbClr val="6F2F9F"/>
                </a:solidFill>
                <a:latin typeface="Calibri"/>
                <a:cs typeface="Calibri"/>
              </a:rPr>
              <a:t> </a:t>
            </a:r>
            <a:r>
              <a:rPr sz="2400" dirty="0">
                <a:solidFill>
                  <a:srgbClr val="6F2F9F"/>
                </a:solidFill>
                <a:latin typeface="Calibri"/>
                <a:cs typeface="Calibri"/>
              </a:rPr>
              <a:t>IP</a:t>
            </a:r>
            <a:r>
              <a:rPr sz="2400" spc="-50" dirty="0">
                <a:solidFill>
                  <a:srgbClr val="6F2F9F"/>
                </a:solidFill>
                <a:latin typeface="Calibri"/>
                <a:cs typeface="Calibri"/>
              </a:rPr>
              <a:t> </a:t>
            </a:r>
            <a:r>
              <a:rPr sz="2400" dirty="0">
                <a:solidFill>
                  <a:srgbClr val="6F2F9F"/>
                </a:solidFill>
                <a:latin typeface="Calibri"/>
                <a:cs typeface="Calibri"/>
              </a:rPr>
              <a:t>network</a:t>
            </a:r>
            <a:r>
              <a:rPr sz="2400" spc="-60" dirty="0">
                <a:solidFill>
                  <a:srgbClr val="6F2F9F"/>
                </a:solidFill>
                <a:latin typeface="Calibri"/>
                <a:cs typeface="Calibri"/>
              </a:rPr>
              <a:t> </a:t>
            </a:r>
            <a:r>
              <a:rPr sz="2400" spc="-10" dirty="0">
                <a:solidFill>
                  <a:srgbClr val="6F2F9F"/>
                </a:solidFill>
                <a:latin typeface="Calibri"/>
                <a:cs typeface="Calibri"/>
              </a:rPr>
              <a:t>layer.</a:t>
            </a:r>
            <a:endParaRPr sz="2400" dirty="0">
              <a:latin typeface="Calibri"/>
              <a:cs typeface="Calibri"/>
            </a:endParaRPr>
          </a:p>
          <a:p>
            <a:pPr marL="255270" marR="6985" indent="-242570" algn="just">
              <a:lnSpc>
                <a:spcPct val="100000"/>
              </a:lnSpc>
              <a:spcBef>
                <a:spcPts val="575"/>
              </a:spcBef>
              <a:buChar char="•"/>
              <a:tabLst>
                <a:tab pos="355600" algn="l"/>
              </a:tabLst>
            </a:pPr>
            <a:r>
              <a:rPr sz="2400" spc="-10" dirty="0">
                <a:solidFill>
                  <a:srgbClr val="6F2F9F"/>
                </a:solidFill>
                <a:latin typeface="Calibri"/>
                <a:cs typeface="Calibri"/>
              </a:rPr>
              <a:t>However,</a:t>
            </a:r>
            <a:r>
              <a:rPr sz="2400" spc="80" dirty="0">
                <a:solidFill>
                  <a:srgbClr val="6F2F9F"/>
                </a:solidFill>
                <a:latin typeface="Calibri"/>
                <a:cs typeface="Calibri"/>
              </a:rPr>
              <a:t> </a:t>
            </a:r>
            <a:r>
              <a:rPr sz="2400" dirty="0">
                <a:solidFill>
                  <a:srgbClr val="6F2F9F"/>
                </a:solidFill>
                <a:latin typeface="Calibri"/>
                <a:cs typeface="Calibri"/>
              </a:rPr>
              <a:t>you</a:t>
            </a:r>
            <a:r>
              <a:rPr sz="2400" spc="80" dirty="0">
                <a:solidFill>
                  <a:srgbClr val="6F2F9F"/>
                </a:solidFill>
                <a:latin typeface="Calibri"/>
                <a:cs typeface="Calibri"/>
              </a:rPr>
              <a:t> </a:t>
            </a:r>
            <a:r>
              <a:rPr sz="2400" dirty="0">
                <a:solidFill>
                  <a:srgbClr val="6F2F9F"/>
                </a:solidFill>
                <a:latin typeface="Calibri"/>
                <a:cs typeface="Calibri"/>
              </a:rPr>
              <a:t>should</a:t>
            </a:r>
            <a:r>
              <a:rPr sz="2400" spc="90" dirty="0">
                <a:solidFill>
                  <a:srgbClr val="6F2F9F"/>
                </a:solidFill>
                <a:latin typeface="Calibri"/>
                <a:cs typeface="Calibri"/>
              </a:rPr>
              <a:t> </a:t>
            </a:r>
            <a:r>
              <a:rPr sz="2400" dirty="0">
                <a:solidFill>
                  <a:srgbClr val="6F2F9F"/>
                </a:solidFill>
                <a:latin typeface="Calibri"/>
                <a:cs typeface="Calibri"/>
              </a:rPr>
              <a:t>be</a:t>
            </a:r>
            <a:r>
              <a:rPr sz="2400" spc="90" dirty="0">
                <a:solidFill>
                  <a:srgbClr val="6F2F9F"/>
                </a:solidFill>
                <a:latin typeface="Calibri"/>
                <a:cs typeface="Calibri"/>
              </a:rPr>
              <a:t> </a:t>
            </a:r>
            <a:r>
              <a:rPr sz="2400" dirty="0">
                <a:solidFill>
                  <a:srgbClr val="6F2F9F"/>
                </a:solidFill>
                <a:latin typeface="Calibri"/>
                <a:cs typeface="Calibri"/>
              </a:rPr>
              <a:t>aware</a:t>
            </a:r>
            <a:r>
              <a:rPr sz="2400" spc="90" dirty="0">
                <a:solidFill>
                  <a:srgbClr val="6F2F9F"/>
                </a:solidFill>
                <a:latin typeface="Calibri"/>
                <a:cs typeface="Calibri"/>
              </a:rPr>
              <a:t> </a:t>
            </a:r>
            <a:r>
              <a:rPr sz="2400" dirty="0">
                <a:solidFill>
                  <a:srgbClr val="6F2F9F"/>
                </a:solidFill>
                <a:latin typeface="Calibri"/>
                <a:cs typeface="Calibri"/>
              </a:rPr>
              <a:t>that</a:t>
            </a:r>
            <a:r>
              <a:rPr sz="2400" spc="85" dirty="0">
                <a:solidFill>
                  <a:srgbClr val="6F2F9F"/>
                </a:solidFill>
                <a:latin typeface="Calibri"/>
                <a:cs typeface="Calibri"/>
              </a:rPr>
              <a:t> </a:t>
            </a:r>
            <a:r>
              <a:rPr sz="2400" dirty="0">
                <a:solidFill>
                  <a:srgbClr val="6F2F9F"/>
                </a:solidFill>
                <a:latin typeface="Calibri"/>
                <a:cs typeface="Calibri"/>
              </a:rPr>
              <a:t>despite</a:t>
            </a:r>
            <a:r>
              <a:rPr sz="2400" spc="80" dirty="0">
                <a:solidFill>
                  <a:srgbClr val="6F2F9F"/>
                </a:solidFill>
                <a:latin typeface="Calibri"/>
                <a:cs typeface="Calibri"/>
              </a:rPr>
              <a:t> </a:t>
            </a:r>
            <a:r>
              <a:rPr sz="2400" dirty="0">
                <a:solidFill>
                  <a:srgbClr val="6F2F9F"/>
                </a:solidFill>
                <a:latin typeface="Calibri"/>
                <a:cs typeface="Calibri"/>
              </a:rPr>
              <a:t>the</a:t>
            </a:r>
            <a:r>
              <a:rPr sz="2400" spc="90" dirty="0">
                <a:solidFill>
                  <a:srgbClr val="6F2F9F"/>
                </a:solidFill>
                <a:latin typeface="Calibri"/>
                <a:cs typeface="Calibri"/>
              </a:rPr>
              <a:t> </a:t>
            </a:r>
            <a:r>
              <a:rPr sz="2400" dirty="0">
                <a:solidFill>
                  <a:srgbClr val="6F2F9F"/>
                </a:solidFill>
                <a:latin typeface="Calibri"/>
                <a:cs typeface="Calibri"/>
              </a:rPr>
              <a:t>secure</a:t>
            </a:r>
            <a:r>
              <a:rPr sz="2400" spc="90" dirty="0">
                <a:solidFill>
                  <a:srgbClr val="6F2F9F"/>
                </a:solidFill>
                <a:latin typeface="Calibri"/>
                <a:cs typeface="Calibri"/>
              </a:rPr>
              <a:t> </a:t>
            </a:r>
            <a:r>
              <a:rPr sz="2400" spc="-10" dirty="0">
                <a:solidFill>
                  <a:srgbClr val="6F2F9F"/>
                </a:solidFill>
                <a:latin typeface="Calibri"/>
                <a:cs typeface="Calibri"/>
              </a:rPr>
              <a:t>nature 	</a:t>
            </a:r>
            <a:r>
              <a:rPr sz="2400" dirty="0">
                <a:solidFill>
                  <a:srgbClr val="6F2F9F"/>
                </a:solidFill>
                <a:latin typeface="Calibri"/>
                <a:cs typeface="Calibri"/>
              </a:rPr>
              <a:t>of</a:t>
            </a:r>
            <a:r>
              <a:rPr sz="2400" spc="-60" dirty="0">
                <a:solidFill>
                  <a:srgbClr val="6F2F9F"/>
                </a:solidFill>
                <a:latin typeface="Calibri"/>
                <a:cs typeface="Calibri"/>
              </a:rPr>
              <a:t> </a:t>
            </a:r>
            <a:r>
              <a:rPr sz="2400" spc="-95" dirty="0">
                <a:solidFill>
                  <a:srgbClr val="6F2F9F"/>
                </a:solidFill>
                <a:latin typeface="Calibri"/>
                <a:cs typeface="Calibri"/>
              </a:rPr>
              <a:t>IP,</a:t>
            </a:r>
            <a:r>
              <a:rPr sz="2400" spc="-40" dirty="0">
                <a:solidFill>
                  <a:srgbClr val="6F2F9F"/>
                </a:solidFill>
                <a:latin typeface="Calibri"/>
                <a:cs typeface="Calibri"/>
              </a:rPr>
              <a:t> </a:t>
            </a:r>
            <a:r>
              <a:rPr sz="2400" dirty="0">
                <a:solidFill>
                  <a:srgbClr val="6F2F9F"/>
                </a:solidFill>
                <a:latin typeface="Calibri"/>
                <a:cs typeface="Calibri"/>
              </a:rPr>
              <a:t>real</a:t>
            </a:r>
            <a:r>
              <a:rPr sz="2400" spc="-60" dirty="0">
                <a:solidFill>
                  <a:srgbClr val="6F2F9F"/>
                </a:solidFill>
                <a:latin typeface="Calibri"/>
                <a:cs typeface="Calibri"/>
              </a:rPr>
              <a:t> </a:t>
            </a:r>
            <a:r>
              <a:rPr sz="2400" dirty="0">
                <a:solidFill>
                  <a:srgbClr val="6F2F9F"/>
                </a:solidFill>
                <a:latin typeface="Calibri"/>
                <a:cs typeface="Calibri"/>
              </a:rPr>
              <a:t>challenges</a:t>
            </a:r>
            <a:r>
              <a:rPr sz="2400" spc="-45" dirty="0">
                <a:solidFill>
                  <a:srgbClr val="6F2F9F"/>
                </a:solidFill>
                <a:latin typeface="Calibri"/>
                <a:cs typeface="Calibri"/>
              </a:rPr>
              <a:t> </a:t>
            </a:r>
            <a:r>
              <a:rPr sz="2400" dirty="0">
                <a:solidFill>
                  <a:srgbClr val="6F2F9F"/>
                </a:solidFill>
                <a:latin typeface="Calibri"/>
                <a:cs typeface="Calibri"/>
              </a:rPr>
              <a:t>exist</a:t>
            </a:r>
            <a:r>
              <a:rPr sz="2400" spc="-70" dirty="0">
                <a:solidFill>
                  <a:srgbClr val="6F2F9F"/>
                </a:solidFill>
                <a:latin typeface="Calibri"/>
                <a:cs typeface="Calibri"/>
              </a:rPr>
              <a:t> </a:t>
            </a:r>
            <a:r>
              <a:rPr sz="2400" dirty="0">
                <a:solidFill>
                  <a:srgbClr val="6F2F9F"/>
                </a:solidFill>
                <a:latin typeface="Calibri"/>
                <a:cs typeface="Calibri"/>
              </a:rPr>
              <a:t>in</a:t>
            </a:r>
            <a:r>
              <a:rPr sz="2400" spc="-55" dirty="0">
                <a:solidFill>
                  <a:srgbClr val="6F2F9F"/>
                </a:solidFill>
                <a:latin typeface="Calibri"/>
                <a:cs typeface="Calibri"/>
              </a:rPr>
              <a:t> </a:t>
            </a:r>
            <a:r>
              <a:rPr sz="2400" dirty="0">
                <a:solidFill>
                  <a:srgbClr val="6F2F9F"/>
                </a:solidFill>
                <a:latin typeface="Calibri"/>
                <a:cs typeface="Calibri"/>
              </a:rPr>
              <a:t>this</a:t>
            </a:r>
            <a:r>
              <a:rPr sz="2400" spc="-55" dirty="0">
                <a:solidFill>
                  <a:srgbClr val="6F2F9F"/>
                </a:solidFill>
                <a:latin typeface="Calibri"/>
                <a:cs typeface="Calibri"/>
              </a:rPr>
              <a:t> </a:t>
            </a:r>
            <a:r>
              <a:rPr sz="2400" spc="-10" dirty="0">
                <a:solidFill>
                  <a:srgbClr val="6F2F9F"/>
                </a:solidFill>
                <a:latin typeface="Calibri"/>
                <a:cs typeface="Calibri"/>
              </a:rPr>
              <a:t>area.</a:t>
            </a:r>
            <a:endParaRPr sz="2400" dirty="0">
              <a:latin typeface="Calibri"/>
              <a:cs typeface="Calibri"/>
            </a:endParaRPr>
          </a:p>
          <a:p>
            <a:pPr marL="330835" indent="-318135" algn="just">
              <a:lnSpc>
                <a:spcPct val="100000"/>
              </a:lnSpc>
              <a:spcBef>
                <a:spcPts val="575"/>
              </a:spcBef>
              <a:buChar char="•"/>
              <a:tabLst>
                <a:tab pos="330835" algn="l"/>
              </a:tabLst>
            </a:pPr>
            <a:r>
              <a:rPr sz="2400" dirty="0">
                <a:solidFill>
                  <a:srgbClr val="6F2F9F"/>
                </a:solidFill>
                <a:latin typeface="Calibri"/>
                <a:cs typeface="Calibri"/>
              </a:rPr>
              <a:t>The</a:t>
            </a:r>
            <a:r>
              <a:rPr sz="2400" spc="85" dirty="0">
                <a:solidFill>
                  <a:srgbClr val="6F2F9F"/>
                </a:solidFill>
                <a:latin typeface="Calibri"/>
                <a:cs typeface="Calibri"/>
              </a:rPr>
              <a:t>  </a:t>
            </a:r>
            <a:r>
              <a:rPr sz="2400" dirty="0">
                <a:solidFill>
                  <a:srgbClr val="6F2F9F"/>
                </a:solidFill>
                <a:latin typeface="Calibri"/>
                <a:cs typeface="Calibri"/>
              </a:rPr>
              <a:t>industry</a:t>
            </a:r>
            <a:r>
              <a:rPr sz="2400" spc="85" dirty="0">
                <a:solidFill>
                  <a:srgbClr val="6F2F9F"/>
                </a:solidFill>
                <a:latin typeface="Calibri"/>
                <a:cs typeface="Calibri"/>
              </a:rPr>
              <a:t>  </a:t>
            </a:r>
            <a:r>
              <a:rPr sz="2400" dirty="0">
                <a:solidFill>
                  <a:srgbClr val="6F2F9F"/>
                </a:solidFill>
                <a:latin typeface="Calibri"/>
                <a:cs typeface="Calibri"/>
              </a:rPr>
              <a:t>is</a:t>
            </a:r>
            <a:r>
              <a:rPr sz="2400" spc="80" dirty="0">
                <a:solidFill>
                  <a:srgbClr val="6F2F9F"/>
                </a:solidFill>
                <a:latin typeface="Calibri"/>
                <a:cs typeface="Calibri"/>
              </a:rPr>
              <a:t>  </a:t>
            </a:r>
            <a:r>
              <a:rPr sz="2400" dirty="0">
                <a:solidFill>
                  <a:srgbClr val="6F2F9F"/>
                </a:solidFill>
                <a:latin typeface="Calibri"/>
                <a:cs typeface="Calibri"/>
              </a:rPr>
              <a:t>challenged</a:t>
            </a:r>
            <a:r>
              <a:rPr sz="2400" spc="90" dirty="0">
                <a:solidFill>
                  <a:srgbClr val="6F2F9F"/>
                </a:solidFill>
                <a:latin typeface="Calibri"/>
                <a:cs typeface="Calibri"/>
              </a:rPr>
              <a:t>  </a:t>
            </a:r>
            <a:r>
              <a:rPr sz="2400" dirty="0">
                <a:solidFill>
                  <a:srgbClr val="6F2F9F"/>
                </a:solidFill>
                <a:latin typeface="Calibri"/>
                <a:cs typeface="Calibri"/>
              </a:rPr>
              <a:t>in</a:t>
            </a:r>
            <a:r>
              <a:rPr sz="2400" spc="90" dirty="0">
                <a:solidFill>
                  <a:srgbClr val="6F2F9F"/>
                </a:solidFill>
                <a:latin typeface="Calibri"/>
                <a:cs typeface="Calibri"/>
              </a:rPr>
              <a:t>  </a:t>
            </a:r>
            <a:r>
              <a:rPr sz="2400" dirty="0">
                <a:solidFill>
                  <a:srgbClr val="6F2F9F"/>
                </a:solidFill>
                <a:latin typeface="Calibri"/>
                <a:cs typeface="Calibri"/>
              </a:rPr>
              <a:t>securing</a:t>
            </a:r>
            <a:r>
              <a:rPr sz="2400" spc="85" dirty="0">
                <a:solidFill>
                  <a:srgbClr val="6F2F9F"/>
                </a:solidFill>
                <a:latin typeface="Calibri"/>
                <a:cs typeface="Calibri"/>
              </a:rPr>
              <a:t>  </a:t>
            </a:r>
            <a:r>
              <a:rPr sz="2400" dirty="0">
                <a:solidFill>
                  <a:srgbClr val="6F2F9F"/>
                </a:solidFill>
                <a:latin typeface="Calibri"/>
                <a:cs typeface="Calibri"/>
              </a:rPr>
              <a:t>constrained</a:t>
            </a:r>
            <a:r>
              <a:rPr sz="2400" spc="95" dirty="0">
                <a:solidFill>
                  <a:srgbClr val="6F2F9F"/>
                </a:solidFill>
                <a:latin typeface="Calibri"/>
                <a:cs typeface="Calibri"/>
              </a:rPr>
              <a:t>  </a:t>
            </a:r>
            <a:r>
              <a:rPr sz="2400" spc="-10" dirty="0">
                <a:solidFill>
                  <a:srgbClr val="6F2F9F"/>
                </a:solidFill>
                <a:latin typeface="Calibri"/>
                <a:cs typeface="Calibri"/>
              </a:rPr>
              <a:t>nodes,</a:t>
            </a:r>
            <a:endParaRPr sz="2400" dirty="0">
              <a:latin typeface="Calibri"/>
              <a:cs typeface="Calibri"/>
            </a:endParaRPr>
          </a:p>
          <a:p>
            <a:pPr marL="355600" algn="just">
              <a:lnSpc>
                <a:spcPct val="100000"/>
              </a:lnSpc>
              <a:spcBef>
                <a:spcPts val="5"/>
              </a:spcBef>
            </a:pPr>
            <a:r>
              <a:rPr sz="2400" dirty="0">
                <a:solidFill>
                  <a:srgbClr val="6F2F9F"/>
                </a:solidFill>
                <a:latin typeface="Calibri"/>
                <a:cs typeface="Calibri"/>
              </a:rPr>
              <a:t>handling</a:t>
            </a:r>
            <a:r>
              <a:rPr sz="2400" spc="-85" dirty="0">
                <a:solidFill>
                  <a:srgbClr val="6F2F9F"/>
                </a:solidFill>
                <a:latin typeface="Calibri"/>
                <a:cs typeface="Calibri"/>
              </a:rPr>
              <a:t> </a:t>
            </a:r>
            <a:r>
              <a:rPr sz="2400" dirty="0">
                <a:solidFill>
                  <a:srgbClr val="6F2F9F"/>
                </a:solidFill>
                <a:latin typeface="Calibri"/>
                <a:cs typeface="Calibri"/>
              </a:rPr>
              <a:t>legacy</a:t>
            </a:r>
            <a:r>
              <a:rPr sz="2400" spc="-70" dirty="0">
                <a:solidFill>
                  <a:srgbClr val="6F2F9F"/>
                </a:solidFill>
                <a:latin typeface="Calibri"/>
                <a:cs typeface="Calibri"/>
              </a:rPr>
              <a:t> </a:t>
            </a:r>
            <a:r>
              <a:rPr sz="2400" dirty="0">
                <a:solidFill>
                  <a:srgbClr val="6F2F9F"/>
                </a:solidFill>
                <a:latin typeface="Calibri"/>
                <a:cs typeface="Calibri"/>
              </a:rPr>
              <a:t>OT</a:t>
            </a:r>
            <a:r>
              <a:rPr sz="2400" spc="-50" dirty="0">
                <a:solidFill>
                  <a:srgbClr val="6F2F9F"/>
                </a:solidFill>
                <a:latin typeface="Calibri"/>
                <a:cs typeface="Calibri"/>
              </a:rPr>
              <a:t> </a:t>
            </a:r>
            <a:r>
              <a:rPr sz="2400" spc="-10" dirty="0">
                <a:solidFill>
                  <a:srgbClr val="6F2F9F"/>
                </a:solidFill>
                <a:latin typeface="Calibri"/>
                <a:cs typeface="Calibri"/>
              </a:rPr>
              <a:t>protocols,</a:t>
            </a:r>
            <a:r>
              <a:rPr sz="2400" spc="-60" dirty="0">
                <a:solidFill>
                  <a:srgbClr val="6F2F9F"/>
                </a:solidFill>
                <a:latin typeface="Calibri"/>
                <a:cs typeface="Calibri"/>
              </a:rPr>
              <a:t> </a:t>
            </a:r>
            <a:r>
              <a:rPr sz="2400" dirty="0">
                <a:solidFill>
                  <a:srgbClr val="6F2F9F"/>
                </a:solidFill>
                <a:latin typeface="Calibri"/>
                <a:cs typeface="Calibri"/>
              </a:rPr>
              <a:t>and</a:t>
            </a:r>
            <a:r>
              <a:rPr sz="2400" spc="-55" dirty="0">
                <a:solidFill>
                  <a:srgbClr val="6F2F9F"/>
                </a:solidFill>
                <a:latin typeface="Calibri"/>
                <a:cs typeface="Calibri"/>
              </a:rPr>
              <a:t> </a:t>
            </a:r>
            <a:r>
              <a:rPr sz="2400" dirty="0">
                <a:solidFill>
                  <a:srgbClr val="6F2F9F"/>
                </a:solidFill>
                <a:latin typeface="Calibri"/>
                <a:cs typeface="Calibri"/>
              </a:rPr>
              <a:t>scaling</a:t>
            </a:r>
            <a:r>
              <a:rPr sz="2400" spc="-70" dirty="0">
                <a:solidFill>
                  <a:srgbClr val="6F2F9F"/>
                </a:solidFill>
                <a:latin typeface="Calibri"/>
                <a:cs typeface="Calibri"/>
              </a:rPr>
              <a:t> </a:t>
            </a:r>
            <a:r>
              <a:rPr sz="2400" spc="-10" dirty="0">
                <a:solidFill>
                  <a:srgbClr val="6F2F9F"/>
                </a:solidFill>
                <a:latin typeface="Calibri"/>
                <a:cs typeface="Calibri"/>
              </a:rPr>
              <a:t>operations</a:t>
            </a:r>
            <a:endParaRPr sz="2400" dirty="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3540" y="244285"/>
            <a:ext cx="8683625" cy="6063198"/>
          </a:xfrm>
          <a:prstGeom prst="rect">
            <a:avLst/>
          </a:prstGeom>
        </p:spPr>
        <p:txBody>
          <a:bodyPr vert="horz" wrap="square" lIns="0" tIns="86360" rIns="0" bIns="0" rtlCol="0">
            <a:spAutoFit/>
          </a:bodyPr>
          <a:lstStyle/>
          <a:p>
            <a:pPr marL="12700" algn="just">
              <a:lnSpc>
                <a:spcPct val="100000"/>
              </a:lnSpc>
              <a:spcBef>
                <a:spcPts val="680"/>
              </a:spcBef>
            </a:pPr>
            <a:r>
              <a:rPr sz="2400" b="1" dirty="0">
                <a:latin typeface="Calibri"/>
                <a:cs typeface="Calibri"/>
              </a:rPr>
              <a:t>6)</a:t>
            </a:r>
            <a:r>
              <a:rPr sz="2400" b="1" spc="-40" dirty="0">
                <a:latin typeface="Calibri"/>
                <a:cs typeface="Calibri"/>
              </a:rPr>
              <a:t> </a:t>
            </a:r>
            <a:r>
              <a:rPr sz="2400" b="1" dirty="0">
                <a:latin typeface="Calibri"/>
                <a:cs typeface="Calibri"/>
              </a:rPr>
              <a:t>Stable</a:t>
            </a:r>
            <a:r>
              <a:rPr sz="2400" b="1" spc="-20" dirty="0">
                <a:latin typeface="Calibri"/>
                <a:cs typeface="Calibri"/>
              </a:rPr>
              <a:t> </a:t>
            </a:r>
            <a:r>
              <a:rPr sz="2400" b="1" dirty="0">
                <a:latin typeface="Calibri"/>
                <a:cs typeface="Calibri"/>
              </a:rPr>
              <a:t>and</a:t>
            </a:r>
            <a:r>
              <a:rPr sz="2400" b="1" spc="-40" dirty="0">
                <a:latin typeface="Calibri"/>
                <a:cs typeface="Calibri"/>
              </a:rPr>
              <a:t> </a:t>
            </a:r>
            <a:r>
              <a:rPr sz="2400" b="1" spc="-10" dirty="0" smtClean="0">
                <a:latin typeface="Calibri"/>
                <a:cs typeface="Calibri"/>
              </a:rPr>
              <a:t>resilient</a:t>
            </a:r>
            <a:r>
              <a:rPr lang="en-IN" sz="2400" b="1" spc="-10" dirty="0" smtClean="0">
                <a:latin typeface="Calibri"/>
                <a:cs typeface="Calibri"/>
              </a:rPr>
              <a:t> (</a:t>
            </a:r>
            <a:r>
              <a:rPr lang="en-US" i="1" dirty="0"/>
              <a:t>to make sure your </a:t>
            </a:r>
            <a:r>
              <a:rPr lang="en-US" i="1" dirty="0" err="1"/>
              <a:t>IoT</a:t>
            </a:r>
            <a:r>
              <a:rPr lang="en-US" i="1" dirty="0"/>
              <a:t> device application remains active and performs as per </a:t>
            </a:r>
            <a:r>
              <a:rPr lang="en-US" i="1" dirty="0" smtClean="0"/>
              <a:t>specification</a:t>
            </a:r>
            <a:r>
              <a:rPr lang="en-US" sz="2400" dirty="0" smtClean="0"/>
              <a:t>)</a:t>
            </a:r>
            <a:r>
              <a:rPr sz="2400" b="1" spc="-10" dirty="0" smtClean="0">
                <a:latin typeface="Calibri"/>
                <a:cs typeface="Calibri"/>
              </a:rPr>
              <a:t>:</a:t>
            </a:r>
            <a:endParaRPr sz="2400" dirty="0">
              <a:latin typeface="Calibri"/>
              <a:cs typeface="Calibri"/>
            </a:endParaRPr>
          </a:p>
          <a:p>
            <a:pPr marL="244475" marR="5715" indent="-231775" algn="just">
              <a:lnSpc>
                <a:spcPct val="100000"/>
              </a:lnSpc>
              <a:spcBef>
                <a:spcPts val="575"/>
              </a:spcBef>
              <a:buChar char="•"/>
              <a:tabLst>
                <a:tab pos="355600" algn="l"/>
              </a:tabLst>
            </a:pPr>
            <a:r>
              <a:rPr sz="2400" dirty="0">
                <a:latin typeface="Calibri"/>
                <a:cs typeface="Calibri"/>
              </a:rPr>
              <a:t>IP</a:t>
            </a:r>
            <a:r>
              <a:rPr sz="2400" spc="50" dirty="0">
                <a:latin typeface="Calibri"/>
                <a:cs typeface="Calibri"/>
              </a:rPr>
              <a:t> </a:t>
            </a:r>
            <a:r>
              <a:rPr sz="2400" dirty="0">
                <a:latin typeface="Calibri"/>
                <a:cs typeface="Calibri"/>
              </a:rPr>
              <a:t>has</a:t>
            </a:r>
            <a:r>
              <a:rPr sz="2400" spc="50" dirty="0">
                <a:latin typeface="Calibri"/>
                <a:cs typeface="Calibri"/>
              </a:rPr>
              <a:t> </a:t>
            </a:r>
            <a:r>
              <a:rPr sz="2400" dirty="0">
                <a:latin typeface="Calibri"/>
                <a:cs typeface="Calibri"/>
              </a:rPr>
              <a:t>been</a:t>
            </a:r>
            <a:r>
              <a:rPr sz="2400" spc="55" dirty="0">
                <a:latin typeface="Calibri"/>
                <a:cs typeface="Calibri"/>
              </a:rPr>
              <a:t> </a:t>
            </a:r>
            <a:r>
              <a:rPr sz="2400" dirty="0">
                <a:latin typeface="Calibri"/>
                <a:cs typeface="Calibri"/>
              </a:rPr>
              <a:t>around</a:t>
            </a:r>
            <a:r>
              <a:rPr sz="2400" spc="50" dirty="0">
                <a:latin typeface="Calibri"/>
                <a:cs typeface="Calibri"/>
              </a:rPr>
              <a:t> </a:t>
            </a:r>
            <a:r>
              <a:rPr sz="2400" dirty="0">
                <a:latin typeface="Calibri"/>
                <a:cs typeface="Calibri"/>
              </a:rPr>
              <a:t>for</a:t>
            </a:r>
            <a:r>
              <a:rPr sz="2400" spc="65" dirty="0">
                <a:latin typeface="Calibri"/>
                <a:cs typeface="Calibri"/>
              </a:rPr>
              <a:t> </a:t>
            </a:r>
            <a:r>
              <a:rPr sz="2400" dirty="0">
                <a:latin typeface="Calibri"/>
                <a:cs typeface="Calibri"/>
              </a:rPr>
              <a:t>30</a:t>
            </a:r>
            <a:r>
              <a:rPr sz="2400" spc="50" dirty="0">
                <a:latin typeface="Calibri"/>
                <a:cs typeface="Calibri"/>
              </a:rPr>
              <a:t> </a:t>
            </a:r>
            <a:r>
              <a:rPr sz="2400" dirty="0">
                <a:latin typeface="Calibri"/>
                <a:cs typeface="Calibri"/>
              </a:rPr>
              <a:t>years,</a:t>
            </a:r>
            <a:r>
              <a:rPr sz="2400" spc="55" dirty="0">
                <a:latin typeface="Calibri"/>
                <a:cs typeface="Calibri"/>
              </a:rPr>
              <a:t> </a:t>
            </a:r>
            <a:r>
              <a:rPr sz="2400" dirty="0">
                <a:latin typeface="Calibri"/>
                <a:cs typeface="Calibri"/>
              </a:rPr>
              <a:t>and</a:t>
            </a:r>
            <a:r>
              <a:rPr sz="2400" spc="60" dirty="0">
                <a:latin typeface="Calibri"/>
                <a:cs typeface="Calibri"/>
              </a:rPr>
              <a:t> </a:t>
            </a:r>
            <a:r>
              <a:rPr sz="2400" dirty="0">
                <a:latin typeface="Calibri"/>
                <a:cs typeface="Calibri"/>
              </a:rPr>
              <a:t>it</a:t>
            </a:r>
            <a:r>
              <a:rPr sz="2400" spc="55" dirty="0">
                <a:latin typeface="Calibri"/>
                <a:cs typeface="Calibri"/>
              </a:rPr>
              <a:t> </a:t>
            </a:r>
            <a:r>
              <a:rPr sz="2400" dirty="0">
                <a:latin typeface="Calibri"/>
                <a:cs typeface="Calibri"/>
              </a:rPr>
              <a:t>is</a:t>
            </a:r>
            <a:r>
              <a:rPr sz="2400" spc="55" dirty="0">
                <a:latin typeface="Calibri"/>
                <a:cs typeface="Calibri"/>
              </a:rPr>
              <a:t> </a:t>
            </a:r>
            <a:r>
              <a:rPr sz="2400" dirty="0">
                <a:latin typeface="Calibri"/>
                <a:cs typeface="Calibri"/>
              </a:rPr>
              <a:t>clear</a:t>
            </a:r>
            <a:r>
              <a:rPr sz="2400" spc="50" dirty="0">
                <a:latin typeface="Calibri"/>
                <a:cs typeface="Calibri"/>
              </a:rPr>
              <a:t> </a:t>
            </a:r>
            <a:r>
              <a:rPr sz="2400" dirty="0">
                <a:latin typeface="Calibri"/>
                <a:cs typeface="Calibri"/>
              </a:rPr>
              <a:t>that</a:t>
            </a:r>
            <a:r>
              <a:rPr sz="2400" spc="55" dirty="0">
                <a:latin typeface="Calibri"/>
                <a:cs typeface="Calibri"/>
              </a:rPr>
              <a:t> </a:t>
            </a:r>
            <a:r>
              <a:rPr sz="2400" dirty="0">
                <a:latin typeface="Calibri"/>
                <a:cs typeface="Calibri"/>
              </a:rPr>
              <a:t>IP</a:t>
            </a:r>
            <a:r>
              <a:rPr sz="2400" spc="50" dirty="0">
                <a:latin typeface="Calibri"/>
                <a:cs typeface="Calibri"/>
              </a:rPr>
              <a:t> </a:t>
            </a:r>
            <a:r>
              <a:rPr sz="2400" dirty="0">
                <a:latin typeface="Calibri"/>
                <a:cs typeface="Calibri"/>
              </a:rPr>
              <a:t>is</a:t>
            </a:r>
            <a:r>
              <a:rPr sz="2400" spc="55" dirty="0">
                <a:latin typeface="Calibri"/>
                <a:cs typeface="Calibri"/>
              </a:rPr>
              <a:t> </a:t>
            </a:r>
            <a:r>
              <a:rPr sz="2400" dirty="0">
                <a:latin typeface="Calibri"/>
                <a:cs typeface="Calibri"/>
              </a:rPr>
              <a:t>a</a:t>
            </a:r>
            <a:r>
              <a:rPr sz="2400" spc="50" dirty="0">
                <a:latin typeface="Calibri"/>
                <a:cs typeface="Calibri"/>
              </a:rPr>
              <a:t> </a:t>
            </a:r>
            <a:r>
              <a:rPr sz="2400" spc="-10" dirty="0">
                <a:latin typeface="Calibri"/>
                <a:cs typeface="Calibri"/>
              </a:rPr>
              <a:t>workable 	solution.</a:t>
            </a:r>
            <a:endParaRPr sz="2400" dirty="0">
              <a:latin typeface="Calibri"/>
              <a:cs typeface="Calibri"/>
            </a:endParaRPr>
          </a:p>
          <a:p>
            <a:pPr marL="313055" marR="5080" indent="-300355" algn="just">
              <a:lnSpc>
                <a:spcPct val="100000"/>
              </a:lnSpc>
              <a:spcBef>
                <a:spcPts val="580"/>
              </a:spcBef>
              <a:buChar char="•"/>
              <a:tabLst>
                <a:tab pos="355600" algn="l"/>
              </a:tabLst>
            </a:pPr>
            <a:r>
              <a:rPr sz="2400" dirty="0">
                <a:latin typeface="Calibri"/>
                <a:cs typeface="Calibri"/>
              </a:rPr>
              <a:t>IP</a:t>
            </a:r>
            <a:r>
              <a:rPr sz="2400" spc="565" dirty="0">
                <a:latin typeface="Calibri"/>
                <a:cs typeface="Calibri"/>
              </a:rPr>
              <a:t> </a:t>
            </a:r>
            <a:r>
              <a:rPr sz="2400" dirty="0">
                <a:latin typeface="Calibri"/>
                <a:cs typeface="Calibri"/>
              </a:rPr>
              <a:t>has</a:t>
            </a:r>
            <a:r>
              <a:rPr sz="2400" spc="565" dirty="0">
                <a:latin typeface="Calibri"/>
                <a:cs typeface="Calibri"/>
              </a:rPr>
              <a:t> </a:t>
            </a:r>
            <a:r>
              <a:rPr sz="2400" dirty="0">
                <a:latin typeface="Calibri"/>
                <a:cs typeface="Calibri"/>
              </a:rPr>
              <a:t>a</a:t>
            </a:r>
            <a:r>
              <a:rPr sz="2400" spc="545" dirty="0">
                <a:latin typeface="Calibri"/>
                <a:cs typeface="Calibri"/>
              </a:rPr>
              <a:t> </a:t>
            </a:r>
            <a:r>
              <a:rPr sz="2400" dirty="0">
                <a:latin typeface="Calibri"/>
                <a:cs typeface="Calibri"/>
              </a:rPr>
              <a:t>large</a:t>
            </a:r>
            <a:r>
              <a:rPr sz="2400" spc="575" dirty="0">
                <a:latin typeface="Calibri"/>
                <a:cs typeface="Calibri"/>
              </a:rPr>
              <a:t> </a:t>
            </a:r>
            <a:r>
              <a:rPr sz="2400" dirty="0">
                <a:latin typeface="Calibri"/>
                <a:cs typeface="Calibri"/>
              </a:rPr>
              <a:t>and</a:t>
            </a:r>
            <a:r>
              <a:rPr sz="2400" spc="560" dirty="0">
                <a:latin typeface="Calibri"/>
                <a:cs typeface="Calibri"/>
              </a:rPr>
              <a:t> </a:t>
            </a:r>
            <a:r>
              <a:rPr sz="2400" spc="-20" dirty="0">
                <a:latin typeface="Calibri"/>
                <a:cs typeface="Calibri"/>
              </a:rPr>
              <a:t>well-</a:t>
            </a:r>
            <a:r>
              <a:rPr sz="2400" dirty="0">
                <a:latin typeface="Calibri"/>
                <a:cs typeface="Calibri"/>
              </a:rPr>
              <a:t>established</a:t>
            </a:r>
            <a:r>
              <a:rPr sz="2400" spc="585" dirty="0">
                <a:latin typeface="Calibri"/>
                <a:cs typeface="Calibri"/>
              </a:rPr>
              <a:t> </a:t>
            </a:r>
            <a:r>
              <a:rPr sz="2400" dirty="0">
                <a:latin typeface="Calibri"/>
                <a:cs typeface="Calibri"/>
              </a:rPr>
              <a:t>knowledge</a:t>
            </a:r>
            <a:r>
              <a:rPr sz="2400" spc="575" dirty="0">
                <a:latin typeface="Calibri"/>
                <a:cs typeface="Calibri"/>
              </a:rPr>
              <a:t> </a:t>
            </a:r>
            <a:r>
              <a:rPr sz="2400" dirty="0">
                <a:latin typeface="Calibri"/>
                <a:cs typeface="Calibri"/>
              </a:rPr>
              <a:t>base</a:t>
            </a:r>
            <a:r>
              <a:rPr sz="2400" spc="575" dirty="0">
                <a:latin typeface="Calibri"/>
                <a:cs typeface="Calibri"/>
              </a:rPr>
              <a:t> </a:t>
            </a:r>
            <a:r>
              <a:rPr sz="2400" dirty="0">
                <a:latin typeface="Calibri"/>
                <a:cs typeface="Calibri"/>
              </a:rPr>
              <a:t>and,</a:t>
            </a:r>
            <a:r>
              <a:rPr sz="2400" spc="565" dirty="0">
                <a:latin typeface="Calibri"/>
                <a:cs typeface="Calibri"/>
              </a:rPr>
              <a:t> </a:t>
            </a:r>
            <a:r>
              <a:rPr sz="2400" spc="-20" dirty="0">
                <a:latin typeface="Calibri"/>
                <a:cs typeface="Calibri"/>
              </a:rPr>
              <a:t>more 	</a:t>
            </a:r>
            <a:r>
              <a:rPr sz="2400" dirty="0">
                <a:latin typeface="Calibri"/>
                <a:cs typeface="Calibri"/>
              </a:rPr>
              <a:t>importantly,</a:t>
            </a:r>
            <a:r>
              <a:rPr sz="2400" spc="285" dirty="0">
                <a:latin typeface="Calibri"/>
                <a:cs typeface="Calibri"/>
              </a:rPr>
              <a:t> </a:t>
            </a:r>
            <a:r>
              <a:rPr sz="2400" dirty="0">
                <a:latin typeface="Calibri"/>
                <a:cs typeface="Calibri"/>
              </a:rPr>
              <a:t>it</a:t>
            </a:r>
            <a:r>
              <a:rPr sz="2400" spc="295" dirty="0">
                <a:latin typeface="Calibri"/>
                <a:cs typeface="Calibri"/>
              </a:rPr>
              <a:t> </a:t>
            </a:r>
            <a:r>
              <a:rPr sz="2400" dirty="0">
                <a:latin typeface="Calibri"/>
                <a:cs typeface="Calibri"/>
              </a:rPr>
              <a:t>has</a:t>
            </a:r>
            <a:r>
              <a:rPr sz="2400" spc="295" dirty="0">
                <a:latin typeface="Calibri"/>
                <a:cs typeface="Calibri"/>
              </a:rPr>
              <a:t> </a:t>
            </a:r>
            <a:r>
              <a:rPr sz="2400" dirty="0">
                <a:latin typeface="Calibri"/>
                <a:cs typeface="Calibri"/>
              </a:rPr>
              <a:t>been</a:t>
            </a:r>
            <a:r>
              <a:rPr sz="2400" spc="295" dirty="0">
                <a:latin typeface="Calibri"/>
                <a:cs typeface="Calibri"/>
              </a:rPr>
              <a:t> </a:t>
            </a:r>
            <a:r>
              <a:rPr sz="2400" dirty="0">
                <a:latin typeface="Calibri"/>
                <a:cs typeface="Calibri"/>
              </a:rPr>
              <a:t>used</a:t>
            </a:r>
            <a:r>
              <a:rPr sz="2400" spc="295" dirty="0">
                <a:latin typeface="Calibri"/>
                <a:cs typeface="Calibri"/>
              </a:rPr>
              <a:t> </a:t>
            </a:r>
            <a:r>
              <a:rPr sz="2400" dirty="0">
                <a:latin typeface="Calibri"/>
                <a:cs typeface="Calibri"/>
              </a:rPr>
              <a:t>for</a:t>
            </a:r>
            <a:r>
              <a:rPr sz="2400" spc="300" dirty="0">
                <a:latin typeface="Calibri"/>
                <a:cs typeface="Calibri"/>
              </a:rPr>
              <a:t> </a:t>
            </a:r>
            <a:r>
              <a:rPr sz="2400" dirty="0">
                <a:latin typeface="Calibri"/>
                <a:cs typeface="Calibri"/>
              </a:rPr>
              <a:t>years</a:t>
            </a:r>
            <a:r>
              <a:rPr sz="2400" spc="290" dirty="0">
                <a:latin typeface="Calibri"/>
                <a:cs typeface="Calibri"/>
              </a:rPr>
              <a:t> </a:t>
            </a:r>
            <a:r>
              <a:rPr sz="2400" dirty="0">
                <a:latin typeface="Calibri"/>
                <a:cs typeface="Calibri"/>
              </a:rPr>
              <a:t>in</a:t>
            </a:r>
            <a:r>
              <a:rPr sz="2400" spc="295" dirty="0">
                <a:latin typeface="Calibri"/>
                <a:cs typeface="Calibri"/>
              </a:rPr>
              <a:t> </a:t>
            </a:r>
            <a:r>
              <a:rPr sz="2400" dirty="0">
                <a:latin typeface="Calibri"/>
                <a:cs typeface="Calibri"/>
              </a:rPr>
              <a:t>critical</a:t>
            </a:r>
            <a:r>
              <a:rPr sz="2400" spc="300" dirty="0">
                <a:latin typeface="Calibri"/>
                <a:cs typeface="Calibri"/>
              </a:rPr>
              <a:t> </a:t>
            </a:r>
            <a:r>
              <a:rPr sz="2400" spc="-10" dirty="0">
                <a:latin typeface="Calibri"/>
                <a:cs typeface="Calibri"/>
              </a:rPr>
              <a:t>infrastructures, 	</a:t>
            </a:r>
            <a:r>
              <a:rPr sz="2400" dirty="0">
                <a:latin typeface="Calibri"/>
                <a:cs typeface="Calibri"/>
              </a:rPr>
              <a:t>such</a:t>
            </a:r>
            <a:r>
              <a:rPr sz="2400" spc="-45" dirty="0">
                <a:latin typeface="Calibri"/>
                <a:cs typeface="Calibri"/>
              </a:rPr>
              <a:t> </a:t>
            </a:r>
            <a:r>
              <a:rPr sz="2400" dirty="0">
                <a:latin typeface="Calibri"/>
                <a:cs typeface="Calibri"/>
              </a:rPr>
              <a:t>as</a:t>
            </a:r>
            <a:r>
              <a:rPr sz="2400" spc="-60" dirty="0">
                <a:latin typeface="Calibri"/>
                <a:cs typeface="Calibri"/>
              </a:rPr>
              <a:t> </a:t>
            </a:r>
            <a:r>
              <a:rPr sz="2400" dirty="0">
                <a:latin typeface="Calibri"/>
                <a:cs typeface="Calibri"/>
              </a:rPr>
              <a:t>financial</a:t>
            </a:r>
            <a:r>
              <a:rPr sz="2400" spc="-45" dirty="0">
                <a:latin typeface="Calibri"/>
                <a:cs typeface="Calibri"/>
              </a:rPr>
              <a:t> </a:t>
            </a:r>
            <a:r>
              <a:rPr sz="2400" dirty="0">
                <a:latin typeface="Calibri"/>
                <a:cs typeface="Calibri"/>
              </a:rPr>
              <a:t>and</a:t>
            </a:r>
            <a:r>
              <a:rPr sz="2400" spc="-45" dirty="0">
                <a:latin typeface="Calibri"/>
                <a:cs typeface="Calibri"/>
              </a:rPr>
              <a:t> </a:t>
            </a:r>
            <a:r>
              <a:rPr sz="2400" spc="-10" dirty="0">
                <a:latin typeface="Calibri"/>
                <a:cs typeface="Calibri"/>
              </a:rPr>
              <a:t>defense</a:t>
            </a:r>
            <a:r>
              <a:rPr sz="2400" spc="-30" dirty="0">
                <a:latin typeface="Calibri"/>
                <a:cs typeface="Calibri"/>
              </a:rPr>
              <a:t> </a:t>
            </a:r>
            <a:r>
              <a:rPr sz="2400" spc="-10" dirty="0">
                <a:latin typeface="Calibri"/>
                <a:cs typeface="Calibri"/>
              </a:rPr>
              <a:t>networks.</a:t>
            </a:r>
            <a:endParaRPr sz="2400" dirty="0">
              <a:latin typeface="Calibri"/>
              <a:cs typeface="Calibri"/>
            </a:endParaRPr>
          </a:p>
          <a:p>
            <a:pPr>
              <a:lnSpc>
                <a:spcPct val="100000"/>
              </a:lnSpc>
              <a:spcBef>
                <a:spcPts val="1100"/>
              </a:spcBef>
              <a:buFont typeface="Calibri"/>
              <a:buChar char="•"/>
            </a:pPr>
            <a:endParaRPr sz="2400" dirty="0">
              <a:latin typeface="Calibri"/>
              <a:cs typeface="Calibri"/>
            </a:endParaRPr>
          </a:p>
          <a:p>
            <a:pPr marL="247650" marR="5715" indent="-234950" algn="just">
              <a:lnSpc>
                <a:spcPct val="100000"/>
              </a:lnSpc>
              <a:spcBef>
                <a:spcPts val="5"/>
              </a:spcBef>
              <a:buChar char="•"/>
              <a:tabLst>
                <a:tab pos="355600" algn="l"/>
              </a:tabLst>
            </a:pPr>
            <a:r>
              <a:rPr sz="2400" dirty="0">
                <a:latin typeface="Calibri"/>
                <a:cs typeface="Calibri"/>
              </a:rPr>
              <a:t>In</a:t>
            </a:r>
            <a:r>
              <a:rPr sz="2400" spc="75" dirty="0">
                <a:latin typeface="Calibri"/>
                <a:cs typeface="Calibri"/>
              </a:rPr>
              <a:t> </a:t>
            </a:r>
            <a:r>
              <a:rPr sz="2400" dirty="0">
                <a:latin typeface="Calibri"/>
                <a:cs typeface="Calibri"/>
              </a:rPr>
              <a:t>addition,</a:t>
            </a:r>
            <a:r>
              <a:rPr sz="2400" spc="70" dirty="0">
                <a:latin typeface="Calibri"/>
                <a:cs typeface="Calibri"/>
              </a:rPr>
              <a:t> </a:t>
            </a:r>
            <a:r>
              <a:rPr sz="2400" dirty="0">
                <a:latin typeface="Calibri"/>
                <a:cs typeface="Calibri"/>
              </a:rPr>
              <a:t>IP</a:t>
            </a:r>
            <a:r>
              <a:rPr sz="2400" spc="70" dirty="0">
                <a:latin typeface="Calibri"/>
                <a:cs typeface="Calibri"/>
              </a:rPr>
              <a:t> </a:t>
            </a:r>
            <a:r>
              <a:rPr sz="2400" dirty="0">
                <a:latin typeface="Calibri"/>
                <a:cs typeface="Calibri"/>
              </a:rPr>
              <a:t>has</a:t>
            </a:r>
            <a:r>
              <a:rPr sz="2400" spc="85" dirty="0">
                <a:latin typeface="Calibri"/>
                <a:cs typeface="Calibri"/>
              </a:rPr>
              <a:t> </a:t>
            </a:r>
            <a:r>
              <a:rPr sz="2400" dirty="0">
                <a:latin typeface="Calibri"/>
                <a:cs typeface="Calibri"/>
              </a:rPr>
              <a:t>been</a:t>
            </a:r>
            <a:r>
              <a:rPr sz="2400" spc="75" dirty="0">
                <a:latin typeface="Calibri"/>
                <a:cs typeface="Calibri"/>
              </a:rPr>
              <a:t> </a:t>
            </a:r>
            <a:r>
              <a:rPr sz="2400" dirty="0">
                <a:latin typeface="Calibri"/>
                <a:cs typeface="Calibri"/>
              </a:rPr>
              <a:t>deployed</a:t>
            </a:r>
            <a:r>
              <a:rPr sz="2400" spc="85" dirty="0">
                <a:latin typeface="Calibri"/>
                <a:cs typeface="Calibri"/>
              </a:rPr>
              <a:t> </a:t>
            </a:r>
            <a:r>
              <a:rPr sz="2400" dirty="0">
                <a:latin typeface="Calibri"/>
                <a:cs typeface="Calibri"/>
              </a:rPr>
              <a:t>for</a:t>
            </a:r>
            <a:r>
              <a:rPr sz="2400" spc="75" dirty="0">
                <a:latin typeface="Calibri"/>
                <a:cs typeface="Calibri"/>
              </a:rPr>
              <a:t> </a:t>
            </a:r>
            <a:r>
              <a:rPr sz="2400" dirty="0">
                <a:solidFill>
                  <a:srgbClr val="6F2F9F"/>
                </a:solidFill>
                <a:latin typeface="Calibri"/>
                <a:cs typeface="Calibri"/>
              </a:rPr>
              <a:t>critical</a:t>
            </a:r>
            <a:r>
              <a:rPr sz="2400" spc="80" dirty="0">
                <a:solidFill>
                  <a:srgbClr val="6F2F9F"/>
                </a:solidFill>
                <a:latin typeface="Calibri"/>
                <a:cs typeface="Calibri"/>
              </a:rPr>
              <a:t> </a:t>
            </a:r>
            <a:r>
              <a:rPr sz="2400" dirty="0">
                <a:solidFill>
                  <a:srgbClr val="6F2F9F"/>
                </a:solidFill>
                <a:latin typeface="Calibri"/>
                <a:cs typeface="Calibri"/>
              </a:rPr>
              <a:t>services,</a:t>
            </a:r>
            <a:r>
              <a:rPr sz="2400" spc="80" dirty="0">
                <a:solidFill>
                  <a:srgbClr val="6F2F9F"/>
                </a:solidFill>
                <a:latin typeface="Calibri"/>
                <a:cs typeface="Calibri"/>
              </a:rPr>
              <a:t> </a:t>
            </a:r>
            <a:r>
              <a:rPr sz="2400" dirty="0">
                <a:solidFill>
                  <a:srgbClr val="6F2F9F"/>
                </a:solidFill>
                <a:latin typeface="Calibri"/>
                <a:cs typeface="Calibri"/>
              </a:rPr>
              <a:t>such</a:t>
            </a:r>
            <a:r>
              <a:rPr sz="2400" spc="90" dirty="0">
                <a:solidFill>
                  <a:srgbClr val="6F2F9F"/>
                </a:solidFill>
                <a:latin typeface="Calibri"/>
                <a:cs typeface="Calibri"/>
              </a:rPr>
              <a:t> </a:t>
            </a:r>
            <a:r>
              <a:rPr sz="2400" dirty="0">
                <a:solidFill>
                  <a:srgbClr val="6F2F9F"/>
                </a:solidFill>
                <a:latin typeface="Calibri"/>
                <a:cs typeface="Calibri"/>
              </a:rPr>
              <a:t>as</a:t>
            </a:r>
            <a:r>
              <a:rPr sz="2400" spc="85" dirty="0">
                <a:solidFill>
                  <a:srgbClr val="6F2F9F"/>
                </a:solidFill>
                <a:latin typeface="Calibri"/>
                <a:cs typeface="Calibri"/>
              </a:rPr>
              <a:t> </a:t>
            </a:r>
            <a:r>
              <a:rPr sz="2400" spc="-10" dirty="0">
                <a:solidFill>
                  <a:srgbClr val="6F2F9F"/>
                </a:solidFill>
                <a:latin typeface="Calibri"/>
                <a:cs typeface="Calibri"/>
              </a:rPr>
              <a:t>voice 	</a:t>
            </a:r>
            <a:r>
              <a:rPr sz="2400" dirty="0">
                <a:solidFill>
                  <a:srgbClr val="6F2F9F"/>
                </a:solidFill>
                <a:latin typeface="Calibri"/>
                <a:cs typeface="Calibri"/>
              </a:rPr>
              <a:t>and</a:t>
            </a:r>
            <a:r>
              <a:rPr sz="2400" spc="509" dirty="0">
                <a:solidFill>
                  <a:srgbClr val="6F2F9F"/>
                </a:solidFill>
                <a:latin typeface="Calibri"/>
                <a:cs typeface="Calibri"/>
              </a:rPr>
              <a:t>  </a:t>
            </a:r>
            <a:r>
              <a:rPr sz="2400" dirty="0">
                <a:solidFill>
                  <a:srgbClr val="6F2F9F"/>
                </a:solidFill>
                <a:latin typeface="Calibri"/>
                <a:cs typeface="Calibri"/>
              </a:rPr>
              <a:t>video,</a:t>
            </a:r>
            <a:r>
              <a:rPr sz="2400" spc="520" dirty="0">
                <a:solidFill>
                  <a:srgbClr val="6F2F9F"/>
                </a:solidFill>
                <a:latin typeface="Calibri"/>
                <a:cs typeface="Calibri"/>
              </a:rPr>
              <a:t>  </a:t>
            </a:r>
            <a:r>
              <a:rPr sz="2400" dirty="0">
                <a:solidFill>
                  <a:srgbClr val="6F2F9F"/>
                </a:solidFill>
                <a:latin typeface="Calibri"/>
                <a:cs typeface="Calibri"/>
              </a:rPr>
              <a:t>which</a:t>
            </a:r>
            <a:r>
              <a:rPr sz="2400" spc="515" dirty="0">
                <a:solidFill>
                  <a:srgbClr val="6F2F9F"/>
                </a:solidFill>
                <a:latin typeface="Calibri"/>
                <a:cs typeface="Calibri"/>
              </a:rPr>
              <a:t>  </a:t>
            </a:r>
            <a:r>
              <a:rPr sz="2400" dirty="0">
                <a:solidFill>
                  <a:srgbClr val="6F2F9F"/>
                </a:solidFill>
                <a:latin typeface="Calibri"/>
                <a:cs typeface="Calibri"/>
              </a:rPr>
              <a:t>have</a:t>
            </a:r>
            <a:r>
              <a:rPr sz="2400" spc="509" dirty="0">
                <a:solidFill>
                  <a:srgbClr val="6F2F9F"/>
                </a:solidFill>
                <a:latin typeface="Calibri"/>
                <a:cs typeface="Calibri"/>
              </a:rPr>
              <a:t>  </a:t>
            </a:r>
            <a:r>
              <a:rPr sz="2400" dirty="0">
                <a:solidFill>
                  <a:srgbClr val="6F2F9F"/>
                </a:solidFill>
                <a:latin typeface="Calibri"/>
                <a:cs typeface="Calibri"/>
              </a:rPr>
              <a:t>already</a:t>
            </a:r>
            <a:r>
              <a:rPr sz="2400" spc="515" dirty="0">
                <a:solidFill>
                  <a:srgbClr val="6F2F9F"/>
                </a:solidFill>
                <a:latin typeface="Calibri"/>
                <a:cs typeface="Calibri"/>
              </a:rPr>
              <a:t>  </a:t>
            </a:r>
            <a:r>
              <a:rPr sz="2400" dirty="0">
                <a:solidFill>
                  <a:srgbClr val="6F2F9F"/>
                </a:solidFill>
                <a:latin typeface="Calibri"/>
                <a:cs typeface="Calibri"/>
              </a:rPr>
              <a:t>transitioned</a:t>
            </a:r>
            <a:r>
              <a:rPr sz="2400" spc="509" dirty="0">
                <a:solidFill>
                  <a:srgbClr val="6F2F9F"/>
                </a:solidFill>
                <a:latin typeface="Calibri"/>
                <a:cs typeface="Calibri"/>
              </a:rPr>
              <a:t>  </a:t>
            </a:r>
            <a:r>
              <a:rPr sz="2400" dirty="0">
                <a:solidFill>
                  <a:srgbClr val="6F2F9F"/>
                </a:solidFill>
                <a:latin typeface="Calibri"/>
                <a:cs typeface="Calibri"/>
              </a:rPr>
              <a:t>from</a:t>
            </a:r>
            <a:r>
              <a:rPr sz="2400" spc="509" dirty="0">
                <a:solidFill>
                  <a:srgbClr val="6F2F9F"/>
                </a:solidFill>
                <a:latin typeface="Calibri"/>
                <a:cs typeface="Calibri"/>
              </a:rPr>
              <a:t>  </a:t>
            </a:r>
            <a:r>
              <a:rPr sz="2400" spc="-10" dirty="0">
                <a:solidFill>
                  <a:srgbClr val="6F2F9F"/>
                </a:solidFill>
                <a:latin typeface="Calibri"/>
                <a:cs typeface="Calibri"/>
              </a:rPr>
              <a:t>closed 	</a:t>
            </a:r>
            <a:r>
              <a:rPr sz="2400" spc="-20" dirty="0">
                <a:solidFill>
                  <a:srgbClr val="6F2F9F"/>
                </a:solidFill>
                <a:latin typeface="Calibri"/>
                <a:cs typeface="Calibri"/>
              </a:rPr>
              <a:t>environments</a:t>
            </a:r>
            <a:r>
              <a:rPr sz="2400" spc="-30" dirty="0">
                <a:solidFill>
                  <a:srgbClr val="6F2F9F"/>
                </a:solidFill>
                <a:latin typeface="Calibri"/>
                <a:cs typeface="Calibri"/>
              </a:rPr>
              <a:t> </a:t>
            </a:r>
            <a:r>
              <a:rPr sz="2400" dirty="0">
                <a:solidFill>
                  <a:srgbClr val="6F2F9F"/>
                </a:solidFill>
                <a:latin typeface="Calibri"/>
                <a:cs typeface="Calibri"/>
              </a:rPr>
              <a:t>to</a:t>
            </a:r>
            <a:r>
              <a:rPr sz="2400" spc="-45" dirty="0">
                <a:solidFill>
                  <a:srgbClr val="6F2F9F"/>
                </a:solidFill>
                <a:latin typeface="Calibri"/>
                <a:cs typeface="Calibri"/>
              </a:rPr>
              <a:t> </a:t>
            </a:r>
            <a:r>
              <a:rPr sz="2400" dirty="0">
                <a:solidFill>
                  <a:srgbClr val="6F2F9F"/>
                </a:solidFill>
                <a:latin typeface="Calibri"/>
                <a:cs typeface="Calibri"/>
              </a:rPr>
              <a:t>open</a:t>
            </a:r>
            <a:r>
              <a:rPr sz="2400" spc="-15" dirty="0">
                <a:solidFill>
                  <a:srgbClr val="6F2F9F"/>
                </a:solidFill>
                <a:latin typeface="Calibri"/>
                <a:cs typeface="Calibri"/>
              </a:rPr>
              <a:t> </a:t>
            </a:r>
            <a:r>
              <a:rPr sz="2400" dirty="0">
                <a:solidFill>
                  <a:srgbClr val="6F2F9F"/>
                </a:solidFill>
                <a:latin typeface="Calibri"/>
                <a:cs typeface="Calibri"/>
              </a:rPr>
              <a:t>IP</a:t>
            </a:r>
            <a:r>
              <a:rPr sz="2400" spc="-35" dirty="0">
                <a:solidFill>
                  <a:srgbClr val="6F2F9F"/>
                </a:solidFill>
                <a:latin typeface="Calibri"/>
                <a:cs typeface="Calibri"/>
              </a:rPr>
              <a:t> </a:t>
            </a:r>
            <a:r>
              <a:rPr sz="2400" spc="-10" dirty="0">
                <a:solidFill>
                  <a:srgbClr val="6F2F9F"/>
                </a:solidFill>
                <a:latin typeface="Calibri"/>
                <a:cs typeface="Calibri"/>
              </a:rPr>
              <a:t>standards.</a:t>
            </a:r>
            <a:endParaRPr sz="2400" dirty="0">
              <a:latin typeface="Calibri"/>
              <a:cs typeface="Calibri"/>
            </a:endParaRPr>
          </a:p>
          <a:p>
            <a:pPr>
              <a:lnSpc>
                <a:spcPct val="100000"/>
              </a:lnSpc>
              <a:spcBef>
                <a:spcPts val="1100"/>
              </a:spcBef>
              <a:buFont typeface="Calibri"/>
              <a:buChar char="•"/>
            </a:pPr>
            <a:endParaRPr sz="2400" dirty="0">
              <a:latin typeface="Calibri"/>
              <a:cs typeface="Calibri"/>
            </a:endParaRPr>
          </a:p>
          <a:p>
            <a:pPr marL="236854" marR="6350" indent="-224154" algn="just">
              <a:lnSpc>
                <a:spcPct val="100000"/>
              </a:lnSpc>
              <a:spcBef>
                <a:spcPts val="5"/>
              </a:spcBef>
              <a:buClr>
                <a:srgbClr val="000000"/>
              </a:buClr>
              <a:buFont typeface="Calibri"/>
              <a:buChar char="•"/>
              <a:tabLst>
                <a:tab pos="355600" algn="l"/>
              </a:tabLst>
            </a:pPr>
            <a:r>
              <a:rPr sz="2400" b="1" spc="-10" dirty="0">
                <a:solidFill>
                  <a:srgbClr val="6F2F9F"/>
                </a:solidFill>
                <a:latin typeface="Calibri"/>
                <a:cs typeface="Calibri"/>
              </a:rPr>
              <a:t>Finally,</a:t>
            </a:r>
            <a:r>
              <a:rPr sz="2400" b="1" spc="-35" dirty="0">
                <a:solidFill>
                  <a:srgbClr val="6F2F9F"/>
                </a:solidFill>
                <a:latin typeface="Calibri"/>
                <a:cs typeface="Calibri"/>
              </a:rPr>
              <a:t> </a:t>
            </a:r>
            <a:r>
              <a:rPr sz="2400" b="1" dirty="0">
                <a:solidFill>
                  <a:srgbClr val="6F2F9F"/>
                </a:solidFill>
                <a:latin typeface="Calibri"/>
                <a:cs typeface="Calibri"/>
              </a:rPr>
              <a:t>its</a:t>
            </a:r>
            <a:r>
              <a:rPr sz="2400" b="1" spc="-25" dirty="0">
                <a:solidFill>
                  <a:srgbClr val="6F2F9F"/>
                </a:solidFill>
                <a:latin typeface="Calibri"/>
                <a:cs typeface="Calibri"/>
              </a:rPr>
              <a:t> </a:t>
            </a:r>
            <a:r>
              <a:rPr sz="2400" b="1" dirty="0">
                <a:solidFill>
                  <a:srgbClr val="6F2F9F"/>
                </a:solidFill>
                <a:latin typeface="Calibri"/>
                <a:cs typeface="Calibri"/>
              </a:rPr>
              <a:t>stability</a:t>
            </a:r>
            <a:r>
              <a:rPr sz="2400" b="1" spc="-35" dirty="0">
                <a:solidFill>
                  <a:srgbClr val="6F2F9F"/>
                </a:solidFill>
                <a:latin typeface="Calibri"/>
                <a:cs typeface="Calibri"/>
              </a:rPr>
              <a:t> </a:t>
            </a:r>
            <a:r>
              <a:rPr sz="2400" b="1" dirty="0">
                <a:solidFill>
                  <a:srgbClr val="6F2F9F"/>
                </a:solidFill>
                <a:latin typeface="Calibri"/>
                <a:cs typeface="Calibri"/>
              </a:rPr>
              <a:t>and</a:t>
            </a:r>
            <a:r>
              <a:rPr sz="2400" b="1" spc="-35" dirty="0">
                <a:solidFill>
                  <a:srgbClr val="6F2F9F"/>
                </a:solidFill>
                <a:latin typeface="Calibri"/>
                <a:cs typeface="Calibri"/>
              </a:rPr>
              <a:t> </a:t>
            </a:r>
            <a:r>
              <a:rPr sz="2400" b="1" dirty="0">
                <a:solidFill>
                  <a:srgbClr val="6F2F9F"/>
                </a:solidFill>
                <a:latin typeface="Calibri"/>
                <a:cs typeface="Calibri"/>
              </a:rPr>
              <a:t>resiliency</a:t>
            </a:r>
            <a:r>
              <a:rPr sz="2400" b="1" spc="-35" dirty="0">
                <a:solidFill>
                  <a:srgbClr val="6F2F9F"/>
                </a:solidFill>
                <a:latin typeface="Calibri"/>
                <a:cs typeface="Calibri"/>
              </a:rPr>
              <a:t> </a:t>
            </a:r>
            <a:r>
              <a:rPr sz="2400" b="1" dirty="0">
                <a:solidFill>
                  <a:srgbClr val="6F2F9F"/>
                </a:solidFill>
                <a:latin typeface="Calibri"/>
                <a:cs typeface="Calibri"/>
              </a:rPr>
              <a:t>benefit</a:t>
            </a:r>
            <a:r>
              <a:rPr sz="2400" b="1" spc="-30" dirty="0">
                <a:solidFill>
                  <a:srgbClr val="6F2F9F"/>
                </a:solidFill>
                <a:latin typeface="Calibri"/>
                <a:cs typeface="Calibri"/>
              </a:rPr>
              <a:t> </a:t>
            </a:r>
            <a:r>
              <a:rPr sz="2400" b="1" dirty="0">
                <a:solidFill>
                  <a:srgbClr val="6F2F9F"/>
                </a:solidFill>
                <a:latin typeface="Calibri"/>
                <a:cs typeface="Calibri"/>
              </a:rPr>
              <a:t>from</a:t>
            </a:r>
            <a:r>
              <a:rPr sz="2400" b="1" spc="-25" dirty="0">
                <a:solidFill>
                  <a:srgbClr val="6F2F9F"/>
                </a:solidFill>
                <a:latin typeface="Calibri"/>
                <a:cs typeface="Calibri"/>
              </a:rPr>
              <a:t> </a:t>
            </a:r>
            <a:r>
              <a:rPr sz="2400" b="1" dirty="0">
                <a:solidFill>
                  <a:srgbClr val="6F2F9F"/>
                </a:solidFill>
                <a:latin typeface="Calibri"/>
                <a:cs typeface="Calibri"/>
              </a:rPr>
              <a:t>the</a:t>
            </a:r>
            <a:r>
              <a:rPr sz="2400" b="1" spc="-30" dirty="0">
                <a:solidFill>
                  <a:srgbClr val="6F2F9F"/>
                </a:solidFill>
                <a:latin typeface="Calibri"/>
                <a:cs typeface="Calibri"/>
              </a:rPr>
              <a:t> </a:t>
            </a:r>
            <a:r>
              <a:rPr sz="2400" b="1" dirty="0">
                <a:solidFill>
                  <a:srgbClr val="6F2F9F"/>
                </a:solidFill>
                <a:latin typeface="Calibri"/>
                <a:cs typeface="Calibri"/>
              </a:rPr>
              <a:t>large</a:t>
            </a:r>
            <a:r>
              <a:rPr sz="2400" b="1" spc="-25" dirty="0">
                <a:solidFill>
                  <a:srgbClr val="6F2F9F"/>
                </a:solidFill>
                <a:latin typeface="Calibri"/>
                <a:cs typeface="Calibri"/>
              </a:rPr>
              <a:t> </a:t>
            </a:r>
            <a:r>
              <a:rPr sz="2400" b="1" spc="-10" dirty="0">
                <a:solidFill>
                  <a:srgbClr val="6F2F9F"/>
                </a:solidFill>
                <a:latin typeface="Calibri"/>
                <a:cs typeface="Calibri"/>
              </a:rPr>
              <a:t>ecosystem 	</a:t>
            </a:r>
            <a:r>
              <a:rPr sz="2400" b="1" dirty="0">
                <a:solidFill>
                  <a:srgbClr val="6F2F9F"/>
                </a:solidFill>
                <a:latin typeface="Calibri"/>
                <a:cs typeface="Calibri"/>
              </a:rPr>
              <a:t>of</a:t>
            </a:r>
            <a:r>
              <a:rPr sz="2400" b="1" spc="145" dirty="0">
                <a:solidFill>
                  <a:srgbClr val="6F2F9F"/>
                </a:solidFill>
                <a:latin typeface="Calibri"/>
                <a:cs typeface="Calibri"/>
              </a:rPr>
              <a:t> </a:t>
            </a:r>
            <a:r>
              <a:rPr sz="2400" b="1" dirty="0">
                <a:solidFill>
                  <a:srgbClr val="6F2F9F"/>
                </a:solidFill>
                <a:latin typeface="Calibri"/>
                <a:cs typeface="Calibri"/>
              </a:rPr>
              <a:t>IT</a:t>
            </a:r>
            <a:r>
              <a:rPr sz="2400" b="1" spc="145" dirty="0">
                <a:solidFill>
                  <a:srgbClr val="6F2F9F"/>
                </a:solidFill>
                <a:latin typeface="Calibri"/>
                <a:cs typeface="Calibri"/>
              </a:rPr>
              <a:t> </a:t>
            </a:r>
            <a:r>
              <a:rPr sz="2400" b="1" dirty="0">
                <a:solidFill>
                  <a:srgbClr val="6F2F9F"/>
                </a:solidFill>
                <a:latin typeface="Calibri"/>
                <a:cs typeface="Calibri"/>
              </a:rPr>
              <a:t>professionals</a:t>
            </a:r>
            <a:r>
              <a:rPr sz="2400" b="1" spc="150" dirty="0">
                <a:solidFill>
                  <a:srgbClr val="6F2F9F"/>
                </a:solidFill>
                <a:latin typeface="Calibri"/>
                <a:cs typeface="Calibri"/>
              </a:rPr>
              <a:t> </a:t>
            </a:r>
            <a:r>
              <a:rPr sz="2400" b="1" dirty="0">
                <a:solidFill>
                  <a:srgbClr val="6F2F9F"/>
                </a:solidFill>
                <a:latin typeface="Calibri"/>
                <a:cs typeface="Calibri"/>
              </a:rPr>
              <a:t>who</a:t>
            </a:r>
            <a:r>
              <a:rPr sz="2400" b="1" spc="130" dirty="0">
                <a:solidFill>
                  <a:srgbClr val="6F2F9F"/>
                </a:solidFill>
                <a:latin typeface="Calibri"/>
                <a:cs typeface="Calibri"/>
              </a:rPr>
              <a:t> </a:t>
            </a:r>
            <a:r>
              <a:rPr sz="2400" b="1" dirty="0">
                <a:solidFill>
                  <a:srgbClr val="6F2F9F"/>
                </a:solidFill>
                <a:latin typeface="Calibri"/>
                <a:cs typeface="Calibri"/>
              </a:rPr>
              <a:t>can</a:t>
            </a:r>
            <a:r>
              <a:rPr sz="2400" b="1" spc="145" dirty="0">
                <a:solidFill>
                  <a:srgbClr val="6F2F9F"/>
                </a:solidFill>
                <a:latin typeface="Calibri"/>
                <a:cs typeface="Calibri"/>
              </a:rPr>
              <a:t> </a:t>
            </a:r>
            <a:r>
              <a:rPr sz="2400" b="1" dirty="0">
                <a:solidFill>
                  <a:srgbClr val="6F2F9F"/>
                </a:solidFill>
                <a:latin typeface="Calibri"/>
                <a:cs typeface="Calibri"/>
              </a:rPr>
              <a:t>help</a:t>
            </a:r>
            <a:r>
              <a:rPr sz="2400" b="1" spc="135" dirty="0">
                <a:solidFill>
                  <a:srgbClr val="6F2F9F"/>
                </a:solidFill>
                <a:latin typeface="Calibri"/>
                <a:cs typeface="Calibri"/>
              </a:rPr>
              <a:t> </a:t>
            </a:r>
            <a:r>
              <a:rPr sz="2400" b="1" dirty="0">
                <a:solidFill>
                  <a:srgbClr val="6F2F9F"/>
                </a:solidFill>
                <a:latin typeface="Calibri"/>
                <a:cs typeface="Calibri"/>
              </a:rPr>
              <a:t>design,</a:t>
            </a:r>
            <a:r>
              <a:rPr sz="2400" b="1" spc="140" dirty="0">
                <a:solidFill>
                  <a:srgbClr val="6F2F9F"/>
                </a:solidFill>
                <a:latin typeface="Calibri"/>
                <a:cs typeface="Calibri"/>
              </a:rPr>
              <a:t> </a:t>
            </a:r>
            <a:r>
              <a:rPr sz="2400" b="1" dirty="0">
                <a:solidFill>
                  <a:srgbClr val="6F2F9F"/>
                </a:solidFill>
                <a:latin typeface="Calibri"/>
                <a:cs typeface="Calibri"/>
              </a:rPr>
              <a:t>deploy,</a:t>
            </a:r>
            <a:r>
              <a:rPr sz="2400" b="1" spc="150" dirty="0">
                <a:solidFill>
                  <a:srgbClr val="6F2F9F"/>
                </a:solidFill>
                <a:latin typeface="Calibri"/>
                <a:cs typeface="Calibri"/>
              </a:rPr>
              <a:t> </a:t>
            </a:r>
            <a:r>
              <a:rPr sz="2400" b="1" dirty="0">
                <a:solidFill>
                  <a:srgbClr val="6F2F9F"/>
                </a:solidFill>
                <a:latin typeface="Calibri"/>
                <a:cs typeface="Calibri"/>
              </a:rPr>
              <a:t>and</a:t>
            </a:r>
            <a:r>
              <a:rPr sz="2400" b="1" spc="140" dirty="0">
                <a:solidFill>
                  <a:srgbClr val="6F2F9F"/>
                </a:solidFill>
                <a:latin typeface="Calibri"/>
                <a:cs typeface="Calibri"/>
              </a:rPr>
              <a:t> </a:t>
            </a:r>
            <a:r>
              <a:rPr sz="2400" b="1" dirty="0">
                <a:solidFill>
                  <a:srgbClr val="6F2F9F"/>
                </a:solidFill>
                <a:latin typeface="Calibri"/>
                <a:cs typeface="Calibri"/>
              </a:rPr>
              <a:t>operate</a:t>
            </a:r>
            <a:r>
              <a:rPr sz="2400" b="1" spc="150" dirty="0">
                <a:solidFill>
                  <a:srgbClr val="6F2F9F"/>
                </a:solidFill>
                <a:latin typeface="Calibri"/>
                <a:cs typeface="Calibri"/>
              </a:rPr>
              <a:t> </a:t>
            </a:r>
            <a:r>
              <a:rPr sz="2400" b="1" spc="-25" dirty="0">
                <a:solidFill>
                  <a:srgbClr val="6F2F9F"/>
                </a:solidFill>
                <a:latin typeface="Calibri"/>
                <a:cs typeface="Calibri"/>
              </a:rPr>
              <a:t>IP- 	</a:t>
            </a:r>
            <a:r>
              <a:rPr sz="2400" b="1" dirty="0">
                <a:solidFill>
                  <a:srgbClr val="6F2F9F"/>
                </a:solidFill>
                <a:latin typeface="Calibri"/>
                <a:cs typeface="Calibri"/>
              </a:rPr>
              <a:t>based</a:t>
            </a:r>
            <a:r>
              <a:rPr sz="2400" b="1" spc="-55" dirty="0">
                <a:solidFill>
                  <a:srgbClr val="6F2F9F"/>
                </a:solidFill>
                <a:latin typeface="Calibri"/>
                <a:cs typeface="Calibri"/>
              </a:rPr>
              <a:t> </a:t>
            </a:r>
            <a:r>
              <a:rPr sz="2400" b="1" spc="-10" dirty="0">
                <a:solidFill>
                  <a:srgbClr val="6F2F9F"/>
                </a:solidFill>
                <a:latin typeface="Calibri"/>
                <a:cs typeface="Calibri"/>
              </a:rPr>
              <a:t>solutions.</a:t>
            </a:r>
            <a:endParaRPr sz="2400" dirty="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1613661"/>
            <a:ext cx="7716520" cy="3977004"/>
          </a:xfrm>
          <a:prstGeom prst="rect">
            <a:avLst/>
          </a:prstGeom>
        </p:spPr>
        <p:txBody>
          <a:bodyPr vert="horz" wrap="square" lIns="0" tIns="12700" rIns="0" bIns="0" rtlCol="0">
            <a:spAutoFit/>
          </a:bodyPr>
          <a:lstStyle/>
          <a:p>
            <a:pPr marL="12700" algn="just">
              <a:lnSpc>
                <a:spcPct val="100000"/>
              </a:lnSpc>
              <a:spcBef>
                <a:spcPts val="100"/>
              </a:spcBef>
            </a:pPr>
            <a:r>
              <a:rPr sz="2400" b="1" dirty="0">
                <a:latin typeface="Calibri"/>
                <a:cs typeface="Calibri"/>
              </a:rPr>
              <a:t>7)</a:t>
            </a:r>
            <a:r>
              <a:rPr sz="2400" b="1" spc="-65" dirty="0">
                <a:latin typeface="Calibri"/>
                <a:cs typeface="Calibri"/>
              </a:rPr>
              <a:t> </a:t>
            </a:r>
            <a:r>
              <a:rPr sz="2400" b="1" spc="-10" dirty="0">
                <a:latin typeface="Calibri"/>
                <a:cs typeface="Calibri"/>
              </a:rPr>
              <a:t>Consumers’</a:t>
            </a:r>
            <a:r>
              <a:rPr sz="2400" b="1" spc="-50" dirty="0">
                <a:latin typeface="Calibri"/>
                <a:cs typeface="Calibri"/>
              </a:rPr>
              <a:t> </a:t>
            </a:r>
            <a:r>
              <a:rPr sz="2400" b="1" dirty="0">
                <a:latin typeface="Calibri"/>
                <a:cs typeface="Calibri"/>
              </a:rPr>
              <a:t>market</a:t>
            </a:r>
            <a:r>
              <a:rPr sz="2400" b="1" spc="-70" dirty="0">
                <a:latin typeface="Calibri"/>
                <a:cs typeface="Calibri"/>
              </a:rPr>
              <a:t> </a:t>
            </a:r>
            <a:r>
              <a:rPr sz="2400" b="1" spc="-10" dirty="0">
                <a:latin typeface="Calibri"/>
                <a:cs typeface="Calibri"/>
              </a:rPr>
              <a:t>adoption:</a:t>
            </a:r>
            <a:endParaRPr sz="2400" dirty="0">
              <a:latin typeface="Calibri"/>
              <a:cs typeface="Calibri"/>
            </a:endParaRPr>
          </a:p>
          <a:p>
            <a:pPr algn="just">
              <a:lnSpc>
                <a:spcPct val="100000"/>
              </a:lnSpc>
              <a:spcBef>
                <a:spcPts val="1105"/>
              </a:spcBef>
            </a:pPr>
            <a:endParaRPr sz="2400" dirty="0">
              <a:latin typeface="Calibri"/>
              <a:cs typeface="Calibri"/>
            </a:endParaRPr>
          </a:p>
          <a:p>
            <a:pPr marL="355600" marR="5080" indent="-342900" algn="just">
              <a:lnSpc>
                <a:spcPct val="100000"/>
              </a:lnSpc>
              <a:buFont typeface="Arial MT"/>
              <a:buChar char="•"/>
              <a:tabLst>
                <a:tab pos="355600" algn="l"/>
              </a:tabLst>
            </a:pPr>
            <a:r>
              <a:rPr sz="2400" dirty="0">
                <a:latin typeface="Calibri"/>
                <a:cs typeface="Calibri"/>
              </a:rPr>
              <a:t>When</a:t>
            </a:r>
            <a:r>
              <a:rPr sz="2400" spc="-55" dirty="0">
                <a:latin typeface="Calibri"/>
                <a:cs typeface="Calibri"/>
              </a:rPr>
              <a:t> </a:t>
            </a:r>
            <a:r>
              <a:rPr sz="2400" dirty="0">
                <a:latin typeface="Calibri"/>
                <a:cs typeface="Calibri"/>
              </a:rPr>
              <a:t>developing</a:t>
            </a:r>
            <a:r>
              <a:rPr sz="2400" spc="-40" dirty="0">
                <a:latin typeface="Calibri"/>
                <a:cs typeface="Calibri"/>
              </a:rPr>
              <a:t> </a:t>
            </a:r>
            <a:r>
              <a:rPr sz="2400" dirty="0">
                <a:latin typeface="Calibri"/>
                <a:cs typeface="Calibri"/>
              </a:rPr>
              <a:t>IoT</a:t>
            </a:r>
            <a:r>
              <a:rPr sz="2400" spc="-45" dirty="0">
                <a:latin typeface="Calibri"/>
                <a:cs typeface="Calibri"/>
              </a:rPr>
              <a:t> </a:t>
            </a:r>
            <a:r>
              <a:rPr sz="2400" dirty="0">
                <a:latin typeface="Calibri"/>
                <a:cs typeface="Calibri"/>
              </a:rPr>
              <a:t>solutions</a:t>
            </a:r>
            <a:r>
              <a:rPr sz="2400" spc="-50" dirty="0">
                <a:latin typeface="Calibri"/>
                <a:cs typeface="Calibri"/>
              </a:rPr>
              <a:t> </a:t>
            </a:r>
            <a:r>
              <a:rPr sz="2400" dirty="0">
                <a:latin typeface="Calibri"/>
                <a:cs typeface="Calibri"/>
              </a:rPr>
              <a:t>and</a:t>
            </a:r>
            <a:r>
              <a:rPr sz="2400" spc="-55" dirty="0">
                <a:latin typeface="Calibri"/>
                <a:cs typeface="Calibri"/>
              </a:rPr>
              <a:t> </a:t>
            </a:r>
            <a:r>
              <a:rPr sz="2400" dirty="0">
                <a:latin typeface="Calibri"/>
                <a:cs typeface="Calibri"/>
              </a:rPr>
              <a:t>products</a:t>
            </a:r>
            <a:r>
              <a:rPr sz="2400" spc="-50" dirty="0">
                <a:latin typeface="Calibri"/>
                <a:cs typeface="Calibri"/>
              </a:rPr>
              <a:t> </a:t>
            </a:r>
            <a:r>
              <a:rPr sz="2400" dirty="0">
                <a:latin typeface="Calibri"/>
                <a:cs typeface="Calibri"/>
              </a:rPr>
              <a:t>targeting</a:t>
            </a:r>
            <a:r>
              <a:rPr sz="2400" spc="-70" dirty="0">
                <a:latin typeface="Calibri"/>
                <a:cs typeface="Calibri"/>
              </a:rPr>
              <a:t> </a:t>
            </a:r>
            <a:r>
              <a:rPr sz="2400" spc="-25" dirty="0">
                <a:latin typeface="Calibri"/>
                <a:cs typeface="Calibri"/>
              </a:rPr>
              <a:t>the </a:t>
            </a:r>
            <a:r>
              <a:rPr sz="2400" dirty="0">
                <a:latin typeface="Calibri"/>
                <a:cs typeface="Calibri"/>
              </a:rPr>
              <a:t>consumer</a:t>
            </a:r>
            <a:r>
              <a:rPr sz="2400" spc="-80" dirty="0">
                <a:latin typeface="Calibri"/>
                <a:cs typeface="Calibri"/>
              </a:rPr>
              <a:t> </a:t>
            </a:r>
            <a:r>
              <a:rPr sz="2400" dirty="0">
                <a:latin typeface="Calibri"/>
                <a:cs typeface="Calibri"/>
              </a:rPr>
              <a:t>market,</a:t>
            </a:r>
            <a:r>
              <a:rPr sz="2400" spc="-95" dirty="0">
                <a:latin typeface="Calibri"/>
                <a:cs typeface="Calibri"/>
              </a:rPr>
              <a:t> </a:t>
            </a:r>
            <a:r>
              <a:rPr sz="2400" dirty="0">
                <a:latin typeface="Calibri"/>
                <a:cs typeface="Calibri"/>
              </a:rPr>
              <a:t>vendors</a:t>
            </a:r>
            <a:r>
              <a:rPr sz="2400" spc="-65" dirty="0">
                <a:latin typeface="Calibri"/>
                <a:cs typeface="Calibri"/>
              </a:rPr>
              <a:t> </a:t>
            </a:r>
            <a:r>
              <a:rPr sz="2400" dirty="0">
                <a:latin typeface="Calibri"/>
                <a:cs typeface="Calibri"/>
              </a:rPr>
              <a:t>know</a:t>
            </a:r>
            <a:r>
              <a:rPr sz="2400" spc="-135" dirty="0">
                <a:latin typeface="Calibri"/>
                <a:cs typeface="Calibri"/>
              </a:rPr>
              <a:t> </a:t>
            </a:r>
            <a:r>
              <a:rPr sz="2400" b="1" i="1" dirty="0">
                <a:latin typeface="Calibri"/>
                <a:cs typeface="Calibri"/>
              </a:rPr>
              <a:t>that</a:t>
            </a:r>
            <a:r>
              <a:rPr sz="2400" b="1" i="1" spc="-60" dirty="0">
                <a:latin typeface="Calibri"/>
                <a:cs typeface="Calibri"/>
              </a:rPr>
              <a:t> </a:t>
            </a:r>
            <a:r>
              <a:rPr sz="2400" b="1" i="1" dirty="0">
                <a:latin typeface="Calibri"/>
                <a:cs typeface="Calibri"/>
              </a:rPr>
              <a:t>consumers’</a:t>
            </a:r>
            <a:r>
              <a:rPr sz="2400" b="1" i="1" spc="-50" dirty="0">
                <a:latin typeface="Calibri"/>
                <a:cs typeface="Calibri"/>
              </a:rPr>
              <a:t> </a:t>
            </a:r>
            <a:r>
              <a:rPr sz="2400" b="1" i="1" dirty="0">
                <a:latin typeface="Calibri"/>
                <a:cs typeface="Calibri"/>
              </a:rPr>
              <a:t>access</a:t>
            </a:r>
            <a:r>
              <a:rPr sz="2400" b="1" i="1" spc="-80" dirty="0">
                <a:latin typeface="Calibri"/>
                <a:cs typeface="Calibri"/>
              </a:rPr>
              <a:t> </a:t>
            </a:r>
            <a:r>
              <a:rPr sz="2400" b="1" i="1" spc="-25" dirty="0">
                <a:latin typeface="Calibri"/>
                <a:cs typeface="Calibri"/>
              </a:rPr>
              <a:t>to </a:t>
            </a:r>
            <a:r>
              <a:rPr sz="2400" b="1" i="1" dirty="0">
                <a:latin typeface="Calibri"/>
                <a:cs typeface="Calibri"/>
              </a:rPr>
              <a:t>applications</a:t>
            </a:r>
            <a:r>
              <a:rPr sz="2400" b="1" i="1" spc="-45" dirty="0">
                <a:latin typeface="Calibri"/>
                <a:cs typeface="Calibri"/>
              </a:rPr>
              <a:t> </a:t>
            </a:r>
            <a:r>
              <a:rPr sz="2400" b="1" i="1" dirty="0">
                <a:latin typeface="Calibri"/>
                <a:cs typeface="Calibri"/>
              </a:rPr>
              <a:t>and</a:t>
            </a:r>
            <a:r>
              <a:rPr sz="2400" b="1" i="1" spc="-50" dirty="0">
                <a:latin typeface="Calibri"/>
                <a:cs typeface="Calibri"/>
              </a:rPr>
              <a:t> </a:t>
            </a:r>
            <a:r>
              <a:rPr sz="2400" b="1" i="1" dirty="0">
                <a:latin typeface="Calibri"/>
                <a:cs typeface="Calibri"/>
              </a:rPr>
              <a:t>devices</a:t>
            </a:r>
            <a:r>
              <a:rPr sz="2400" b="1" i="1" spc="-40" dirty="0">
                <a:latin typeface="Calibri"/>
                <a:cs typeface="Calibri"/>
              </a:rPr>
              <a:t> </a:t>
            </a:r>
            <a:r>
              <a:rPr sz="2400" b="1" i="1" dirty="0">
                <a:latin typeface="Calibri"/>
                <a:cs typeface="Calibri"/>
              </a:rPr>
              <a:t>will</a:t>
            </a:r>
            <a:r>
              <a:rPr sz="2400" b="1" i="1" spc="-35" dirty="0">
                <a:latin typeface="Calibri"/>
                <a:cs typeface="Calibri"/>
              </a:rPr>
              <a:t> </a:t>
            </a:r>
            <a:r>
              <a:rPr sz="2400" b="1" i="1" dirty="0">
                <a:latin typeface="Calibri"/>
                <a:cs typeface="Calibri"/>
              </a:rPr>
              <a:t>occur</a:t>
            </a:r>
            <a:r>
              <a:rPr sz="2400" b="1" i="1" spc="-30" dirty="0">
                <a:latin typeface="Calibri"/>
                <a:cs typeface="Calibri"/>
              </a:rPr>
              <a:t> </a:t>
            </a:r>
            <a:r>
              <a:rPr sz="2400" b="1" i="1" dirty="0">
                <a:latin typeface="Calibri"/>
                <a:cs typeface="Calibri"/>
              </a:rPr>
              <a:t>predominantly</a:t>
            </a:r>
            <a:r>
              <a:rPr sz="2400" b="1" i="1" spc="-50" dirty="0">
                <a:latin typeface="Calibri"/>
                <a:cs typeface="Calibri"/>
              </a:rPr>
              <a:t> </a:t>
            </a:r>
            <a:r>
              <a:rPr sz="2400" b="1" i="1" spc="-20" dirty="0">
                <a:latin typeface="Calibri"/>
                <a:cs typeface="Calibri"/>
              </a:rPr>
              <a:t>over </a:t>
            </a:r>
            <a:r>
              <a:rPr sz="2400" b="1" i="1" dirty="0">
                <a:latin typeface="Calibri"/>
                <a:cs typeface="Calibri"/>
              </a:rPr>
              <a:t>broadband</a:t>
            </a:r>
            <a:r>
              <a:rPr sz="2400" b="1" i="1" spc="-80" dirty="0">
                <a:latin typeface="Calibri"/>
                <a:cs typeface="Calibri"/>
              </a:rPr>
              <a:t> </a:t>
            </a:r>
            <a:r>
              <a:rPr sz="2400" b="1" i="1" dirty="0">
                <a:latin typeface="Calibri"/>
                <a:cs typeface="Calibri"/>
              </a:rPr>
              <a:t>and</a:t>
            </a:r>
            <a:r>
              <a:rPr sz="2400" b="1" i="1" spc="-30" dirty="0">
                <a:latin typeface="Calibri"/>
                <a:cs typeface="Calibri"/>
              </a:rPr>
              <a:t> </a:t>
            </a:r>
            <a:r>
              <a:rPr sz="2400" b="1" i="1" dirty="0">
                <a:latin typeface="Calibri"/>
                <a:cs typeface="Calibri"/>
              </a:rPr>
              <a:t>mobile</a:t>
            </a:r>
            <a:r>
              <a:rPr sz="2400" b="1" i="1" spc="-55" dirty="0">
                <a:latin typeface="Calibri"/>
                <a:cs typeface="Calibri"/>
              </a:rPr>
              <a:t> </a:t>
            </a:r>
            <a:r>
              <a:rPr sz="2400" b="1" i="1" dirty="0">
                <a:latin typeface="Calibri"/>
                <a:cs typeface="Calibri"/>
              </a:rPr>
              <a:t>wireless</a:t>
            </a:r>
            <a:r>
              <a:rPr sz="2400" b="1" i="1" spc="-15" dirty="0">
                <a:latin typeface="Calibri"/>
                <a:cs typeface="Calibri"/>
              </a:rPr>
              <a:t> </a:t>
            </a:r>
            <a:r>
              <a:rPr sz="2400" b="1" i="1" spc="-10" dirty="0">
                <a:latin typeface="Calibri"/>
                <a:cs typeface="Calibri"/>
              </a:rPr>
              <a:t>infrastructure</a:t>
            </a:r>
            <a:r>
              <a:rPr sz="2400" spc="-10" dirty="0">
                <a:latin typeface="Calibri"/>
                <a:cs typeface="Calibri"/>
              </a:rPr>
              <a:t>.</a:t>
            </a:r>
            <a:endParaRPr sz="2400" dirty="0">
              <a:latin typeface="Calibri"/>
              <a:cs typeface="Calibri"/>
            </a:endParaRPr>
          </a:p>
          <a:p>
            <a:pPr algn="just">
              <a:lnSpc>
                <a:spcPct val="100000"/>
              </a:lnSpc>
              <a:spcBef>
                <a:spcPts val="1100"/>
              </a:spcBef>
              <a:buFont typeface="Arial MT"/>
              <a:buChar char="•"/>
            </a:pPr>
            <a:endParaRPr sz="2400" dirty="0">
              <a:latin typeface="Calibri"/>
              <a:cs typeface="Calibri"/>
            </a:endParaRPr>
          </a:p>
          <a:p>
            <a:pPr marL="12700" marR="34290" algn="just">
              <a:lnSpc>
                <a:spcPct val="100000"/>
              </a:lnSpc>
              <a:spcBef>
                <a:spcPts val="5"/>
              </a:spcBef>
              <a:tabLst>
                <a:tab pos="355600" algn="l"/>
              </a:tabLst>
            </a:pPr>
            <a:r>
              <a:rPr sz="2400" dirty="0">
                <a:latin typeface="Calibri"/>
                <a:cs typeface="Calibri"/>
              </a:rPr>
              <a:t>•</a:t>
            </a:r>
            <a:r>
              <a:rPr sz="2400" spc="-45" dirty="0">
                <a:latin typeface="Calibri"/>
                <a:cs typeface="Calibri"/>
              </a:rPr>
              <a:t> </a:t>
            </a:r>
            <a:r>
              <a:rPr sz="2400" dirty="0">
                <a:latin typeface="Calibri"/>
                <a:cs typeface="Calibri"/>
              </a:rPr>
              <a:t>The</a:t>
            </a:r>
            <a:r>
              <a:rPr sz="2400" spc="-30" dirty="0">
                <a:latin typeface="Calibri"/>
                <a:cs typeface="Calibri"/>
              </a:rPr>
              <a:t> </a:t>
            </a:r>
            <a:r>
              <a:rPr sz="2400" dirty="0">
                <a:latin typeface="Calibri"/>
                <a:cs typeface="Calibri"/>
              </a:rPr>
              <a:t>main</a:t>
            </a:r>
            <a:r>
              <a:rPr sz="2400" spc="-50" dirty="0">
                <a:latin typeface="Calibri"/>
                <a:cs typeface="Calibri"/>
              </a:rPr>
              <a:t> </a:t>
            </a:r>
            <a:r>
              <a:rPr sz="2400" dirty="0">
                <a:latin typeface="Calibri"/>
                <a:cs typeface="Calibri"/>
              </a:rPr>
              <a:t>consumer</a:t>
            </a:r>
            <a:r>
              <a:rPr sz="2400" spc="-40" dirty="0">
                <a:latin typeface="Calibri"/>
                <a:cs typeface="Calibri"/>
              </a:rPr>
              <a:t> </a:t>
            </a:r>
            <a:r>
              <a:rPr sz="2400" dirty="0">
                <a:latin typeface="Calibri"/>
                <a:cs typeface="Calibri"/>
              </a:rPr>
              <a:t>devices</a:t>
            </a:r>
            <a:r>
              <a:rPr sz="2400" spc="-45" dirty="0">
                <a:latin typeface="Calibri"/>
                <a:cs typeface="Calibri"/>
              </a:rPr>
              <a:t> </a:t>
            </a:r>
            <a:r>
              <a:rPr sz="2400" dirty="0">
                <a:latin typeface="Calibri"/>
                <a:cs typeface="Calibri"/>
              </a:rPr>
              <a:t>range</a:t>
            </a:r>
            <a:r>
              <a:rPr sz="2400" spc="-40" dirty="0">
                <a:latin typeface="Calibri"/>
                <a:cs typeface="Calibri"/>
              </a:rPr>
              <a:t> </a:t>
            </a:r>
            <a:r>
              <a:rPr sz="2400" dirty="0">
                <a:latin typeface="Calibri"/>
                <a:cs typeface="Calibri"/>
              </a:rPr>
              <a:t>from</a:t>
            </a:r>
            <a:r>
              <a:rPr sz="2400" spc="-50" dirty="0">
                <a:latin typeface="Calibri"/>
                <a:cs typeface="Calibri"/>
              </a:rPr>
              <a:t> </a:t>
            </a:r>
            <a:r>
              <a:rPr sz="2400" dirty="0">
                <a:latin typeface="Calibri"/>
                <a:cs typeface="Calibri"/>
              </a:rPr>
              <a:t>smart</a:t>
            </a:r>
            <a:r>
              <a:rPr sz="2400" spc="-50" dirty="0">
                <a:latin typeface="Calibri"/>
                <a:cs typeface="Calibri"/>
              </a:rPr>
              <a:t> </a:t>
            </a:r>
            <a:r>
              <a:rPr sz="2400" dirty="0">
                <a:latin typeface="Calibri"/>
                <a:cs typeface="Calibri"/>
              </a:rPr>
              <a:t>phones</a:t>
            </a:r>
            <a:r>
              <a:rPr sz="2400" spc="-40" dirty="0">
                <a:latin typeface="Calibri"/>
                <a:cs typeface="Calibri"/>
              </a:rPr>
              <a:t> </a:t>
            </a:r>
            <a:r>
              <a:rPr sz="2400" spc="-25" dirty="0">
                <a:latin typeface="Calibri"/>
                <a:cs typeface="Calibri"/>
              </a:rPr>
              <a:t>to </a:t>
            </a:r>
            <a:r>
              <a:rPr lang="en-IN" sz="2400" spc="-25" dirty="0" smtClean="0">
                <a:latin typeface="Calibri"/>
                <a:cs typeface="Calibri"/>
              </a:rPr>
              <a:t>   </a:t>
            </a:r>
            <a:r>
              <a:rPr sz="2400" dirty="0" smtClean="0">
                <a:latin typeface="Calibri"/>
                <a:cs typeface="Calibri"/>
              </a:rPr>
              <a:t>tablets</a:t>
            </a:r>
            <a:r>
              <a:rPr sz="2400" spc="-45" dirty="0" smtClean="0">
                <a:latin typeface="Calibri"/>
                <a:cs typeface="Calibri"/>
              </a:rPr>
              <a:t> </a:t>
            </a:r>
            <a:r>
              <a:rPr sz="2400" dirty="0">
                <a:latin typeface="Calibri"/>
                <a:cs typeface="Calibri"/>
              </a:rPr>
              <a:t>and</a:t>
            </a:r>
            <a:r>
              <a:rPr sz="2400" spc="-35" dirty="0">
                <a:latin typeface="Calibri"/>
                <a:cs typeface="Calibri"/>
              </a:rPr>
              <a:t> </a:t>
            </a:r>
            <a:r>
              <a:rPr sz="2400" dirty="0">
                <a:latin typeface="Calibri"/>
                <a:cs typeface="Calibri"/>
              </a:rPr>
              <a:t>PCs.</a:t>
            </a:r>
            <a:r>
              <a:rPr sz="2400" spc="-75" dirty="0">
                <a:latin typeface="Calibri"/>
                <a:cs typeface="Calibri"/>
              </a:rPr>
              <a:t> </a:t>
            </a:r>
            <a:r>
              <a:rPr sz="2400" b="1" dirty="0">
                <a:solidFill>
                  <a:srgbClr val="6F2F9F"/>
                </a:solidFill>
                <a:latin typeface="Calibri"/>
                <a:cs typeface="Calibri"/>
              </a:rPr>
              <a:t>The</a:t>
            </a:r>
            <a:r>
              <a:rPr sz="2400" b="1" spc="-35" dirty="0">
                <a:solidFill>
                  <a:srgbClr val="6F2F9F"/>
                </a:solidFill>
                <a:latin typeface="Calibri"/>
                <a:cs typeface="Calibri"/>
              </a:rPr>
              <a:t> </a:t>
            </a:r>
            <a:r>
              <a:rPr sz="2400" b="1" dirty="0">
                <a:solidFill>
                  <a:srgbClr val="6F2F9F"/>
                </a:solidFill>
                <a:latin typeface="Calibri"/>
                <a:cs typeface="Calibri"/>
              </a:rPr>
              <a:t>common</a:t>
            </a:r>
            <a:r>
              <a:rPr sz="2400" b="1" spc="-70" dirty="0">
                <a:solidFill>
                  <a:srgbClr val="6F2F9F"/>
                </a:solidFill>
                <a:latin typeface="Calibri"/>
                <a:cs typeface="Calibri"/>
              </a:rPr>
              <a:t> </a:t>
            </a:r>
            <a:r>
              <a:rPr sz="2400" b="1" dirty="0">
                <a:solidFill>
                  <a:srgbClr val="6F2F9F"/>
                </a:solidFill>
                <a:latin typeface="Calibri"/>
                <a:cs typeface="Calibri"/>
              </a:rPr>
              <a:t>protocol</a:t>
            </a:r>
            <a:r>
              <a:rPr sz="2400" b="1" spc="-50" dirty="0">
                <a:solidFill>
                  <a:srgbClr val="6F2F9F"/>
                </a:solidFill>
                <a:latin typeface="Calibri"/>
                <a:cs typeface="Calibri"/>
              </a:rPr>
              <a:t> </a:t>
            </a:r>
            <a:r>
              <a:rPr sz="2400" b="1" dirty="0">
                <a:solidFill>
                  <a:srgbClr val="6F2F9F"/>
                </a:solidFill>
                <a:latin typeface="Calibri"/>
                <a:cs typeface="Calibri"/>
              </a:rPr>
              <a:t>that</a:t>
            </a:r>
            <a:r>
              <a:rPr sz="2400" b="1" spc="-25" dirty="0">
                <a:solidFill>
                  <a:srgbClr val="6F2F9F"/>
                </a:solidFill>
                <a:latin typeface="Calibri"/>
                <a:cs typeface="Calibri"/>
              </a:rPr>
              <a:t> </a:t>
            </a:r>
            <a:r>
              <a:rPr sz="2400" b="1" dirty="0">
                <a:solidFill>
                  <a:srgbClr val="6F2F9F"/>
                </a:solidFill>
                <a:latin typeface="Calibri"/>
                <a:cs typeface="Calibri"/>
              </a:rPr>
              <a:t>links</a:t>
            </a:r>
            <a:r>
              <a:rPr sz="2400" b="1" spc="-15" dirty="0">
                <a:solidFill>
                  <a:srgbClr val="6F2F9F"/>
                </a:solidFill>
                <a:latin typeface="Calibri"/>
                <a:cs typeface="Calibri"/>
              </a:rPr>
              <a:t> </a:t>
            </a:r>
            <a:r>
              <a:rPr sz="2400" b="1" dirty="0">
                <a:solidFill>
                  <a:srgbClr val="6F2F9F"/>
                </a:solidFill>
                <a:latin typeface="Calibri"/>
                <a:cs typeface="Calibri"/>
              </a:rPr>
              <a:t>IoT</a:t>
            </a:r>
            <a:r>
              <a:rPr sz="2400" b="1" spc="-40" dirty="0">
                <a:solidFill>
                  <a:srgbClr val="6F2F9F"/>
                </a:solidFill>
                <a:latin typeface="Calibri"/>
                <a:cs typeface="Calibri"/>
              </a:rPr>
              <a:t> </a:t>
            </a:r>
            <a:r>
              <a:rPr sz="2400" b="1" dirty="0">
                <a:solidFill>
                  <a:srgbClr val="6F2F9F"/>
                </a:solidFill>
                <a:latin typeface="Calibri"/>
                <a:cs typeface="Calibri"/>
              </a:rPr>
              <a:t>in</a:t>
            </a:r>
            <a:r>
              <a:rPr sz="2400" b="1" spc="-30" dirty="0">
                <a:solidFill>
                  <a:srgbClr val="6F2F9F"/>
                </a:solidFill>
                <a:latin typeface="Calibri"/>
                <a:cs typeface="Calibri"/>
              </a:rPr>
              <a:t> </a:t>
            </a:r>
            <a:r>
              <a:rPr sz="2400" b="1" spc="-25" dirty="0">
                <a:solidFill>
                  <a:srgbClr val="6F2F9F"/>
                </a:solidFill>
                <a:latin typeface="Calibri"/>
                <a:cs typeface="Calibri"/>
              </a:rPr>
              <a:t>the </a:t>
            </a:r>
            <a:r>
              <a:rPr sz="2400" b="1" dirty="0">
                <a:solidFill>
                  <a:srgbClr val="6F2F9F"/>
                </a:solidFill>
                <a:latin typeface="Calibri"/>
                <a:cs typeface="Calibri"/>
              </a:rPr>
              <a:t>consumer</a:t>
            </a:r>
            <a:r>
              <a:rPr sz="2400" b="1" spc="-50" dirty="0">
                <a:solidFill>
                  <a:srgbClr val="6F2F9F"/>
                </a:solidFill>
                <a:latin typeface="Calibri"/>
                <a:cs typeface="Calibri"/>
              </a:rPr>
              <a:t> </a:t>
            </a:r>
            <a:r>
              <a:rPr sz="2400" b="1" dirty="0">
                <a:solidFill>
                  <a:srgbClr val="6F2F9F"/>
                </a:solidFill>
                <a:latin typeface="Calibri"/>
                <a:cs typeface="Calibri"/>
              </a:rPr>
              <a:t>space</a:t>
            </a:r>
            <a:r>
              <a:rPr sz="2400" b="1" spc="-40" dirty="0">
                <a:solidFill>
                  <a:srgbClr val="6F2F9F"/>
                </a:solidFill>
                <a:latin typeface="Calibri"/>
                <a:cs typeface="Calibri"/>
              </a:rPr>
              <a:t> </a:t>
            </a:r>
            <a:r>
              <a:rPr sz="2400" b="1" dirty="0">
                <a:solidFill>
                  <a:srgbClr val="6F2F9F"/>
                </a:solidFill>
                <a:latin typeface="Calibri"/>
                <a:cs typeface="Calibri"/>
              </a:rPr>
              <a:t>to</a:t>
            </a:r>
            <a:r>
              <a:rPr sz="2400" b="1" spc="-35" dirty="0">
                <a:solidFill>
                  <a:srgbClr val="6F2F9F"/>
                </a:solidFill>
                <a:latin typeface="Calibri"/>
                <a:cs typeface="Calibri"/>
              </a:rPr>
              <a:t> </a:t>
            </a:r>
            <a:r>
              <a:rPr sz="2400" b="1" dirty="0">
                <a:solidFill>
                  <a:srgbClr val="6F2F9F"/>
                </a:solidFill>
                <a:latin typeface="Calibri"/>
                <a:cs typeface="Calibri"/>
              </a:rPr>
              <a:t>these</a:t>
            </a:r>
            <a:r>
              <a:rPr sz="2400" b="1" spc="-20" dirty="0">
                <a:solidFill>
                  <a:srgbClr val="6F2F9F"/>
                </a:solidFill>
                <a:latin typeface="Calibri"/>
                <a:cs typeface="Calibri"/>
              </a:rPr>
              <a:t> </a:t>
            </a:r>
            <a:r>
              <a:rPr sz="2400" b="1" dirty="0">
                <a:solidFill>
                  <a:srgbClr val="6F2F9F"/>
                </a:solidFill>
                <a:latin typeface="Calibri"/>
                <a:cs typeface="Calibri"/>
              </a:rPr>
              <a:t>devices</a:t>
            </a:r>
            <a:r>
              <a:rPr sz="2400" b="1" spc="-40" dirty="0">
                <a:solidFill>
                  <a:srgbClr val="6F2F9F"/>
                </a:solidFill>
                <a:latin typeface="Calibri"/>
                <a:cs typeface="Calibri"/>
              </a:rPr>
              <a:t> </a:t>
            </a:r>
            <a:r>
              <a:rPr sz="2400" b="1" dirty="0">
                <a:solidFill>
                  <a:srgbClr val="6F2F9F"/>
                </a:solidFill>
                <a:latin typeface="Calibri"/>
                <a:cs typeface="Calibri"/>
              </a:rPr>
              <a:t>is</a:t>
            </a:r>
            <a:r>
              <a:rPr sz="2400" b="1" spc="-30" dirty="0">
                <a:solidFill>
                  <a:srgbClr val="6F2F9F"/>
                </a:solidFill>
                <a:latin typeface="Calibri"/>
                <a:cs typeface="Calibri"/>
              </a:rPr>
              <a:t> </a:t>
            </a:r>
            <a:r>
              <a:rPr sz="2400" b="1" spc="-25" dirty="0">
                <a:solidFill>
                  <a:srgbClr val="6F2F9F"/>
                </a:solidFill>
                <a:latin typeface="Calibri"/>
                <a:cs typeface="Calibri"/>
              </a:rPr>
              <a:t>IP.</a:t>
            </a:r>
            <a:endParaRPr sz="2400" dirty="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1613661"/>
            <a:ext cx="8072755" cy="4415790"/>
          </a:xfrm>
          <a:prstGeom prst="rect">
            <a:avLst/>
          </a:prstGeom>
        </p:spPr>
        <p:txBody>
          <a:bodyPr vert="horz" wrap="square" lIns="0" tIns="12700" rIns="0" bIns="0" rtlCol="0">
            <a:spAutoFit/>
          </a:bodyPr>
          <a:lstStyle/>
          <a:p>
            <a:pPr marL="12700" algn="just">
              <a:lnSpc>
                <a:spcPct val="100000"/>
              </a:lnSpc>
              <a:spcBef>
                <a:spcPts val="100"/>
              </a:spcBef>
            </a:pPr>
            <a:r>
              <a:rPr sz="2400" b="1" dirty="0">
                <a:latin typeface="Calibri"/>
                <a:cs typeface="Calibri"/>
              </a:rPr>
              <a:t>8)</a:t>
            </a:r>
            <a:r>
              <a:rPr sz="2400" b="1" spc="-60" dirty="0">
                <a:latin typeface="Calibri"/>
                <a:cs typeface="Calibri"/>
              </a:rPr>
              <a:t> </a:t>
            </a:r>
            <a:r>
              <a:rPr sz="2400" b="1" dirty="0">
                <a:latin typeface="Calibri"/>
                <a:cs typeface="Calibri"/>
              </a:rPr>
              <a:t>The</a:t>
            </a:r>
            <a:r>
              <a:rPr sz="2400" b="1" spc="-55" dirty="0">
                <a:latin typeface="Calibri"/>
                <a:cs typeface="Calibri"/>
              </a:rPr>
              <a:t> </a:t>
            </a:r>
            <a:r>
              <a:rPr sz="2400" b="1" dirty="0">
                <a:latin typeface="Calibri"/>
                <a:cs typeface="Calibri"/>
              </a:rPr>
              <a:t>innovation</a:t>
            </a:r>
            <a:r>
              <a:rPr sz="2400" b="1" spc="-45" dirty="0">
                <a:latin typeface="Calibri"/>
                <a:cs typeface="Calibri"/>
              </a:rPr>
              <a:t> </a:t>
            </a:r>
            <a:r>
              <a:rPr sz="2400" b="1" spc="-10" dirty="0">
                <a:latin typeface="Calibri"/>
                <a:cs typeface="Calibri"/>
              </a:rPr>
              <a:t>factor:</a:t>
            </a:r>
            <a:endParaRPr sz="2400" dirty="0">
              <a:latin typeface="Calibri"/>
              <a:cs typeface="Calibri"/>
            </a:endParaRPr>
          </a:p>
          <a:p>
            <a:pPr>
              <a:lnSpc>
                <a:spcPct val="100000"/>
              </a:lnSpc>
              <a:spcBef>
                <a:spcPts val="1105"/>
              </a:spcBef>
            </a:pPr>
            <a:endParaRPr sz="2400" dirty="0">
              <a:latin typeface="Calibri"/>
              <a:cs typeface="Calibri"/>
            </a:endParaRPr>
          </a:p>
          <a:p>
            <a:pPr marL="246379" marR="6985" indent="-233679" algn="just">
              <a:lnSpc>
                <a:spcPct val="100000"/>
              </a:lnSpc>
              <a:buChar char="•"/>
              <a:tabLst>
                <a:tab pos="355600" algn="l"/>
              </a:tabLst>
            </a:pPr>
            <a:r>
              <a:rPr sz="2400" dirty="0">
                <a:latin typeface="Calibri"/>
                <a:cs typeface="Calibri"/>
              </a:rPr>
              <a:t>The</a:t>
            </a:r>
            <a:r>
              <a:rPr sz="2400" spc="10" dirty="0">
                <a:latin typeface="Calibri"/>
                <a:cs typeface="Calibri"/>
              </a:rPr>
              <a:t> </a:t>
            </a:r>
            <a:r>
              <a:rPr sz="2400" dirty="0">
                <a:latin typeface="Calibri"/>
                <a:cs typeface="Calibri"/>
              </a:rPr>
              <a:t>past</a:t>
            </a:r>
            <a:r>
              <a:rPr sz="2400" spc="20" dirty="0">
                <a:latin typeface="Calibri"/>
                <a:cs typeface="Calibri"/>
              </a:rPr>
              <a:t> </a:t>
            </a:r>
            <a:r>
              <a:rPr sz="2400" dirty="0">
                <a:latin typeface="Calibri"/>
                <a:cs typeface="Calibri"/>
              </a:rPr>
              <a:t>two</a:t>
            </a:r>
            <a:r>
              <a:rPr sz="2400" spc="10" dirty="0">
                <a:latin typeface="Calibri"/>
                <a:cs typeface="Calibri"/>
              </a:rPr>
              <a:t> </a:t>
            </a:r>
            <a:r>
              <a:rPr sz="2400" dirty="0">
                <a:latin typeface="Calibri"/>
                <a:cs typeface="Calibri"/>
              </a:rPr>
              <a:t>decades</a:t>
            </a:r>
            <a:r>
              <a:rPr sz="2400" spc="5" dirty="0">
                <a:latin typeface="Calibri"/>
                <a:cs typeface="Calibri"/>
              </a:rPr>
              <a:t> </a:t>
            </a:r>
            <a:r>
              <a:rPr sz="2400" dirty="0">
                <a:latin typeface="Calibri"/>
                <a:cs typeface="Calibri"/>
              </a:rPr>
              <a:t>have</a:t>
            </a:r>
            <a:r>
              <a:rPr sz="2400" spc="25" dirty="0">
                <a:latin typeface="Calibri"/>
                <a:cs typeface="Calibri"/>
              </a:rPr>
              <a:t> </a:t>
            </a:r>
            <a:r>
              <a:rPr sz="2400" dirty="0">
                <a:latin typeface="Calibri"/>
                <a:cs typeface="Calibri"/>
              </a:rPr>
              <a:t>largely</a:t>
            </a:r>
            <a:r>
              <a:rPr sz="2400" spc="20" dirty="0">
                <a:latin typeface="Calibri"/>
                <a:cs typeface="Calibri"/>
              </a:rPr>
              <a:t> </a:t>
            </a:r>
            <a:r>
              <a:rPr sz="2400" dirty="0">
                <a:latin typeface="Calibri"/>
                <a:cs typeface="Calibri"/>
              </a:rPr>
              <a:t>established</a:t>
            </a:r>
            <a:r>
              <a:rPr sz="2400" spc="25" dirty="0">
                <a:latin typeface="Calibri"/>
                <a:cs typeface="Calibri"/>
              </a:rPr>
              <a:t> </a:t>
            </a:r>
            <a:r>
              <a:rPr sz="2400" dirty="0">
                <a:latin typeface="Calibri"/>
                <a:cs typeface="Calibri"/>
              </a:rPr>
              <a:t>the</a:t>
            </a:r>
            <a:r>
              <a:rPr sz="2400" spc="25" dirty="0">
                <a:latin typeface="Calibri"/>
                <a:cs typeface="Calibri"/>
              </a:rPr>
              <a:t> </a:t>
            </a:r>
            <a:r>
              <a:rPr sz="2400" dirty="0">
                <a:latin typeface="Calibri"/>
                <a:cs typeface="Calibri"/>
              </a:rPr>
              <a:t>adoption</a:t>
            </a:r>
            <a:r>
              <a:rPr sz="2400" spc="20" dirty="0">
                <a:latin typeface="Calibri"/>
                <a:cs typeface="Calibri"/>
              </a:rPr>
              <a:t> </a:t>
            </a:r>
            <a:r>
              <a:rPr sz="2400" spc="-25" dirty="0">
                <a:latin typeface="Calibri"/>
                <a:cs typeface="Calibri"/>
              </a:rPr>
              <a:t>of 	</a:t>
            </a:r>
            <a:r>
              <a:rPr sz="2400" dirty="0">
                <a:latin typeface="Calibri"/>
                <a:cs typeface="Calibri"/>
              </a:rPr>
              <a:t>IP</a:t>
            </a:r>
            <a:r>
              <a:rPr sz="2400" spc="-55" dirty="0">
                <a:latin typeface="Calibri"/>
                <a:cs typeface="Calibri"/>
              </a:rPr>
              <a:t> </a:t>
            </a:r>
            <a:r>
              <a:rPr sz="2400" dirty="0">
                <a:latin typeface="Calibri"/>
                <a:cs typeface="Calibri"/>
              </a:rPr>
              <a:t>as</a:t>
            </a:r>
            <a:r>
              <a:rPr sz="2400" spc="-50" dirty="0">
                <a:latin typeface="Calibri"/>
                <a:cs typeface="Calibri"/>
              </a:rPr>
              <a:t> </a:t>
            </a:r>
            <a:r>
              <a:rPr sz="2400" dirty="0">
                <a:latin typeface="Calibri"/>
                <a:cs typeface="Calibri"/>
              </a:rPr>
              <a:t>a</a:t>
            </a:r>
            <a:r>
              <a:rPr sz="2400" spc="-55" dirty="0">
                <a:latin typeface="Calibri"/>
                <a:cs typeface="Calibri"/>
              </a:rPr>
              <a:t> </a:t>
            </a:r>
            <a:r>
              <a:rPr sz="2400" dirty="0">
                <a:latin typeface="Calibri"/>
                <a:cs typeface="Calibri"/>
              </a:rPr>
              <a:t>factor</a:t>
            </a:r>
            <a:r>
              <a:rPr sz="2400" spc="-55" dirty="0">
                <a:latin typeface="Calibri"/>
                <a:cs typeface="Calibri"/>
              </a:rPr>
              <a:t> </a:t>
            </a:r>
            <a:r>
              <a:rPr sz="2400" dirty="0">
                <a:latin typeface="Calibri"/>
                <a:cs typeface="Calibri"/>
              </a:rPr>
              <a:t>for</a:t>
            </a:r>
            <a:r>
              <a:rPr sz="2400" spc="-50" dirty="0">
                <a:latin typeface="Calibri"/>
                <a:cs typeface="Calibri"/>
              </a:rPr>
              <a:t> </a:t>
            </a:r>
            <a:r>
              <a:rPr sz="2400" dirty="0">
                <a:latin typeface="Calibri"/>
                <a:cs typeface="Calibri"/>
              </a:rPr>
              <a:t>increased</a:t>
            </a:r>
            <a:r>
              <a:rPr sz="2400" spc="-60" dirty="0">
                <a:latin typeface="Calibri"/>
                <a:cs typeface="Calibri"/>
              </a:rPr>
              <a:t> </a:t>
            </a:r>
            <a:r>
              <a:rPr sz="2400" spc="-10" dirty="0">
                <a:latin typeface="Calibri"/>
                <a:cs typeface="Calibri"/>
              </a:rPr>
              <a:t>innovation.</a:t>
            </a:r>
            <a:endParaRPr sz="2400" dirty="0">
              <a:latin typeface="Calibri"/>
              <a:cs typeface="Calibri"/>
            </a:endParaRPr>
          </a:p>
          <a:p>
            <a:pPr marL="244475" marR="5080" indent="-231775" algn="just">
              <a:lnSpc>
                <a:spcPct val="100000"/>
              </a:lnSpc>
              <a:spcBef>
                <a:spcPts val="575"/>
              </a:spcBef>
              <a:buChar char="•"/>
              <a:tabLst>
                <a:tab pos="355600" algn="l"/>
              </a:tabLst>
            </a:pPr>
            <a:r>
              <a:rPr sz="2400" dirty="0">
                <a:latin typeface="Calibri"/>
                <a:cs typeface="Calibri"/>
              </a:rPr>
              <a:t>IP</a:t>
            </a:r>
            <a:r>
              <a:rPr sz="2400" spc="20" dirty="0">
                <a:latin typeface="Calibri"/>
                <a:cs typeface="Calibri"/>
              </a:rPr>
              <a:t> </a:t>
            </a:r>
            <a:r>
              <a:rPr sz="2400" dirty="0">
                <a:latin typeface="Calibri"/>
                <a:cs typeface="Calibri"/>
              </a:rPr>
              <a:t>is</a:t>
            </a:r>
            <a:r>
              <a:rPr sz="2400" spc="25" dirty="0">
                <a:latin typeface="Calibri"/>
                <a:cs typeface="Calibri"/>
              </a:rPr>
              <a:t> </a:t>
            </a:r>
            <a:r>
              <a:rPr sz="2400" b="1" dirty="0">
                <a:solidFill>
                  <a:srgbClr val="6F2F9F"/>
                </a:solidFill>
                <a:latin typeface="Calibri"/>
                <a:cs typeface="Calibri"/>
              </a:rPr>
              <a:t>the</a:t>
            </a:r>
            <a:r>
              <a:rPr sz="2400" b="1" spc="30" dirty="0">
                <a:solidFill>
                  <a:srgbClr val="6F2F9F"/>
                </a:solidFill>
                <a:latin typeface="Calibri"/>
                <a:cs typeface="Calibri"/>
              </a:rPr>
              <a:t> </a:t>
            </a:r>
            <a:r>
              <a:rPr sz="2400" b="1" dirty="0">
                <a:solidFill>
                  <a:srgbClr val="6F2F9F"/>
                </a:solidFill>
                <a:latin typeface="Calibri"/>
                <a:cs typeface="Calibri"/>
              </a:rPr>
              <a:t>underlying</a:t>
            </a:r>
            <a:r>
              <a:rPr sz="2400" b="1" spc="25" dirty="0">
                <a:solidFill>
                  <a:srgbClr val="6F2F9F"/>
                </a:solidFill>
                <a:latin typeface="Calibri"/>
                <a:cs typeface="Calibri"/>
              </a:rPr>
              <a:t> </a:t>
            </a:r>
            <a:r>
              <a:rPr sz="2400" b="1" dirty="0">
                <a:solidFill>
                  <a:srgbClr val="6F2F9F"/>
                </a:solidFill>
                <a:latin typeface="Calibri"/>
                <a:cs typeface="Calibri"/>
              </a:rPr>
              <a:t>protocol</a:t>
            </a:r>
            <a:r>
              <a:rPr sz="2400" b="1" spc="35" dirty="0">
                <a:solidFill>
                  <a:srgbClr val="6F2F9F"/>
                </a:solidFill>
                <a:latin typeface="Calibri"/>
                <a:cs typeface="Calibri"/>
              </a:rPr>
              <a:t> </a:t>
            </a:r>
            <a:r>
              <a:rPr sz="2400" b="1" dirty="0">
                <a:solidFill>
                  <a:srgbClr val="6F2F9F"/>
                </a:solidFill>
                <a:latin typeface="Calibri"/>
                <a:cs typeface="Calibri"/>
              </a:rPr>
              <a:t>for</a:t>
            </a:r>
            <a:r>
              <a:rPr sz="2400" b="1" spc="30" dirty="0">
                <a:solidFill>
                  <a:srgbClr val="6F2F9F"/>
                </a:solidFill>
                <a:latin typeface="Calibri"/>
                <a:cs typeface="Calibri"/>
              </a:rPr>
              <a:t> </a:t>
            </a:r>
            <a:r>
              <a:rPr sz="2400" b="1" dirty="0">
                <a:solidFill>
                  <a:srgbClr val="6F2F9F"/>
                </a:solidFill>
                <a:latin typeface="Calibri"/>
                <a:cs typeface="Calibri"/>
              </a:rPr>
              <a:t>applications</a:t>
            </a:r>
            <a:r>
              <a:rPr sz="2400" b="1" spc="30" dirty="0">
                <a:solidFill>
                  <a:srgbClr val="6F2F9F"/>
                </a:solidFill>
                <a:latin typeface="Calibri"/>
                <a:cs typeface="Calibri"/>
              </a:rPr>
              <a:t> </a:t>
            </a:r>
            <a:r>
              <a:rPr sz="2400" i="1" dirty="0">
                <a:solidFill>
                  <a:srgbClr val="6F2F9F"/>
                </a:solidFill>
                <a:latin typeface="Calibri"/>
                <a:cs typeface="Calibri"/>
              </a:rPr>
              <a:t>ranging</a:t>
            </a:r>
            <a:r>
              <a:rPr sz="2400" i="1" spc="35" dirty="0">
                <a:solidFill>
                  <a:srgbClr val="6F2F9F"/>
                </a:solidFill>
                <a:latin typeface="Calibri"/>
                <a:cs typeface="Calibri"/>
              </a:rPr>
              <a:t> </a:t>
            </a:r>
            <a:r>
              <a:rPr sz="2400" i="1" dirty="0">
                <a:solidFill>
                  <a:srgbClr val="6F2F9F"/>
                </a:solidFill>
                <a:latin typeface="Calibri"/>
                <a:cs typeface="Calibri"/>
              </a:rPr>
              <a:t>from</a:t>
            </a:r>
            <a:r>
              <a:rPr sz="2400" i="1" spc="30" dirty="0">
                <a:solidFill>
                  <a:srgbClr val="6F2F9F"/>
                </a:solidFill>
                <a:latin typeface="Calibri"/>
                <a:cs typeface="Calibri"/>
              </a:rPr>
              <a:t> </a:t>
            </a:r>
            <a:r>
              <a:rPr sz="2400" i="1" spc="-20" dirty="0">
                <a:solidFill>
                  <a:srgbClr val="6F2F9F"/>
                </a:solidFill>
                <a:latin typeface="Calibri"/>
                <a:cs typeface="Calibri"/>
              </a:rPr>
              <a:t>file 	</a:t>
            </a:r>
            <a:r>
              <a:rPr sz="2400" i="1" dirty="0">
                <a:solidFill>
                  <a:srgbClr val="6F2F9F"/>
                </a:solidFill>
                <a:latin typeface="Calibri"/>
                <a:cs typeface="Calibri"/>
              </a:rPr>
              <a:t>transfer</a:t>
            </a:r>
            <a:r>
              <a:rPr sz="2400" i="1" spc="530" dirty="0">
                <a:solidFill>
                  <a:srgbClr val="6F2F9F"/>
                </a:solidFill>
                <a:latin typeface="Calibri"/>
                <a:cs typeface="Calibri"/>
              </a:rPr>
              <a:t> </a:t>
            </a:r>
            <a:r>
              <a:rPr sz="2400" i="1" dirty="0">
                <a:solidFill>
                  <a:srgbClr val="6F2F9F"/>
                </a:solidFill>
                <a:latin typeface="Calibri"/>
                <a:cs typeface="Calibri"/>
              </a:rPr>
              <a:t>and</a:t>
            </a:r>
            <a:r>
              <a:rPr sz="2400" i="1" spc="540" dirty="0">
                <a:solidFill>
                  <a:srgbClr val="6F2F9F"/>
                </a:solidFill>
                <a:latin typeface="Calibri"/>
                <a:cs typeface="Calibri"/>
              </a:rPr>
              <a:t> </a:t>
            </a:r>
            <a:r>
              <a:rPr sz="2400" i="1" spc="-10" dirty="0">
                <a:solidFill>
                  <a:srgbClr val="6F2F9F"/>
                </a:solidFill>
                <a:latin typeface="Calibri"/>
                <a:cs typeface="Calibri"/>
              </a:rPr>
              <a:t>e-</a:t>
            </a:r>
            <a:r>
              <a:rPr sz="2400" i="1" dirty="0">
                <a:solidFill>
                  <a:srgbClr val="6F2F9F"/>
                </a:solidFill>
                <a:latin typeface="Calibri"/>
                <a:cs typeface="Calibri"/>
              </a:rPr>
              <a:t>mail</a:t>
            </a:r>
            <a:r>
              <a:rPr sz="2400" i="1" spc="540" dirty="0">
                <a:solidFill>
                  <a:srgbClr val="6F2F9F"/>
                </a:solidFill>
                <a:latin typeface="Calibri"/>
                <a:cs typeface="Calibri"/>
              </a:rPr>
              <a:t> </a:t>
            </a:r>
            <a:r>
              <a:rPr sz="2400" i="1" dirty="0">
                <a:solidFill>
                  <a:srgbClr val="6F2F9F"/>
                </a:solidFill>
                <a:latin typeface="Calibri"/>
                <a:cs typeface="Calibri"/>
              </a:rPr>
              <a:t>to</a:t>
            </a:r>
            <a:r>
              <a:rPr sz="2400" i="1" spc="540" dirty="0">
                <a:solidFill>
                  <a:srgbClr val="6F2F9F"/>
                </a:solidFill>
                <a:latin typeface="Calibri"/>
                <a:cs typeface="Calibri"/>
              </a:rPr>
              <a:t> </a:t>
            </a:r>
            <a:r>
              <a:rPr sz="2400" i="1" dirty="0">
                <a:solidFill>
                  <a:srgbClr val="6F2F9F"/>
                </a:solidFill>
                <a:latin typeface="Calibri"/>
                <a:cs typeface="Calibri"/>
              </a:rPr>
              <a:t>the</a:t>
            </a:r>
            <a:r>
              <a:rPr sz="2400" i="1" spc="535" dirty="0">
                <a:solidFill>
                  <a:srgbClr val="6F2F9F"/>
                </a:solidFill>
                <a:latin typeface="Calibri"/>
                <a:cs typeface="Calibri"/>
              </a:rPr>
              <a:t> </a:t>
            </a:r>
            <a:r>
              <a:rPr sz="2400" i="1" dirty="0">
                <a:solidFill>
                  <a:srgbClr val="6F2F9F"/>
                </a:solidFill>
                <a:latin typeface="Calibri"/>
                <a:cs typeface="Calibri"/>
              </a:rPr>
              <a:t>World</a:t>
            </a:r>
            <a:r>
              <a:rPr sz="2400" i="1" spc="530" dirty="0">
                <a:solidFill>
                  <a:srgbClr val="6F2F9F"/>
                </a:solidFill>
                <a:latin typeface="Calibri"/>
                <a:cs typeface="Calibri"/>
              </a:rPr>
              <a:t> </a:t>
            </a:r>
            <a:r>
              <a:rPr sz="2400" i="1" dirty="0">
                <a:solidFill>
                  <a:srgbClr val="6F2F9F"/>
                </a:solidFill>
                <a:latin typeface="Calibri"/>
                <a:cs typeface="Calibri"/>
              </a:rPr>
              <a:t>Wide</a:t>
            </a:r>
            <a:r>
              <a:rPr sz="2400" i="1" spc="540" dirty="0">
                <a:solidFill>
                  <a:srgbClr val="6F2F9F"/>
                </a:solidFill>
                <a:latin typeface="Calibri"/>
                <a:cs typeface="Calibri"/>
              </a:rPr>
              <a:t> </a:t>
            </a:r>
            <a:r>
              <a:rPr sz="2400" i="1" dirty="0">
                <a:solidFill>
                  <a:srgbClr val="6F2F9F"/>
                </a:solidFill>
                <a:latin typeface="Calibri"/>
                <a:cs typeface="Calibri"/>
              </a:rPr>
              <a:t>Web,</a:t>
            </a:r>
            <a:r>
              <a:rPr sz="2400" i="1" spc="540" dirty="0">
                <a:solidFill>
                  <a:srgbClr val="6F2F9F"/>
                </a:solidFill>
                <a:latin typeface="Calibri"/>
                <a:cs typeface="Calibri"/>
              </a:rPr>
              <a:t> </a:t>
            </a:r>
            <a:r>
              <a:rPr sz="2400" i="1" spc="-10" dirty="0">
                <a:solidFill>
                  <a:srgbClr val="6F2F9F"/>
                </a:solidFill>
                <a:latin typeface="Calibri"/>
                <a:cs typeface="Calibri"/>
              </a:rPr>
              <a:t>e-commerce, 	</a:t>
            </a:r>
            <a:r>
              <a:rPr sz="2400" i="1" dirty="0">
                <a:solidFill>
                  <a:srgbClr val="6F2F9F"/>
                </a:solidFill>
                <a:latin typeface="Calibri"/>
                <a:cs typeface="Calibri"/>
              </a:rPr>
              <a:t>social</a:t>
            </a:r>
            <a:r>
              <a:rPr sz="2400" i="1" spc="-65" dirty="0">
                <a:solidFill>
                  <a:srgbClr val="6F2F9F"/>
                </a:solidFill>
                <a:latin typeface="Calibri"/>
                <a:cs typeface="Calibri"/>
              </a:rPr>
              <a:t> </a:t>
            </a:r>
            <a:r>
              <a:rPr sz="2400" i="1" spc="-10" dirty="0">
                <a:solidFill>
                  <a:srgbClr val="6F2F9F"/>
                </a:solidFill>
                <a:latin typeface="Calibri"/>
                <a:cs typeface="Calibri"/>
              </a:rPr>
              <a:t>networking,</a:t>
            </a:r>
            <a:r>
              <a:rPr sz="2400" i="1" spc="-60" dirty="0">
                <a:solidFill>
                  <a:srgbClr val="6F2F9F"/>
                </a:solidFill>
                <a:latin typeface="Calibri"/>
                <a:cs typeface="Calibri"/>
              </a:rPr>
              <a:t> </a:t>
            </a:r>
            <a:r>
              <a:rPr sz="2400" i="1" spc="-20" dirty="0">
                <a:solidFill>
                  <a:srgbClr val="6F2F9F"/>
                </a:solidFill>
                <a:latin typeface="Calibri"/>
                <a:cs typeface="Calibri"/>
              </a:rPr>
              <a:t>mobility,</a:t>
            </a:r>
            <a:r>
              <a:rPr sz="2400" i="1" spc="-50" dirty="0">
                <a:solidFill>
                  <a:srgbClr val="6F2F9F"/>
                </a:solidFill>
                <a:latin typeface="Calibri"/>
                <a:cs typeface="Calibri"/>
              </a:rPr>
              <a:t> </a:t>
            </a:r>
            <a:r>
              <a:rPr sz="2400" i="1" dirty="0">
                <a:solidFill>
                  <a:srgbClr val="6F2F9F"/>
                </a:solidFill>
                <a:latin typeface="Calibri"/>
                <a:cs typeface="Calibri"/>
              </a:rPr>
              <a:t>and</a:t>
            </a:r>
            <a:r>
              <a:rPr sz="2400" i="1" spc="-60" dirty="0">
                <a:solidFill>
                  <a:srgbClr val="6F2F9F"/>
                </a:solidFill>
                <a:latin typeface="Calibri"/>
                <a:cs typeface="Calibri"/>
              </a:rPr>
              <a:t> </a:t>
            </a:r>
            <a:r>
              <a:rPr sz="2400" i="1" spc="-10" dirty="0">
                <a:solidFill>
                  <a:srgbClr val="6F2F9F"/>
                </a:solidFill>
                <a:latin typeface="Calibri"/>
                <a:cs typeface="Calibri"/>
              </a:rPr>
              <a:t>more.</a:t>
            </a:r>
            <a:endParaRPr sz="2400" dirty="0">
              <a:latin typeface="Calibri"/>
              <a:cs typeface="Calibri"/>
            </a:endParaRPr>
          </a:p>
          <a:p>
            <a:pPr marL="273050" marR="5715" indent="-260350" algn="just">
              <a:lnSpc>
                <a:spcPct val="100000"/>
              </a:lnSpc>
              <a:spcBef>
                <a:spcPts val="580"/>
              </a:spcBef>
              <a:buClr>
                <a:srgbClr val="000000"/>
              </a:buClr>
              <a:buChar char="•"/>
              <a:tabLst>
                <a:tab pos="355600" algn="l"/>
              </a:tabLst>
            </a:pPr>
            <a:r>
              <a:rPr sz="2400" dirty="0">
                <a:solidFill>
                  <a:srgbClr val="FF0000"/>
                </a:solidFill>
                <a:latin typeface="Calibri"/>
                <a:cs typeface="Calibri"/>
              </a:rPr>
              <a:t>Even</a:t>
            </a:r>
            <a:r>
              <a:rPr sz="2400" spc="270" dirty="0">
                <a:solidFill>
                  <a:srgbClr val="FF0000"/>
                </a:solidFill>
                <a:latin typeface="Calibri"/>
                <a:cs typeface="Calibri"/>
              </a:rPr>
              <a:t> </a:t>
            </a:r>
            <a:r>
              <a:rPr sz="2400" dirty="0">
                <a:solidFill>
                  <a:srgbClr val="FF0000"/>
                </a:solidFill>
                <a:latin typeface="Calibri"/>
                <a:cs typeface="Calibri"/>
              </a:rPr>
              <a:t>the</a:t>
            </a:r>
            <a:r>
              <a:rPr sz="2400" spc="265" dirty="0">
                <a:solidFill>
                  <a:srgbClr val="FF0000"/>
                </a:solidFill>
                <a:latin typeface="Calibri"/>
                <a:cs typeface="Calibri"/>
              </a:rPr>
              <a:t> </a:t>
            </a:r>
            <a:r>
              <a:rPr sz="2400" dirty="0">
                <a:solidFill>
                  <a:srgbClr val="FF0000"/>
                </a:solidFill>
                <a:latin typeface="Calibri"/>
                <a:cs typeface="Calibri"/>
              </a:rPr>
              <a:t>recent</a:t>
            </a:r>
            <a:r>
              <a:rPr sz="2400" spc="254" dirty="0">
                <a:solidFill>
                  <a:srgbClr val="FF0000"/>
                </a:solidFill>
                <a:latin typeface="Calibri"/>
                <a:cs typeface="Calibri"/>
              </a:rPr>
              <a:t> </a:t>
            </a:r>
            <a:r>
              <a:rPr sz="2400" dirty="0">
                <a:solidFill>
                  <a:srgbClr val="FF0000"/>
                </a:solidFill>
                <a:latin typeface="Calibri"/>
                <a:cs typeface="Calibri"/>
              </a:rPr>
              <a:t>computing</a:t>
            </a:r>
            <a:r>
              <a:rPr sz="2400" spc="240" dirty="0">
                <a:solidFill>
                  <a:srgbClr val="FF0000"/>
                </a:solidFill>
                <a:latin typeface="Calibri"/>
                <a:cs typeface="Calibri"/>
              </a:rPr>
              <a:t> </a:t>
            </a:r>
            <a:r>
              <a:rPr sz="2400" dirty="0">
                <a:solidFill>
                  <a:srgbClr val="FF0000"/>
                </a:solidFill>
                <a:latin typeface="Calibri"/>
                <a:cs typeface="Calibri"/>
              </a:rPr>
              <a:t>evolution</a:t>
            </a:r>
            <a:r>
              <a:rPr sz="2400" spc="260" dirty="0">
                <a:solidFill>
                  <a:srgbClr val="FF0000"/>
                </a:solidFill>
                <a:latin typeface="Calibri"/>
                <a:cs typeface="Calibri"/>
              </a:rPr>
              <a:t> </a:t>
            </a:r>
            <a:r>
              <a:rPr sz="2400" dirty="0">
                <a:solidFill>
                  <a:srgbClr val="FF0000"/>
                </a:solidFill>
                <a:latin typeface="Calibri"/>
                <a:cs typeface="Calibri"/>
              </a:rPr>
              <a:t>from</a:t>
            </a:r>
            <a:r>
              <a:rPr sz="2400" spc="245" dirty="0">
                <a:solidFill>
                  <a:srgbClr val="FF0000"/>
                </a:solidFill>
                <a:latin typeface="Calibri"/>
                <a:cs typeface="Calibri"/>
              </a:rPr>
              <a:t> </a:t>
            </a:r>
            <a:r>
              <a:rPr sz="2400" dirty="0">
                <a:solidFill>
                  <a:srgbClr val="FF0000"/>
                </a:solidFill>
                <a:latin typeface="Calibri"/>
                <a:cs typeface="Calibri"/>
              </a:rPr>
              <a:t>PC</a:t>
            </a:r>
            <a:r>
              <a:rPr sz="2400" spc="260" dirty="0">
                <a:solidFill>
                  <a:srgbClr val="FF0000"/>
                </a:solidFill>
                <a:latin typeface="Calibri"/>
                <a:cs typeface="Calibri"/>
              </a:rPr>
              <a:t> </a:t>
            </a:r>
            <a:r>
              <a:rPr sz="2400" dirty="0">
                <a:solidFill>
                  <a:srgbClr val="FF0000"/>
                </a:solidFill>
                <a:latin typeface="Calibri"/>
                <a:cs typeface="Calibri"/>
              </a:rPr>
              <a:t>to</a:t>
            </a:r>
            <a:r>
              <a:rPr sz="2400" spc="250" dirty="0">
                <a:solidFill>
                  <a:srgbClr val="FF0000"/>
                </a:solidFill>
                <a:latin typeface="Calibri"/>
                <a:cs typeface="Calibri"/>
              </a:rPr>
              <a:t> </a:t>
            </a:r>
            <a:r>
              <a:rPr sz="2400" dirty="0">
                <a:solidFill>
                  <a:srgbClr val="FF0000"/>
                </a:solidFill>
                <a:latin typeface="Calibri"/>
                <a:cs typeface="Calibri"/>
              </a:rPr>
              <a:t>mobile</a:t>
            </a:r>
            <a:r>
              <a:rPr sz="2400" spc="250" dirty="0">
                <a:solidFill>
                  <a:srgbClr val="FF0000"/>
                </a:solidFill>
                <a:latin typeface="Calibri"/>
                <a:cs typeface="Calibri"/>
              </a:rPr>
              <a:t> </a:t>
            </a:r>
            <a:r>
              <a:rPr sz="2400" spc="-25" dirty="0">
                <a:solidFill>
                  <a:srgbClr val="FF0000"/>
                </a:solidFill>
                <a:latin typeface="Calibri"/>
                <a:cs typeface="Calibri"/>
              </a:rPr>
              <a:t>and 	</a:t>
            </a:r>
            <a:r>
              <a:rPr sz="2400" dirty="0">
                <a:solidFill>
                  <a:srgbClr val="FF0000"/>
                </a:solidFill>
                <a:latin typeface="Calibri"/>
                <a:cs typeface="Calibri"/>
              </a:rPr>
              <a:t>mainframes</a:t>
            </a:r>
            <a:r>
              <a:rPr sz="2400" spc="260" dirty="0">
                <a:solidFill>
                  <a:srgbClr val="FF0000"/>
                </a:solidFill>
                <a:latin typeface="Calibri"/>
                <a:cs typeface="Calibri"/>
              </a:rPr>
              <a:t> </a:t>
            </a:r>
            <a:r>
              <a:rPr sz="2400" dirty="0">
                <a:solidFill>
                  <a:srgbClr val="FF0000"/>
                </a:solidFill>
                <a:latin typeface="Calibri"/>
                <a:cs typeface="Calibri"/>
              </a:rPr>
              <a:t>to</a:t>
            </a:r>
            <a:r>
              <a:rPr sz="2400" spc="280" dirty="0">
                <a:solidFill>
                  <a:srgbClr val="FF0000"/>
                </a:solidFill>
                <a:latin typeface="Calibri"/>
                <a:cs typeface="Calibri"/>
              </a:rPr>
              <a:t> </a:t>
            </a:r>
            <a:r>
              <a:rPr sz="2400" dirty="0">
                <a:solidFill>
                  <a:srgbClr val="FF0000"/>
                </a:solidFill>
                <a:latin typeface="Calibri"/>
                <a:cs typeface="Calibri"/>
              </a:rPr>
              <a:t>cloud</a:t>
            </a:r>
            <a:r>
              <a:rPr sz="2400" spc="280" dirty="0">
                <a:solidFill>
                  <a:srgbClr val="FF0000"/>
                </a:solidFill>
                <a:latin typeface="Calibri"/>
                <a:cs typeface="Calibri"/>
              </a:rPr>
              <a:t> </a:t>
            </a:r>
            <a:r>
              <a:rPr sz="2400" dirty="0">
                <a:solidFill>
                  <a:srgbClr val="FF0000"/>
                </a:solidFill>
                <a:latin typeface="Calibri"/>
                <a:cs typeface="Calibri"/>
              </a:rPr>
              <a:t>services</a:t>
            </a:r>
            <a:r>
              <a:rPr sz="2400" spc="275" dirty="0">
                <a:solidFill>
                  <a:srgbClr val="FF0000"/>
                </a:solidFill>
                <a:latin typeface="Calibri"/>
                <a:cs typeface="Calibri"/>
              </a:rPr>
              <a:t> </a:t>
            </a:r>
            <a:r>
              <a:rPr sz="2400" dirty="0">
                <a:solidFill>
                  <a:srgbClr val="FF0000"/>
                </a:solidFill>
                <a:latin typeface="Calibri"/>
                <a:cs typeface="Calibri"/>
              </a:rPr>
              <a:t>are</a:t>
            </a:r>
            <a:r>
              <a:rPr sz="2400" spc="285" dirty="0">
                <a:solidFill>
                  <a:srgbClr val="FF0000"/>
                </a:solidFill>
                <a:latin typeface="Calibri"/>
                <a:cs typeface="Calibri"/>
              </a:rPr>
              <a:t> </a:t>
            </a:r>
            <a:r>
              <a:rPr sz="2400" dirty="0">
                <a:solidFill>
                  <a:srgbClr val="FF0000"/>
                </a:solidFill>
                <a:latin typeface="Calibri"/>
                <a:cs typeface="Calibri"/>
              </a:rPr>
              <a:t>perfect</a:t>
            </a:r>
            <a:r>
              <a:rPr sz="2400" spc="290" dirty="0">
                <a:solidFill>
                  <a:srgbClr val="FF0000"/>
                </a:solidFill>
                <a:latin typeface="Calibri"/>
                <a:cs typeface="Calibri"/>
              </a:rPr>
              <a:t> </a:t>
            </a:r>
            <a:r>
              <a:rPr sz="2400" dirty="0">
                <a:solidFill>
                  <a:srgbClr val="FF0000"/>
                </a:solidFill>
                <a:latin typeface="Calibri"/>
                <a:cs typeface="Calibri"/>
              </a:rPr>
              <a:t>demonstrations</a:t>
            </a:r>
            <a:r>
              <a:rPr sz="2400" spc="280" dirty="0">
                <a:solidFill>
                  <a:srgbClr val="FF0000"/>
                </a:solidFill>
                <a:latin typeface="Calibri"/>
                <a:cs typeface="Calibri"/>
              </a:rPr>
              <a:t> </a:t>
            </a:r>
            <a:r>
              <a:rPr sz="2400" spc="-25" dirty="0">
                <a:solidFill>
                  <a:srgbClr val="FF0000"/>
                </a:solidFill>
                <a:latin typeface="Calibri"/>
                <a:cs typeface="Calibri"/>
              </a:rPr>
              <a:t>of 	</a:t>
            </a:r>
            <a:r>
              <a:rPr sz="2400" dirty="0">
                <a:solidFill>
                  <a:srgbClr val="FF0000"/>
                </a:solidFill>
                <a:latin typeface="Calibri"/>
                <a:cs typeface="Calibri"/>
              </a:rPr>
              <a:t>the</a:t>
            </a:r>
            <a:r>
              <a:rPr sz="2400" spc="-75" dirty="0">
                <a:solidFill>
                  <a:srgbClr val="FF0000"/>
                </a:solidFill>
                <a:latin typeface="Calibri"/>
                <a:cs typeface="Calibri"/>
              </a:rPr>
              <a:t> </a:t>
            </a:r>
            <a:r>
              <a:rPr sz="2400" spc="-10" dirty="0">
                <a:solidFill>
                  <a:srgbClr val="FF0000"/>
                </a:solidFill>
                <a:latin typeface="Calibri"/>
                <a:cs typeface="Calibri"/>
              </a:rPr>
              <a:t>innovative</a:t>
            </a:r>
            <a:r>
              <a:rPr sz="2400" spc="-50" dirty="0">
                <a:solidFill>
                  <a:srgbClr val="FF0000"/>
                </a:solidFill>
                <a:latin typeface="Calibri"/>
                <a:cs typeface="Calibri"/>
              </a:rPr>
              <a:t> </a:t>
            </a:r>
            <a:r>
              <a:rPr sz="2400" dirty="0">
                <a:solidFill>
                  <a:srgbClr val="FF0000"/>
                </a:solidFill>
                <a:latin typeface="Calibri"/>
                <a:cs typeface="Calibri"/>
              </a:rPr>
              <a:t>ground</a:t>
            </a:r>
            <a:r>
              <a:rPr sz="2400" spc="-80" dirty="0">
                <a:solidFill>
                  <a:srgbClr val="FF0000"/>
                </a:solidFill>
                <a:latin typeface="Calibri"/>
                <a:cs typeface="Calibri"/>
              </a:rPr>
              <a:t> </a:t>
            </a:r>
            <a:r>
              <a:rPr sz="2400" dirty="0">
                <a:solidFill>
                  <a:srgbClr val="FF0000"/>
                </a:solidFill>
                <a:latin typeface="Calibri"/>
                <a:cs typeface="Calibri"/>
              </a:rPr>
              <a:t>enabled</a:t>
            </a:r>
            <a:r>
              <a:rPr sz="2400" spc="-60" dirty="0">
                <a:solidFill>
                  <a:srgbClr val="FF0000"/>
                </a:solidFill>
                <a:latin typeface="Calibri"/>
                <a:cs typeface="Calibri"/>
              </a:rPr>
              <a:t> </a:t>
            </a:r>
            <a:r>
              <a:rPr sz="2400" dirty="0">
                <a:solidFill>
                  <a:srgbClr val="FF0000"/>
                </a:solidFill>
                <a:latin typeface="Calibri"/>
                <a:cs typeface="Calibri"/>
              </a:rPr>
              <a:t>by</a:t>
            </a:r>
            <a:r>
              <a:rPr sz="2400" spc="-65" dirty="0">
                <a:solidFill>
                  <a:srgbClr val="FF0000"/>
                </a:solidFill>
                <a:latin typeface="Calibri"/>
                <a:cs typeface="Calibri"/>
              </a:rPr>
              <a:t> </a:t>
            </a:r>
            <a:r>
              <a:rPr sz="2400" spc="-25" dirty="0">
                <a:solidFill>
                  <a:srgbClr val="FF0000"/>
                </a:solidFill>
                <a:latin typeface="Calibri"/>
                <a:cs typeface="Calibri"/>
              </a:rPr>
              <a:t>IP.</a:t>
            </a:r>
            <a:endParaRPr sz="2400" dirty="0">
              <a:latin typeface="Calibri"/>
              <a:cs typeface="Calibri"/>
            </a:endParaRPr>
          </a:p>
          <a:p>
            <a:pPr marL="232410" indent="-219710" algn="just">
              <a:lnSpc>
                <a:spcPct val="100000"/>
              </a:lnSpc>
              <a:spcBef>
                <a:spcPts val="575"/>
              </a:spcBef>
              <a:buChar char="•"/>
              <a:tabLst>
                <a:tab pos="232410" algn="l"/>
              </a:tabLst>
            </a:pPr>
            <a:r>
              <a:rPr sz="2400" spc="-10" dirty="0">
                <a:latin typeface="Calibri"/>
                <a:cs typeface="Calibri"/>
              </a:rPr>
              <a:t>Innovations</a:t>
            </a:r>
            <a:r>
              <a:rPr sz="2400" spc="-30" dirty="0">
                <a:latin typeface="Calibri"/>
                <a:cs typeface="Calibri"/>
              </a:rPr>
              <a:t> </a:t>
            </a:r>
            <a:r>
              <a:rPr sz="2400" dirty="0">
                <a:latin typeface="Calibri"/>
                <a:cs typeface="Calibri"/>
              </a:rPr>
              <a:t>in</a:t>
            </a:r>
            <a:r>
              <a:rPr sz="2400" spc="-40" dirty="0">
                <a:latin typeface="Calibri"/>
                <a:cs typeface="Calibri"/>
              </a:rPr>
              <a:t> </a:t>
            </a:r>
            <a:r>
              <a:rPr sz="2400" dirty="0">
                <a:latin typeface="Calibri"/>
                <a:cs typeface="Calibri"/>
              </a:rPr>
              <a:t>IoT</a:t>
            </a:r>
            <a:r>
              <a:rPr sz="2400" spc="-30" dirty="0">
                <a:latin typeface="Calibri"/>
                <a:cs typeface="Calibri"/>
              </a:rPr>
              <a:t> </a:t>
            </a:r>
            <a:r>
              <a:rPr sz="2400" dirty="0">
                <a:latin typeface="Calibri"/>
                <a:cs typeface="Calibri"/>
              </a:rPr>
              <a:t>can</a:t>
            </a:r>
            <a:r>
              <a:rPr sz="2400" spc="-45" dirty="0">
                <a:latin typeface="Calibri"/>
                <a:cs typeface="Calibri"/>
              </a:rPr>
              <a:t> </a:t>
            </a:r>
            <a:r>
              <a:rPr sz="2400" dirty="0">
                <a:latin typeface="Calibri"/>
                <a:cs typeface="Calibri"/>
              </a:rPr>
              <a:t>also</a:t>
            </a:r>
            <a:r>
              <a:rPr sz="2400" spc="-40" dirty="0">
                <a:latin typeface="Calibri"/>
                <a:cs typeface="Calibri"/>
              </a:rPr>
              <a:t> </a:t>
            </a:r>
            <a:r>
              <a:rPr sz="2400" spc="-10" dirty="0">
                <a:latin typeface="Calibri"/>
                <a:cs typeface="Calibri"/>
              </a:rPr>
              <a:t>leverage</a:t>
            </a:r>
            <a:r>
              <a:rPr sz="2400" spc="-25" dirty="0">
                <a:latin typeface="Calibri"/>
                <a:cs typeface="Calibri"/>
              </a:rPr>
              <a:t> </a:t>
            </a:r>
            <a:r>
              <a:rPr sz="2400" dirty="0">
                <a:latin typeface="Calibri"/>
                <a:cs typeface="Calibri"/>
              </a:rPr>
              <a:t>an</a:t>
            </a:r>
            <a:r>
              <a:rPr sz="2400" spc="-40" dirty="0">
                <a:latin typeface="Calibri"/>
                <a:cs typeface="Calibri"/>
              </a:rPr>
              <a:t> </a:t>
            </a:r>
            <a:r>
              <a:rPr sz="2400" b="1" dirty="0">
                <a:latin typeface="Calibri"/>
                <a:cs typeface="Calibri"/>
              </a:rPr>
              <a:t>IP</a:t>
            </a:r>
            <a:r>
              <a:rPr sz="2400" b="1" spc="-40" dirty="0">
                <a:latin typeface="Calibri"/>
                <a:cs typeface="Calibri"/>
              </a:rPr>
              <a:t> </a:t>
            </a:r>
            <a:r>
              <a:rPr sz="2400" b="1" spc="-10" dirty="0">
                <a:latin typeface="Calibri"/>
                <a:cs typeface="Calibri"/>
              </a:rPr>
              <a:t>underpinning.</a:t>
            </a:r>
            <a:endParaRPr sz="2400" dirty="0">
              <a:latin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9740" y="452373"/>
            <a:ext cx="8149590" cy="5951855"/>
          </a:xfrm>
          <a:prstGeom prst="rect">
            <a:avLst/>
          </a:prstGeom>
        </p:spPr>
        <p:txBody>
          <a:bodyPr vert="horz" wrap="square" lIns="0" tIns="12700" rIns="0" bIns="0" rtlCol="0">
            <a:spAutoFit/>
          </a:bodyPr>
          <a:lstStyle/>
          <a:p>
            <a:pPr marL="353060" marR="5080" indent="-340360" algn="just">
              <a:lnSpc>
                <a:spcPct val="100000"/>
              </a:lnSpc>
              <a:spcBef>
                <a:spcPts val="100"/>
              </a:spcBef>
              <a:buFont typeface="Arial MT"/>
              <a:buChar char="•"/>
              <a:tabLst>
                <a:tab pos="355600" algn="l"/>
              </a:tabLst>
            </a:pPr>
            <a:r>
              <a:rPr sz="2400" dirty="0">
                <a:solidFill>
                  <a:srgbClr val="FF0000"/>
                </a:solidFill>
                <a:latin typeface="Calibri"/>
                <a:cs typeface="Calibri"/>
              </a:rPr>
              <a:t>The</a:t>
            </a:r>
            <a:r>
              <a:rPr sz="2400" spc="25" dirty="0">
                <a:solidFill>
                  <a:srgbClr val="FF0000"/>
                </a:solidFill>
                <a:latin typeface="Calibri"/>
                <a:cs typeface="Calibri"/>
              </a:rPr>
              <a:t> </a:t>
            </a:r>
            <a:r>
              <a:rPr sz="2400" dirty="0">
                <a:solidFill>
                  <a:srgbClr val="FF0000"/>
                </a:solidFill>
                <a:latin typeface="Calibri"/>
                <a:cs typeface="Calibri"/>
              </a:rPr>
              <a:t>adoption</a:t>
            </a:r>
            <a:r>
              <a:rPr sz="2400" spc="30" dirty="0">
                <a:solidFill>
                  <a:srgbClr val="FF0000"/>
                </a:solidFill>
                <a:latin typeface="Calibri"/>
                <a:cs typeface="Calibri"/>
              </a:rPr>
              <a:t> </a:t>
            </a:r>
            <a:r>
              <a:rPr sz="2400" dirty="0">
                <a:solidFill>
                  <a:srgbClr val="FF0000"/>
                </a:solidFill>
                <a:latin typeface="Calibri"/>
                <a:cs typeface="Calibri"/>
              </a:rPr>
              <a:t>of</a:t>
            </a:r>
            <a:r>
              <a:rPr sz="2400" spc="25" dirty="0">
                <a:solidFill>
                  <a:srgbClr val="FF0000"/>
                </a:solidFill>
                <a:latin typeface="Calibri"/>
                <a:cs typeface="Calibri"/>
              </a:rPr>
              <a:t> </a:t>
            </a:r>
            <a:r>
              <a:rPr sz="2400" dirty="0">
                <a:solidFill>
                  <a:srgbClr val="FF0000"/>
                </a:solidFill>
                <a:latin typeface="Calibri"/>
                <a:cs typeface="Calibri"/>
              </a:rPr>
              <a:t>IP</a:t>
            </a:r>
            <a:r>
              <a:rPr sz="2400" spc="20" dirty="0">
                <a:solidFill>
                  <a:srgbClr val="FF0000"/>
                </a:solidFill>
                <a:latin typeface="Calibri"/>
                <a:cs typeface="Calibri"/>
              </a:rPr>
              <a:t> </a:t>
            </a:r>
            <a:r>
              <a:rPr sz="2400" dirty="0">
                <a:latin typeface="Calibri"/>
                <a:cs typeface="Calibri"/>
              </a:rPr>
              <a:t>provides</a:t>
            </a:r>
            <a:r>
              <a:rPr sz="2400" spc="25" dirty="0">
                <a:latin typeface="Calibri"/>
                <a:cs typeface="Calibri"/>
              </a:rPr>
              <a:t> </a:t>
            </a:r>
            <a:r>
              <a:rPr sz="2400" dirty="0">
                <a:latin typeface="Calibri"/>
                <a:cs typeface="Calibri"/>
              </a:rPr>
              <a:t>a</a:t>
            </a:r>
            <a:r>
              <a:rPr sz="2400" spc="30" dirty="0">
                <a:latin typeface="Calibri"/>
                <a:cs typeface="Calibri"/>
              </a:rPr>
              <a:t> </a:t>
            </a:r>
            <a:r>
              <a:rPr sz="2400" dirty="0">
                <a:latin typeface="Calibri"/>
                <a:cs typeface="Calibri"/>
              </a:rPr>
              <a:t>solid</a:t>
            </a:r>
            <a:r>
              <a:rPr sz="2400" spc="30" dirty="0">
                <a:latin typeface="Calibri"/>
                <a:cs typeface="Calibri"/>
              </a:rPr>
              <a:t> </a:t>
            </a:r>
            <a:r>
              <a:rPr sz="2400" dirty="0">
                <a:latin typeface="Calibri"/>
                <a:cs typeface="Calibri"/>
              </a:rPr>
              <a:t>foundation</a:t>
            </a:r>
            <a:r>
              <a:rPr sz="2400" spc="20" dirty="0">
                <a:latin typeface="Calibri"/>
                <a:cs typeface="Calibri"/>
              </a:rPr>
              <a:t> </a:t>
            </a:r>
            <a:r>
              <a:rPr sz="2400" dirty="0">
                <a:latin typeface="Calibri"/>
                <a:cs typeface="Calibri"/>
              </a:rPr>
              <a:t>for</a:t>
            </a:r>
            <a:r>
              <a:rPr sz="2400" spc="20" dirty="0">
                <a:latin typeface="Calibri"/>
                <a:cs typeface="Calibri"/>
              </a:rPr>
              <a:t> </a:t>
            </a:r>
            <a:r>
              <a:rPr sz="2400" dirty="0">
                <a:latin typeface="Calibri"/>
                <a:cs typeface="Calibri"/>
              </a:rPr>
              <a:t>the</a:t>
            </a:r>
            <a:r>
              <a:rPr sz="2400" spc="25" dirty="0">
                <a:latin typeface="Calibri"/>
                <a:cs typeface="Calibri"/>
              </a:rPr>
              <a:t> </a:t>
            </a:r>
            <a:r>
              <a:rPr sz="2400" spc="-10" dirty="0">
                <a:latin typeface="Calibri"/>
                <a:cs typeface="Calibri"/>
              </a:rPr>
              <a:t>Internet 	</a:t>
            </a:r>
            <a:r>
              <a:rPr sz="2400" dirty="0">
                <a:latin typeface="Calibri"/>
                <a:cs typeface="Calibri"/>
              </a:rPr>
              <a:t>of</a:t>
            </a:r>
            <a:r>
              <a:rPr sz="2400" spc="335" dirty="0">
                <a:latin typeface="Calibri"/>
                <a:cs typeface="Calibri"/>
              </a:rPr>
              <a:t> </a:t>
            </a:r>
            <a:r>
              <a:rPr sz="2400" dirty="0">
                <a:latin typeface="Calibri"/>
                <a:cs typeface="Calibri"/>
              </a:rPr>
              <a:t>Things</a:t>
            </a:r>
            <a:r>
              <a:rPr sz="2400" spc="330" dirty="0">
                <a:latin typeface="Calibri"/>
                <a:cs typeface="Calibri"/>
              </a:rPr>
              <a:t> </a:t>
            </a:r>
            <a:r>
              <a:rPr sz="2400" dirty="0">
                <a:latin typeface="Calibri"/>
                <a:cs typeface="Calibri"/>
              </a:rPr>
              <a:t>by</a:t>
            </a:r>
            <a:r>
              <a:rPr sz="2400" spc="340" dirty="0">
                <a:latin typeface="Calibri"/>
                <a:cs typeface="Calibri"/>
              </a:rPr>
              <a:t> </a:t>
            </a:r>
            <a:r>
              <a:rPr sz="2400" dirty="0">
                <a:latin typeface="Calibri"/>
                <a:cs typeface="Calibri"/>
              </a:rPr>
              <a:t>allowing</a:t>
            </a:r>
            <a:r>
              <a:rPr sz="2400" spc="340" dirty="0">
                <a:latin typeface="Calibri"/>
                <a:cs typeface="Calibri"/>
              </a:rPr>
              <a:t> </a:t>
            </a:r>
            <a:r>
              <a:rPr sz="2400" dirty="0">
                <a:latin typeface="Calibri"/>
                <a:cs typeface="Calibri"/>
              </a:rPr>
              <a:t>secured</a:t>
            </a:r>
            <a:r>
              <a:rPr sz="2400" spc="340" dirty="0">
                <a:latin typeface="Calibri"/>
                <a:cs typeface="Calibri"/>
              </a:rPr>
              <a:t> </a:t>
            </a:r>
            <a:r>
              <a:rPr sz="2400" dirty="0">
                <a:latin typeface="Calibri"/>
                <a:cs typeface="Calibri"/>
              </a:rPr>
              <a:t>and</a:t>
            </a:r>
            <a:r>
              <a:rPr sz="2400" spc="340" dirty="0">
                <a:latin typeface="Calibri"/>
                <a:cs typeface="Calibri"/>
              </a:rPr>
              <a:t> </a:t>
            </a:r>
            <a:r>
              <a:rPr sz="2400" dirty="0">
                <a:latin typeface="Calibri"/>
                <a:cs typeface="Calibri"/>
              </a:rPr>
              <a:t>manageable</a:t>
            </a:r>
            <a:r>
              <a:rPr sz="2400" spc="340" dirty="0">
                <a:latin typeface="Calibri"/>
                <a:cs typeface="Calibri"/>
              </a:rPr>
              <a:t> </a:t>
            </a:r>
            <a:r>
              <a:rPr sz="2400" b="1" spc="-10" dirty="0">
                <a:solidFill>
                  <a:srgbClr val="FF0000"/>
                </a:solidFill>
                <a:latin typeface="Calibri"/>
                <a:cs typeface="Calibri"/>
              </a:rPr>
              <a:t>bidirectional 	</a:t>
            </a:r>
            <a:r>
              <a:rPr sz="2400" b="1" dirty="0">
                <a:solidFill>
                  <a:srgbClr val="FF0000"/>
                </a:solidFill>
                <a:latin typeface="Calibri"/>
                <a:cs typeface="Calibri"/>
              </a:rPr>
              <a:t>data</a:t>
            </a:r>
            <a:r>
              <a:rPr sz="2400" b="1" spc="570" dirty="0">
                <a:solidFill>
                  <a:srgbClr val="FF0000"/>
                </a:solidFill>
                <a:latin typeface="Calibri"/>
                <a:cs typeface="Calibri"/>
              </a:rPr>
              <a:t> </a:t>
            </a:r>
            <a:r>
              <a:rPr sz="2400" b="1" dirty="0">
                <a:solidFill>
                  <a:srgbClr val="FF0000"/>
                </a:solidFill>
                <a:latin typeface="Calibri"/>
                <a:cs typeface="Calibri"/>
              </a:rPr>
              <a:t>communication</a:t>
            </a:r>
            <a:r>
              <a:rPr sz="2400" b="1" spc="575" dirty="0">
                <a:solidFill>
                  <a:srgbClr val="FF0000"/>
                </a:solidFill>
                <a:latin typeface="Calibri"/>
                <a:cs typeface="Calibri"/>
              </a:rPr>
              <a:t> </a:t>
            </a:r>
            <a:r>
              <a:rPr sz="2400" b="1" dirty="0">
                <a:solidFill>
                  <a:srgbClr val="FF0000"/>
                </a:solidFill>
                <a:latin typeface="Calibri"/>
                <a:cs typeface="Calibri"/>
              </a:rPr>
              <a:t>capabilities</a:t>
            </a:r>
            <a:r>
              <a:rPr sz="2400" b="1" spc="580" dirty="0">
                <a:solidFill>
                  <a:srgbClr val="FF0000"/>
                </a:solidFill>
                <a:latin typeface="Calibri"/>
                <a:cs typeface="Calibri"/>
              </a:rPr>
              <a:t> </a:t>
            </a:r>
            <a:r>
              <a:rPr sz="2400" b="1" dirty="0">
                <a:solidFill>
                  <a:srgbClr val="FF0000"/>
                </a:solidFill>
                <a:latin typeface="Calibri"/>
                <a:cs typeface="Calibri"/>
              </a:rPr>
              <a:t>between</a:t>
            </a:r>
            <a:r>
              <a:rPr sz="2400" b="1" spc="570" dirty="0">
                <a:solidFill>
                  <a:srgbClr val="FF0000"/>
                </a:solidFill>
                <a:latin typeface="Calibri"/>
                <a:cs typeface="Calibri"/>
              </a:rPr>
              <a:t> </a:t>
            </a:r>
            <a:r>
              <a:rPr sz="2400" b="1" dirty="0">
                <a:solidFill>
                  <a:srgbClr val="FF0000"/>
                </a:solidFill>
                <a:latin typeface="Calibri"/>
                <a:cs typeface="Calibri"/>
              </a:rPr>
              <a:t>all</a:t>
            </a:r>
            <a:r>
              <a:rPr sz="2400" b="1" spc="565" dirty="0">
                <a:solidFill>
                  <a:srgbClr val="FF0000"/>
                </a:solidFill>
                <a:latin typeface="Calibri"/>
                <a:cs typeface="Calibri"/>
              </a:rPr>
              <a:t> </a:t>
            </a:r>
            <a:r>
              <a:rPr sz="2400" b="1" dirty="0">
                <a:solidFill>
                  <a:srgbClr val="FF0000"/>
                </a:solidFill>
                <a:latin typeface="Calibri"/>
                <a:cs typeface="Calibri"/>
              </a:rPr>
              <a:t>devices</a:t>
            </a:r>
            <a:r>
              <a:rPr sz="2400" b="1" spc="580" dirty="0">
                <a:solidFill>
                  <a:srgbClr val="FF0000"/>
                </a:solidFill>
                <a:latin typeface="Calibri"/>
                <a:cs typeface="Calibri"/>
              </a:rPr>
              <a:t> </a:t>
            </a:r>
            <a:r>
              <a:rPr sz="2400" b="1" dirty="0">
                <a:solidFill>
                  <a:srgbClr val="FF0000"/>
                </a:solidFill>
                <a:latin typeface="Calibri"/>
                <a:cs typeface="Calibri"/>
              </a:rPr>
              <a:t>in</a:t>
            </a:r>
            <a:r>
              <a:rPr sz="2400" b="1" spc="565" dirty="0">
                <a:solidFill>
                  <a:srgbClr val="FF0000"/>
                </a:solidFill>
                <a:latin typeface="Calibri"/>
                <a:cs typeface="Calibri"/>
              </a:rPr>
              <a:t> </a:t>
            </a:r>
            <a:r>
              <a:rPr sz="2400" b="1" spc="-50" dirty="0">
                <a:solidFill>
                  <a:srgbClr val="FF0000"/>
                </a:solidFill>
                <a:latin typeface="Calibri"/>
                <a:cs typeface="Calibri"/>
              </a:rPr>
              <a:t>a 	</a:t>
            </a:r>
            <a:r>
              <a:rPr sz="2400" b="1" spc="-10" dirty="0">
                <a:solidFill>
                  <a:srgbClr val="FF0000"/>
                </a:solidFill>
                <a:latin typeface="Calibri"/>
                <a:cs typeface="Calibri"/>
              </a:rPr>
              <a:t>network.</a:t>
            </a:r>
            <a:endParaRPr sz="2400">
              <a:latin typeface="Calibri"/>
              <a:cs typeface="Calibri"/>
            </a:endParaRPr>
          </a:p>
          <a:p>
            <a:pPr>
              <a:lnSpc>
                <a:spcPct val="100000"/>
              </a:lnSpc>
              <a:spcBef>
                <a:spcPts val="1105"/>
              </a:spcBef>
              <a:buFont typeface="Arial MT"/>
              <a:buChar char="•"/>
            </a:pPr>
            <a:endParaRPr sz="2400">
              <a:latin typeface="Calibri"/>
              <a:cs typeface="Calibri"/>
            </a:endParaRPr>
          </a:p>
          <a:p>
            <a:pPr marL="285115" marR="6985" indent="-272415" algn="just">
              <a:lnSpc>
                <a:spcPct val="100000"/>
              </a:lnSpc>
              <a:buChar char="•"/>
              <a:tabLst>
                <a:tab pos="355600" algn="l"/>
              </a:tabLst>
            </a:pPr>
            <a:r>
              <a:rPr sz="2400" dirty="0">
                <a:latin typeface="Calibri"/>
                <a:cs typeface="Calibri"/>
              </a:rPr>
              <a:t>IP</a:t>
            </a:r>
            <a:r>
              <a:rPr sz="2400" spc="375" dirty="0">
                <a:latin typeface="Calibri"/>
                <a:cs typeface="Calibri"/>
              </a:rPr>
              <a:t> </a:t>
            </a:r>
            <a:r>
              <a:rPr sz="2400" dirty="0">
                <a:latin typeface="Calibri"/>
                <a:cs typeface="Calibri"/>
              </a:rPr>
              <a:t>is</a:t>
            </a:r>
            <a:r>
              <a:rPr sz="2400" spc="380" dirty="0">
                <a:latin typeface="Calibri"/>
                <a:cs typeface="Calibri"/>
              </a:rPr>
              <a:t> </a:t>
            </a:r>
            <a:r>
              <a:rPr sz="2400" dirty="0">
                <a:latin typeface="Calibri"/>
                <a:cs typeface="Calibri"/>
              </a:rPr>
              <a:t>a</a:t>
            </a:r>
            <a:r>
              <a:rPr sz="2400" spc="380" dirty="0">
                <a:latin typeface="Calibri"/>
                <a:cs typeface="Calibri"/>
              </a:rPr>
              <a:t> </a:t>
            </a:r>
            <a:r>
              <a:rPr sz="2400" spc="-30" dirty="0">
                <a:latin typeface="Calibri"/>
                <a:cs typeface="Calibri"/>
              </a:rPr>
              <a:t>standards-</a:t>
            </a:r>
            <a:r>
              <a:rPr sz="2400" dirty="0">
                <a:latin typeface="Calibri"/>
                <a:cs typeface="Calibri"/>
              </a:rPr>
              <a:t>based</a:t>
            </a:r>
            <a:r>
              <a:rPr sz="2400" spc="390" dirty="0">
                <a:latin typeface="Calibri"/>
                <a:cs typeface="Calibri"/>
              </a:rPr>
              <a:t> </a:t>
            </a:r>
            <a:r>
              <a:rPr sz="2400" dirty="0">
                <a:latin typeface="Calibri"/>
                <a:cs typeface="Calibri"/>
              </a:rPr>
              <a:t>protocol</a:t>
            </a:r>
            <a:r>
              <a:rPr sz="2400" spc="370" dirty="0">
                <a:latin typeface="Calibri"/>
                <a:cs typeface="Calibri"/>
              </a:rPr>
              <a:t> </a:t>
            </a:r>
            <a:r>
              <a:rPr sz="2400" dirty="0">
                <a:latin typeface="Calibri"/>
                <a:cs typeface="Calibri"/>
              </a:rPr>
              <a:t>that</a:t>
            </a:r>
            <a:r>
              <a:rPr sz="2400" spc="375" dirty="0">
                <a:latin typeface="Calibri"/>
                <a:cs typeface="Calibri"/>
              </a:rPr>
              <a:t> </a:t>
            </a:r>
            <a:r>
              <a:rPr sz="2400" dirty="0">
                <a:latin typeface="Calibri"/>
                <a:cs typeface="Calibri"/>
              </a:rPr>
              <a:t>is</a:t>
            </a:r>
            <a:r>
              <a:rPr sz="2400" spc="380" dirty="0">
                <a:latin typeface="Calibri"/>
                <a:cs typeface="Calibri"/>
              </a:rPr>
              <a:t> </a:t>
            </a:r>
            <a:r>
              <a:rPr sz="2400" b="1" dirty="0">
                <a:latin typeface="Calibri"/>
                <a:cs typeface="Calibri"/>
              </a:rPr>
              <a:t>ubiquitous,</a:t>
            </a:r>
            <a:r>
              <a:rPr sz="2400" b="1" spc="390" dirty="0">
                <a:latin typeface="Calibri"/>
                <a:cs typeface="Calibri"/>
              </a:rPr>
              <a:t> </a:t>
            </a:r>
            <a:r>
              <a:rPr sz="2400" b="1" spc="-10" dirty="0">
                <a:latin typeface="Calibri"/>
                <a:cs typeface="Calibri"/>
              </a:rPr>
              <a:t>scalable, 	versatile,</a:t>
            </a:r>
            <a:r>
              <a:rPr sz="2400" b="1" spc="-55" dirty="0">
                <a:latin typeface="Calibri"/>
                <a:cs typeface="Calibri"/>
              </a:rPr>
              <a:t> </a:t>
            </a:r>
            <a:r>
              <a:rPr sz="2400" b="1" dirty="0">
                <a:latin typeface="Calibri"/>
                <a:cs typeface="Calibri"/>
              </a:rPr>
              <a:t>and</a:t>
            </a:r>
            <a:r>
              <a:rPr sz="2400" b="1" spc="-50" dirty="0">
                <a:latin typeface="Calibri"/>
                <a:cs typeface="Calibri"/>
              </a:rPr>
              <a:t> </a:t>
            </a:r>
            <a:r>
              <a:rPr sz="2400" b="1" spc="-10" dirty="0">
                <a:latin typeface="Calibri"/>
                <a:cs typeface="Calibri"/>
              </a:rPr>
              <a:t>stable.</a:t>
            </a:r>
            <a:endParaRPr sz="2400">
              <a:latin typeface="Calibri"/>
              <a:cs typeface="Calibri"/>
            </a:endParaRPr>
          </a:p>
          <a:p>
            <a:pPr>
              <a:lnSpc>
                <a:spcPct val="100000"/>
              </a:lnSpc>
              <a:spcBef>
                <a:spcPts val="1100"/>
              </a:spcBef>
              <a:buFont typeface="Arial MT"/>
              <a:buChar char="•"/>
            </a:pPr>
            <a:endParaRPr sz="2400">
              <a:latin typeface="Calibri"/>
              <a:cs typeface="Calibri"/>
            </a:endParaRPr>
          </a:p>
          <a:p>
            <a:pPr marL="307975" marR="6985" indent="-295275" algn="just">
              <a:lnSpc>
                <a:spcPct val="100000"/>
              </a:lnSpc>
              <a:spcBef>
                <a:spcPts val="5"/>
              </a:spcBef>
              <a:buChar char="•"/>
              <a:tabLst>
                <a:tab pos="355600" algn="l"/>
              </a:tabLst>
            </a:pPr>
            <a:r>
              <a:rPr sz="2400" dirty="0">
                <a:latin typeface="Calibri"/>
                <a:cs typeface="Calibri"/>
              </a:rPr>
              <a:t>Network</a:t>
            </a:r>
            <a:r>
              <a:rPr sz="2400" spc="520" dirty="0">
                <a:latin typeface="Calibri"/>
                <a:cs typeface="Calibri"/>
              </a:rPr>
              <a:t> </a:t>
            </a:r>
            <a:r>
              <a:rPr sz="2400" dirty="0">
                <a:latin typeface="Calibri"/>
                <a:cs typeface="Calibri"/>
              </a:rPr>
              <a:t>services</a:t>
            </a:r>
            <a:r>
              <a:rPr sz="2400" spc="555" dirty="0">
                <a:latin typeface="Calibri"/>
                <a:cs typeface="Calibri"/>
              </a:rPr>
              <a:t> </a:t>
            </a:r>
            <a:r>
              <a:rPr sz="2400" dirty="0">
                <a:latin typeface="Calibri"/>
                <a:cs typeface="Calibri"/>
              </a:rPr>
              <a:t>such</a:t>
            </a:r>
            <a:r>
              <a:rPr sz="2400" spc="540" dirty="0">
                <a:latin typeface="Calibri"/>
                <a:cs typeface="Calibri"/>
              </a:rPr>
              <a:t> </a:t>
            </a:r>
            <a:r>
              <a:rPr sz="2400" dirty="0">
                <a:latin typeface="Calibri"/>
                <a:cs typeface="Calibri"/>
              </a:rPr>
              <a:t>as</a:t>
            </a:r>
            <a:r>
              <a:rPr sz="2400" spc="540" dirty="0">
                <a:latin typeface="Calibri"/>
                <a:cs typeface="Calibri"/>
              </a:rPr>
              <a:t> </a:t>
            </a:r>
            <a:r>
              <a:rPr sz="2400" b="1" i="1" dirty="0">
                <a:latin typeface="Calibri"/>
                <a:cs typeface="Calibri"/>
              </a:rPr>
              <a:t>naming</a:t>
            </a:r>
            <a:r>
              <a:rPr sz="2400" dirty="0">
                <a:latin typeface="Calibri"/>
                <a:cs typeface="Calibri"/>
              </a:rPr>
              <a:t>,</a:t>
            </a:r>
            <a:r>
              <a:rPr sz="2400" spc="545" dirty="0">
                <a:latin typeface="Calibri"/>
                <a:cs typeface="Calibri"/>
              </a:rPr>
              <a:t> </a:t>
            </a:r>
            <a:r>
              <a:rPr sz="2400" b="1" i="1" dirty="0">
                <a:latin typeface="Calibri"/>
                <a:cs typeface="Calibri"/>
              </a:rPr>
              <a:t>time</a:t>
            </a:r>
            <a:r>
              <a:rPr sz="2400" b="1" i="1" spc="530" dirty="0">
                <a:latin typeface="Calibri"/>
                <a:cs typeface="Calibri"/>
              </a:rPr>
              <a:t> </a:t>
            </a:r>
            <a:r>
              <a:rPr sz="2400" b="1" i="1" dirty="0">
                <a:latin typeface="Calibri"/>
                <a:cs typeface="Calibri"/>
              </a:rPr>
              <a:t>distribution</a:t>
            </a:r>
            <a:r>
              <a:rPr sz="2400" dirty="0">
                <a:latin typeface="Calibri"/>
                <a:cs typeface="Calibri"/>
              </a:rPr>
              <a:t>,</a:t>
            </a:r>
            <a:r>
              <a:rPr sz="2400" spc="550" dirty="0">
                <a:latin typeface="Calibri"/>
                <a:cs typeface="Calibri"/>
              </a:rPr>
              <a:t> </a:t>
            </a:r>
            <a:r>
              <a:rPr sz="2400" b="1" i="1" spc="-10" dirty="0">
                <a:latin typeface="Calibri"/>
                <a:cs typeface="Calibri"/>
              </a:rPr>
              <a:t>traffic 	</a:t>
            </a:r>
            <a:r>
              <a:rPr sz="2400" b="1" i="1" dirty="0">
                <a:latin typeface="Calibri"/>
                <a:cs typeface="Calibri"/>
              </a:rPr>
              <a:t>prioritization,</a:t>
            </a:r>
            <a:r>
              <a:rPr sz="2400" b="1" i="1" spc="290" dirty="0">
                <a:latin typeface="Calibri"/>
                <a:cs typeface="Calibri"/>
              </a:rPr>
              <a:t>  </a:t>
            </a:r>
            <a:r>
              <a:rPr sz="2400" b="1" i="1" dirty="0">
                <a:latin typeface="Calibri"/>
                <a:cs typeface="Calibri"/>
              </a:rPr>
              <a:t>isolation,</a:t>
            </a:r>
            <a:r>
              <a:rPr sz="2400" b="1" i="1" spc="290" dirty="0">
                <a:latin typeface="Calibri"/>
                <a:cs typeface="Calibri"/>
              </a:rPr>
              <a:t>  </a:t>
            </a:r>
            <a:r>
              <a:rPr sz="2400" dirty="0">
                <a:latin typeface="Calibri"/>
                <a:cs typeface="Calibri"/>
              </a:rPr>
              <a:t>and</a:t>
            </a:r>
            <a:r>
              <a:rPr sz="2400" spc="280" dirty="0">
                <a:latin typeface="Calibri"/>
                <a:cs typeface="Calibri"/>
              </a:rPr>
              <a:t>  </a:t>
            </a:r>
            <a:r>
              <a:rPr sz="2400" dirty="0">
                <a:latin typeface="Calibri"/>
                <a:cs typeface="Calibri"/>
              </a:rPr>
              <a:t>so</a:t>
            </a:r>
            <a:r>
              <a:rPr sz="2400" spc="280" dirty="0">
                <a:latin typeface="Calibri"/>
                <a:cs typeface="Calibri"/>
              </a:rPr>
              <a:t>  </a:t>
            </a:r>
            <a:r>
              <a:rPr sz="2400" dirty="0">
                <a:latin typeface="Calibri"/>
                <a:cs typeface="Calibri"/>
              </a:rPr>
              <a:t>on</a:t>
            </a:r>
            <a:r>
              <a:rPr sz="2400" spc="285" dirty="0">
                <a:latin typeface="Calibri"/>
                <a:cs typeface="Calibri"/>
              </a:rPr>
              <a:t>  </a:t>
            </a:r>
            <a:r>
              <a:rPr sz="2400" dirty="0">
                <a:latin typeface="Calibri"/>
                <a:cs typeface="Calibri"/>
              </a:rPr>
              <a:t>are</a:t>
            </a:r>
            <a:r>
              <a:rPr sz="2400" spc="285" dirty="0">
                <a:latin typeface="Calibri"/>
                <a:cs typeface="Calibri"/>
              </a:rPr>
              <a:t>  </a:t>
            </a:r>
            <a:r>
              <a:rPr sz="2400" spc="-20" dirty="0">
                <a:latin typeface="Calibri"/>
                <a:cs typeface="Calibri"/>
              </a:rPr>
              <a:t>well-</a:t>
            </a:r>
            <a:r>
              <a:rPr sz="2400" dirty="0">
                <a:latin typeface="Calibri"/>
                <a:cs typeface="Calibri"/>
              </a:rPr>
              <a:t>known</a:t>
            </a:r>
            <a:r>
              <a:rPr sz="2400" spc="280" dirty="0">
                <a:latin typeface="Calibri"/>
                <a:cs typeface="Calibri"/>
              </a:rPr>
              <a:t>  </a:t>
            </a:r>
            <a:r>
              <a:rPr sz="2400" spc="-25" dirty="0">
                <a:latin typeface="Calibri"/>
                <a:cs typeface="Calibri"/>
              </a:rPr>
              <a:t>and 	</a:t>
            </a:r>
            <a:r>
              <a:rPr sz="2400" spc="-10" dirty="0">
                <a:latin typeface="Calibri"/>
                <a:cs typeface="Calibri"/>
              </a:rPr>
              <a:t>developed</a:t>
            </a:r>
            <a:r>
              <a:rPr sz="2400" spc="-35" dirty="0">
                <a:latin typeface="Calibri"/>
                <a:cs typeface="Calibri"/>
              </a:rPr>
              <a:t> </a:t>
            </a:r>
            <a:r>
              <a:rPr sz="2400" spc="-10" dirty="0">
                <a:latin typeface="Calibri"/>
                <a:cs typeface="Calibri"/>
              </a:rPr>
              <a:t>techniques</a:t>
            </a:r>
            <a:r>
              <a:rPr sz="2400" spc="-40" dirty="0">
                <a:latin typeface="Calibri"/>
                <a:cs typeface="Calibri"/>
              </a:rPr>
              <a:t> </a:t>
            </a:r>
            <a:r>
              <a:rPr sz="2400" dirty="0">
                <a:latin typeface="Calibri"/>
                <a:cs typeface="Calibri"/>
              </a:rPr>
              <a:t>that</a:t>
            </a:r>
            <a:r>
              <a:rPr sz="2400" spc="-65" dirty="0">
                <a:latin typeface="Calibri"/>
                <a:cs typeface="Calibri"/>
              </a:rPr>
              <a:t> </a:t>
            </a:r>
            <a:r>
              <a:rPr sz="2400" dirty="0">
                <a:latin typeface="Calibri"/>
                <a:cs typeface="Calibri"/>
              </a:rPr>
              <a:t>can</a:t>
            </a:r>
            <a:r>
              <a:rPr sz="2400" spc="-60" dirty="0">
                <a:latin typeface="Calibri"/>
                <a:cs typeface="Calibri"/>
              </a:rPr>
              <a:t> </a:t>
            </a:r>
            <a:r>
              <a:rPr sz="2400" dirty="0">
                <a:latin typeface="Calibri"/>
                <a:cs typeface="Calibri"/>
              </a:rPr>
              <a:t>be</a:t>
            </a:r>
            <a:r>
              <a:rPr sz="2400" spc="-45" dirty="0">
                <a:latin typeface="Calibri"/>
                <a:cs typeface="Calibri"/>
              </a:rPr>
              <a:t> </a:t>
            </a:r>
            <a:r>
              <a:rPr sz="2400" spc="-10" dirty="0">
                <a:latin typeface="Calibri"/>
                <a:cs typeface="Calibri"/>
              </a:rPr>
              <a:t>leveraged</a:t>
            </a:r>
            <a:r>
              <a:rPr sz="2400" spc="-45" dirty="0">
                <a:latin typeface="Calibri"/>
                <a:cs typeface="Calibri"/>
              </a:rPr>
              <a:t> </a:t>
            </a:r>
            <a:r>
              <a:rPr sz="2400" dirty="0">
                <a:latin typeface="Calibri"/>
                <a:cs typeface="Calibri"/>
              </a:rPr>
              <a:t>with</a:t>
            </a:r>
            <a:r>
              <a:rPr sz="2400" spc="-60" dirty="0">
                <a:latin typeface="Calibri"/>
                <a:cs typeface="Calibri"/>
              </a:rPr>
              <a:t> </a:t>
            </a:r>
            <a:r>
              <a:rPr sz="2400" spc="-25" dirty="0">
                <a:latin typeface="Calibri"/>
                <a:cs typeface="Calibri"/>
              </a:rPr>
              <a:t>IP.</a:t>
            </a:r>
            <a:endParaRPr sz="2400">
              <a:latin typeface="Calibri"/>
              <a:cs typeface="Calibri"/>
            </a:endParaRPr>
          </a:p>
          <a:p>
            <a:pPr>
              <a:lnSpc>
                <a:spcPct val="100000"/>
              </a:lnSpc>
              <a:spcBef>
                <a:spcPts val="1100"/>
              </a:spcBef>
              <a:buFont typeface="Arial MT"/>
              <a:buChar char="•"/>
            </a:pPr>
            <a:endParaRPr sz="2400">
              <a:latin typeface="Calibri"/>
              <a:cs typeface="Calibri"/>
            </a:endParaRPr>
          </a:p>
          <a:p>
            <a:pPr marL="279400" marR="6985" indent="-266700" algn="just">
              <a:lnSpc>
                <a:spcPct val="100000"/>
              </a:lnSpc>
              <a:spcBef>
                <a:spcPts val="5"/>
              </a:spcBef>
              <a:buChar char="•"/>
              <a:tabLst>
                <a:tab pos="355600" algn="l"/>
              </a:tabLst>
            </a:pPr>
            <a:r>
              <a:rPr sz="2400" dirty="0">
                <a:latin typeface="Calibri"/>
                <a:cs typeface="Calibri"/>
              </a:rPr>
              <a:t>From</a:t>
            </a:r>
            <a:r>
              <a:rPr sz="2400" spc="285" dirty="0">
                <a:latin typeface="Calibri"/>
                <a:cs typeface="Calibri"/>
              </a:rPr>
              <a:t> </a:t>
            </a:r>
            <a:r>
              <a:rPr sz="2400" b="1" i="1" dirty="0">
                <a:latin typeface="Calibri"/>
                <a:cs typeface="Calibri"/>
              </a:rPr>
              <a:t>cloud,</a:t>
            </a:r>
            <a:r>
              <a:rPr sz="2400" b="1" i="1" spc="300" dirty="0">
                <a:latin typeface="Calibri"/>
                <a:cs typeface="Calibri"/>
              </a:rPr>
              <a:t> </a:t>
            </a:r>
            <a:r>
              <a:rPr sz="2400" b="1" i="1" dirty="0">
                <a:latin typeface="Calibri"/>
                <a:cs typeface="Calibri"/>
              </a:rPr>
              <a:t>centralized,</a:t>
            </a:r>
            <a:r>
              <a:rPr sz="2400" b="1" i="1" spc="305" dirty="0">
                <a:latin typeface="Calibri"/>
                <a:cs typeface="Calibri"/>
              </a:rPr>
              <a:t> </a:t>
            </a:r>
            <a:r>
              <a:rPr sz="2400" b="1" i="1" dirty="0">
                <a:latin typeface="Calibri"/>
                <a:cs typeface="Calibri"/>
              </a:rPr>
              <a:t>or</a:t>
            </a:r>
            <a:r>
              <a:rPr sz="2400" b="1" i="1" spc="285" dirty="0">
                <a:latin typeface="Calibri"/>
                <a:cs typeface="Calibri"/>
              </a:rPr>
              <a:t> </a:t>
            </a:r>
            <a:r>
              <a:rPr sz="2400" b="1" i="1" dirty="0">
                <a:latin typeface="Calibri"/>
                <a:cs typeface="Calibri"/>
              </a:rPr>
              <a:t>distributed</a:t>
            </a:r>
            <a:r>
              <a:rPr sz="2400" b="1" i="1" spc="280" dirty="0">
                <a:latin typeface="Calibri"/>
                <a:cs typeface="Calibri"/>
              </a:rPr>
              <a:t> </a:t>
            </a:r>
            <a:r>
              <a:rPr sz="2400" b="1" i="1" dirty="0">
                <a:latin typeface="Calibri"/>
                <a:cs typeface="Calibri"/>
              </a:rPr>
              <a:t>architectures</a:t>
            </a:r>
            <a:r>
              <a:rPr sz="2400" b="1" dirty="0">
                <a:latin typeface="Calibri"/>
                <a:cs typeface="Calibri"/>
              </a:rPr>
              <a:t>,</a:t>
            </a:r>
            <a:r>
              <a:rPr sz="2400" b="1" spc="295" dirty="0">
                <a:latin typeface="Calibri"/>
                <a:cs typeface="Calibri"/>
              </a:rPr>
              <a:t> </a:t>
            </a:r>
            <a:r>
              <a:rPr sz="2400" b="1" dirty="0">
                <a:solidFill>
                  <a:srgbClr val="FF0000"/>
                </a:solidFill>
                <a:latin typeface="Calibri"/>
                <a:cs typeface="Calibri"/>
              </a:rPr>
              <a:t>IP</a:t>
            </a:r>
            <a:r>
              <a:rPr sz="2400" b="1" spc="300" dirty="0">
                <a:solidFill>
                  <a:srgbClr val="FF0000"/>
                </a:solidFill>
                <a:latin typeface="Calibri"/>
                <a:cs typeface="Calibri"/>
              </a:rPr>
              <a:t> </a:t>
            </a:r>
            <a:r>
              <a:rPr sz="2400" b="1" spc="-20" dirty="0">
                <a:solidFill>
                  <a:srgbClr val="FF0000"/>
                </a:solidFill>
                <a:latin typeface="Calibri"/>
                <a:cs typeface="Calibri"/>
              </a:rPr>
              <a:t>data 	</a:t>
            </a:r>
            <a:r>
              <a:rPr sz="2400" b="1" dirty="0">
                <a:solidFill>
                  <a:srgbClr val="FF0000"/>
                </a:solidFill>
                <a:latin typeface="Calibri"/>
                <a:cs typeface="Calibri"/>
              </a:rPr>
              <a:t>flow</a:t>
            </a:r>
            <a:r>
              <a:rPr sz="2400" b="1" spc="245" dirty="0">
                <a:solidFill>
                  <a:srgbClr val="FF0000"/>
                </a:solidFill>
                <a:latin typeface="Calibri"/>
                <a:cs typeface="Calibri"/>
              </a:rPr>
              <a:t>  </a:t>
            </a:r>
            <a:r>
              <a:rPr sz="2400" b="1" dirty="0">
                <a:solidFill>
                  <a:srgbClr val="FF0000"/>
                </a:solidFill>
                <a:latin typeface="Calibri"/>
                <a:cs typeface="Calibri"/>
              </a:rPr>
              <a:t>can</a:t>
            </a:r>
            <a:r>
              <a:rPr sz="2400" b="1" spc="250" dirty="0">
                <a:solidFill>
                  <a:srgbClr val="FF0000"/>
                </a:solidFill>
                <a:latin typeface="Calibri"/>
                <a:cs typeface="Calibri"/>
              </a:rPr>
              <a:t>  </a:t>
            </a:r>
            <a:r>
              <a:rPr sz="2400" b="1" dirty="0">
                <a:solidFill>
                  <a:srgbClr val="FF0000"/>
                </a:solidFill>
                <a:latin typeface="Calibri"/>
                <a:cs typeface="Calibri"/>
              </a:rPr>
              <a:t>be</a:t>
            </a:r>
            <a:r>
              <a:rPr sz="2400" b="1" spc="250" dirty="0">
                <a:solidFill>
                  <a:srgbClr val="FF0000"/>
                </a:solidFill>
                <a:latin typeface="Calibri"/>
                <a:cs typeface="Calibri"/>
              </a:rPr>
              <a:t>  </a:t>
            </a:r>
            <a:r>
              <a:rPr sz="2400" b="1" dirty="0">
                <a:solidFill>
                  <a:srgbClr val="FF0000"/>
                </a:solidFill>
                <a:latin typeface="Calibri"/>
                <a:cs typeface="Calibri"/>
              </a:rPr>
              <a:t>developed</a:t>
            </a:r>
            <a:r>
              <a:rPr sz="2400" b="1" spc="250" dirty="0">
                <a:solidFill>
                  <a:srgbClr val="FF0000"/>
                </a:solidFill>
                <a:latin typeface="Calibri"/>
                <a:cs typeface="Calibri"/>
              </a:rPr>
              <a:t>  </a:t>
            </a:r>
            <a:r>
              <a:rPr sz="2400" b="1" dirty="0">
                <a:solidFill>
                  <a:srgbClr val="FF0000"/>
                </a:solidFill>
                <a:latin typeface="Calibri"/>
                <a:cs typeface="Calibri"/>
              </a:rPr>
              <a:t>and</a:t>
            </a:r>
            <a:r>
              <a:rPr sz="2400" b="1" spc="250" dirty="0">
                <a:solidFill>
                  <a:srgbClr val="FF0000"/>
                </a:solidFill>
                <a:latin typeface="Calibri"/>
                <a:cs typeface="Calibri"/>
              </a:rPr>
              <a:t>  </a:t>
            </a:r>
            <a:r>
              <a:rPr sz="2400" b="1" dirty="0">
                <a:solidFill>
                  <a:srgbClr val="FF0000"/>
                </a:solidFill>
                <a:latin typeface="Calibri"/>
                <a:cs typeface="Calibri"/>
              </a:rPr>
              <a:t>implemented</a:t>
            </a:r>
            <a:r>
              <a:rPr sz="2400" b="1" spc="250" dirty="0">
                <a:solidFill>
                  <a:srgbClr val="FF0000"/>
                </a:solidFill>
                <a:latin typeface="Calibri"/>
                <a:cs typeface="Calibri"/>
              </a:rPr>
              <a:t>  </a:t>
            </a:r>
            <a:r>
              <a:rPr sz="2400" b="1" dirty="0">
                <a:solidFill>
                  <a:srgbClr val="FF0000"/>
                </a:solidFill>
                <a:latin typeface="Calibri"/>
                <a:cs typeface="Calibri"/>
              </a:rPr>
              <a:t>according</a:t>
            </a:r>
            <a:r>
              <a:rPr sz="2400" b="1" spc="250" dirty="0">
                <a:solidFill>
                  <a:srgbClr val="FF0000"/>
                </a:solidFill>
                <a:latin typeface="Calibri"/>
                <a:cs typeface="Calibri"/>
              </a:rPr>
              <a:t>  </a:t>
            </a:r>
            <a:r>
              <a:rPr sz="2400" b="1" spc="-25" dirty="0">
                <a:solidFill>
                  <a:srgbClr val="FF0000"/>
                </a:solidFill>
                <a:latin typeface="Calibri"/>
                <a:cs typeface="Calibri"/>
              </a:rPr>
              <a:t>to 	</a:t>
            </a:r>
            <a:r>
              <a:rPr sz="2400" b="1" dirty="0">
                <a:solidFill>
                  <a:srgbClr val="FF0000"/>
                </a:solidFill>
                <a:latin typeface="Calibri"/>
                <a:cs typeface="Calibri"/>
              </a:rPr>
              <a:t>business</a:t>
            </a:r>
            <a:r>
              <a:rPr sz="2400" b="1" spc="-55" dirty="0">
                <a:solidFill>
                  <a:srgbClr val="FF0000"/>
                </a:solidFill>
                <a:latin typeface="Calibri"/>
                <a:cs typeface="Calibri"/>
              </a:rPr>
              <a:t> </a:t>
            </a:r>
            <a:r>
              <a:rPr sz="2400" b="1" spc="-10" dirty="0">
                <a:solidFill>
                  <a:srgbClr val="FF0000"/>
                </a:solidFill>
                <a:latin typeface="Calibri"/>
                <a:cs typeface="Calibri"/>
              </a:rPr>
              <a:t>requirements</a:t>
            </a:r>
            <a:endParaRPr sz="2400">
              <a:latin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42240" rIns="0" bIns="0" rtlCol="0">
            <a:spAutoFit/>
          </a:bodyPr>
          <a:lstStyle/>
          <a:p>
            <a:pPr marL="3015615" marR="5080" indent="-2902585">
              <a:lnSpc>
                <a:spcPct val="100000"/>
              </a:lnSpc>
              <a:spcBef>
                <a:spcPts val="100"/>
              </a:spcBef>
            </a:pPr>
            <a:r>
              <a:rPr sz="3600" dirty="0">
                <a:solidFill>
                  <a:srgbClr val="6F2F9F"/>
                </a:solidFill>
              </a:rPr>
              <a:t>Adoption</a:t>
            </a:r>
            <a:r>
              <a:rPr sz="3600" spc="-70" dirty="0">
                <a:solidFill>
                  <a:srgbClr val="6F2F9F"/>
                </a:solidFill>
              </a:rPr>
              <a:t> </a:t>
            </a:r>
            <a:r>
              <a:rPr sz="3600" dirty="0">
                <a:solidFill>
                  <a:srgbClr val="6F2F9F"/>
                </a:solidFill>
              </a:rPr>
              <a:t>or</a:t>
            </a:r>
            <a:r>
              <a:rPr sz="3600" spc="-85" dirty="0">
                <a:solidFill>
                  <a:srgbClr val="6F2F9F"/>
                </a:solidFill>
              </a:rPr>
              <a:t> </a:t>
            </a:r>
            <a:r>
              <a:rPr sz="3600" spc="-10" dirty="0">
                <a:solidFill>
                  <a:srgbClr val="6F2F9F"/>
                </a:solidFill>
              </a:rPr>
              <a:t>Adaptation</a:t>
            </a:r>
            <a:r>
              <a:rPr sz="3600" spc="-65" dirty="0">
                <a:solidFill>
                  <a:srgbClr val="6F2F9F"/>
                </a:solidFill>
              </a:rPr>
              <a:t> </a:t>
            </a:r>
            <a:r>
              <a:rPr sz="3600" dirty="0">
                <a:solidFill>
                  <a:srgbClr val="6F2F9F"/>
                </a:solidFill>
              </a:rPr>
              <a:t>of</a:t>
            </a:r>
            <a:r>
              <a:rPr sz="3600" spc="-85" dirty="0">
                <a:solidFill>
                  <a:srgbClr val="6F2F9F"/>
                </a:solidFill>
              </a:rPr>
              <a:t> </a:t>
            </a:r>
            <a:r>
              <a:rPr sz="3600" dirty="0">
                <a:solidFill>
                  <a:srgbClr val="6F2F9F"/>
                </a:solidFill>
              </a:rPr>
              <a:t>the</a:t>
            </a:r>
            <a:r>
              <a:rPr sz="3600" spc="-85" dirty="0">
                <a:solidFill>
                  <a:srgbClr val="6F2F9F"/>
                </a:solidFill>
              </a:rPr>
              <a:t> </a:t>
            </a:r>
            <a:r>
              <a:rPr sz="3600" spc="-10" dirty="0">
                <a:solidFill>
                  <a:srgbClr val="6F2F9F"/>
                </a:solidFill>
              </a:rPr>
              <a:t>Internet Protocol</a:t>
            </a:r>
            <a:endParaRPr sz="3600"/>
          </a:p>
        </p:txBody>
      </p:sp>
      <p:sp>
        <p:nvSpPr>
          <p:cNvPr id="3" name="object 3"/>
          <p:cNvSpPr txBox="1"/>
          <p:nvPr/>
        </p:nvSpPr>
        <p:spPr>
          <a:xfrm>
            <a:off x="535940" y="1613661"/>
            <a:ext cx="8227059" cy="4708525"/>
          </a:xfrm>
          <a:prstGeom prst="rect">
            <a:avLst/>
          </a:prstGeom>
        </p:spPr>
        <p:txBody>
          <a:bodyPr vert="horz" wrap="square" lIns="0" tIns="12700" rIns="0" bIns="0" rtlCol="0">
            <a:spAutoFit/>
          </a:bodyPr>
          <a:lstStyle/>
          <a:p>
            <a:pPr marL="353060" marR="6985" indent="-340360" algn="just">
              <a:lnSpc>
                <a:spcPct val="100000"/>
              </a:lnSpc>
              <a:spcBef>
                <a:spcPts val="100"/>
              </a:spcBef>
              <a:buFont typeface="Arial MT"/>
              <a:buChar char="•"/>
              <a:tabLst>
                <a:tab pos="355600" algn="l"/>
              </a:tabLst>
            </a:pPr>
            <a:r>
              <a:rPr sz="2400" dirty="0">
                <a:latin typeface="Calibri"/>
                <a:cs typeface="Calibri"/>
              </a:rPr>
              <a:t>How</a:t>
            </a:r>
            <a:r>
              <a:rPr sz="2400" spc="120" dirty="0">
                <a:latin typeface="Calibri"/>
                <a:cs typeface="Calibri"/>
              </a:rPr>
              <a:t>  </a:t>
            </a:r>
            <a:r>
              <a:rPr sz="2400" dirty="0">
                <a:latin typeface="Calibri"/>
                <a:cs typeface="Calibri"/>
              </a:rPr>
              <a:t>to</a:t>
            </a:r>
            <a:r>
              <a:rPr sz="2400" spc="120" dirty="0">
                <a:latin typeface="Calibri"/>
                <a:cs typeface="Calibri"/>
              </a:rPr>
              <a:t>  </a:t>
            </a:r>
            <a:r>
              <a:rPr sz="2400" dirty="0">
                <a:latin typeface="Calibri"/>
                <a:cs typeface="Calibri"/>
              </a:rPr>
              <a:t>implement</a:t>
            </a:r>
            <a:r>
              <a:rPr sz="2400" spc="125" dirty="0">
                <a:latin typeface="Calibri"/>
                <a:cs typeface="Calibri"/>
              </a:rPr>
              <a:t>  </a:t>
            </a:r>
            <a:r>
              <a:rPr sz="2400" dirty="0">
                <a:latin typeface="Calibri"/>
                <a:cs typeface="Calibri"/>
              </a:rPr>
              <a:t>IP</a:t>
            </a:r>
            <a:r>
              <a:rPr sz="2400" spc="114" dirty="0">
                <a:latin typeface="Calibri"/>
                <a:cs typeface="Calibri"/>
              </a:rPr>
              <a:t>  </a:t>
            </a:r>
            <a:r>
              <a:rPr sz="2400" dirty="0">
                <a:latin typeface="Calibri"/>
                <a:cs typeface="Calibri"/>
              </a:rPr>
              <a:t>in</a:t>
            </a:r>
            <a:r>
              <a:rPr sz="2400" spc="125" dirty="0">
                <a:latin typeface="Calibri"/>
                <a:cs typeface="Calibri"/>
              </a:rPr>
              <a:t>  </a:t>
            </a:r>
            <a:r>
              <a:rPr sz="2400" dirty="0">
                <a:latin typeface="Calibri"/>
                <a:cs typeface="Calibri"/>
              </a:rPr>
              <a:t>data</a:t>
            </a:r>
            <a:r>
              <a:rPr sz="2400" spc="114" dirty="0">
                <a:latin typeface="Calibri"/>
                <a:cs typeface="Calibri"/>
              </a:rPr>
              <a:t>  </a:t>
            </a:r>
            <a:r>
              <a:rPr sz="2400" dirty="0">
                <a:latin typeface="Calibri"/>
                <a:cs typeface="Calibri"/>
              </a:rPr>
              <a:t>center,</a:t>
            </a:r>
            <a:r>
              <a:rPr sz="2400" spc="120" dirty="0">
                <a:latin typeface="Calibri"/>
                <a:cs typeface="Calibri"/>
              </a:rPr>
              <a:t>  </a:t>
            </a:r>
            <a:r>
              <a:rPr sz="2400" dirty="0">
                <a:latin typeface="Calibri"/>
                <a:cs typeface="Calibri"/>
              </a:rPr>
              <a:t>cloud</a:t>
            </a:r>
            <a:r>
              <a:rPr sz="2400" spc="125" dirty="0">
                <a:latin typeface="Calibri"/>
                <a:cs typeface="Calibri"/>
              </a:rPr>
              <a:t>  </a:t>
            </a:r>
            <a:r>
              <a:rPr sz="2400" dirty="0">
                <a:latin typeface="Calibri"/>
                <a:cs typeface="Calibri"/>
              </a:rPr>
              <a:t>services,</a:t>
            </a:r>
            <a:r>
              <a:rPr sz="2400" spc="114" dirty="0">
                <a:latin typeface="Calibri"/>
                <a:cs typeface="Calibri"/>
              </a:rPr>
              <a:t>  </a:t>
            </a:r>
            <a:r>
              <a:rPr sz="2400" spc="-25" dirty="0">
                <a:latin typeface="Calibri"/>
                <a:cs typeface="Calibri"/>
              </a:rPr>
              <a:t>and 	</a:t>
            </a:r>
            <a:r>
              <a:rPr sz="2400" dirty="0">
                <a:latin typeface="Calibri"/>
                <a:cs typeface="Calibri"/>
              </a:rPr>
              <a:t>operation</a:t>
            </a:r>
            <a:r>
              <a:rPr sz="2400" spc="180" dirty="0">
                <a:latin typeface="Calibri"/>
                <a:cs typeface="Calibri"/>
              </a:rPr>
              <a:t> </a:t>
            </a:r>
            <a:r>
              <a:rPr sz="2400" dirty="0">
                <a:latin typeface="Calibri"/>
                <a:cs typeface="Calibri"/>
              </a:rPr>
              <a:t>centers</a:t>
            </a:r>
            <a:r>
              <a:rPr sz="2400" spc="190" dirty="0">
                <a:latin typeface="Calibri"/>
                <a:cs typeface="Calibri"/>
              </a:rPr>
              <a:t> </a:t>
            </a:r>
            <a:r>
              <a:rPr sz="2400" dirty="0">
                <a:latin typeface="Calibri"/>
                <a:cs typeface="Calibri"/>
              </a:rPr>
              <a:t>hosting</a:t>
            </a:r>
            <a:r>
              <a:rPr sz="2400" spc="195" dirty="0">
                <a:latin typeface="Calibri"/>
                <a:cs typeface="Calibri"/>
              </a:rPr>
              <a:t> </a:t>
            </a:r>
            <a:r>
              <a:rPr sz="2400" dirty="0">
                <a:latin typeface="Calibri"/>
                <a:cs typeface="Calibri"/>
              </a:rPr>
              <a:t>IoT</a:t>
            </a:r>
            <a:r>
              <a:rPr sz="2400" spc="190" dirty="0">
                <a:latin typeface="Calibri"/>
                <a:cs typeface="Calibri"/>
              </a:rPr>
              <a:t> </a:t>
            </a:r>
            <a:r>
              <a:rPr sz="2400" dirty="0">
                <a:latin typeface="Calibri"/>
                <a:cs typeface="Calibri"/>
              </a:rPr>
              <a:t>applications</a:t>
            </a:r>
            <a:r>
              <a:rPr sz="2400" spc="190" dirty="0">
                <a:latin typeface="Calibri"/>
                <a:cs typeface="Calibri"/>
              </a:rPr>
              <a:t> </a:t>
            </a:r>
            <a:r>
              <a:rPr sz="2400" dirty="0">
                <a:latin typeface="Calibri"/>
                <a:cs typeface="Calibri"/>
              </a:rPr>
              <a:t>may</a:t>
            </a:r>
            <a:r>
              <a:rPr sz="2400" spc="195" dirty="0">
                <a:latin typeface="Calibri"/>
                <a:cs typeface="Calibri"/>
              </a:rPr>
              <a:t> </a:t>
            </a:r>
            <a:r>
              <a:rPr sz="2400" dirty="0">
                <a:latin typeface="Calibri"/>
                <a:cs typeface="Calibri"/>
              </a:rPr>
              <a:t>seem</a:t>
            </a:r>
            <a:r>
              <a:rPr sz="2400" spc="195" dirty="0">
                <a:latin typeface="Calibri"/>
                <a:cs typeface="Calibri"/>
              </a:rPr>
              <a:t> </a:t>
            </a:r>
            <a:r>
              <a:rPr sz="2400" spc="-10" dirty="0">
                <a:latin typeface="Calibri"/>
                <a:cs typeface="Calibri"/>
              </a:rPr>
              <a:t>obvious, 	</a:t>
            </a:r>
            <a:r>
              <a:rPr sz="2400" dirty="0">
                <a:latin typeface="Calibri"/>
                <a:cs typeface="Calibri"/>
              </a:rPr>
              <a:t>but</a:t>
            </a:r>
            <a:r>
              <a:rPr sz="2400" spc="335" dirty="0">
                <a:latin typeface="Calibri"/>
                <a:cs typeface="Calibri"/>
              </a:rPr>
              <a:t> </a:t>
            </a:r>
            <a:r>
              <a:rPr sz="2400" dirty="0">
                <a:latin typeface="Calibri"/>
                <a:cs typeface="Calibri"/>
              </a:rPr>
              <a:t>the</a:t>
            </a:r>
            <a:r>
              <a:rPr sz="2400" spc="345" dirty="0">
                <a:latin typeface="Calibri"/>
                <a:cs typeface="Calibri"/>
              </a:rPr>
              <a:t> </a:t>
            </a:r>
            <a:r>
              <a:rPr sz="2400" b="1" dirty="0">
                <a:latin typeface="Calibri"/>
                <a:cs typeface="Calibri"/>
              </a:rPr>
              <a:t>adoption</a:t>
            </a:r>
            <a:r>
              <a:rPr sz="2400" b="1" spc="350" dirty="0">
                <a:latin typeface="Calibri"/>
                <a:cs typeface="Calibri"/>
              </a:rPr>
              <a:t> </a:t>
            </a:r>
            <a:r>
              <a:rPr sz="2400" b="1" dirty="0">
                <a:latin typeface="Calibri"/>
                <a:cs typeface="Calibri"/>
              </a:rPr>
              <a:t>of</a:t>
            </a:r>
            <a:r>
              <a:rPr sz="2400" b="1" spc="340" dirty="0">
                <a:latin typeface="Calibri"/>
                <a:cs typeface="Calibri"/>
              </a:rPr>
              <a:t> </a:t>
            </a:r>
            <a:r>
              <a:rPr sz="2400" b="1" dirty="0">
                <a:latin typeface="Calibri"/>
                <a:cs typeface="Calibri"/>
              </a:rPr>
              <a:t>IP</a:t>
            </a:r>
            <a:r>
              <a:rPr sz="2400" b="1" spc="360" dirty="0">
                <a:latin typeface="Calibri"/>
                <a:cs typeface="Calibri"/>
              </a:rPr>
              <a:t> </a:t>
            </a:r>
            <a:r>
              <a:rPr sz="2400" b="1" dirty="0">
                <a:latin typeface="Calibri"/>
                <a:cs typeface="Calibri"/>
              </a:rPr>
              <a:t>in</a:t>
            </a:r>
            <a:r>
              <a:rPr sz="2400" b="1" spc="345" dirty="0">
                <a:latin typeface="Calibri"/>
                <a:cs typeface="Calibri"/>
              </a:rPr>
              <a:t> </a:t>
            </a:r>
            <a:r>
              <a:rPr sz="2400" b="1" dirty="0">
                <a:latin typeface="Calibri"/>
                <a:cs typeface="Calibri"/>
              </a:rPr>
              <a:t>the</a:t>
            </a:r>
            <a:r>
              <a:rPr sz="2400" b="1" spc="350" dirty="0">
                <a:latin typeface="Calibri"/>
                <a:cs typeface="Calibri"/>
              </a:rPr>
              <a:t> </a:t>
            </a:r>
            <a:r>
              <a:rPr sz="2400" b="1" dirty="0">
                <a:latin typeface="Calibri"/>
                <a:cs typeface="Calibri"/>
              </a:rPr>
              <a:t>last</a:t>
            </a:r>
            <a:r>
              <a:rPr sz="2400" b="1" spc="370" dirty="0">
                <a:latin typeface="Calibri"/>
                <a:cs typeface="Calibri"/>
              </a:rPr>
              <a:t> </a:t>
            </a:r>
            <a:r>
              <a:rPr sz="2400" b="1" dirty="0">
                <a:latin typeface="Calibri"/>
                <a:cs typeface="Calibri"/>
              </a:rPr>
              <a:t>mile</a:t>
            </a:r>
            <a:r>
              <a:rPr sz="2400" b="1" spc="350" dirty="0">
                <a:latin typeface="Calibri"/>
                <a:cs typeface="Calibri"/>
              </a:rPr>
              <a:t> </a:t>
            </a:r>
            <a:r>
              <a:rPr sz="2400" b="1" dirty="0">
                <a:latin typeface="Calibri"/>
                <a:cs typeface="Calibri"/>
              </a:rPr>
              <a:t>is</a:t>
            </a:r>
            <a:r>
              <a:rPr sz="2400" b="1" spc="345" dirty="0">
                <a:latin typeface="Calibri"/>
                <a:cs typeface="Calibri"/>
              </a:rPr>
              <a:t> </a:t>
            </a:r>
            <a:r>
              <a:rPr sz="2400" b="1" dirty="0">
                <a:latin typeface="Calibri"/>
                <a:cs typeface="Calibri"/>
              </a:rPr>
              <a:t>more</a:t>
            </a:r>
            <a:r>
              <a:rPr sz="2400" b="1" spc="355" dirty="0">
                <a:latin typeface="Calibri"/>
                <a:cs typeface="Calibri"/>
              </a:rPr>
              <a:t> </a:t>
            </a:r>
            <a:r>
              <a:rPr sz="2400" b="1" spc="-10" dirty="0">
                <a:latin typeface="Calibri"/>
                <a:cs typeface="Calibri"/>
              </a:rPr>
              <a:t>complicated 	</a:t>
            </a:r>
            <a:r>
              <a:rPr sz="2400" b="1" dirty="0">
                <a:latin typeface="Calibri"/>
                <a:cs typeface="Calibri"/>
              </a:rPr>
              <a:t>and</a:t>
            </a:r>
            <a:r>
              <a:rPr sz="2400" b="1" spc="-55" dirty="0">
                <a:latin typeface="Calibri"/>
                <a:cs typeface="Calibri"/>
              </a:rPr>
              <a:t> </a:t>
            </a:r>
            <a:r>
              <a:rPr sz="2400" b="1" dirty="0">
                <a:latin typeface="Calibri"/>
                <a:cs typeface="Calibri"/>
              </a:rPr>
              <a:t>often</a:t>
            </a:r>
            <a:r>
              <a:rPr sz="2400" b="1" spc="-35" dirty="0">
                <a:latin typeface="Calibri"/>
                <a:cs typeface="Calibri"/>
              </a:rPr>
              <a:t> </a:t>
            </a:r>
            <a:r>
              <a:rPr sz="2400" b="1" dirty="0">
                <a:latin typeface="Calibri"/>
                <a:cs typeface="Calibri"/>
              </a:rPr>
              <a:t>makes</a:t>
            </a:r>
            <a:r>
              <a:rPr sz="2400" b="1" spc="-45" dirty="0">
                <a:latin typeface="Calibri"/>
                <a:cs typeface="Calibri"/>
              </a:rPr>
              <a:t> </a:t>
            </a:r>
            <a:r>
              <a:rPr sz="2400" b="1" dirty="0">
                <a:latin typeface="Calibri"/>
                <a:cs typeface="Calibri"/>
              </a:rPr>
              <a:t>running</a:t>
            </a:r>
            <a:r>
              <a:rPr sz="2400" b="1" spc="-50" dirty="0">
                <a:latin typeface="Calibri"/>
                <a:cs typeface="Calibri"/>
              </a:rPr>
              <a:t> </a:t>
            </a:r>
            <a:r>
              <a:rPr sz="2400" b="1" dirty="0">
                <a:latin typeface="Calibri"/>
                <a:cs typeface="Calibri"/>
              </a:rPr>
              <a:t>IP</a:t>
            </a:r>
            <a:r>
              <a:rPr sz="2400" b="1" spc="-50" dirty="0">
                <a:latin typeface="Calibri"/>
                <a:cs typeface="Calibri"/>
              </a:rPr>
              <a:t> </a:t>
            </a:r>
            <a:r>
              <a:rPr sz="2400" b="1" spc="-25" dirty="0">
                <a:latin typeface="Calibri"/>
                <a:cs typeface="Calibri"/>
              </a:rPr>
              <a:t>end-to-</a:t>
            </a:r>
            <a:r>
              <a:rPr sz="2400" b="1" dirty="0">
                <a:latin typeface="Calibri"/>
                <a:cs typeface="Calibri"/>
              </a:rPr>
              <a:t>end</a:t>
            </a:r>
            <a:r>
              <a:rPr sz="2400" b="1" spc="-25" dirty="0">
                <a:latin typeface="Calibri"/>
                <a:cs typeface="Calibri"/>
              </a:rPr>
              <a:t> </a:t>
            </a:r>
            <a:r>
              <a:rPr sz="2400" b="1" dirty="0">
                <a:latin typeface="Calibri"/>
                <a:cs typeface="Calibri"/>
              </a:rPr>
              <a:t>more</a:t>
            </a:r>
            <a:r>
              <a:rPr sz="2400" b="1" spc="-55" dirty="0">
                <a:latin typeface="Calibri"/>
                <a:cs typeface="Calibri"/>
              </a:rPr>
              <a:t> </a:t>
            </a:r>
            <a:r>
              <a:rPr sz="2400" b="1" spc="-10" dirty="0">
                <a:latin typeface="Calibri"/>
                <a:cs typeface="Calibri"/>
              </a:rPr>
              <a:t>difficult</a:t>
            </a:r>
            <a:r>
              <a:rPr sz="2400" spc="-10" dirty="0">
                <a:latin typeface="Calibri"/>
                <a:cs typeface="Calibri"/>
              </a:rPr>
              <a:t>.</a:t>
            </a:r>
            <a:endParaRPr sz="2400">
              <a:latin typeface="Calibri"/>
              <a:cs typeface="Calibri"/>
            </a:endParaRPr>
          </a:p>
          <a:p>
            <a:pPr>
              <a:lnSpc>
                <a:spcPct val="100000"/>
              </a:lnSpc>
              <a:spcBef>
                <a:spcPts val="1105"/>
              </a:spcBef>
              <a:buFont typeface="Arial MT"/>
              <a:buChar char="•"/>
            </a:pPr>
            <a:endParaRPr sz="2400">
              <a:latin typeface="Calibri"/>
              <a:cs typeface="Calibri"/>
            </a:endParaRPr>
          </a:p>
          <a:p>
            <a:pPr marL="262890" marR="5080" indent="-250190" algn="just">
              <a:lnSpc>
                <a:spcPct val="100000"/>
              </a:lnSpc>
              <a:buChar char="•"/>
              <a:tabLst>
                <a:tab pos="355600" algn="l"/>
              </a:tabLst>
            </a:pPr>
            <a:r>
              <a:rPr sz="2400" dirty="0">
                <a:latin typeface="Calibri"/>
                <a:cs typeface="Calibri"/>
              </a:rPr>
              <a:t>Before</a:t>
            </a:r>
            <a:r>
              <a:rPr sz="2400" spc="170" dirty="0">
                <a:latin typeface="Calibri"/>
                <a:cs typeface="Calibri"/>
              </a:rPr>
              <a:t> </a:t>
            </a:r>
            <a:r>
              <a:rPr sz="2400" dirty="0">
                <a:latin typeface="Calibri"/>
                <a:cs typeface="Calibri"/>
              </a:rPr>
              <a:t>IPv4</a:t>
            </a:r>
            <a:r>
              <a:rPr sz="2400" spc="165" dirty="0">
                <a:latin typeface="Calibri"/>
                <a:cs typeface="Calibri"/>
              </a:rPr>
              <a:t> </a:t>
            </a:r>
            <a:r>
              <a:rPr sz="2400" dirty="0">
                <a:latin typeface="Calibri"/>
                <a:cs typeface="Calibri"/>
              </a:rPr>
              <a:t>was</a:t>
            </a:r>
            <a:r>
              <a:rPr sz="2400" spc="170" dirty="0">
                <a:latin typeface="Calibri"/>
                <a:cs typeface="Calibri"/>
              </a:rPr>
              <a:t> </a:t>
            </a:r>
            <a:r>
              <a:rPr sz="2400" dirty="0">
                <a:latin typeface="Calibri"/>
                <a:cs typeface="Calibri"/>
              </a:rPr>
              <a:t>widely</a:t>
            </a:r>
            <a:r>
              <a:rPr sz="2400" spc="175" dirty="0">
                <a:latin typeface="Calibri"/>
                <a:cs typeface="Calibri"/>
              </a:rPr>
              <a:t> </a:t>
            </a:r>
            <a:r>
              <a:rPr sz="2400" dirty="0">
                <a:latin typeface="Calibri"/>
                <a:cs typeface="Calibri"/>
              </a:rPr>
              <a:t>accepted</a:t>
            </a:r>
            <a:r>
              <a:rPr sz="2400" spc="180" dirty="0">
                <a:latin typeface="Calibri"/>
                <a:cs typeface="Calibri"/>
              </a:rPr>
              <a:t> </a:t>
            </a:r>
            <a:r>
              <a:rPr sz="2400" dirty="0">
                <a:latin typeface="Calibri"/>
                <a:cs typeface="Calibri"/>
              </a:rPr>
              <a:t>and</a:t>
            </a:r>
            <a:r>
              <a:rPr sz="2400" spc="170" dirty="0">
                <a:latin typeface="Calibri"/>
                <a:cs typeface="Calibri"/>
              </a:rPr>
              <a:t> </a:t>
            </a:r>
            <a:r>
              <a:rPr sz="2400" dirty="0">
                <a:latin typeface="Calibri"/>
                <a:cs typeface="Calibri"/>
              </a:rPr>
              <a:t>deployed</a:t>
            </a:r>
            <a:r>
              <a:rPr sz="2400" spc="175" dirty="0">
                <a:latin typeface="Calibri"/>
                <a:cs typeface="Calibri"/>
              </a:rPr>
              <a:t> </a:t>
            </a:r>
            <a:r>
              <a:rPr sz="2400" dirty="0">
                <a:latin typeface="Calibri"/>
                <a:cs typeface="Calibri"/>
              </a:rPr>
              <a:t>in</a:t>
            </a:r>
            <a:r>
              <a:rPr sz="2400" spc="175" dirty="0">
                <a:latin typeface="Calibri"/>
                <a:cs typeface="Calibri"/>
              </a:rPr>
              <a:t> </a:t>
            </a:r>
            <a:r>
              <a:rPr sz="2400" dirty="0">
                <a:latin typeface="Calibri"/>
                <a:cs typeface="Calibri"/>
              </a:rPr>
              <a:t>IT</a:t>
            </a:r>
            <a:r>
              <a:rPr sz="2400" spc="165" dirty="0">
                <a:latin typeface="Calibri"/>
                <a:cs typeface="Calibri"/>
              </a:rPr>
              <a:t> </a:t>
            </a:r>
            <a:r>
              <a:rPr sz="2400" spc="-10" dirty="0">
                <a:latin typeface="Calibri"/>
                <a:cs typeface="Calibri"/>
              </a:rPr>
              <a:t>networks, 	</a:t>
            </a:r>
            <a:r>
              <a:rPr sz="2400" dirty="0">
                <a:latin typeface="Calibri"/>
                <a:cs typeface="Calibri"/>
              </a:rPr>
              <a:t>many</a:t>
            </a:r>
            <a:r>
              <a:rPr sz="2400" spc="-80" dirty="0">
                <a:latin typeface="Calibri"/>
                <a:cs typeface="Calibri"/>
              </a:rPr>
              <a:t> </a:t>
            </a:r>
            <a:r>
              <a:rPr sz="2400" spc="-20" dirty="0">
                <a:latin typeface="Calibri"/>
                <a:cs typeface="Calibri"/>
              </a:rPr>
              <a:t>different</a:t>
            </a:r>
            <a:r>
              <a:rPr sz="2400" spc="-60" dirty="0">
                <a:latin typeface="Calibri"/>
                <a:cs typeface="Calibri"/>
              </a:rPr>
              <a:t> </a:t>
            </a:r>
            <a:r>
              <a:rPr sz="2400" dirty="0">
                <a:latin typeface="Calibri"/>
                <a:cs typeface="Calibri"/>
              </a:rPr>
              <a:t>protocol</a:t>
            </a:r>
            <a:r>
              <a:rPr sz="2400" spc="-75" dirty="0">
                <a:latin typeface="Calibri"/>
                <a:cs typeface="Calibri"/>
              </a:rPr>
              <a:t> </a:t>
            </a:r>
            <a:r>
              <a:rPr sz="2400" dirty="0">
                <a:latin typeface="Calibri"/>
                <a:cs typeface="Calibri"/>
              </a:rPr>
              <a:t>stacks</a:t>
            </a:r>
            <a:r>
              <a:rPr sz="2400" spc="-100" dirty="0">
                <a:latin typeface="Calibri"/>
                <a:cs typeface="Calibri"/>
              </a:rPr>
              <a:t> </a:t>
            </a:r>
            <a:r>
              <a:rPr sz="2400" spc="-10" dirty="0">
                <a:latin typeface="Calibri"/>
                <a:cs typeface="Calibri"/>
              </a:rPr>
              <a:t>overlapped</a:t>
            </a:r>
            <a:r>
              <a:rPr sz="2400" spc="-55" dirty="0">
                <a:latin typeface="Calibri"/>
                <a:cs typeface="Calibri"/>
              </a:rPr>
              <a:t> </a:t>
            </a:r>
            <a:r>
              <a:rPr sz="2400" dirty="0">
                <a:latin typeface="Calibri"/>
                <a:cs typeface="Calibri"/>
              </a:rPr>
              <a:t>with</a:t>
            </a:r>
            <a:r>
              <a:rPr sz="2400" spc="-70" dirty="0">
                <a:latin typeface="Calibri"/>
                <a:cs typeface="Calibri"/>
              </a:rPr>
              <a:t> </a:t>
            </a:r>
            <a:r>
              <a:rPr sz="2400" spc="-25" dirty="0">
                <a:latin typeface="Calibri"/>
                <a:cs typeface="Calibri"/>
              </a:rPr>
              <a:t>IP.</a:t>
            </a:r>
            <a:endParaRPr sz="2400">
              <a:latin typeface="Calibri"/>
              <a:cs typeface="Calibri"/>
            </a:endParaRPr>
          </a:p>
          <a:p>
            <a:pPr>
              <a:lnSpc>
                <a:spcPct val="100000"/>
              </a:lnSpc>
              <a:spcBef>
                <a:spcPts val="1100"/>
              </a:spcBef>
              <a:buFont typeface="Arial MT"/>
              <a:buChar char="•"/>
            </a:pPr>
            <a:endParaRPr sz="2400">
              <a:latin typeface="Calibri"/>
              <a:cs typeface="Calibri"/>
            </a:endParaRPr>
          </a:p>
          <a:p>
            <a:pPr marL="320040" marR="7620" indent="-307340" algn="just">
              <a:lnSpc>
                <a:spcPct val="100000"/>
              </a:lnSpc>
              <a:spcBef>
                <a:spcPts val="5"/>
              </a:spcBef>
              <a:buChar char="•"/>
              <a:tabLst>
                <a:tab pos="355600" algn="l"/>
              </a:tabLst>
            </a:pPr>
            <a:r>
              <a:rPr sz="2400" dirty="0">
                <a:latin typeface="Calibri"/>
                <a:cs typeface="Calibri"/>
              </a:rPr>
              <a:t>For</a:t>
            </a:r>
            <a:r>
              <a:rPr sz="2400" spc="585" dirty="0">
                <a:latin typeface="Calibri"/>
                <a:cs typeface="Calibri"/>
              </a:rPr>
              <a:t> </a:t>
            </a:r>
            <a:r>
              <a:rPr sz="2400" dirty="0">
                <a:latin typeface="Calibri"/>
                <a:cs typeface="Calibri"/>
              </a:rPr>
              <a:t>example,</a:t>
            </a:r>
            <a:r>
              <a:rPr sz="2400" spc="595" dirty="0">
                <a:latin typeface="Calibri"/>
                <a:cs typeface="Calibri"/>
              </a:rPr>
              <a:t> </a:t>
            </a:r>
            <a:r>
              <a:rPr sz="2400" dirty="0">
                <a:latin typeface="Calibri"/>
                <a:cs typeface="Calibri"/>
              </a:rPr>
              <a:t>X.25/X.75</a:t>
            </a:r>
            <a:r>
              <a:rPr sz="2400" spc="595" dirty="0">
                <a:latin typeface="Calibri"/>
                <a:cs typeface="Calibri"/>
              </a:rPr>
              <a:t> </a:t>
            </a:r>
            <a:r>
              <a:rPr sz="2400" dirty="0">
                <a:latin typeface="Calibri"/>
                <a:cs typeface="Calibri"/>
              </a:rPr>
              <a:t>was</a:t>
            </a:r>
            <a:r>
              <a:rPr sz="2400" spc="595" dirty="0">
                <a:latin typeface="Calibri"/>
                <a:cs typeface="Calibri"/>
              </a:rPr>
              <a:t> </a:t>
            </a:r>
            <a:r>
              <a:rPr sz="2400" dirty="0">
                <a:latin typeface="Calibri"/>
                <a:cs typeface="Calibri"/>
              </a:rPr>
              <a:t>standardized</a:t>
            </a:r>
            <a:r>
              <a:rPr sz="2400" spc="595" dirty="0">
                <a:latin typeface="Calibri"/>
                <a:cs typeface="Calibri"/>
              </a:rPr>
              <a:t> </a:t>
            </a:r>
            <a:r>
              <a:rPr sz="2400" dirty="0">
                <a:latin typeface="Calibri"/>
                <a:cs typeface="Calibri"/>
              </a:rPr>
              <a:t>and</a:t>
            </a:r>
            <a:r>
              <a:rPr sz="2400" spc="590" dirty="0">
                <a:latin typeface="Calibri"/>
                <a:cs typeface="Calibri"/>
              </a:rPr>
              <a:t> </a:t>
            </a:r>
            <a:r>
              <a:rPr sz="2400" dirty="0">
                <a:latin typeface="Calibri"/>
                <a:cs typeface="Calibri"/>
              </a:rPr>
              <a:t>promoted</a:t>
            </a:r>
            <a:r>
              <a:rPr sz="2400" spc="575" dirty="0">
                <a:latin typeface="Calibri"/>
                <a:cs typeface="Calibri"/>
              </a:rPr>
              <a:t> </a:t>
            </a:r>
            <a:r>
              <a:rPr sz="2400" spc="-25" dirty="0">
                <a:latin typeface="Calibri"/>
                <a:cs typeface="Calibri"/>
              </a:rPr>
              <a:t>by 	</a:t>
            </a:r>
            <a:r>
              <a:rPr sz="2400" dirty="0">
                <a:latin typeface="Calibri"/>
                <a:cs typeface="Calibri"/>
              </a:rPr>
              <a:t>service</a:t>
            </a:r>
            <a:r>
              <a:rPr sz="2400" spc="5" dirty="0">
                <a:latin typeface="Calibri"/>
                <a:cs typeface="Calibri"/>
              </a:rPr>
              <a:t> </a:t>
            </a:r>
            <a:r>
              <a:rPr sz="2400" dirty="0">
                <a:latin typeface="Calibri"/>
                <a:cs typeface="Calibri"/>
              </a:rPr>
              <a:t>providers,</a:t>
            </a:r>
            <a:r>
              <a:rPr sz="2400" spc="5" dirty="0">
                <a:latin typeface="Calibri"/>
                <a:cs typeface="Calibri"/>
              </a:rPr>
              <a:t> </a:t>
            </a:r>
            <a:r>
              <a:rPr sz="2400" dirty="0">
                <a:latin typeface="Calibri"/>
                <a:cs typeface="Calibri"/>
              </a:rPr>
              <a:t>while</a:t>
            </a:r>
            <a:r>
              <a:rPr sz="2400" spc="-5" dirty="0">
                <a:latin typeface="Calibri"/>
                <a:cs typeface="Calibri"/>
              </a:rPr>
              <a:t> </a:t>
            </a:r>
            <a:r>
              <a:rPr sz="2400" dirty="0">
                <a:latin typeface="Calibri"/>
                <a:cs typeface="Calibri"/>
              </a:rPr>
              <a:t>computer </a:t>
            </a:r>
            <a:r>
              <a:rPr sz="2400" spc="-10" dirty="0">
                <a:latin typeface="Calibri"/>
                <a:cs typeface="Calibri"/>
              </a:rPr>
              <a:t>manufacturers</a:t>
            </a:r>
            <a:r>
              <a:rPr sz="2400" spc="5" dirty="0">
                <a:latin typeface="Calibri"/>
                <a:cs typeface="Calibri"/>
              </a:rPr>
              <a:t> </a:t>
            </a:r>
            <a:r>
              <a:rPr sz="2400" spc="-10" dirty="0">
                <a:latin typeface="Calibri"/>
                <a:cs typeface="Calibri"/>
              </a:rPr>
              <a:t>implemented 	</a:t>
            </a:r>
            <a:r>
              <a:rPr sz="2400" dirty="0">
                <a:latin typeface="Calibri"/>
                <a:cs typeface="Calibri"/>
              </a:rPr>
              <a:t>their</a:t>
            </a:r>
            <a:r>
              <a:rPr sz="2400" spc="60" dirty="0">
                <a:latin typeface="Calibri"/>
                <a:cs typeface="Calibri"/>
              </a:rPr>
              <a:t> </a:t>
            </a:r>
            <a:r>
              <a:rPr sz="2400" dirty="0">
                <a:latin typeface="Calibri"/>
                <a:cs typeface="Calibri"/>
              </a:rPr>
              <a:t>own</a:t>
            </a:r>
            <a:r>
              <a:rPr sz="2400" spc="65" dirty="0">
                <a:latin typeface="Calibri"/>
                <a:cs typeface="Calibri"/>
              </a:rPr>
              <a:t> </a:t>
            </a:r>
            <a:r>
              <a:rPr sz="2400" dirty="0">
                <a:latin typeface="Calibri"/>
                <a:cs typeface="Calibri"/>
              </a:rPr>
              <a:t>proprietary</a:t>
            </a:r>
            <a:r>
              <a:rPr sz="2400" spc="70" dirty="0">
                <a:latin typeface="Calibri"/>
                <a:cs typeface="Calibri"/>
              </a:rPr>
              <a:t> </a:t>
            </a:r>
            <a:r>
              <a:rPr sz="2400" dirty="0">
                <a:latin typeface="Calibri"/>
                <a:cs typeface="Calibri"/>
              </a:rPr>
              <a:t>protocols,</a:t>
            </a:r>
            <a:r>
              <a:rPr sz="2400" spc="60" dirty="0">
                <a:latin typeface="Calibri"/>
                <a:cs typeface="Calibri"/>
              </a:rPr>
              <a:t> </a:t>
            </a:r>
            <a:r>
              <a:rPr sz="2400" dirty="0">
                <a:latin typeface="Calibri"/>
                <a:cs typeface="Calibri"/>
              </a:rPr>
              <a:t>such</a:t>
            </a:r>
            <a:r>
              <a:rPr sz="2400" spc="60" dirty="0">
                <a:latin typeface="Calibri"/>
                <a:cs typeface="Calibri"/>
              </a:rPr>
              <a:t> </a:t>
            </a:r>
            <a:r>
              <a:rPr sz="2400" dirty="0">
                <a:latin typeface="Calibri"/>
                <a:cs typeface="Calibri"/>
              </a:rPr>
              <a:t>as</a:t>
            </a:r>
            <a:r>
              <a:rPr sz="2400" spc="65" dirty="0">
                <a:latin typeface="Calibri"/>
                <a:cs typeface="Calibri"/>
              </a:rPr>
              <a:t> </a:t>
            </a:r>
            <a:r>
              <a:rPr sz="2400" dirty="0">
                <a:latin typeface="Calibri"/>
                <a:cs typeface="Calibri"/>
              </a:rPr>
              <a:t>SNA,</a:t>
            </a:r>
            <a:r>
              <a:rPr sz="2400" spc="65" dirty="0">
                <a:latin typeface="Calibri"/>
                <a:cs typeface="Calibri"/>
              </a:rPr>
              <a:t> </a:t>
            </a:r>
            <a:r>
              <a:rPr sz="2400" dirty="0">
                <a:latin typeface="Calibri"/>
                <a:cs typeface="Calibri"/>
              </a:rPr>
              <a:t>DECnet,</a:t>
            </a:r>
            <a:r>
              <a:rPr sz="2400" spc="60" dirty="0">
                <a:latin typeface="Calibri"/>
                <a:cs typeface="Calibri"/>
              </a:rPr>
              <a:t> </a:t>
            </a:r>
            <a:r>
              <a:rPr sz="2400" dirty="0">
                <a:latin typeface="Calibri"/>
                <a:cs typeface="Calibri"/>
              </a:rPr>
              <a:t>IPX,</a:t>
            </a:r>
            <a:r>
              <a:rPr sz="2400" spc="55" dirty="0">
                <a:latin typeface="Calibri"/>
                <a:cs typeface="Calibri"/>
              </a:rPr>
              <a:t> </a:t>
            </a:r>
            <a:r>
              <a:rPr sz="2400" spc="-25" dirty="0">
                <a:latin typeface="Calibri"/>
                <a:cs typeface="Calibri"/>
              </a:rPr>
              <a:t>and 	</a:t>
            </a:r>
            <a:r>
              <a:rPr sz="2400" spc="-10" dirty="0">
                <a:latin typeface="Calibri"/>
                <a:cs typeface="Calibri"/>
              </a:rPr>
              <a:t>AppleTalk.</a:t>
            </a:r>
            <a:endParaRPr sz="2400">
              <a:latin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7200" y="533400"/>
            <a:ext cx="7590790" cy="1187450"/>
          </a:xfrm>
          <a:prstGeom prst="rect">
            <a:avLst/>
          </a:prstGeom>
        </p:spPr>
        <p:txBody>
          <a:bodyPr vert="horz" wrap="square" lIns="0" tIns="10160" rIns="0" bIns="0" rtlCol="0">
            <a:spAutoFit/>
          </a:bodyPr>
          <a:lstStyle/>
          <a:p>
            <a:pPr marL="355600" marR="5080" indent="-342900">
              <a:lnSpc>
                <a:spcPct val="100499"/>
              </a:lnSpc>
              <a:spcBef>
                <a:spcPts val="80"/>
              </a:spcBef>
              <a:buFont typeface="Arial MT"/>
              <a:buChar char="•"/>
              <a:tabLst>
                <a:tab pos="355600" algn="l"/>
              </a:tabLst>
            </a:pPr>
            <a:r>
              <a:rPr sz="2800" b="1" dirty="0">
                <a:solidFill>
                  <a:srgbClr val="00AFEF"/>
                </a:solidFill>
                <a:latin typeface="Calibri"/>
                <a:cs typeface="Calibri"/>
              </a:rPr>
              <a:t>Adaptation</a:t>
            </a:r>
            <a:r>
              <a:rPr sz="2800" b="1" spc="-80" dirty="0">
                <a:solidFill>
                  <a:srgbClr val="00AFEF"/>
                </a:solidFill>
                <a:latin typeface="Calibri"/>
                <a:cs typeface="Calibri"/>
              </a:rPr>
              <a:t> </a:t>
            </a:r>
            <a:r>
              <a:rPr sz="2400" dirty="0">
                <a:latin typeface="Calibri"/>
                <a:cs typeface="Calibri"/>
              </a:rPr>
              <a:t>means</a:t>
            </a:r>
            <a:r>
              <a:rPr sz="2400" spc="-65" dirty="0">
                <a:latin typeface="Calibri"/>
                <a:cs typeface="Calibri"/>
              </a:rPr>
              <a:t> </a:t>
            </a:r>
            <a:r>
              <a:rPr sz="2400" b="1" i="1" dirty="0">
                <a:latin typeface="Calibri"/>
                <a:cs typeface="Calibri"/>
              </a:rPr>
              <a:t>application</a:t>
            </a:r>
            <a:r>
              <a:rPr sz="2400" b="1" i="1" spc="-95" dirty="0">
                <a:latin typeface="Calibri"/>
                <a:cs typeface="Calibri"/>
              </a:rPr>
              <a:t> </a:t>
            </a:r>
            <a:r>
              <a:rPr sz="2400" b="1" i="1" dirty="0">
                <a:latin typeface="Calibri"/>
                <a:cs typeface="Calibri"/>
              </a:rPr>
              <a:t>layered</a:t>
            </a:r>
            <a:r>
              <a:rPr sz="2400" b="1" i="1" spc="-80" dirty="0">
                <a:latin typeface="Calibri"/>
                <a:cs typeface="Calibri"/>
              </a:rPr>
              <a:t> </a:t>
            </a:r>
            <a:r>
              <a:rPr sz="2400" b="1" i="1" dirty="0">
                <a:latin typeface="Calibri"/>
                <a:cs typeface="Calibri"/>
              </a:rPr>
              <a:t>gateways</a:t>
            </a:r>
            <a:r>
              <a:rPr sz="2400" b="1" i="1" spc="-85" dirty="0">
                <a:latin typeface="Calibri"/>
                <a:cs typeface="Calibri"/>
              </a:rPr>
              <a:t> </a:t>
            </a:r>
            <a:r>
              <a:rPr sz="2400" b="1" i="1" spc="-10" dirty="0">
                <a:latin typeface="Calibri"/>
                <a:cs typeface="Calibri"/>
              </a:rPr>
              <a:t>(ALGs) </a:t>
            </a:r>
            <a:r>
              <a:rPr sz="2400" dirty="0">
                <a:latin typeface="Calibri"/>
                <a:cs typeface="Calibri"/>
              </a:rPr>
              <a:t>must</a:t>
            </a:r>
            <a:r>
              <a:rPr sz="2400" spc="-50" dirty="0">
                <a:latin typeface="Calibri"/>
                <a:cs typeface="Calibri"/>
              </a:rPr>
              <a:t> </a:t>
            </a:r>
            <a:r>
              <a:rPr sz="2400" dirty="0">
                <a:latin typeface="Calibri"/>
                <a:cs typeface="Calibri"/>
              </a:rPr>
              <a:t>be</a:t>
            </a:r>
            <a:r>
              <a:rPr sz="2400" spc="-30" dirty="0">
                <a:latin typeface="Calibri"/>
                <a:cs typeface="Calibri"/>
              </a:rPr>
              <a:t> </a:t>
            </a:r>
            <a:r>
              <a:rPr sz="2400" spc="-10" dirty="0">
                <a:latin typeface="Calibri"/>
                <a:cs typeface="Calibri"/>
              </a:rPr>
              <a:t>implemented</a:t>
            </a:r>
            <a:r>
              <a:rPr sz="2400" spc="-85" dirty="0">
                <a:latin typeface="Calibri"/>
                <a:cs typeface="Calibri"/>
              </a:rPr>
              <a:t> </a:t>
            </a:r>
            <a:r>
              <a:rPr sz="2400" b="1" i="1" dirty="0">
                <a:latin typeface="Calibri"/>
                <a:cs typeface="Calibri"/>
              </a:rPr>
              <a:t>to</a:t>
            </a:r>
            <a:r>
              <a:rPr sz="2400" b="1" i="1" spc="-40" dirty="0">
                <a:latin typeface="Calibri"/>
                <a:cs typeface="Calibri"/>
              </a:rPr>
              <a:t> </a:t>
            </a:r>
            <a:r>
              <a:rPr sz="2400" b="1" i="1" dirty="0">
                <a:latin typeface="Calibri"/>
                <a:cs typeface="Calibri"/>
              </a:rPr>
              <a:t>ensure</a:t>
            </a:r>
            <a:r>
              <a:rPr sz="2400" b="1" i="1" spc="-45" dirty="0">
                <a:latin typeface="Calibri"/>
                <a:cs typeface="Calibri"/>
              </a:rPr>
              <a:t> </a:t>
            </a:r>
            <a:r>
              <a:rPr sz="2400" b="1" i="1" dirty="0">
                <a:latin typeface="Calibri"/>
                <a:cs typeface="Calibri"/>
              </a:rPr>
              <a:t>the</a:t>
            </a:r>
            <a:r>
              <a:rPr sz="2400" b="1" i="1" spc="-40" dirty="0">
                <a:latin typeface="Calibri"/>
                <a:cs typeface="Calibri"/>
              </a:rPr>
              <a:t> </a:t>
            </a:r>
            <a:r>
              <a:rPr sz="2400" b="1" i="1" dirty="0">
                <a:latin typeface="Calibri"/>
                <a:cs typeface="Calibri"/>
              </a:rPr>
              <a:t>translation</a:t>
            </a:r>
            <a:r>
              <a:rPr sz="2400" b="1" i="1" spc="-40" dirty="0">
                <a:latin typeface="Calibri"/>
                <a:cs typeface="Calibri"/>
              </a:rPr>
              <a:t> </a:t>
            </a:r>
            <a:r>
              <a:rPr sz="2400" b="1" i="1" spc="-10" dirty="0">
                <a:latin typeface="Calibri"/>
                <a:cs typeface="Calibri"/>
              </a:rPr>
              <a:t>between non-</a:t>
            </a:r>
            <a:r>
              <a:rPr sz="2400" b="1" i="1" dirty="0">
                <a:latin typeface="Calibri"/>
                <a:cs typeface="Calibri"/>
              </a:rPr>
              <a:t>IP</a:t>
            </a:r>
            <a:r>
              <a:rPr sz="2400" b="1" i="1" spc="-10" dirty="0">
                <a:latin typeface="Calibri"/>
                <a:cs typeface="Calibri"/>
              </a:rPr>
              <a:t> </a:t>
            </a:r>
            <a:r>
              <a:rPr sz="2400" b="1" i="1" dirty="0">
                <a:latin typeface="Calibri"/>
                <a:cs typeface="Calibri"/>
              </a:rPr>
              <a:t>and</a:t>
            </a:r>
            <a:r>
              <a:rPr sz="2400" b="1" i="1" spc="-10" dirty="0">
                <a:latin typeface="Calibri"/>
                <a:cs typeface="Calibri"/>
              </a:rPr>
              <a:t> </a:t>
            </a:r>
            <a:r>
              <a:rPr sz="2400" b="1" i="1" dirty="0">
                <a:latin typeface="Calibri"/>
                <a:cs typeface="Calibri"/>
              </a:rPr>
              <a:t>IP</a:t>
            </a:r>
            <a:r>
              <a:rPr sz="2400" b="1" i="1" spc="-15" dirty="0">
                <a:latin typeface="Calibri"/>
                <a:cs typeface="Calibri"/>
              </a:rPr>
              <a:t> </a:t>
            </a:r>
            <a:r>
              <a:rPr sz="2400" b="1" i="1" spc="-10" dirty="0">
                <a:latin typeface="Calibri"/>
                <a:cs typeface="Calibri"/>
              </a:rPr>
              <a:t>layers.</a:t>
            </a:r>
            <a:endParaRPr sz="2400" dirty="0">
              <a:latin typeface="Calibri"/>
              <a:cs typeface="Calibri"/>
            </a:endParaRPr>
          </a:p>
        </p:txBody>
      </p:sp>
      <p:sp>
        <p:nvSpPr>
          <p:cNvPr id="3" name="object 3"/>
          <p:cNvSpPr txBox="1"/>
          <p:nvPr/>
        </p:nvSpPr>
        <p:spPr>
          <a:xfrm>
            <a:off x="535940" y="3939921"/>
            <a:ext cx="7767955" cy="1186815"/>
          </a:xfrm>
          <a:prstGeom prst="rect">
            <a:avLst/>
          </a:prstGeom>
        </p:spPr>
        <p:txBody>
          <a:bodyPr vert="horz" wrap="square" lIns="0" tIns="10160" rIns="0" bIns="0" rtlCol="0">
            <a:spAutoFit/>
          </a:bodyPr>
          <a:lstStyle/>
          <a:p>
            <a:pPr marL="355600" marR="5080" indent="-342900">
              <a:lnSpc>
                <a:spcPct val="100400"/>
              </a:lnSpc>
              <a:spcBef>
                <a:spcPts val="80"/>
              </a:spcBef>
              <a:buFont typeface="Arial MT"/>
              <a:buChar char="•"/>
              <a:tabLst>
                <a:tab pos="355600" algn="l"/>
              </a:tabLst>
            </a:pPr>
            <a:r>
              <a:rPr sz="2800" b="1" dirty="0">
                <a:solidFill>
                  <a:srgbClr val="6F2F9F"/>
                </a:solidFill>
                <a:latin typeface="Calibri"/>
                <a:cs typeface="Calibri"/>
              </a:rPr>
              <a:t>Adoption</a:t>
            </a:r>
            <a:r>
              <a:rPr sz="2800" b="1" spc="-60" dirty="0">
                <a:solidFill>
                  <a:srgbClr val="6F2F9F"/>
                </a:solidFill>
                <a:latin typeface="Calibri"/>
                <a:cs typeface="Calibri"/>
              </a:rPr>
              <a:t> </a:t>
            </a:r>
            <a:r>
              <a:rPr sz="2400" spc="-10" dirty="0">
                <a:latin typeface="Calibri"/>
                <a:cs typeface="Calibri"/>
              </a:rPr>
              <a:t>involves</a:t>
            </a:r>
            <a:r>
              <a:rPr sz="2400" spc="-20" dirty="0">
                <a:latin typeface="Calibri"/>
                <a:cs typeface="Calibri"/>
              </a:rPr>
              <a:t> </a:t>
            </a:r>
            <a:r>
              <a:rPr sz="2400" b="1" i="1" dirty="0">
                <a:latin typeface="Calibri"/>
                <a:cs typeface="Calibri"/>
              </a:rPr>
              <a:t>replacing</a:t>
            </a:r>
            <a:r>
              <a:rPr sz="2400" b="1" i="1" spc="-75" dirty="0">
                <a:latin typeface="Calibri"/>
                <a:cs typeface="Calibri"/>
              </a:rPr>
              <a:t> </a:t>
            </a:r>
            <a:r>
              <a:rPr sz="2400" b="1" i="1" dirty="0">
                <a:latin typeface="Calibri"/>
                <a:cs typeface="Calibri"/>
              </a:rPr>
              <a:t>all</a:t>
            </a:r>
            <a:r>
              <a:rPr sz="2400" b="1" i="1" spc="-55" dirty="0">
                <a:latin typeface="Calibri"/>
                <a:cs typeface="Calibri"/>
              </a:rPr>
              <a:t> </a:t>
            </a:r>
            <a:r>
              <a:rPr sz="2400" b="1" i="1" spc="-10" dirty="0">
                <a:latin typeface="Calibri"/>
                <a:cs typeface="Calibri"/>
              </a:rPr>
              <a:t>non-</a:t>
            </a:r>
            <a:r>
              <a:rPr sz="2400" b="1" i="1" dirty="0">
                <a:latin typeface="Calibri"/>
                <a:cs typeface="Calibri"/>
              </a:rPr>
              <a:t>IP</a:t>
            </a:r>
            <a:r>
              <a:rPr sz="2400" b="1" i="1" spc="-50" dirty="0">
                <a:latin typeface="Calibri"/>
                <a:cs typeface="Calibri"/>
              </a:rPr>
              <a:t> </a:t>
            </a:r>
            <a:r>
              <a:rPr sz="2400" b="1" i="1" dirty="0">
                <a:latin typeface="Calibri"/>
                <a:cs typeface="Calibri"/>
              </a:rPr>
              <a:t>layers</a:t>
            </a:r>
            <a:r>
              <a:rPr sz="2400" b="1" i="1" spc="-50" dirty="0">
                <a:latin typeface="Calibri"/>
                <a:cs typeface="Calibri"/>
              </a:rPr>
              <a:t> </a:t>
            </a:r>
            <a:r>
              <a:rPr sz="2400" b="1" i="1" dirty="0">
                <a:latin typeface="Calibri"/>
                <a:cs typeface="Calibri"/>
              </a:rPr>
              <a:t>with</a:t>
            </a:r>
            <a:r>
              <a:rPr sz="2400" b="1" i="1" spc="-45" dirty="0">
                <a:latin typeface="Calibri"/>
                <a:cs typeface="Calibri"/>
              </a:rPr>
              <a:t> </a:t>
            </a:r>
            <a:r>
              <a:rPr sz="2400" b="1" i="1" dirty="0">
                <a:latin typeface="Calibri"/>
                <a:cs typeface="Calibri"/>
              </a:rPr>
              <a:t>their</a:t>
            </a:r>
            <a:r>
              <a:rPr sz="2400" b="1" i="1" spc="-50" dirty="0">
                <a:latin typeface="Calibri"/>
                <a:cs typeface="Calibri"/>
              </a:rPr>
              <a:t> </a:t>
            </a:r>
            <a:r>
              <a:rPr sz="2400" b="1" i="1" spc="-25" dirty="0">
                <a:latin typeface="Calibri"/>
                <a:cs typeface="Calibri"/>
              </a:rPr>
              <a:t>IP </a:t>
            </a:r>
            <a:r>
              <a:rPr sz="2400" b="1" i="1" dirty="0">
                <a:latin typeface="Calibri"/>
                <a:cs typeface="Calibri"/>
              </a:rPr>
              <a:t>layer</a:t>
            </a:r>
            <a:r>
              <a:rPr sz="2400" b="1" i="1" spc="-70" dirty="0">
                <a:latin typeface="Calibri"/>
                <a:cs typeface="Calibri"/>
              </a:rPr>
              <a:t> </a:t>
            </a:r>
            <a:r>
              <a:rPr sz="2400" b="1" i="1" dirty="0">
                <a:latin typeface="Calibri"/>
                <a:cs typeface="Calibri"/>
              </a:rPr>
              <a:t>counterparts,</a:t>
            </a:r>
            <a:r>
              <a:rPr sz="2400" b="1" i="1" spc="-45" dirty="0">
                <a:latin typeface="Calibri"/>
                <a:cs typeface="Calibri"/>
              </a:rPr>
              <a:t> </a:t>
            </a:r>
            <a:r>
              <a:rPr sz="2400" dirty="0">
                <a:latin typeface="Calibri"/>
                <a:cs typeface="Calibri"/>
              </a:rPr>
              <a:t>simplifying</a:t>
            </a:r>
            <a:r>
              <a:rPr sz="2400" spc="-75" dirty="0">
                <a:latin typeface="Calibri"/>
                <a:cs typeface="Calibri"/>
              </a:rPr>
              <a:t> </a:t>
            </a:r>
            <a:r>
              <a:rPr sz="2400" dirty="0">
                <a:latin typeface="Calibri"/>
                <a:cs typeface="Calibri"/>
              </a:rPr>
              <a:t>the</a:t>
            </a:r>
            <a:r>
              <a:rPr sz="2400" spc="-55" dirty="0">
                <a:latin typeface="Calibri"/>
                <a:cs typeface="Calibri"/>
              </a:rPr>
              <a:t> </a:t>
            </a:r>
            <a:r>
              <a:rPr sz="2400" dirty="0">
                <a:latin typeface="Calibri"/>
                <a:cs typeface="Calibri"/>
              </a:rPr>
              <a:t>deployment</a:t>
            </a:r>
            <a:r>
              <a:rPr sz="2400" spc="-65" dirty="0">
                <a:latin typeface="Calibri"/>
                <a:cs typeface="Calibri"/>
              </a:rPr>
              <a:t> </a:t>
            </a:r>
            <a:r>
              <a:rPr sz="2400" dirty="0">
                <a:latin typeface="Calibri"/>
                <a:cs typeface="Calibri"/>
              </a:rPr>
              <a:t>model</a:t>
            </a:r>
            <a:r>
              <a:rPr sz="2400" spc="-55" dirty="0">
                <a:latin typeface="Calibri"/>
                <a:cs typeface="Calibri"/>
              </a:rPr>
              <a:t> </a:t>
            </a:r>
            <a:r>
              <a:rPr sz="2400" spc="-25" dirty="0">
                <a:latin typeface="Calibri"/>
                <a:cs typeface="Calibri"/>
              </a:rPr>
              <a:t>and </a:t>
            </a:r>
            <a:r>
              <a:rPr sz="2400" spc="-10" dirty="0">
                <a:latin typeface="Calibri"/>
                <a:cs typeface="Calibri"/>
              </a:rPr>
              <a:t>operations.</a:t>
            </a:r>
            <a:endParaRPr sz="2400">
              <a:latin typeface="Calibri"/>
              <a:cs typeface="Calibri"/>
            </a:endParaRPr>
          </a:p>
        </p:txBody>
      </p:sp>
      <p:sp>
        <p:nvSpPr>
          <p:cNvPr id="4" name="TextBox 3"/>
          <p:cNvSpPr txBox="1"/>
          <p:nvPr/>
        </p:nvSpPr>
        <p:spPr>
          <a:xfrm>
            <a:off x="762000" y="2057400"/>
            <a:ext cx="7285990" cy="1200329"/>
          </a:xfrm>
          <a:prstGeom prst="rect">
            <a:avLst/>
          </a:prstGeom>
          <a:noFill/>
        </p:spPr>
        <p:txBody>
          <a:bodyPr wrap="square" rtlCol="0">
            <a:spAutoFit/>
          </a:bodyPr>
          <a:lstStyle/>
          <a:p>
            <a:pPr algn="just"/>
            <a:r>
              <a:rPr lang="en-IN" b="1" i="1" dirty="0">
                <a:latin typeface="Calibri"/>
                <a:cs typeface="Calibri"/>
              </a:rPr>
              <a:t>A</a:t>
            </a:r>
            <a:r>
              <a:rPr lang="en-IN" b="1" i="1" dirty="0" smtClean="0">
                <a:latin typeface="Calibri"/>
                <a:cs typeface="Calibri"/>
              </a:rPr>
              <a:t>pplication</a:t>
            </a:r>
            <a:r>
              <a:rPr lang="en-IN" b="1" i="1" spc="-95" dirty="0" smtClean="0">
                <a:latin typeface="Calibri"/>
                <a:cs typeface="Calibri"/>
              </a:rPr>
              <a:t> </a:t>
            </a:r>
            <a:r>
              <a:rPr lang="en-IN" b="1" i="1" dirty="0" smtClean="0">
                <a:latin typeface="Calibri"/>
                <a:cs typeface="Calibri"/>
              </a:rPr>
              <a:t>layered</a:t>
            </a:r>
            <a:r>
              <a:rPr lang="en-IN" b="1" i="1" spc="-80" dirty="0" smtClean="0">
                <a:latin typeface="Calibri"/>
                <a:cs typeface="Calibri"/>
              </a:rPr>
              <a:t> </a:t>
            </a:r>
            <a:r>
              <a:rPr lang="en-IN" b="1" i="1" dirty="0" smtClean="0">
                <a:latin typeface="Calibri"/>
                <a:cs typeface="Calibri"/>
              </a:rPr>
              <a:t>gateways</a:t>
            </a:r>
            <a:r>
              <a:rPr lang="en-IN" b="1" i="1" spc="-85" dirty="0" smtClean="0">
                <a:latin typeface="Calibri"/>
                <a:cs typeface="Calibri"/>
              </a:rPr>
              <a:t> </a:t>
            </a:r>
            <a:r>
              <a:rPr lang="en-IN" b="1" i="1" spc="-10" dirty="0" smtClean="0">
                <a:latin typeface="Calibri"/>
                <a:cs typeface="Calibri"/>
              </a:rPr>
              <a:t>(ALGs): </a:t>
            </a:r>
            <a:r>
              <a:rPr lang="en-US" b="1" dirty="0" smtClean="0"/>
              <a:t>It is </a:t>
            </a:r>
            <a:r>
              <a:rPr lang="en-US" b="1" dirty="0"/>
              <a:t>a type of security software or device that acts on behalf of the application servers on a network, protecting the servers and applications from traffic that might be malicious.</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1613661"/>
            <a:ext cx="7940675" cy="3277820"/>
          </a:xfrm>
          <a:prstGeom prst="rect">
            <a:avLst/>
          </a:prstGeom>
        </p:spPr>
        <p:txBody>
          <a:bodyPr vert="horz" wrap="square" lIns="0" tIns="12700" rIns="0" bIns="0" rtlCol="0">
            <a:spAutoFit/>
          </a:bodyPr>
          <a:lstStyle/>
          <a:p>
            <a:pPr marL="355600" marR="5080" indent="-274320">
              <a:lnSpc>
                <a:spcPct val="100000"/>
              </a:lnSpc>
              <a:spcBef>
                <a:spcPts val="100"/>
              </a:spcBef>
            </a:pPr>
            <a:r>
              <a:rPr sz="2400" b="1" dirty="0">
                <a:latin typeface="Calibri"/>
                <a:cs typeface="Calibri"/>
              </a:rPr>
              <a:t>Explain</a:t>
            </a:r>
            <a:r>
              <a:rPr sz="2400" b="1" spc="-60" dirty="0">
                <a:latin typeface="Calibri"/>
                <a:cs typeface="Calibri"/>
              </a:rPr>
              <a:t> </a:t>
            </a:r>
            <a:r>
              <a:rPr sz="2400" b="1" dirty="0">
                <a:latin typeface="Calibri"/>
                <a:cs typeface="Calibri"/>
              </a:rPr>
              <a:t>the</a:t>
            </a:r>
            <a:r>
              <a:rPr sz="2400" b="1" spc="-40" dirty="0">
                <a:latin typeface="Calibri"/>
                <a:cs typeface="Calibri"/>
              </a:rPr>
              <a:t> </a:t>
            </a:r>
            <a:r>
              <a:rPr sz="2400" b="1" spc="-10" dirty="0">
                <a:latin typeface="Calibri"/>
                <a:cs typeface="Calibri"/>
              </a:rPr>
              <a:t>factors</a:t>
            </a:r>
            <a:r>
              <a:rPr sz="2400" b="1" spc="-60" dirty="0">
                <a:latin typeface="Calibri"/>
                <a:cs typeface="Calibri"/>
              </a:rPr>
              <a:t> </a:t>
            </a:r>
            <a:r>
              <a:rPr sz="2400" b="1" spc="-10" dirty="0">
                <a:latin typeface="Calibri"/>
                <a:cs typeface="Calibri"/>
              </a:rPr>
              <a:t>considered</a:t>
            </a:r>
            <a:r>
              <a:rPr sz="2400" b="1" spc="-65" dirty="0">
                <a:latin typeface="Calibri"/>
                <a:cs typeface="Calibri"/>
              </a:rPr>
              <a:t> </a:t>
            </a:r>
            <a:r>
              <a:rPr sz="2400" b="1" dirty="0">
                <a:latin typeface="Calibri"/>
                <a:cs typeface="Calibri"/>
              </a:rPr>
              <a:t>to</a:t>
            </a:r>
            <a:r>
              <a:rPr sz="2400" b="1" spc="-45" dirty="0">
                <a:latin typeface="Calibri"/>
                <a:cs typeface="Calibri"/>
              </a:rPr>
              <a:t> </a:t>
            </a:r>
            <a:r>
              <a:rPr sz="2400" b="1" dirty="0">
                <a:latin typeface="Calibri"/>
                <a:cs typeface="Calibri"/>
              </a:rPr>
              <a:t>determine</a:t>
            </a:r>
            <a:r>
              <a:rPr sz="2400" b="1" spc="-55" dirty="0">
                <a:latin typeface="Calibri"/>
                <a:cs typeface="Calibri"/>
              </a:rPr>
              <a:t> </a:t>
            </a:r>
            <a:r>
              <a:rPr sz="2400" b="1" dirty="0">
                <a:latin typeface="Calibri"/>
                <a:cs typeface="Calibri"/>
              </a:rPr>
              <a:t>select</a:t>
            </a:r>
            <a:r>
              <a:rPr sz="2400" b="1" spc="-50" dirty="0">
                <a:latin typeface="Calibri"/>
                <a:cs typeface="Calibri"/>
              </a:rPr>
              <a:t> </a:t>
            </a:r>
            <a:r>
              <a:rPr sz="2400" b="1" dirty="0">
                <a:latin typeface="Calibri"/>
                <a:cs typeface="Calibri"/>
              </a:rPr>
              <a:t>a</a:t>
            </a:r>
            <a:r>
              <a:rPr sz="2400" b="1" spc="-60" dirty="0">
                <a:latin typeface="Calibri"/>
                <a:cs typeface="Calibri"/>
              </a:rPr>
              <a:t> </a:t>
            </a:r>
            <a:r>
              <a:rPr sz="2400" b="1" dirty="0">
                <a:latin typeface="Calibri"/>
                <a:cs typeface="Calibri"/>
              </a:rPr>
              <a:t>model</a:t>
            </a:r>
            <a:r>
              <a:rPr sz="2400" b="1" spc="-70" dirty="0">
                <a:latin typeface="Calibri"/>
                <a:cs typeface="Calibri"/>
              </a:rPr>
              <a:t> </a:t>
            </a:r>
            <a:r>
              <a:rPr sz="2400" b="1" spc="-25" dirty="0" smtClean="0">
                <a:latin typeface="Calibri"/>
                <a:cs typeface="Calibri"/>
              </a:rPr>
              <a:t>for</a:t>
            </a:r>
            <a:r>
              <a:rPr lang="en-IN" sz="2400" b="1" spc="-25" dirty="0" smtClean="0">
                <a:latin typeface="Calibri"/>
                <a:cs typeface="Calibri"/>
              </a:rPr>
              <a:t> </a:t>
            </a:r>
            <a:r>
              <a:rPr sz="2400" b="1" spc="-20" dirty="0" smtClean="0">
                <a:latin typeface="Calibri"/>
                <a:cs typeface="Calibri"/>
              </a:rPr>
              <a:t>last-</a:t>
            </a:r>
            <a:r>
              <a:rPr sz="2400" b="1" dirty="0" smtClean="0">
                <a:latin typeface="Calibri"/>
                <a:cs typeface="Calibri"/>
              </a:rPr>
              <a:t>mile</a:t>
            </a:r>
            <a:r>
              <a:rPr sz="2400" b="1" spc="5" dirty="0" smtClean="0">
                <a:latin typeface="Calibri"/>
                <a:cs typeface="Calibri"/>
              </a:rPr>
              <a:t> </a:t>
            </a:r>
            <a:r>
              <a:rPr sz="2400" b="1" spc="-10" dirty="0" smtClean="0">
                <a:latin typeface="Calibri"/>
                <a:cs typeface="Calibri"/>
              </a:rPr>
              <a:t>connectivity</a:t>
            </a:r>
            <a:r>
              <a:rPr lang="en-IN" sz="2400" b="1" spc="-10" dirty="0" smtClean="0">
                <a:latin typeface="Calibri"/>
                <a:cs typeface="Calibri"/>
              </a:rPr>
              <a:t> (</a:t>
            </a:r>
            <a:r>
              <a:rPr lang="en-US" sz="2400" dirty="0"/>
              <a:t> </a:t>
            </a:r>
            <a:r>
              <a:rPr lang="en-US" i="1" dirty="0"/>
              <a:t>Any technology that assists in delivering services directly to end users classified as Last Mile </a:t>
            </a:r>
            <a:r>
              <a:rPr lang="en-US" i="1" dirty="0" smtClean="0"/>
              <a:t>Technology</a:t>
            </a:r>
            <a:r>
              <a:rPr lang="en-US" b="1" i="1" dirty="0" smtClean="0"/>
              <a:t>)</a:t>
            </a:r>
            <a:endParaRPr b="1" i="1" dirty="0">
              <a:latin typeface="Calibri"/>
              <a:cs typeface="Calibri"/>
            </a:endParaRPr>
          </a:p>
          <a:p>
            <a:pPr>
              <a:lnSpc>
                <a:spcPct val="100000"/>
              </a:lnSpc>
              <a:spcBef>
                <a:spcPts val="1105"/>
              </a:spcBef>
            </a:pPr>
            <a:endParaRPr sz="2400" dirty="0">
              <a:latin typeface="Calibri"/>
              <a:cs typeface="Calibri"/>
            </a:endParaRPr>
          </a:p>
          <a:p>
            <a:pPr marL="259079" indent="-248920">
              <a:lnSpc>
                <a:spcPct val="100000"/>
              </a:lnSpc>
              <a:buSzPct val="95833"/>
              <a:buAutoNum type="arabicParenR"/>
              <a:tabLst>
                <a:tab pos="259079" algn="l"/>
              </a:tabLst>
            </a:pPr>
            <a:r>
              <a:rPr sz="2400" dirty="0">
                <a:latin typeface="Calibri"/>
                <a:cs typeface="Calibri"/>
              </a:rPr>
              <a:t>Bidirectional</a:t>
            </a:r>
            <a:r>
              <a:rPr sz="2400" spc="-120" dirty="0">
                <a:latin typeface="Calibri"/>
                <a:cs typeface="Calibri"/>
              </a:rPr>
              <a:t> </a:t>
            </a:r>
            <a:r>
              <a:rPr sz="2400" dirty="0">
                <a:latin typeface="Calibri"/>
                <a:cs typeface="Calibri"/>
              </a:rPr>
              <a:t>versus</a:t>
            </a:r>
            <a:r>
              <a:rPr sz="2400" spc="-95" dirty="0">
                <a:latin typeface="Calibri"/>
                <a:cs typeface="Calibri"/>
              </a:rPr>
              <a:t> </a:t>
            </a:r>
            <a:r>
              <a:rPr sz="2400" dirty="0">
                <a:latin typeface="Calibri"/>
                <a:cs typeface="Calibri"/>
              </a:rPr>
              <a:t>unidirectional</a:t>
            </a:r>
            <a:r>
              <a:rPr sz="2400" spc="-110" dirty="0">
                <a:latin typeface="Calibri"/>
                <a:cs typeface="Calibri"/>
              </a:rPr>
              <a:t> </a:t>
            </a:r>
            <a:r>
              <a:rPr sz="2400" dirty="0">
                <a:latin typeface="Calibri"/>
                <a:cs typeface="Calibri"/>
              </a:rPr>
              <a:t>data</a:t>
            </a:r>
            <a:r>
              <a:rPr sz="2400" spc="-100" dirty="0">
                <a:latin typeface="Calibri"/>
                <a:cs typeface="Calibri"/>
              </a:rPr>
              <a:t> </a:t>
            </a:r>
            <a:r>
              <a:rPr sz="2400" spc="-10" dirty="0">
                <a:latin typeface="Calibri"/>
                <a:cs typeface="Calibri"/>
              </a:rPr>
              <a:t>flow:</a:t>
            </a:r>
            <a:endParaRPr sz="2400" dirty="0">
              <a:latin typeface="Calibri"/>
              <a:cs typeface="Calibri"/>
            </a:endParaRPr>
          </a:p>
          <a:p>
            <a:pPr marL="324485" indent="-311785">
              <a:lnSpc>
                <a:spcPct val="100000"/>
              </a:lnSpc>
              <a:spcBef>
                <a:spcPts val="575"/>
              </a:spcBef>
              <a:buSzPct val="95833"/>
              <a:buAutoNum type="arabicParenR"/>
              <a:tabLst>
                <a:tab pos="324485" algn="l"/>
              </a:tabLst>
            </a:pPr>
            <a:r>
              <a:rPr sz="2400" dirty="0">
                <a:latin typeface="Calibri"/>
                <a:cs typeface="Calibri"/>
              </a:rPr>
              <a:t>Overhead</a:t>
            </a:r>
            <a:r>
              <a:rPr sz="2400" spc="-20" dirty="0">
                <a:latin typeface="Calibri"/>
                <a:cs typeface="Calibri"/>
              </a:rPr>
              <a:t> </a:t>
            </a:r>
            <a:r>
              <a:rPr sz="2400" dirty="0">
                <a:latin typeface="Calibri"/>
                <a:cs typeface="Calibri"/>
              </a:rPr>
              <a:t>for</a:t>
            </a:r>
            <a:r>
              <a:rPr sz="2400" spc="-30" dirty="0">
                <a:latin typeface="Calibri"/>
                <a:cs typeface="Calibri"/>
              </a:rPr>
              <a:t> </a:t>
            </a:r>
            <a:r>
              <a:rPr sz="2400" spc="-20" dirty="0">
                <a:latin typeface="Calibri"/>
                <a:cs typeface="Calibri"/>
              </a:rPr>
              <a:t>last-</a:t>
            </a:r>
            <a:r>
              <a:rPr sz="2400" dirty="0">
                <a:latin typeface="Calibri"/>
                <a:cs typeface="Calibri"/>
              </a:rPr>
              <a:t>mile</a:t>
            </a:r>
            <a:r>
              <a:rPr sz="2400" spc="-35" dirty="0">
                <a:latin typeface="Calibri"/>
                <a:cs typeface="Calibri"/>
              </a:rPr>
              <a:t> </a:t>
            </a:r>
            <a:r>
              <a:rPr sz="2400" spc="-10" dirty="0">
                <a:latin typeface="Calibri"/>
                <a:cs typeface="Calibri"/>
              </a:rPr>
              <a:t>communications</a:t>
            </a:r>
            <a:r>
              <a:rPr sz="2400" spc="-50" dirty="0">
                <a:latin typeface="Calibri"/>
                <a:cs typeface="Calibri"/>
              </a:rPr>
              <a:t> </a:t>
            </a:r>
            <a:r>
              <a:rPr sz="2400" spc="-10" dirty="0">
                <a:latin typeface="Calibri"/>
                <a:cs typeface="Calibri"/>
              </a:rPr>
              <a:t>paths:</a:t>
            </a:r>
            <a:endParaRPr sz="2400" dirty="0">
              <a:latin typeface="Calibri"/>
              <a:cs typeface="Calibri"/>
            </a:endParaRPr>
          </a:p>
          <a:p>
            <a:pPr marL="324485" indent="-311785">
              <a:lnSpc>
                <a:spcPct val="100000"/>
              </a:lnSpc>
              <a:spcBef>
                <a:spcPts val="580"/>
              </a:spcBef>
              <a:buSzPct val="95833"/>
              <a:buAutoNum type="arabicParenR"/>
              <a:tabLst>
                <a:tab pos="324485" algn="l"/>
              </a:tabLst>
            </a:pPr>
            <a:r>
              <a:rPr sz="2400" dirty="0">
                <a:latin typeface="Calibri"/>
                <a:cs typeface="Calibri"/>
              </a:rPr>
              <a:t>Data</a:t>
            </a:r>
            <a:r>
              <a:rPr sz="2400" spc="-75" dirty="0">
                <a:latin typeface="Calibri"/>
                <a:cs typeface="Calibri"/>
              </a:rPr>
              <a:t> </a:t>
            </a:r>
            <a:r>
              <a:rPr sz="2400" dirty="0">
                <a:latin typeface="Calibri"/>
                <a:cs typeface="Calibri"/>
              </a:rPr>
              <a:t>flow</a:t>
            </a:r>
            <a:r>
              <a:rPr sz="2400" spc="-60" dirty="0">
                <a:latin typeface="Calibri"/>
                <a:cs typeface="Calibri"/>
              </a:rPr>
              <a:t> </a:t>
            </a:r>
            <a:r>
              <a:rPr sz="2400" spc="-10" dirty="0">
                <a:latin typeface="Calibri"/>
                <a:cs typeface="Calibri"/>
              </a:rPr>
              <a:t>model:</a:t>
            </a:r>
            <a:endParaRPr sz="2400" dirty="0">
              <a:latin typeface="Calibri"/>
              <a:cs typeface="Calibri"/>
            </a:endParaRPr>
          </a:p>
          <a:p>
            <a:pPr marL="324485" indent="-311785">
              <a:lnSpc>
                <a:spcPct val="100000"/>
              </a:lnSpc>
              <a:spcBef>
                <a:spcPts val="575"/>
              </a:spcBef>
              <a:buSzPct val="95833"/>
              <a:buAutoNum type="arabicParenR"/>
              <a:tabLst>
                <a:tab pos="324485" algn="l"/>
              </a:tabLst>
            </a:pPr>
            <a:r>
              <a:rPr sz="2400" dirty="0">
                <a:latin typeface="Calibri"/>
                <a:cs typeface="Calibri"/>
              </a:rPr>
              <a:t>Network</a:t>
            </a:r>
            <a:r>
              <a:rPr sz="2400" spc="-85" dirty="0">
                <a:latin typeface="Calibri"/>
                <a:cs typeface="Calibri"/>
              </a:rPr>
              <a:t> </a:t>
            </a:r>
            <a:r>
              <a:rPr sz="2400" spc="-10" dirty="0">
                <a:latin typeface="Calibri"/>
                <a:cs typeface="Calibri"/>
              </a:rPr>
              <a:t>diversity:</a:t>
            </a:r>
            <a:endParaRPr sz="2400" dirty="0">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9740" y="16256"/>
            <a:ext cx="8302625" cy="6097905"/>
          </a:xfrm>
          <a:prstGeom prst="rect">
            <a:avLst/>
          </a:prstGeom>
        </p:spPr>
        <p:txBody>
          <a:bodyPr vert="horz" wrap="square" lIns="0" tIns="12700" rIns="0" bIns="0" rtlCol="0">
            <a:spAutoFit/>
          </a:bodyPr>
          <a:lstStyle/>
          <a:p>
            <a:pPr marL="265430" indent="-252729" algn="just">
              <a:lnSpc>
                <a:spcPct val="100000"/>
              </a:lnSpc>
              <a:spcBef>
                <a:spcPts val="100"/>
              </a:spcBef>
              <a:buAutoNum type="arabicPeriod"/>
              <a:tabLst>
                <a:tab pos="265430" algn="l"/>
              </a:tabLst>
            </a:pPr>
            <a:r>
              <a:rPr sz="2000" b="1" dirty="0">
                <a:latin typeface="Calibri"/>
                <a:cs typeface="Calibri"/>
              </a:rPr>
              <a:t>Bidirectional</a:t>
            </a:r>
            <a:r>
              <a:rPr sz="2000" b="1" spc="-105" dirty="0">
                <a:latin typeface="Calibri"/>
                <a:cs typeface="Calibri"/>
              </a:rPr>
              <a:t> </a:t>
            </a:r>
            <a:r>
              <a:rPr sz="2000" b="1" dirty="0">
                <a:latin typeface="Calibri"/>
                <a:cs typeface="Calibri"/>
              </a:rPr>
              <a:t>versus</a:t>
            </a:r>
            <a:r>
              <a:rPr sz="2000" b="1" spc="-55" dirty="0">
                <a:latin typeface="Calibri"/>
                <a:cs typeface="Calibri"/>
              </a:rPr>
              <a:t> </a:t>
            </a:r>
            <a:r>
              <a:rPr sz="2000" b="1" dirty="0">
                <a:latin typeface="Calibri"/>
                <a:cs typeface="Calibri"/>
              </a:rPr>
              <a:t>unidirectional</a:t>
            </a:r>
            <a:r>
              <a:rPr sz="2000" b="1" spc="-100" dirty="0">
                <a:latin typeface="Calibri"/>
                <a:cs typeface="Calibri"/>
              </a:rPr>
              <a:t> </a:t>
            </a:r>
            <a:r>
              <a:rPr sz="2000" b="1" dirty="0">
                <a:latin typeface="Calibri"/>
                <a:cs typeface="Calibri"/>
              </a:rPr>
              <a:t>data</a:t>
            </a:r>
            <a:r>
              <a:rPr sz="2000" b="1" spc="-60" dirty="0">
                <a:latin typeface="Calibri"/>
                <a:cs typeface="Calibri"/>
              </a:rPr>
              <a:t> </a:t>
            </a:r>
            <a:r>
              <a:rPr sz="2000" b="1" spc="-10" dirty="0">
                <a:latin typeface="Calibri"/>
                <a:cs typeface="Calibri"/>
              </a:rPr>
              <a:t>flow:</a:t>
            </a:r>
            <a:endParaRPr sz="2000" dirty="0">
              <a:latin typeface="Calibri"/>
              <a:cs typeface="Calibri"/>
            </a:endParaRPr>
          </a:p>
          <a:p>
            <a:pPr>
              <a:lnSpc>
                <a:spcPct val="100000"/>
              </a:lnSpc>
              <a:spcBef>
                <a:spcPts val="1250"/>
              </a:spcBef>
              <a:buFont typeface="Calibri"/>
              <a:buAutoNum type="arabicPeriod"/>
            </a:pPr>
            <a:endParaRPr sz="2000" dirty="0">
              <a:latin typeface="Calibri"/>
              <a:cs typeface="Calibri"/>
            </a:endParaRPr>
          </a:p>
          <a:p>
            <a:pPr marL="292735" marR="6350" lvl="1" indent="-280035" algn="just">
              <a:lnSpc>
                <a:spcPct val="100000"/>
              </a:lnSpc>
              <a:buChar char="•"/>
              <a:tabLst>
                <a:tab pos="355600" algn="l"/>
              </a:tabLst>
            </a:pPr>
            <a:r>
              <a:rPr sz="2200" dirty="0">
                <a:latin typeface="Calibri"/>
                <a:cs typeface="Calibri"/>
              </a:rPr>
              <a:t>While</a:t>
            </a:r>
            <a:r>
              <a:rPr sz="2200" spc="505" dirty="0">
                <a:latin typeface="Calibri"/>
                <a:cs typeface="Calibri"/>
              </a:rPr>
              <a:t> </a:t>
            </a:r>
            <a:r>
              <a:rPr sz="2200" b="1" dirty="0">
                <a:latin typeface="Calibri"/>
                <a:cs typeface="Calibri"/>
              </a:rPr>
              <a:t>bidirectional</a:t>
            </a:r>
            <a:r>
              <a:rPr sz="2200" b="1" spc="520" dirty="0">
                <a:latin typeface="Calibri"/>
                <a:cs typeface="Calibri"/>
              </a:rPr>
              <a:t> </a:t>
            </a:r>
            <a:r>
              <a:rPr sz="2200" dirty="0">
                <a:latin typeface="Calibri"/>
                <a:cs typeface="Calibri"/>
              </a:rPr>
              <a:t>communications</a:t>
            </a:r>
            <a:r>
              <a:rPr sz="2200" spc="509" dirty="0">
                <a:latin typeface="Calibri"/>
                <a:cs typeface="Calibri"/>
              </a:rPr>
              <a:t> </a:t>
            </a:r>
            <a:r>
              <a:rPr sz="2200" dirty="0">
                <a:latin typeface="Calibri"/>
                <a:cs typeface="Calibri"/>
              </a:rPr>
              <a:t>are</a:t>
            </a:r>
            <a:r>
              <a:rPr sz="2200" spc="505" dirty="0">
                <a:latin typeface="Calibri"/>
                <a:cs typeface="Calibri"/>
              </a:rPr>
              <a:t> </a:t>
            </a:r>
            <a:r>
              <a:rPr sz="2200" dirty="0">
                <a:latin typeface="Calibri"/>
                <a:cs typeface="Calibri"/>
              </a:rPr>
              <a:t>generally</a:t>
            </a:r>
            <a:r>
              <a:rPr sz="2200" spc="505" dirty="0">
                <a:latin typeface="Calibri"/>
                <a:cs typeface="Calibri"/>
              </a:rPr>
              <a:t> </a:t>
            </a:r>
            <a:r>
              <a:rPr sz="2200" b="1" dirty="0">
                <a:latin typeface="Calibri"/>
                <a:cs typeface="Calibri"/>
              </a:rPr>
              <a:t>expected</a:t>
            </a:r>
            <a:r>
              <a:rPr sz="2200" dirty="0">
                <a:latin typeface="Calibri"/>
                <a:cs typeface="Calibri"/>
              </a:rPr>
              <a:t>,</a:t>
            </a:r>
            <a:r>
              <a:rPr sz="2200" spc="515" dirty="0">
                <a:latin typeface="Calibri"/>
                <a:cs typeface="Calibri"/>
              </a:rPr>
              <a:t> </a:t>
            </a:r>
            <a:r>
              <a:rPr sz="2200" spc="-20" dirty="0">
                <a:latin typeface="Calibri"/>
                <a:cs typeface="Calibri"/>
              </a:rPr>
              <a:t>some 	</a:t>
            </a:r>
            <a:r>
              <a:rPr sz="2200" spc="-10" dirty="0">
                <a:latin typeface="Calibri"/>
                <a:cs typeface="Calibri"/>
              </a:rPr>
              <a:t>last-</a:t>
            </a:r>
            <a:r>
              <a:rPr sz="2200" dirty="0">
                <a:latin typeface="Calibri"/>
                <a:cs typeface="Calibri"/>
              </a:rPr>
              <a:t>mile</a:t>
            </a:r>
            <a:r>
              <a:rPr sz="2200" spc="280" dirty="0">
                <a:latin typeface="Calibri"/>
                <a:cs typeface="Calibri"/>
              </a:rPr>
              <a:t>   </a:t>
            </a:r>
            <a:r>
              <a:rPr sz="2200" dirty="0">
                <a:latin typeface="Calibri"/>
                <a:cs typeface="Calibri"/>
              </a:rPr>
              <a:t>technologies</a:t>
            </a:r>
            <a:r>
              <a:rPr sz="2200" spc="290" dirty="0">
                <a:latin typeface="Calibri"/>
                <a:cs typeface="Calibri"/>
              </a:rPr>
              <a:t>   </a:t>
            </a:r>
            <a:r>
              <a:rPr sz="2200" dirty="0">
                <a:latin typeface="Calibri"/>
                <a:cs typeface="Calibri"/>
              </a:rPr>
              <a:t>offer</a:t>
            </a:r>
            <a:r>
              <a:rPr sz="2200" spc="285" dirty="0">
                <a:latin typeface="Calibri"/>
                <a:cs typeface="Calibri"/>
              </a:rPr>
              <a:t>   </a:t>
            </a:r>
            <a:r>
              <a:rPr sz="2200" b="1" dirty="0">
                <a:latin typeface="Calibri"/>
                <a:cs typeface="Calibri"/>
              </a:rPr>
              <a:t>optimization</a:t>
            </a:r>
            <a:r>
              <a:rPr sz="2200" b="1" spc="285" dirty="0">
                <a:latin typeface="Calibri"/>
                <a:cs typeface="Calibri"/>
              </a:rPr>
              <a:t>   </a:t>
            </a:r>
            <a:r>
              <a:rPr sz="2200" b="1" dirty="0">
                <a:latin typeface="Calibri"/>
                <a:cs typeface="Calibri"/>
              </a:rPr>
              <a:t>for</a:t>
            </a:r>
            <a:r>
              <a:rPr sz="2200" b="1" spc="285" dirty="0">
                <a:latin typeface="Calibri"/>
                <a:cs typeface="Calibri"/>
              </a:rPr>
              <a:t>   </a:t>
            </a:r>
            <a:r>
              <a:rPr sz="2200" b="1" spc="-10" dirty="0">
                <a:latin typeface="Calibri"/>
                <a:cs typeface="Calibri"/>
              </a:rPr>
              <a:t>unidirectional 	communication.</a:t>
            </a:r>
            <a:endParaRPr sz="2200" dirty="0">
              <a:latin typeface="Calibri"/>
              <a:cs typeface="Calibri"/>
            </a:endParaRPr>
          </a:p>
          <a:p>
            <a:pPr marL="225425" lvl="1" indent="-212725" algn="just">
              <a:lnSpc>
                <a:spcPct val="100000"/>
              </a:lnSpc>
              <a:spcBef>
                <a:spcPts val="530"/>
              </a:spcBef>
              <a:buChar char="•"/>
              <a:tabLst>
                <a:tab pos="225425" algn="l"/>
              </a:tabLst>
            </a:pPr>
            <a:r>
              <a:rPr sz="2200" b="1" dirty="0">
                <a:solidFill>
                  <a:srgbClr val="00AFEF"/>
                </a:solidFill>
                <a:latin typeface="Calibri"/>
                <a:cs typeface="Calibri"/>
              </a:rPr>
              <a:t>IoT</a:t>
            </a:r>
            <a:r>
              <a:rPr sz="2200" b="1" spc="40" dirty="0">
                <a:solidFill>
                  <a:srgbClr val="00AFEF"/>
                </a:solidFill>
                <a:latin typeface="Calibri"/>
                <a:cs typeface="Calibri"/>
              </a:rPr>
              <a:t> </a:t>
            </a:r>
            <a:r>
              <a:rPr sz="2200" b="1" dirty="0">
                <a:solidFill>
                  <a:srgbClr val="00AFEF"/>
                </a:solidFill>
                <a:latin typeface="Calibri"/>
                <a:cs typeface="Calibri"/>
              </a:rPr>
              <a:t>devices</a:t>
            </a:r>
            <a:r>
              <a:rPr sz="2200" b="1" spc="55" dirty="0">
                <a:solidFill>
                  <a:srgbClr val="00AFEF"/>
                </a:solidFill>
                <a:latin typeface="Calibri"/>
                <a:cs typeface="Calibri"/>
              </a:rPr>
              <a:t> </a:t>
            </a:r>
            <a:r>
              <a:rPr sz="2200" b="1" dirty="0">
                <a:solidFill>
                  <a:srgbClr val="00AFEF"/>
                </a:solidFill>
                <a:latin typeface="Calibri"/>
                <a:cs typeface="Calibri"/>
              </a:rPr>
              <a:t>may</a:t>
            </a:r>
            <a:r>
              <a:rPr sz="2200" b="1" spc="50" dirty="0">
                <a:solidFill>
                  <a:srgbClr val="00AFEF"/>
                </a:solidFill>
                <a:latin typeface="Calibri"/>
                <a:cs typeface="Calibri"/>
              </a:rPr>
              <a:t> </a:t>
            </a:r>
            <a:r>
              <a:rPr sz="2200" b="1" dirty="0">
                <a:solidFill>
                  <a:srgbClr val="00AFEF"/>
                </a:solidFill>
                <a:latin typeface="Calibri"/>
                <a:cs typeface="Calibri"/>
              </a:rPr>
              <a:t>only</a:t>
            </a:r>
            <a:r>
              <a:rPr sz="2200" b="1" spc="40" dirty="0">
                <a:solidFill>
                  <a:srgbClr val="00AFEF"/>
                </a:solidFill>
                <a:latin typeface="Calibri"/>
                <a:cs typeface="Calibri"/>
              </a:rPr>
              <a:t> </a:t>
            </a:r>
            <a:r>
              <a:rPr sz="2200" b="1" dirty="0">
                <a:solidFill>
                  <a:srgbClr val="00AFEF"/>
                </a:solidFill>
                <a:latin typeface="Calibri"/>
                <a:cs typeface="Calibri"/>
              </a:rPr>
              <a:t>infrequently</a:t>
            </a:r>
            <a:r>
              <a:rPr sz="2200" b="1" spc="40" dirty="0">
                <a:solidFill>
                  <a:srgbClr val="00AFEF"/>
                </a:solidFill>
                <a:latin typeface="Calibri"/>
                <a:cs typeface="Calibri"/>
              </a:rPr>
              <a:t> </a:t>
            </a:r>
            <a:r>
              <a:rPr sz="2200" b="1" dirty="0">
                <a:solidFill>
                  <a:srgbClr val="00AFEF"/>
                </a:solidFill>
                <a:latin typeface="Calibri"/>
                <a:cs typeface="Calibri"/>
              </a:rPr>
              <a:t>need</a:t>
            </a:r>
            <a:r>
              <a:rPr sz="2200" b="1" spc="50" dirty="0">
                <a:solidFill>
                  <a:srgbClr val="00AFEF"/>
                </a:solidFill>
                <a:latin typeface="Calibri"/>
                <a:cs typeface="Calibri"/>
              </a:rPr>
              <a:t> </a:t>
            </a:r>
            <a:r>
              <a:rPr sz="2200" b="1" dirty="0">
                <a:solidFill>
                  <a:srgbClr val="00AFEF"/>
                </a:solidFill>
                <a:latin typeface="Calibri"/>
                <a:cs typeface="Calibri"/>
              </a:rPr>
              <a:t>to</a:t>
            </a:r>
            <a:r>
              <a:rPr sz="2200" b="1" spc="45" dirty="0">
                <a:solidFill>
                  <a:srgbClr val="00AFEF"/>
                </a:solidFill>
                <a:latin typeface="Calibri"/>
                <a:cs typeface="Calibri"/>
              </a:rPr>
              <a:t> </a:t>
            </a:r>
            <a:r>
              <a:rPr sz="2200" b="1" dirty="0">
                <a:solidFill>
                  <a:srgbClr val="00AFEF"/>
                </a:solidFill>
                <a:latin typeface="Calibri"/>
                <a:cs typeface="Calibri"/>
              </a:rPr>
              <a:t>report</a:t>
            </a:r>
            <a:r>
              <a:rPr sz="2200" b="1" spc="55" dirty="0">
                <a:solidFill>
                  <a:srgbClr val="00AFEF"/>
                </a:solidFill>
                <a:latin typeface="Calibri"/>
                <a:cs typeface="Calibri"/>
              </a:rPr>
              <a:t> </a:t>
            </a:r>
            <a:r>
              <a:rPr sz="2200" b="1" dirty="0">
                <a:solidFill>
                  <a:srgbClr val="00AFEF"/>
                </a:solidFill>
                <a:latin typeface="Calibri"/>
                <a:cs typeface="Calibri"/>
              </a:rPr>
              <a:t>a</a:t>
            </a:r>
            <a:r>
              <a:rPr sz="2200" b="1" spc="35" dirty="0">
                <a:solidFill>
                  <a:srgbClr val="00AFEF"/>
                </a:solidFill>
                <a:latin typeface="Calibri"/>
                <a:cs typeface="Calibri"/>
              </a:rPr>
              <a:t> </a:t>
            </a:r>
            <a:r>
              <a:rPr sz="2200" b="1" dirty="0">
                <a:solidFill>
                  <a:srgbClr val="00AFEF"/>
                </a:solidFill>
                <a:latin typeface="Calibri"/>
                <a:cs typeface="Calibri"/>
              </a:rPr>
              <a:t>few</a:t>
            </a:r>
            <a:r>
              <a:rPr sz="2200" b="1" spc="45" dirty="0">
                <a:solidFill>
                  <a:srgbClr val="00AFEF"/>
                </a:solidFill>
                <a:latin typeface="Calibri"/>
                <a:cs typeface="Calibri"/>
              </a:rPr>
              <a:t> </a:t>
            </a:r>
            <a:r>
              <a:rPr sz="2200" b="1" dirty="0">
                <a:solidFill>
                  <a:srgbClr val="00AFEF"/>
                </a:solidFill>
                <a:latin typeface="Calibri"/>
                <a:cs typeface="Calibri"/>
              </a:rPr>
              <a:t>bytes</a:t>
            </a:r>
            <a:r>
              <a:rPr sz="2200" b="1" spc="50" dirty="0">
                <a:solidFill>
                  <a:srgbClr val="00AFEF"/>
                </a:solidFill>
                <a:latin typeface="Calibri"/>
                <a:cs typeface="Calibri"/>
              </a:rPr>
              <a:t> </a:t>
            </a:r>
            <a:r>
              <a:rPr sz="2200" b="1" dirty="0">
                <a:solidFill>
                  <a:srgbClr val="00AFEF"/>
                </a:solidFill>
                <a:latin typeface="Calibri"/>
                <a:cs typeface="Calibri"/>
              </a:rPr>
              <a:t>of</a:t>
            </a:r>
            <a:r>
              <a:rPr sz="2200" b="1" spc="45" dirty="0">
                <a:solidFill>
                  <a:srgbClr val="00AFEF"/>
                </a:solidFill>
                <a:latin typeface="Calibri"/>
                <a:cs typeface="Calibri"/>
              </a:rPr>
              <a:t> </a:t>
            </a:r>
            <a:r>
              <a:rPr sz="2200" b="1" spc="-20" dirty="0">
                <a:solidFill>
                  <a:srgbClr val="00AFEF"/>
                </a:solidFill>
                <a:latin typeface="Calibri"/>
                <a:cs typeface="Calibri"/>
              </a:rPr>
              <a:t>data</a:t>
            </a:r>
            <a:endParaRPr sz="2200" dirty="0">
              <a:latin typeface="Calibri"/>
              <a:cs typeface="Calibri"/>
            </a:endParaRPr>
          </a:p>
          <a:p>
            <a:pPr marL="355600" algn="just">
              <a:lnSpc>
                <a:spcPct val="100000"/>
              </a:lnSpc>
            </a:pPr>
            <a:r>
              <a:rPr sz="2200" b="1" dirty="0">
                <a:solidFill>
                  <a:srgbClr val="00AFEF"/>
                </a:solidFill>
                <a:latin typeface="Calibri"/>
                <a:cs typeface="Calibri"/>
              </a:rPr>
              <a:t>to</a:t>
            </a:r>
            <a:r>
              <a:rPr sz="2200" b="1" spc="-15" dirty="0">
                <a:solidFill>
                  <a:srgbClr val="00AFEF"/>
                </a:solidFill>
                <a:latin typeface="Calibri"/>
                <a:cs typeface="Calibri"/>
              </a:rPr>
              <a:t> </a:t>
            </a:r>
            <a:r>
              <a:rPr sz="2200" b="1" dirty="0">
                <a:solidFill>
                  <a:srgbClr val="00AFEF"/>
                </a:solidFill>
                <a:latin typeface="Calibri"/>
                <a:cs typeface="Calibri"/>
              </a:rPr>
              <a:t>an</a:t>
            </a:r>
            <a:r>
              <a:rPr sz="2200" b="1" spc="-10" dirty="0">
                <a:solidFill>
                  <a:srgbClr val="00AFEF"/>
                </a:solidFill>
                <a:latin typeface="Calibri"/>
                <a:cs typeface="Calibri"/>
              </a:rPr>
              <a:t> application</a:t>
            </a:r>
            <a:r>
              <a:rPr sz="2200" spc="-10" dirty="0">
                <a:latin typeface="Calibri"/>
                <a:cs typeface="Calibri"/>
              </a:rPr>
              <a:t>.</a:t>
            </a:r>
            <a:endParaRPr sz="2200" dirty="0">
              <a:latin typeface="Calibri"/>
              <a:cs typeface="Calibri"/>
            </a:endParaRPr>
          </a:p>
          <a:p>
            <a:pPr marL="265430" marR="5080" lvl="1" indent="-252729" algn="just">
              <a:lnSpc>
                <a:spcPct val="100000"/>
              </a:lnSpc>
              <a:spcBef>
                <a:spcPts val="530"/>
              </a:spcBef>
              <a:buChar char="•"/>
              <a:tabLst>
                <a:tab pos="355600" algn="l"/>
              </a:tabLst>
            </a:pPr>
            <a:r>
              <a:rPr sz="2200" dirty="0">
                <a:latin typeface="Calibri"/>
                <a:cs typeface="Calibri"/>
              </a:rPr>
              <a:t>These</a:t>
            </a:r>
            <a:r>
              <a:rPr sz="2200" spc="355" dirty="0">
                <a:latin typeface="Calibri"/>
                <a:cs typeface="Calibri"/>
              </a:rPr>
              <a:t> </a:t>
            </a:r>
            <a:r>
              <a:rPr sz="2200" dirty="0">
                <a:latin typeface="Calibri"/>
                <a:cs typeface="Calibri"/>
              </a:rPr>
              <a:t>sorts</a:t>
            </a:r>
            <a:r>
              <a:rPr sz="2200" spc="350" dirty="0">
                <a:latin typeface="Calibri"/>
                <a:cs typeface="Calibri"/>
              </a:rPr>
              <a:t> </a:t>
            </a:r>
            <a:r>
              <a:rPr sz="2200" dirty="0">
                <a:latin typeface="Calibri"/>
                <a:cs typeface="Calibri"/>
              </a:rPr>
              <a:t>of</a:t>
            </a:r>
            <a:r>
              <a:rPr sz="2200" spc="355" dirty="0">
                <a:latin typeface="Calibri"/>
                <a:cs typeface="Calibri"/>
              </a:rPr>
              <a:t> </a:t>
            </a:r>
            <a:r>
              <a:rPr sz="2200" dirty="0">
                <a:latin typeface="Calibri"/>
                <a:cs typeface="Calibri"/>
              </a:rPr>
              <a:t>devices,</a:t>
            </a:r>
            <a:r>
              <a:rPr sz="2200" spc="350" dirty="0">
                <a:latin typeface="Calibri"/>
                <a:cs typeface="Calibri"/>
              </a:rPr>
              <a:t> </a:t>
            </a:r>
            <a:r>
              <a:rPr sz="2200" dirty="0">
                <a:latin typeface="Calibri"/>
                <a:cs typeface="Calibri"/>
              </a:rPr>
              <a:t>particularly</a:t>
            </a:r>
            <a:r>
              <a:rPr sz="2200" spc="345" dirty="0">
                <a:latin typeface="Calibri"/>
                <a:cs typeface="Calibri"/>
              </a:rPr>
              <a:t> </a:t>
            </a:r>
            <a:r>
              <a:rPr sz="2200" dirty="0">
                <a:latin typeface="Calibri"/>
                <a:cs typeface="Calibri"/>
              </a:rPr>
              <a:t>ones</a:t>
            </a:r>
            <a:r>
              <a:rPr sz="2200" spc="360" dirty="0">
                <a:latin typeface="Calibri"/>
                <a:cs typeface="Calibri"/>
              </a:rPr>
              <a:t> </a:t>
            </a:r>
            <a:r>
              <a:rPr sz="2200" dirty="0">
                <a:latin typeface="Calibri"/>
                <a:cs typeface="Calibri"/>
              </a:rPr>
              <a:t>that</a:t>
            </a:r>
            <a:r>
              <a:rPr sz="2200" spc="350" dirty="0">
                <a:latin typeface="Calibri"/>
                <a:cs typeface="Calibri"/>
              </a:rPr>
              <a:t> </a:t>
            </a:r>
            <a:r>
              <a:rPr sz="2200" dirty="0">
                <a:latin typeface="Calibri"/>
                <a:cs typeface="Calibri"/>
              </a:rPr>
              <a:t>communicate</a:t>
            </a:r>
            <a:r>
              <a:rPr sz="2200" spc="360" dirty="0">
                <a:latin typeface="Calibri"/>
                <a:cs typeface="Calibri"/>
              </a:rPr>
              <a:t> </a:t>
            </a:r>
            <a:r>
              <a:rPr sz="2200" spc="-10" dirty="0">
                <a:latin typeface="Calibri"/>
                <a:cs typeface="Calibri"/>
              </a:rPr>
              <a:t>through 	</a:t>
            </a:r>
            <a:r>
              <a:rPr sz="2200" dirty="0">
                <a:latin typeface="Calibri"/>
                <a:cs typeface="Calibri"/>
              </a:rPr>
              <a:t>LPWA</a:t>
            </a:r>
            <a:r>
              <a:rPr sz="2200" spc="400" dirty="0">
                <a:latin typeface="Calibri"/>
                <a:cs typeface="Calibri"/>
              </a:rPr>
              <a:t> </a:t>
            </a:r>
            <a:r>
              <a:rPr sz="2200" dirty="0">
                <a:latin typeface="Calibri"/>
                <a:cs typeface="Calibri"/>
              </a:rPr>
              <a:t>technologies,</a:t>
            </a:r>
            <a:r>
              <a:rPr sz="2200" spc="420" dirty="0">
                <a:latin typeface="Calibri"/>
                <a:cs typeface="Calibri"/>
              </a:rPr>
              <a:t> </a:t>
            </a:r>
            <a:r>
              <a:rPr sz="2200" i="1" dirty="0">
                <a:solidFill>
                  <a:srgbClr val="6F2F9F"/>
                </a:solidFill>
                <a:latin typeface="Calibri"/>
                <a:cs typeface="Calibri"/>
              </a:rPr>
              <a:t>include</a:t>
            </a:r>
            <a:r>
              <a:rPr sz="2200" i="1" spc="400" dirty="0">
                <a:solidFill>
                  <a:srgbClr val="6F2F9F"/>
                </a:solidFill>
                <a:latin typeface="Calibri"/>
                <a:cs typeface="Calibri"/>
              </a:rPr>
              <a:t> </a:t>
            </a:r>
            <a:r>
              <a:rPr sz="2200" i="1" dirty="0">
                <a:solidFill>
                  <a:srgbClr val="6F2F9F"/>
                </a:solidFill>
                <a:latin typeface="Calibri"/>
                <a:cs typeface="Calibri"/>
              </a:rPr>
              <a:t>fire</a:t>
            </a:r>
            <a:r>
              <a:rPr sz="2200" i="1" spc="405" dirty="0">
                <a:solidFill>
                  <a:srgbClr val="6F2F9F"/>
                </a:solidFill>
                <a:latin typeface="Calibri"/>
                <a:cs typeface="Calibri"/>
              </a:rPr>
              <a:t> </a:t>
            </a:r>
            <a:r>
              <a:rPr sz="2200" i="1" dirty="0">
                <a:solidFill>
                  <a:srgbClr val="6F2F9F"/>
                </a:solidFill>
                <a:latin typeface="Calibri"/>
                <a:cs typeface="Calibri"/>
              </a:rPr>
              <a:t>alarms</a:t>
            </a:r>
            <a:r>
              <a:rPr sz="2200" i="1" spc="409" dirty="0">
                <a:solidFill>
                  <a:srgbClr val="6F2F9F"/>
                </a:solidFill>
                <a:latin typeface="Calibri"/>
                <a:cs typeface="Calibri"/>
              </a:rPr>
              <a:t> </a:t>
            </a:r>
            <a:r>
              <a:rPr sz="2200" i="1" dirty="0">
                <a:solidFill>
                  <a:srgbClr val="6F2F9F"/>
                </a:solidFill>
                <a:latin typeface="Calibri"/>
                <a:cs typeface="Calibri"/>
              </a:rPr>
              <a:t>sending</a:t>
            </a:r>
            <a:r>
              <a:rPr sz="2200" i="1" spc="395" dirty="0">
                <a:solidFill>
                  <a:srgbClr val="6F2F9F"/>
                </a:solidFill>
                <a:latin typeface="Calibri"/>
                <a:cs typeface="Calibri"/>
              </a:rPr>
              <a:t> </a:t>
            </a:r>
            <a:r>
              <a:rPr sz="2200" i="1" dirty="0">
                <a:solidFill>
                  <a:srgbClr val="6F2F9F"/>
                </a:solidFill>
                <a:latin typeface="Calibri"/>
                <a:cs typeface="Calibri"/>
              </a:rPr>
              <a:t>alerts</a:t>
            </a:r>
            <a:r>
              <a:rPr sz="2200" i="1" spc="405" dirty="0">
                <a:solidFill>
                  <a:srgbClr val="6F2F9F"/>
                </a:solidFill>
                <a:latin typeface="Calibri"/>
                <a:cs typeface="Calibri"/>
              </a:rPr>
              <a:t> </a:t>
            </a:r>
            <a:r>
              <a:rPr sz="2200" i="1" dirty="0">
                <a:solidFill>
                  <a:srgbClr val="6F2F9F"/>
                </a:solidFill>
                <a:latin typeface="Calibri"/>
                <a:cs typeface="Calibri"/>
              </a:rPr>
              <a:t>or</a:t>
            </a:r>
            <a:r>
              <a:rPr sz="2200" i="1" spc="409" dirty="0">
                <a:solidFill>
                  <a:srgbClr val="6F2F9F"/>
                </a:solidFill>
                <a:latin typeface="Calibri"/>
                <a:cs typeface="Calibri"/>
              </a:rPr>
              <a:t> </a:t>
            </a:r>
            <a:r>
              <a:rPr sz="2200" i="1" dirty="0">
                <a:solidFill>
                  <a:srgbClr val="6F2F9F"/>
                </a:solidFill>
                <a:latin typeface="Calibri"/>
                <a:cs typeface="Calibri"/>
              </a:rPr>
              <a:t>daily</a:t>
            </a:r>
            <a:r>
              <a:rPr sz="2200" i="1" spc="400" dirty="0">
                <a:solidFill>
                  <a:srgbClr val="6F2F9F"/>
                </a:solidFill>
                <a:latin typeface="Calibri"/>
                <a:cs typeface="Calibri"/>
              </a:rPr>
              <a:t> </a:t>
            </a:r>
            <a:r>
              <a:rPr sz="2200" i="1" spc="-20" dirty="0">
                <a:solidFill>
                  <a:srgbClr val="6F2F9F"/>
                </a:solidFill>
                <a:latin typeface="Calibri"/>
                <a:cs typeface="Calibri"/>
              </a:rPr>
              <a:t>test 	</a:t>
            </a:r>
            <a:r>
              <a:rPr sz="2200" i="1" dirty="0">
                <a:solidFill>
                  <a:srgbClr val="6F2F9F"/>
                </a:solidFill>
                <a:latin typeface="Calibri"/>
                <a:cs typeface="Calibri"/>
              </a:rPr>
              <a:t>reports,</a:t>
            </a:r>
            <a:r>
              <a:rPr sz="2200" i="1" spc="180" dirty="0">
                <a:solidFill>
                  <a:srgbClr val="6F2F9F"/>
                </a:solidFill>
                <a:latin typeface="Calibri"/>
                <a:cs typeface="Calibri"/>
              </a:rPr>
              <a:t> </a:t>
            </a:r>
            <a:r>
              <a:rPr sz="2200" i="1" dirty="0">
                <a:solidFill>
                  <a:srgbClr val="6F2F9F"/>
                </a:solidFill>
                <a:latin typeface="Calibri"/>
                <a:cs typeface="Calibri"/>
              </a:rPr>
              <a:t>electrical</a:t>
            </a:r>
            <a:r>
              <a:rPr sz="2200" i="1" spc="180" dirty="0">
                <a:solidFill>
                  <a:srgbClr val="6F2F9F"/>
                </a:solidFill>
                <a:latin typeface="Calibri"/>
                <a:cs typeface="Calibri"/>
              </a:rPr>
              <a:t> </a:t>
            </a:r>
            <a:r>
              <a:rPr sz="2200" i="1" dirty="0">
                <a:solidFill>
                  <a:srgbClr val="6F2F9F"/>
                </a:solidFill>
                <a:latin typeface="Calibri"/>
                <a:cs typeface="Calibri"/>
              </a:rPr>
              <a:t>switches</a:t>
            </a:r>
            <a:r>
              <a:rPr sz="2200" i="1" spc="165" dirty="0">
                <a:solidFill>
                  <a:srgbClr val="6F2F9F"/>
                </a:solidFill>
                <a:latin typeface="Calibri"/>
                <a:cs typeface="Calibri"/>
              </a:rPr>
              <a:t> </a:t>
            </a:r>
            <a:r>
              <a:rPr sz="2200" i="1" dirty="0">
                <a:solidFill>
                  <a:srgbClr val="6F2F9F"/>
                </a:solidFill>
                <a:latin typeface="Calibri"/>
                <a:cs typeface="Calibri"/>
              </a:rPr>
              <a:t>being</a:t>
            </a:r>
            <a:r>
              <a:rPr sz="2200" i="1" spc="180" dirty="0">
                <a:solidFill>
                  <a:srgbClr val="6F2F9F"/>
                </a:solidFill>
                <a:latin typeface="Calibri"/>
                <a:cs typeface="Calibri"/>
              </a:rPr>
              <a:t> </a:t>
            </a:r>
            <a:r>
              <a:rPr sz="2200" i="1" dirty="0">
                <a:solidFill>
                  <a:srgbClr val="6F2F9F"/>
                </a:solidFill>
                <a:latin typeface="Calibri"/>
                <a:cs typeface="Calibri"/>
              </a:rPr>
              <a:t>pushed</a:t>
            </a:r>
            <a:r>
              <a:rPr sz="2200" i="1" spc="180" dirty="0">
                <a:solidFill>
                  <a:srgbClr val="6F2F9F"/>
                </a:solidFill>
                <a:latin typeface="Calibri"/>
                <a:cs typeface="Calibri"/>
              </a:rPr>
              <a:t> </a:t>
            </a:r>
            <a:r>
              <a:rPr sz="2200" i="1" dirty="0">
                <a:solidFill>
                  <a:srgbClr val="6F2F9F"/>
                </a:solidFill>
                <a:latin typeface="Calibri"/>
                <a:cs typeface="Calibri"/>
              </a:rPr>
              <a:t>on</a:t>
            </a:r>
            <a:r>
              <a:rPr sz="2200" i="1" spc="180" dirty="0">
                <a:solidFill>
                  <a:srgbClr val="6F2F9F"/>
                </a:solidFill>
                <a:latin typeface="Calibri"/>
                <a:cs typeface="Calibri"/>
              </a:rPr>
              <a:t> </a:t>
            </a:r>
            <a:r>
              <a:rPr sz="2200" i="1" dirty="0">
                <a:solidFill>
                  <a:srgbClr val="6F2F9F"/>
                </a:solidFill>
                <a:latin typeface="Calibri"/>
                <a:cs typeface="Calibri"/>
              </a:rPr>
              <a:t>or</a:t>
            </a:r>
            <a:r>
              <a:rPr sz="2200" i="1" spc="180" dirty="0">
                <a:solidFill>
                  <a:srgbClr val="6F2F9F"/>
                </a:solidFill>
                <a:latin typeface="Calibri"/>
                <a:cs typeface="Calibri"/>
              </a:rPr>
              <a:t> </a:t>
            </a:r>
            <a:r>
              <a:rPr sz="2200" i="1" dirty="0">
                <a:solidFill>
                  <a:srgbClr val="6F2F9F"/>
                </a:solidFill>
                <a:latin typeface="Calibri"/>
                <a:cs typeface="Calibri"/>
              </a:rPr>
              <a:t>off,</a:t>
            </a:r>
            <a:r>
              <a:rPr sz="2200" i="1" spc="185" dirty="0">
                <a:solidFill>
                  <a:srgbClr val="6F2F9F"/>
                </a:solidFill>
                <a:latin typeface="Calibri"/>
                <a:cs typeface="Calibri"/>
              </a:rPr>
              <a:t> </a:t>
            </a:r>
            <a:r>
              <a:rPr sz="2200" i="1" dirty="0">
                <a:solidFill>
                  <a:srgbClr val="6F2F9F"/>
                </a:solidFill>
                <a:latin typeface="Calibri"/>
                <a:cs typeface="Calibri"/>
              </a:rPr>
              <a:t>and</a:t>
            </a:r>
            <a:r>
              <a:rPr sz="2200" i="1" spc="180" dirty="0">
                <a:solidFill>
                  <a:srgbClr val="6F2F9F"/>
                </a:solidFill>
                <a:latin typeface="Calibri"/>
                <a:cs typeface="Calibri"/>
              </a:rPr>
              <a:t> </a:t>
            </a:r>
            <a:r>
              <a:rPr sz="2200" i="1" dirty="0">
                <a:solidFill>
                  <a:srgbClr val="6F2F9F"/>
                </a:solidFill>
                <a:latin typeface="Calibri"/>
                <a:cs typeface="Calibri"/>
              </a:rPr>
              <a:t>water</a:t>
            </a:r>
            <a:r>
              <a:rPr sz="2200" i="1" spc="190" dirty="0">
                <a:solidFill>
                  <a:srgbClr val="6F2F9F"/>
                </a:solidFill>
                <a:latin typeface="Calibri"/>
                <a:cs typeface="Calibri"/>
              </a:rPr>
              <a:t> </a:t>
            </a:r>
            <a:r>
              <a:rPr sz="2200" i="1" dirty="0">
                <a:solidFill>
                  <a:srgbClr val="6F2F9F"/>
                </a:solidFill>
                <a:latin typeface="Calibri"/>
                <a:cs typeface="Calibri"/>
              </a:rPr>
              <a:t>or</a:t>
            </a:r>
            <a:r>
              <a:rPr sz="2200" i="1" spc="195" dirty="0">
                <a:solidFill>
                  <a:srgbClr val="6F2F9F"/>
                </a:solidFill>
                <a:latin typeface="Calibri"/>
                <a:cs typeface="Calibri"/>
              </a:rPr>
              <a:t> </a:t>
            </a:r>
            <a:r>
              <a:rPr sz="2200" i="1" spc="-25" dirty="0">
                <a:solidFill>
                  <a:srgbClr val="6F2F9F"/>
                </a:solidFill>
                <a:latin typeface="Calibri"/>
                <a:cs typeface="Calibri"/>
              </a:rPr>
              <a:t>gas 	</a:t>
            </a:r>
            <a:r>
              <a:rPr sz="2200" i="1" dirty="0">
                <a:solidFill>
                  <a:srgbClr val="6F2F9F"/>
                </a:solidFill>
                <a:latin typeface="Calibri"/>
                <a:cs typeface="Calibri"/>
              </a:rPr>
              <a:t>meters</a:t>
            </a:r>
            <a:r>
              <a:rPr sz="2200" i="1" spc="-70" dirty="0">
                <a:solidFill>
                  <a:srgbClr val="6F2F9F"/>
                </a:solidFill>
                <a:latin typeface="Calibri"/>
                <a:cs typeface="Calibri"/>
              </a:rPr>
              <a:t> </a:t>
            </a:r>
            <a:r>
              <a:rPr sz="2200" i="1" dirty="0">
                <a:solidFill>
                  <a:srgbClr val="6F2F9F"/>
                </a:solidFill>
                <a:latin typeface="Calibri"/>
                <a:cs typeface="Calibri"/>
              </a:rPr>
              <a:t>sending</a:t>
            </a:r>
            <a:r>
              <a:rPr sz="2200" i="1" spc="-75" dirty="0">
                <a:solidFill>
                  <a:srgbClr val="6F2F9F"/>
                </a:solidFill>
                <a:latin typeface="Calibri"/>
                <a:cs typeface="Calibri"/>
              </a:rPr>
              <a:t> </a:t>
            </a:r>
            <a:r>
              <a:rPr sz="2200" i="1" dirty="0">
                <a:solidFill>
                  <a:srgbClr val="6F2F9F"/>
                </a:solidFill>
                <a:latin typeface="Calibri"/>
                <a:cs typeface="Calibri"/>
              </a:rPr>
              <a:t>weekly</a:t>
            </a:r>
            <a:r>
              <a:rPr sz="2200" i="1" spc="-50" dirty="0">
                <a:solidFill>
                  <a:srgbClr val="6F2F9F"/>
                </a:solidFill>
                <a:latin typeface="Calibri"/>
                <a:cs typeface="Calibri"/>
              </a:rPr>
              <a:t> </a:t>
            </a:r>
            <a:r>
              <a:rPr sz="2200" i="1" spc="-10" dirty="0">
                <a:solidFill>
                  <a:srgbClr val="6F2F9F"/>
                </a:solidFill>
                <a:latin typeface="Calibri"/>
                <a:cs typeface="Calibri"/>
              </a:rPr>
              <a:t>indexes.</a:t>
            </a:r>
            <a:endParaRPr sz="2200" dirty="0">
              <a:latin typeface="Calibri"/>
              <a:cs typeface="Calibri"/>
            </a:endParaRPr>
          </a:p>
          <a:p>
            <a:pPr marL="267335" marR="8890" lvl="1" indent="-254635" algn="just">
              <a:lnSpc>
                <a:spcPct val="100000"/>
              </a:lnSpc>
              <a:spcBef>
                <a:spcPts val="530"/>
              </a:spcBef>
              <a:buChar char="•"/>
              <a:tabLst>
                <a:tab pos="355600" algn="l"/>
              </a:tabLst>
            </a:pPr>
            <a:r>
              <a:rPr sz="2200" dirty="0">
                <a:latin typeface="Calibri"/>
                <a:cs typeface="Calibri"/>
              </a:rPr>
              <a:t>For</a:t>
            </a:r>
            <a:r>
              <a:rPr sz="2200" spc="375" dirty="0">
                <a:latin typeface="Calibri"/>
                <a:cs typeface="Calibri"/>
              </a:rPr>
              <a:t> </a:t>
            </a:r>
            <a:r>
              <a:rPr sz="2200" dirty="0">
                <a:latin typeface="Calibri"/>
                <a:cs typeface="Calibri"/>
              </a:rPr>
              <a:t>these</a:t>
            </a:r>
            <a:r>
              <a:rPr sz="2200" spc="395" dirty="0">
                <a:latin typeface="Calibri"/>
                <a:cs typeface="Calibri"/>
              </a:rPr>
              <a:t> </a:t>
            </a:r>
            <a:r>
              <a:rPr sz="2200" dirty="0">
                <a:latin typeface="Calibri"/>
                <a:cs typeface="Calibri"/>
              </a:rPr>
              <a:t>cases,</a:t>
            </a:r>
            <a:r>
              <a:rPr sz="2200" spc="380" dirty="0">
                <a:latin typeface="Calibri"/>
                <a:cs typeface="Calibri"/>
              </a:rPr>
              <a:t> </a:t>
            </a:r>
            <a:r>
              <a:rPr sz="2200" dirty="0">
                <a:latin typeface="Calibri"/>
                <a:cs typeface="Calibri"/>
              </a:rPr>
              <a:t>it</a:t>
            </a:r>
            <a:r>
              <a:rPr sz="2200" spc="375" dirty="0">
                <a:latin typeface="Calibri"/>
                <a:cs typeface="Calibri"/>
              </a:rPr>
              <a:t> </a:t>
            </a:r>
            <a:r>
              <a:rPr sz="2200" dirty="0">
                <a:latin typeface="Calibri"/>
                <a:cs typeface="Calibri"/>
              </a:rPr>
              <a:t>is</a:t>
            </a:r>
            <a:r>
              <a:rPr sz="2200" spc="390" dirty="0">
                <a:latin typeface="Calibri"/>
                <a:cs typeface="Calibri"/>
              </a:rPr>
              <a:t> </a:t>
            </a:r>
            <a:r>
              <a:rPr sz="2200" b="1" dirty="0">
                <a:latin typeface="Calibri"/>
                <a:cs typeface="Calibri"/>
              </a:rPr>
              <a:t>not</a:t>
            </a:r>
            <a:r>
              <a:rPr sz="2200" b="1" spc="380" dirty="0">
                <a:latin typeface="Calibri"/>
                <a:cs typeface="Calibri"/>
              </a:rPr>
              <a:t> </a:t>
            </a:r>
            <a:r>
              <a:rPr sz="2200" b="1" dirty="0">
                <a:latin typeface="Calibri"/>
                <a:cs typeface="Calibri"/>
              </a:rPr>
              <a:t>necessarily</a:t>
            </a:r>
            <a:r>
              <a:rPr sz="2200" b="1" spc="380" dirty="0">
                <a:latin typeface="Calibri"/>
                <a:cs typeface="Calibri"/>
              </a:rPr>
              <a:t> </a:t>
            </a:r>
            <a:r>
              <a:rPr sz="2200" b="1" dirty="0">
                <a:latin typeface="Calibri"/>
                <a:cs typeface="Calibri"/>
              </a:rPr>
              <a:t>worth</a:t>
            </a:r>
            <a:r>
              <a:rPr sz="2200" b="1" spc="375" dirty="0">
                <a:latin typeface="Calibri"/>
                <a:cs typeface="Calibri"/>
              </a:rPr>
              <a:t> </a:t>
            </a:r>
            <a:r>
              <a:rPr sz="2200" b="1" dirty="0">
                <a:latin typeface="Calibri"/>
                <a:cs typeface="Calibri"/>
              </a:rPr>
              <a:t>implementing</a:t>
            </a:r>
            <a:r>
              <a:rPr sz="2200" b="1" spc="375" dirty="0">
                <a:latin typeface="Calibri"/>
                <a:cs typeface="Calibri"/>
              </a:rPr>
              <a:t> </a:t>
            </a:r>
            <a:r>
              <a:rPr sz="2200" b="1" dirty="0">
                <a:latin typeface="Calibri"/>
                <a:cs typeface="Calibri"/>
              </a:rPr>
              <a:t>a</a:t>
            </a:r>
            <a:r>
              <a:rPr sz="2200" b="1" spc="395" dirty="0">
                <a:latin typeface="Calibri"/>
                <a:cs typeface="Calibri"/>
              </a:rPr>
              <a:t> </a:t>
            </a:r>
            <a:r>
              <a:rPr sz="2200" b="1" dirty="0">
                <a:latin typeface="Calibri"/>
                <a:cs typeface="Calibri"/>
              </a:rPr>
              <a:t>full</a:t>
            </a:r>
            <a:r>
              <a:rPr sz="2200" b="1" spc="365" dirty="0">
                <a:latin typeface="Calibri"/>
                <a:cs typeface="Calibri"/>
              </a:rPr>
              <a:t> </a:t>
            </a:r>
            <a:r>
              <a:rPr sz="2200" b="1" spc="-25" dirty="0">
                <a:latin typeface="Calibri"/>
                <a:cs typeface="Calibri"/>
              </a:rPr>
              <a:t>IP 	</a:t>
            </a:r>
            <a:r>
              <a:rPr sz="2200" b="1" spc="-10" dirty="0">
                <a:latin typeface="Calibri"/>
                <a:cs typeface="Calibri"/>
              </a:rPr>
              <a:t>stack.</a:t>
            </a:r>
            <a:endParaRPr sz="2200" dirty="0">
              <a:latin typeface="Calibri"/>
              <a:cs typeface="Calibri"/>
            </a:endParaRPr>
          </a:p>
          <a:p>
            <a:pPr marL="294640" marR="5080" lvl="1" indent="-281940" algn="just">
              <a:lnSpc>
                <a:spcPct val="100000"/>
              </a:lnSpc>
              <a:spcBef>
                <a:spcPts val="530"/>
              </a:spcBef>
              <a:buChar char="•"/>
              <a:tabLst>
                <a:tab pos="355600" algn="l"/>
              </a:tabLst>
            </a:pPr>
            <a:r>
              <a:rPr sz="2200" dirty="0">
                <a:latin typeface="Calibri"/>
                <a:cs typeface="Calibri"/>
              </a:rPr>
              <a:t>It</a:t>
            </a:r>
            <a:r>
              <a:rPr sz="2200" spc="40" dirty="0">
                <a:latin typeface="Calibri"/>
                <a:cs typeface="Calibri"/>
              </a:rPr>
              <a:t>  </a:t>
            </a:r>
            <a:r>
              <a:rPr sz="2200" b="1" dirty="0">
                <a:latin typeface="Calibri"/>
                <a:cs typeface="Calibri"/>
              </a:rPr>
              <a:t>requires</a:t>
            </a:r>
            <a:r>
              <a:rPr sz="2200" b="1" spc="40" dirty="0">
                <a:latin typeface="Calibri"/>
                <a:cs typeface="Calibri"/>
              </a:rPr>
              <a:t>  </a:t>
            </a:r>
            <a:r>
              <a:rPr sz="2200" b="1" dirty="0">
                <a:latin typeface="Calibri"/>
                <a:cs typeface="Calibri"/>
              </a:rPr>
              <a:t>the</a:t>
            </a:r>
            <a:r>
              <a:rPr sz="2200" b="1" spc="40" dirty="0">
                <a:latin typeface="Calibri"/>
                <a:cs typeface="Calibri"/>
              </a:rPr>
              <a:t>  </a:t>
            </a:r>
            <a:r>
              <a:rPr sz="2200" b="1" dirty="0">
                <a:latin typeface="Calibri"/>
                <a:cs typeface="Calibri"/>
              </a:rPr>
              <a:t>overall</a:t>
            </a:r>
            <a:r>
              <a:rPr sz="2200" b="1" spc="40" dirty="0">
                <a:latin typeface="Calibri"/>
                <a:cs typeface="Calibri"/>
              </a:rPr>
              <a:t>  </a:t>
            </a:r>
            <a:r>
              <a:rPr sz="2200" b="1" spc="-10" dirty="0">
                <a:latin typeface="Calibri"/>
                <a:cs typeface="Calibri"/>
              </a:rPr>
              <a:t>end-</a:t>
            </a:r>
            <a:r>
              <a:rPr sz="2200" b="1" spc="-20" dirty="0">
                <a:latin typeface="Calibri"/>
                <a:cs typeface="Calibri"/>
              </a:rPr>
              <a:t>to-</a:t>
            </a:r>
            <a:r>
              <a:rPr sz="2200" b="1" dirty="0">
                <a:latin typeface="Calibri"/>
                <a:cs typeface="Calibri"/>
              </a:rPr>
              <a:t>end</a:t>
            </a:r>
            <a:r>
              <a:rPr sz="2200" b="1" spc="30" dirty="0">
                <a:latin typeface="Calibri"/>
                <a:cs typeface="Calibri"/>
              </a:rPr>
              <a:t>  </a:t>
            </a:r>
            <a:r>
              <a:rPr sz="2200" b="1" dirty="0">
                <a:latin typeface="Calibri"/>
                <a:cs typeface="Calibri"/>
              </a:rPr>
              <a:t>architecture</a:t>
            </a:r>
            <a:r>
              <a:rPr sz="2200" b="1" spc="35" dirty="0">
                <a:latin typeface="Calibri"/>
                <a:cs typeface="Calibri"/>
              </a:rPr>
              <a:t>  </a:t>
            </a:r>
            <a:r>
              <a:rPr sz="2200" dirty="0">
                <a:latin typeface="Calibri"/>
                <a:cs typeface="Calibri"/>
              </a:rPr>
              <a:t>to</a:t>
            </a:r>
            <a:r>
              <a:rPr sz="2200" spc="35" dirty="0">
                <a:latin typeface="Calibri"/>
                <a:cs typeface="Calibri"/>
              </a:rPr>
              <a:t>  </a:t>
            </a:r>
            <a:r>
              <a:rPr sz="2200" dirty="0">
                <a:latin typeface="Calibri"/>
                <a:cs typeface="Calibri"/>
              </a:rPr>
              <a:t>solve</a:t>
            </a:r>
            <a:r>
              <a:rPr sz="2200" spc="40" dirty="0">
                <a:latin typeface="Calibri"/>
                <a:cs typeface="Calibri"/>
              </a:rPr>
              <a:t>  </a:t>
            </a:r>
            <a:r>
              <a:rPr sz="2200" spc="-10" dirty="0">
                <a:latin typeface="Calibri"/>
                <a:cs typeface="Calibri"/>
              </a:rPr>
              <a:t>potential 	</a:t>
            </a:r>
            <a:r>
              <a:rPr sz="2200" dirty="0">
                <a:latin typeface="Calibri"/>
                <a:cs typeface="Calibri"/>
              </a:rPr>
              <a:t>drawbacks;</a:t>
            </a:r>
            <a:r>
              <a:rPr sz="2200" spc="125" dirty="0">
                <a:latin typeface="Calibri"/>
                <a:cs typeface="Calibri"/>
              </a:rPr>
              <a:t> </a:t>
            </a:r>
            <a:r>
              <a:rPr sz="2200" b="1" i="1" dirty="0">
                <a:solidFill>
                  <a:srgbClr val="6F2F9F"/>
                </a:solidFill>
                <a:latin typeface="Calibri"/>
                <a:cs typeface="Calibri"/>
              </a:rPr>
              <a:t>for</a:t>
            </a:r>
            <a:r>
              <a:rPr sz="2200" b="1" i="1" spc="125" dirty="0">
                <a:solidFill>
                  <a:srgbClr val="6F2F9F"/>
                </a:solidFill>
                <a:latin typeface="Calibri"/>
                <a:cs typeface="Calibri"/>
              </a:rPr>
              <a:t> </a:t>
            </a:r>
            <a:r>
              <a:rPr sz="2200" b="1" i="1" dirty="0">
                <a:solidFill>
                  <a:srgbClr val="6F2F9F"/>
                </a:solidFill>
                <a:latin typeface="Calibri"/>
                <a:cs typeface="Calibri"/>
              </a:rPr>
              <a:t>example,</a:t>
            </a:r>
            <a:r>
              <a:rPr sz="2200" b="1" i="1" spc="125" dirty="0">
                <a:solidFill>
                  <a:srgbClr val="6F2F9F"/>
                </a:solidFill>
                <a:latin typeface="Calibri"/>
                <a:cs typeface="Calibri"/>
              </a:rPr>
              <a:t> </a:t>
            </a:r>
            <a:r>
              <a:rPr sz="2200" b="1" i="1" dirty="0">
                <a:solidFill>
                  <a:srgbClr val="6F2F9F"/>
                </a:solidFill>
                <a:latin typeface="Calibri"/>
                <a:cs typeface="Calibri"/>
              </a:rPr>
              <a:t>if</a:t>
            </a:r>
            <a:r>
              <a:rPr sz="2200" b="1" i="1" spc="145" dirty="0">
                <a:solidFill>
                  <a:srgbClr val="6F2F9F"/>
                </a:solidFill>
                <a:latin typeface="Calibri"/>
                <a:cs typeface="Calibri"/>
              </a:rPr>
              <a:t> </a:t>
            </a:r>
            <a:r>
              <a:rPr sz="2200" b="1" i="1" dirty="0">
                <a:solidFill>
                  <a:srgbClr val="6F2F9F"/>
                </a:solidFill>
                <a:latin typeface="Calibri"/>
                <a:cs typeface="Calibri"/>
              </a:rPr>
              <a:t>there</a:t>
            </a:r>
            <a:r>
              <a:rPr sz="2200" b="1" i="1" spc="125" dirty="0">
                <a:solidFill>
                  <a:srgbClr val="6F2F9F"/>
                </a:solidFill>
                <a:latin typeface="Calibri"/>
                <a:cs typeface="Calibri"/>
              </a:rPr>
              <a:t> </a:t>
            </a:r>
            <a:r>
              <a:rPr sz="2200" b="1" i="1" dirty="0">
                <a:solidFill>
                  <a:srgbClr val="6F2F9F"/>
                </a:solidFill>
                <a:latin typeface="Calibri"/>
                <a:cs typeface="Calibri"/>
              </a:rPr>
              <a:t>is</a:t>
            </a:r>
            <a:r>
              <a:rPr sz="2200" b="1" i="1" spc="130" dirty="0">
                <a:solidFill>
                  <a:srgbClr val="6F2F9F"/>
                </a:solidFill>
                <a:latin typeface="Calibri"/>
                <a:cs typeface="Calibri"/>
              </a:rPr>
              <a:t> </a:t>
            </a:r>
            <a:r>
              <a:rPr sz="2200" b="1" i="1" dirty="0">
                <a:solidFill>
                  <a:srgbClr val="6F2F9F"/>
                </a:solidFill>
                <a:latin typeface="Calibri"/>
                <a:cs typeface="Calibri"/>
              </a:rPr>
              <a:t>only</a:t>
            </a:r>
            <a:r>
              <a:rPr sz="2200" b="1" i="1" spc="125" dirty="0">
                <a:solidFill>
                  <a:srgbClr val="6F2F9F"/>
                </a:solidFill>
                <a:latin typeface="Calibri"/>
                <a:cs typeface="Calibri"/>
              </a:rPr>
              <a:t> </a:t>
            </a:r>
            <a:r>
              <a:rPr sz="2200" b="1" i="1" spc="-20" dirty="0">
                <a:solidFill>
                  <a:srgbClr val="6F2F9F"/>
                </a:solidFill>
                <a:latin typeface="Calibri"/>
                <a:cs typeface="Calibri"/>
              </a:rPr>
              <a:t>one-</a:t>
            </a:r>
            <a:r>
              <a:rPr sz="2200" b="1" i="1" dirty="0">
                <a:solidFill>
                  <a:srgbClr val="6F2F9F"/>
                </a:solidFill>
                <a:latin typeface="Calibri"/>
                <a:cs typeface="Calibri"/>
              </a:rPr>
              <a:t>way</a:t>
            </a:r>
            <a:r>
              <a:rPr sz="2200" b="1" i="1" spc="135" dirty="0">
                <a:solidFill>
                  <a:srgbClr val="6F2F9F"/>
                </a:solidFill>
                <a:latin typeface="Calibri"/>
                <a:cs typeface="Calibri"/>
              </a:rPr>
              <a:t> </a:t>
            </a:r>
            <a:r>
              <a:rPr sz="2200" b="1" i="1" dirty="0">
                <a:solidFill>
                  <a:srgbClr val="6F2F9F"/>
                </a:solidFill>
                <a:latin typeface="Calibri"/>
                <a:cs typeface="Calibri"/>
              </a:rPr>
              <a:t>communication</a:t>
            </a:r>
            <a:r>
              <a:rPr sz="2200" b="1" i="1" spc="140" dirty="0">
                <a:solidFill>
                  <a:srgbClr val="6F2F9F"/>
                </a:solidFill>
                <a:latin typeface="Calibri"/>
                <a:cs typeface="Calibri"/>
              </a:rPr>
              <a:t> </a:t>
            </a:r>
            <a:r>
              <a:rPr sz="2200" b="1" i="1" spc="-25" dirty="0">
                <a:solidFill>
                  <a:srgbClr val="6F2F9F"/>
                </a:solidFill>
                <a:latin typeface="Calibri"/>
                <a:cs typeface="Calibri"/>
              </a:rPr>
              <a:t>to 	</a:t>
            </a:r>
            <a:r>
              <a:rPr sz="2200" b="1" i="1" dirty="0">
                <a:solidFill>
                  <a:srgbClr val="6F2F9F"/>
                </a:solidFill>
                <a:latin typeface="Calibri"/>
                <a:cs typeface="Calibri"/>
              </a:rPr>
              <a:t>upload</a:t>
            </a:r>
            <a:r>
              <a:rPr sz="2200" b="1" i="1" spc="245" dirty="0">
                <a:solidFill>
                  <a:srgbClr val="6F2F9F"/>
                </a:solidFill>
                <a:latin typeface="Calibri"/>
                <a:cs typeface="Calibri"/>
              </a:rPr>
              <a:t> </a:t>
            </a:r>
            <a:r>
              <a:rPr sz="2200" b="1" i="1" dirty="0">
                <a:solidFill>
                  <a:srgbClr val="6F2F9F"/>
                </a:solidFill>
                <a:latin typeface="Calibri"/>
                <a:cs typeface="Calibri"/>
              </a:rPr>
              <a:t>data</a:t>
            </a:r>
            <a:r>
              <a:rPr sz="2200" b="1" i="1" spc="240" dirty="0">
                <a:solidFill>
                  <a:srgbClr val="6F2F9F"/>
                </a:solidFill>
                <a:latin typeface="Calibri"/>
                <a:cs typeface="Calibri"/>
              </a:rPr>
              <a:t> </a:t>
            </a:r>
            <a:r>
              <a:rPr sz="2200" b="1" i="1" dirty="0">
                <a:solidFill>
                  <a:srgbClr val="6F2F9F"/>
                </a:solidFill>
                <a:latin typeface="Calibri"/>
                <a:cs typeface="Calibri"/>
              </a:rPr>
              <a:t>to</a:t>
            </a:r>
            <a:r>
              <a:rPr sz="2200" b="1" i="1" spc="235" dirty="0">
                <a:solidFill>
                  <a:srgbClr val="6F2F9F"/>
                </a:solidFill>
                <a:latin typeface="Calibri"/>
                <a:cs typeface="Calibri"/>
              </a:rPr>
              <a:t> </a:t>
            </a:r>
            <a:r>
              <a:rPr sz="2200" b="1" i="1" dirty="0">
                <a:solidFill>
                  <a:srgbClr val="6F2F9F"/>
                </a:solidFill>
                <a:latin typeface="Calibri"/>
                <a:cs typeface="Calibri"/>
              </a:rPr>
              <a:t>an</a:t>
            </a:r>
            <a:r>
              <a:rPr sz="2200" b="1" i="1" spc="240" dirty="0">
                <a:solidFill>
                  <a:srgbClr val="6F2F9F"/>
                </a:solidFill>
                <a:latin typeface="Calibri"/>
                <a:cs typeface="Calibri"/>
              </a:rPr>
              <a:t> </a:t>
            </a:r>
            <a:r>
              <a:rPr sz="2200" b="1" i="1" dirty="0">
                <a:solidFill>
                  <a:srgbClr val="6F2F9F"/>
                </a:solidFill>
                <a:latin typeface="Calibri"/>
                <a:cs typeface="Calibri"/>
              </a:rPr>
              <a:t>application,</a:t>
            </a:r>
            <a:r>
              <a:rPr sz="2200" b="1" i="1" spc="240" dirty="0">
                <a:solidFill>
                  <a:srgbClr val="6F2F9F"/>
                </a:solidFill>
                <a:latin typeface="Calibri"/>
                <a:cs typeface="Calibri"/>
              </a:rPr>
              <a:t> </a:t>
            </a:r>
            <a:r>
              <a:rPr sz="2200" dirty="0">
                <a:latin typeface="Calibri"/>
                <a:cs typeface="Calibri"/>
              </a:rPr>
              <a:t>then</a:t>
            </a:r>
            <a:r>
              <a:rPr sz="2200" spc="235" dirty="0">
                <a:latin typeface="Calibri"/>
                <a:cs typeface="Calibri"/>
              </a:rPr>
              <a:t> </a:t>
            </a:r>
            <a:r>
              <a:rPr sz="2200" b="1" i="1" dirty="0">
                <a:solidFill>
                  <a:srgbClr val="006FC0"/>
                </a:solidFill>
                <a:latin typeface="Calibri"/>
                <a:cs typeface="Calibri"/>
              </a:rPr>
              <a:t>it</a:t>
            </a:r>
            <a:r>
              <a:rPr sz="2200" b="1" i="1" spc="225" dirty="0">
                <a:solidFill>
                  <a:srgbClr val="006FC0"/>
                </a:solidFill>
                <a:latin typeface="Calibri"/>
                <a:cs typeface="Calibri"/>
              </a:rPr>
              <a:t> </a:t>
            </a:r>
            <a:r>
              <a:rPr sz="2200" b="1" i="1" dirty="0">
                <a:solidFill>
                  <a:srgbClr val="006FC0"/>
                </a:solidFill>
                <a:latin typeface="Calibri"/>
                <a:cs typeface="Calibri"/>
              </a:rPr>
              <a:t>is</a:t>
            </a:r>
            <a:r>
              <a:rPr sz="2200" b="1" i="1" spc="229" dirty="0">
                <a:solidFill>
                  <a:srgbClr val="006FC0"/>
                </a:solidFill>
                <a:latin typeface="Calibri"/>
                <a:cs typeface="Calibri"/>
              </a:rPr>
              <a:t> </a:t>
            </a:r>
            <a:r>
              <a:rPr sz="2200" b="1" i="1" dirty="0">
                <a:solidFill>
                  <a:srgbClr val="006FC0"/>
                </a:solidFill>
                <a:latin typeface="Calibri"/>
                <a:cs typeface="Calibri"/>
              </a:rPr>
              <a:t>not</a:t>
            </a:r>
            <a:r>
              <a:rPr sz="2200" b="1" i="1" spc="225" dirty="0">
                <a:solidFill>
                  <a:srgbClr val="006FC0"/>
                </a:solidFill>
                <a:latin typeface="Calibri"/>
                <a:cs typeface="Calibri"/>
              </a:rPr>
              <a:t> </a:t>
            </a:r>
            <a:r>
              <a:rPr sz="2200" b="1" i="1" dirty="0">
                <a:solidFill>
                  <a:srgbClr val="006FC0"/>
                </a:solidFill>
                <a:latin typeface="Calibri"/>
                <a:cs typeface="Calibri"/>
              </a:rPr>
              <a:t>possible</a:t>
            </a:r>
            <a:r>
              <a:rPr sz="2200" b="1" i="1" spc="245" dirty="0">
                <a:solidFill>
                  <a:srgbClr val="006FC0"/>
                </a:solidFill>
                <a:latin typeface="Calibri"/>
                <a:cs typeface="Calibri"/>
              </a:rPr>
              <a:t> </a:t>
            </a:r>
            <a:r>
              <a:rPr sz="2200" b="1" i="1" dirty="0">
                <a:solidFill>
                  <a:srgbClr val="006FC0"/>
                </a:solidFill>
                <a:latin typeface="Calibri"/>
                <a:cs typeface="Calibri"/>
              </a:rPr>
              <a:t>to</a:t>
            </a:r>
            <a:r>
              <a:rPr sz="2200" b="1" i="1" spc="240" dirty="0">
                <a:solidFill>
                  <a:srgbClr val="006FC0"/>
                </a:solidFill>
                <a:latin typeface="Calibri"/>
                <a:cs typeface="Calibri"/>
              </a:rPr>
              <a:t> </a:t>
            </a:r>
            <a:r>
              <a:rPr sz="2200" b="1" i="1" spc="-10" dirty="0">
                <a:solidFill>
                  <a:srgbClr val="006FC0"/>
                </a:solidFill>
                <a:latin typeface="Calibri"/>
                <a:cs typeface="Calibri"/>
              </a:rPr>
              <a:t>download 	</a:t>
            </a:r>
            <a:r>
              <a:rPr sz="2200" b="1" i="1" dirty="0">
                <a:solidFill>
                  <a:srgbClr val="006FC0"/>
                </a:solidFill>
                <a:latin typeface="Calibri"/>
                <a:cs typeface="Calibri"/>
              </a:rPr>
              <a:t>new</a:t>
            </a:r>
            <a:r>
              <a:rPr sz="2200" b="1" i="1" spc="-75" dirty="0">
                <a:solidFill>
                  <a:srgbClr val="006FC0"/>
                </a:solidFill>
                <a:latin typeface="Calibri"/>
                <a:cs typeface="Calibri"/>
              </a:rPr>
              <a:t> </a:t>
            </a:r>
            <a:r>
              <a:rPr sz="2200" b="1" i="1" dirty="0">
                <a:solidFill>
                  <a:srgbClr val="006FC0"/>
                </a:solidFill>
                <a:latin typeface="Calibri"/>
                <a:cs typeface="Calibri"/>
              </a:rPr>
              <a:t>software</a:t>
            </a:r>
            <a:r>
              <a:rPr sz="2200" b="1" i="1" spc="-40" dirty="0">
                <a:solidFill>
                  <a:srgbClr val="006FC0"/>
                </a:solidFill>
                <a:latin typeface="Calibri"/>
                <a:cs typeface="Calibri"/>
              </a:rPr>
              <a:t> </a:t>
            </a:r>
            <a:r>
              <a:rPr sz="2200" b="1" i="1" dirty="0">
                <a:solidFill>
                  <a:srgbClr val="006FC0"/>
                </a:solidFill>
                <a:latin typeface="Calibri"/>
                <a:cs typeface="Calibri"/>
              </a:rPr>
              <a:t>or</a:t>
            </a:r>
            <a:r>
              <a:rPr sz="2200" b="1" i="1" spc="-70" dirty="0">
                <a:solidFill>
                  <a:srgbClr val="006FC0"/>
                </a:solidFill>
                <a:latin typeface="Calibri"/>
                <a:cs typeface="Calibri"/>
              </a:rPr>
              <a:t> </a:t>
            </a:r>
            <a:r>
              <a:rPr sz="2200" b="1" i="1" dirty="0">
                <a:solidFill>
                  <a:srgbClr val="006FC0"/>
                </a:solidFill>
                <a:latin typeface="Calibri"/>
                <a:cs typeface="Calibri"/>
              </a:rPr>
              <a:t>firmware</a:t>
            </a:r>
            <a:r>
              <a:rPr sz="2200" b="1" i="1" spc="-50" dirty="0">
                <a:solidFill>
                  <a:srgbClr val="006FC0"/>
                </a:solidFill>
                <a:latin typeface="Calibri"/>
                <a:cs typeface="Calibri"/>
              </a:rPr>
              <a:t> </a:t>
            </a:r>
            <a:r>
              <a:rPr sz="2200" b="1" i="1" dirty="0">
                <a:solidFill>
                  <a:srgbClr val="006FC0"/>
                </a:solidFill>
                <a:latin typeface="Calibri"/>
                <a:cs typeface="Calibri"/>
              </a:rPr>
              <a:t>to</a:t>
            </a:r>
            <a:r>
              <a:rPr sz="2200" b="1" i="1" spc="-60" dirty="0">
                <a:solidFill>
                  <a:srgbClr val="006FC0"/>
                </a:solidFill>
                <a:latin typeface="Calibri"/>
                <a:cs typeface="Calibri"/>
              </a:rPr>
              <a:t> </a:t>
            </a:r>
            <a:r>
              <a:rPr sz="2200" b="1" i="1" dirty="0">
                <a:solidFill>
                  <a:srgbClr val="006FC0"/>
                </a:solidFill>
                <a:latin typeface="Calibri"/>
                <a:cs typeface="Calibri"/>
              </a:rPr>
              <a:t>the</a:t>
            </a:r>
            <a:r>
              <a:rPr sz="2200" b="1" i="1" spc="-60" dirty="0">
                <a:solidFill>
                  <a:srgbClr val="006FC0"/>
                </a:solidFill>
                <a:latin typeface="Calibri"/>
                <a:cs typeface="Calibri"/>
              </a:rPr>
              <a:t> </a:t>
            </a:r>
            <a:r>
              <a:rPr sz="2200" b="1" i="1" spc="-10" dirty="0">
                <a:solidFill>
                  <a:srgbClr val="006FC0"/>
                </a:solidFill>
                <a:latin typeface="Calibri"/>
                <a:cs typeface="Calibri"/>
              </a:rPr>
              <a:t>devices.</a:t>
            </a:r>
            <a:endParaRPr sz="2200" dirty="0">
              <a:latin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558444"/>
            <a:ext cx="8218805" cy="5881738"/>
          </a:xfrm>
          <a:prstGeom prst="rect">
            <a:avLst/>
          </a:prstGeom>
        </p:spPr>
        <p:txBody>
          <a:bodyPr vert="horz" wrap="square" lIns="0" tIns="79375" rIns="0" bIns="0" rtlCol="0">
            <a:spAutoFit/>
          </a:bodyPr>
          <a:lstStyle/>
          <a:p>
            <a:pPr marL="12700">
              <a:lnSpc>
                <a:spcPct val="100000"/>
              </a:lnSpc>
              <a:spcBef>
                <a:spcPts val="625"/>
              </a:spcBef>
            </a:pPr>
            <a:r>
              <a:rPr sz="2200" b="1" dirty="0">
                <a:latin typeface="Calibri"/>
                <a:cs typeface="Calibri"/>
              </a:rPr>
              <a:t>2)</a:t>
            </a:r>
            <a:r>
              <a:rPr sz="2200" b="1" spc="-40" dirty="0">
                <a:latin typeface="Calibri"/>
                <a:cs typeface="Calibri"/>
              </a:rPr>
              <a:t> </a:t>
            </a:r>
            <a:r>
              <a:rPr sz="2200" b="1" dirty="0">
                <a:latin typeface="Calibri"/>
                <a:cs typeface="Calibri"/>
              </a:rPr>
              <a:t>Overhead</a:t>
            </a:r>
            <a:r>
              <a:rPr sz="2200" b="1" spc="-15" dirty="0">
                <a:latin typeface="Calibri"/>
                <a:cs typeface="Calibri"/>
              </a:rPr>
              <a:t> </a:t>
            </a:r>
            <a:r>
              <a:rPr sz="2200" b="1" dirty="0">
                <a:latin typeface="Calibri"/>
                <a:cs typeface="Calibri"/>
              </a:rPr>
              <a:t>for</a:t>
            </a:r>
            <a:r>
              <a:rPr sz="2200" b="1" spc="-30" dirty="0">
                <a:latin typeface="Calibri"/>
                <a:cs typeface="Calibri"/>
              </a:rPr>
              <a:t> </a:t>
            </a:r>
            <a:r>
              <a:rPr sz="2200" b="1" spc="-25" dirty="0">
                <a:latin typeface="Calibri"/>
                <a:cs typeface="Calibri"/>
              </a:rPr>
              <a:t>last-</a:t>
            </a:r>
            <a:r>
              <a:rPr sz="2200" b="1" dirty="0">
                <a:latin typeface="Calibri"/>
                <a:cs typeface="Calibri"/>
              </a:rPr>
              <a:t>mile</a:t>
            </a:r>
            <a:r>
              <a:rPr sz="2200" b="1" spc="-25" dirty="0">
                <a:latin typeface="Calibri"/>
                <a:cs typeface="Calibri"/>
              </a:rPr>
              <a:t> </a:t>
            </a:r>
            <a:r>
              <a:rPr sz="2200" b="1" spc="-10" dirty="0">
                <a:latin typeface="Calibri"/>
                <a:cs typeface="Calibri"/>
              </a:rPr>
              <a:t>communications</a:t>
            </a:r>
            <a:r>
              <a:rPr sz="2200" b="1" dirty="0">
                <a:latin typeface="Calibri"/>
                <a:cs typeface="Calibri"/>
              </a:rPr>
              <a:t> </a:t>
            </a:r>
            <a:r>
              <a:rPr sz="2200" b="1" spc="-10" dirty="0">
                <a:latin typeface="Calibri"/>
                <a:cs typeface="Calibri"/>
              </a:rPr>
              <a:t>paths:</a:t>
            </a:r>
            <a:endParaRPr sz="2200" dirty="0">
              <a:latin typeface="Calibri"/>
              <a:cs typeface="Calibri"/>
            </a:endParaRPr>
          </a:p>
          <a:p>
            <a:pPr marL="213995" marR="5080" indent="-201295">
              <a:lnSpc>
                <a:spcPct val="100000"/>
              </a:lnSpc>
              <a:spcBef>
                <a:spcPts val="530"/>
              </a:spcBef>
              <a:buChar char="•"/>
              <a:tabLst>
                <a:tab pos="355600" algn="l"/>
              </a:tabLst>
            </a:pPr>
            <a:r>
              <a:rPr sz="2200" dirty="0">
                <a:solidFill>
                  <a:srgbClr val="FF0000"/>
                </a:solidFill>
                <a:latin typeface="Calibri"/>
                <a:cs typeface="Calibri"/>
              </a:rPr>
              <a:t>IP</a:t>
            </a:r>
            <a:r>
              <a:rPr sz="2200" spc="-40" dirty="0">
                <a:solidFill>
                  <a:srgbClr val="FF0000"/>
                </a:solidFill>
                <a:latin typeface="Calibri"/>
                <a:cs typeface="Calibri"/>
              </a:rPr>
              <a:t> </a:t>
            </a:r>
            <a:r>
              <a:rPr sz="2200" dirty="0">
                <a:solidFill>
                  <a:srgbClr val="FF0000"/>
                </a:solidFill>
                <a:latin typeface="Calibri"/>
                <a:cs typeface="Calibri"/>
              </a:rPr>
              <a:t>adoption</a:t>
            </a:r>
            <a:r>
              <a:rPr sz="2200" spc="-60" dirty="0">
                <a:solidFill>
                  <a:srgbClr val="FF0000"/>
                </a:solidFill>
                <a:latin typeface="Calibri"/>
                <a:cs typeface="Calibri"/>
              </a:rPr>
              <a:t> </a:t>
            </a:r>
            <a:r>
              <a:rPr sz="2200" dirty="0">
                <a:solidFill>
                  <a:srgbClr val="FF0000"/>
                </a:solidFill>
                <a:latin typeface="Calibri"/>
                <a:cs typeface="Calibri"/>
              </a:rPr>
              <a:t>implies</a:t>
            </a:r>
            <a:r>
              <a:rPr sz="2200" spc="-45" dirty="0">
                <a:solidFill>
                  <a:srgbClr val="FF0000"/>
                </a:solidFill>
                <a:latin typeface="Calibri"/>
                <a:cs typeface="Calibri"/>
              </a:rPr>
              <a:t> </a:t>
            </a:r>
            <a:r>
              <a:rPr sz="2200" dirty="0">
                <a:solidFill>
                  <a:srgbClr val="FF0000"/>
                </a:solidFill>
                <a:latin typeface="Calibri"/>
                <a:cs typeface="Calibri"/>
              </a:rPr>
              <a:t>a</a:t>
            </a:r>
            <a:r>
              <a:rPr sz="2200" spc="-35" dirty="0">
                <a:solidFill>
                  <a:srgbClr val="FF0000"/>
                </a:solidFill>
                <a:latin typeface="Calibri"/>
                <a:cs typeface="Calibri"/>
              </a:rPr>
              <a:t> </a:t>
            </a:r>
            <a:r>
              <a:rPr sz="2200" b="1" spc="-10" dirty="0">
                <a:solidFill>
                  <a:srgbClr val="FF0000"/>
                </a:solidFill>
                <a:latin typeface="Calibri"/>
                <a:cs typeface="Calibri"/>
              </a:rPr>
              <a:t>layered</a:t>
            </a:r>
            <a:r>
              <a:rPr sz="2200" b="1" spc="-20" dirty="0">
                <a:solidFill>
                  <a:srgbClr val="FF0000"/>
                </a:solidFill>
                <a:latin typeface="Calibri"/>
                <a:cs typeface="Calibri"/>
              </a:rPr>
              <a:t> </a:t>
            </a:r>
            <a:r>
              <a:rPr sz="2200" b="1" spc="-10" dirty="0">
                <a:solidFill>
                  <a:srgbClr val="FF0000"/>
                </a:solidFill>
                <a:latin typeface="Calibri"/>
                <a:cs typeface="Calibri"/>
              </a:rPr>
              <a:t>architecture</a:t>
            </a:r>
            <a:r>
              <a:rPr sz="2200" b="1" spc="5" dirty="0">
                <a:solidFill>
                  <a:srgbClr val="FF0000"/>
                </a:solidFill>
                <a:latin typeface="Calibri"/>
                <a:cs typeface="Calibri"/>
              </a:rPr>
              <a:t> </a:t>
            </a:r>
            <a:r>
              <a:rPr sz="2200" dirty="0">
                <a:solidFill>
                  <a:srgbClr val="FF0000"/>
                </a:solidFill>
                <a:latin typeface="Calibri"/>
                <a:cs typeface="Calibri"/>
              </a:rPr>
              <a:t>with</a:t>
            </a:r>
            <a:r>
              <a:rPr sz="2200" spc="-60" dirty="0">
                <a:solidFill>
                  <a:srgbClr val="FF0000"/>
                </a:solidFill>
                <a:latin typeface="Calibri"/>
                <a:cs typeface="Calibri"/>
              </a:rPr>
              <a:t> </a:t>
            </a:r>
            <a:r>
              <a:rPr sz="2200" dirty="0">
                <a:solidFill>
                  <a:srgbClr val="FF0000"/>
                </a:solidFill>
                <a:latin typeface="Calibri"/>
                <a:cs typeface="Calibri"/>
              </a:rPr>
              <a:t>a</a:t>
            </a:r>
            <a:r>
              <a:rPr sz="2200" spc="-35" dirty="0">
                <a:solidFill>
                  <a:srgbClr val="FF0000"/>
                </a:solidFill>
                <a:latin typeface="Calibri"/>
                <a:cs typeface="Calibri"/>
              </a:rPr>
              <a:t> </a:t>
            </a:r>
            <a:r>
              <a:rPr sz="2200" b="1" spc="-20" dirty="0">
                <a:solidFill>
                  <a:srgbClr val="FF0000"/>
                </a:solidFill>
                <a:latin typeface="Calibri"/>
                <a:cs typeface="Calibri"/>
              </a:rPr>
              <a:t>per-</a:t>
            </a:r>
            <a:r>
              <a:rPr sz="2200" b="1" dirty="0">
                <a:solidFill>
                  <a:srgbClr val="FF0000"/>
                </a:solidFill>
                <a:latin typeface="Calibri"/>
                <a:cs typeface="Calibri"/>
              </a:rPr>
              <a:t>packet</a:t>
            </a:r>
            <a:r>
              <a:rPr sz="2200" b="1" spc="-25" dirty="0">
                <a:solidFill>
                  <a:srgbClr val="FF0000"/>
                </a:solidFill>
                <a:latin typeface="Calibri"/>
                <a:cs typeface="Calibri"/>
              </a:rPr>
              <a:t> </a:t>
            </a:r>
            <a:r>
              <a:rPr sz="2200" b="1" spc="-10" dirty="0">
                <a:solidFill>
                  <a:srgbClr val="FF0000"/>
                </a:solidFill>
                <a:latin typeface="Calibri"/>
                <a:cs typeface="Calibri"/>
              </a:rPr>
              <a:t>overhead 	</a:t>
            </a:r>
            <a:r>
              <a:rPr sz="2200" b="1" dirty="0">
                <a:solidFill>
                  <a:srgbClr val="FF0000"/>
                </a:solidFill>
                <a:latin typeface="Calibri"/>
                <a:cs typeface="Calibri"/>
              </a:rPr>
              <a:t>that</a:t>
            </a:r>
            <a:r>
              <a:rPr sz="2200" b="1" spc="-25" dirty="0">
                <a:solidFill>
                  <a:srgbClr val="FF0000"/>
                </a:solidFill>
                <a:latin typeface="Calibri"/>
                <a:cs typeface="Calibri"/>
              </a:rPr>
              <a:t> </a:t>
            </a:r>
            <a:r>
              <a:rPr sz="2200" b="1" dirty="0">
                <a:solidFill>
                  <a:srgbClr val="FF0000"/>
                </a:solidFill>
                <a:latin typeface="Calibri"/>
                <a:cs typeface="Calibri"/>
              </a:rPr>
              <a:t>varies</a:t>
            </a:r>
            <a:r>
              <a:rPr sz="2200" b="1" spc="-20" dirty="0">
                <a:solidFill>
                  <a:srgbClr val="FF0000"/>
                </a:solidFill>
                <a:latin typeface="Calibri"/>
                <a:cs typeface="Calibri"/>
              </a:rPr>
              <a:t> </a:t>
            </a:r>
            <a:r>
              <a:rPr sz="2200" b="1" dirty="0">
                <a:solidFill>
                  <a:srgbClr val="FF0000"/>
                </a:solidFill>
                <a:latin typeface="Calibri"/>
                <a:cs typeface="Calibri"/>
              </a:rPr>
              <a:t>depending</a:t>
            </a:r>
            <a:r>
              <a:rPr sz="2200" b="1" spc="-40" dirty="0">
                <a:solidFill>
                  <a:srgbClr val="FF0000"/>
                </a:solidFill>
                <a:latin typeface="Calibri"/>
                <a:cs typeface="Calibri"/>
              </a:rPr>
              <a:t> </a:t>
            </a:r>
            <a:r>
              <a:rPr sz="2200" b="1" dirty="0">
                <a:solidFill>
                  <a:srgbClr val="FF0000"/>
                </a:solidFill>
                <a:latin typeface="Calibri"/>
                <a:cs typeface="Calibri"/>
              </a:rPr>
              <a:t>on</a:t>
            </a:r>
            <a:r>
              <a:rPr sz="2200" b="1" spc="-45" dirty="0">
                <a:solidFill>
                  <a:srgbClr val="FF0000"/>
                </a:solidFill>
                <a:latin typeface="Calibri"/>
                <a:cs typeface="Calibri"/>
              </a:rPr>
              <a:t> </a:t>
            </a:r>
            <a:r>
              <a:rPr sz="2200" b="1" dirty="0">
                <a:solidFill>
                  <a:srgbClr val="FF0000"/>
                </a:solidFill>
                <a:latin typeface="Calibri"/>
                <a:cs typeface="Calibri"/>
              </a:rPr>
              <a:t>the</a:t>
            </a:r>
            <a:r>
              <a:rPr sz="2200" b="1" spc="-25" dirty="0">
                <a:solidFill>
                  <a:srgbClr val="FF0000"/>
                </a:solidFill>
                <a:latin typeface="Calibri"/>
                <a:cs typeface="Calibri"/>
              </a:rPr>
              <a:t> </a:t>
            </a:r>
            <a:r>
              <a:rPr sz="2200" b="1" dirty="0">
                <a:solidFill>
                  <a:srgbClr val="FF0000"/>
                </a:solidFill>
                <a:latin typeface="Calibri"/>
                <a:cs typeface="Calibri"/>
              </a:rPr>
              <a:t>IP</a:t>
            </a:r>
            <a:r>
              <a:rPr sz="2200" b="1" spc="-25" dirty="0">
                <a:solidFill>
                  <a:srgbClr val="FF0000"/>
                </a:solidFill>
                <a:latin typeface="Calibri"/>
                <a:cs typeface="Calibri"/>
              </a:rPr>
              <a:t> </a:t>
            </a:r>
            <a:r>
              <a:rPr sz="2200" b="1" spc="-10" dirty="0">
                <a:solidFill>
                  <a:srgbClr val="FF0000"/>
                </a:solidFill>
                <a:latin typeface="Calibri"/>
                <a:cs typeface="Calibri"/>
              </a:rPr>
              <a:t>version.</a:t>
            </a:r>
            <a:endParaRPr sz="2200" dirty="0">
              <a:latin typeface="Calibri"/>
              <a:cs typeface="Calibri"/>
            </a:endParaRPr>
          </a:p>
          <a:p>
            <a:pPr>
              <a:lnSpc>
                <a:spcPct val="100000"/>
              </a:lnSpc>
              <a:spcBef>
                <a:spcPts val="1015"/>
              </a:spcBef>
              <a:buFont typeface="Calibri"/>
              <a:buChar char="•"/>
            </a:pPr>
            <a:endParaRPr sz="2200" dirty="0">
              <a:latin typeface="Calibri"/>
              <a:cs typeface="Calibri"/>
            </a:endParaRPr>
          </a:p>
          <a:p>
            <a:pPr marL="214629" marR="269240" indent="-201930" algn="just">
              <a:lnSpc>
                <a:spcPct val="100000"/>
              </a:lnSpc>
              <a:buFont typeface="Calibri"/>
              <a:buChar char="•"/>
              <a:tabLst>
                <a:tab pos="355600" algn="l"/>
              </a:tabLst>
            </a:pPr>
            <a:r>
              <a:rPr sz="2200" b="1" dirty="0">
                <a:latin typeface="Calibri"/>
                <a:cs typeface="Calibri"/>
              </a:rPr>
              <a:t>IPv4</a:t>
            </a:r>
            <a:r>
              <a:rPr sz="2200" b="1" spc="-20" dirty="0">
                <a:latin typeface="Calibri"/>
                <a:cs typeface="Calibri"/>
              </a:rPr>
              <a:t> </a:t>
            </a:r>
            <a:r>
              <a:rPr sz="2200" b="1" dirty="0">
                <a:latin typeface="Calibri"/>
                <a:cs typeface="Calibri"/>
              </a:rPr>
              <a:t>has</a:t>
            </a:r>
            <a:r>
              <a:rPr sz="2200" b="1" spc="-30" dirty="0">
                <a:latin typeface="Calibri"/>
                <a:cs typeface="Calibri"/>
              </a:rPr>
              <a:t> </a:t>
            </a:r>
            <a:r>
              <a:rPr sz="2200" b="1" dirty="0">
                <a:latin typeface="Calibri"/>
                <a:cs typeface="Calibri"/>
              </a:rPr>
              <a:t>20</a:t>
            </a:r>
            <a:r>
              <a:rPr sz="2200" b="1" spc="-35" dirty="0">
                <a:latin typeface="Calibri"/>
                <a:cs typeface="Calibri"/>
              </a:rPr>
              <a:t> </a:t>
            </a:r>
            <a:r>
              <a:rPr sz="2200" b="1" dirty="0">
                <a:latin typeface="Calibri"/>
                <a:cs typeface="Calibri"/>
              </a:rPr>
              <a:t>bytes</a:t>
            </a:r>
            <a:r>
              <a:rPr sz="2200" b="1" spc="-15" dirty="0">
                <a:latin typeface="Calibri"/>
                <a:cs typeface="Calibri"/>
              </a:rPr>
              <a:t> </a:t>
            </a:r>
            <a:r>
              <a:rPr sz="2200" dirty="0">
                <a:latin typeface="Calibri"/>
                <a:cs typeface="Calibri"/>
              </a:rPr>
              <a:t>of</a:t>
            </a:r>
            <a:r>
              <a:rPr sz="2200" spc="-20" dirty="0">
                <a:latin typeface="Calibri"/>
                <a:cs typeface="Calibri"/>
              </a:rPr>
              <a:t> </a:t>
            </a:r>
            <a:r>
              <a:rPr sz="2200" dirty="0">
                <a:latin typeface="Calibri"/>
                <a:cs typeface="Calibri"/>
              </a:rPr>
              <a:t>header</a:t>
            </a:r>
            <a:r>
              <a:rPr sz="2200" spc="-25" dirty="0">
                <a:latin typeface="Calibri"/>
                <a:cs typeface="Calibri"/>
              </a:rPr>
              <a:t> </a:t>
            </a:r>
            <a:r>
              <a:rPr sz="2200" dirty="0">
                <a:latin typeface="Calibri"/>
                <a:cs typeface="Calibri"/>
              </a:rPr>
              <a:t>at</a:t>
            </a:r>
            <a:r>
              <a:rPr sz="2200" spc="-35" dirty="0">
                <a:latin typeface="Calibri"/>
                <a:cs typeface="Calibri"/>
              </a:rPr>
              <a:t> </a:t>
            </a:r>
            <a:r>
              <a:rPr sz="2200" dirty="0">
                <a:latin typeface="Calibri"/>
                <a:cs typeface="Calibri"/>
              </a:rPr>
              <a:t>a</a:t>
            </a:r>
            <a:r>
              <a:rPr sz="2200" spc="-25" dirty="0">
                <a:latin typeface="Calibri"/>
                <a:cs typeface="Calibri"/>
              </a:rPr>
              <a:t> </a:t>
            </a:r>
            <a:r>
              <a:rPr sz="2200" dirty="0">
                <a:latin typeface="Calibri"/>
                <a:cs typeface="Calibri"/>
              </a:rPr>
              <a:t>minimum,</a:t>
            </a:r>
            <a:r>
              <a:rPr sz="2200" spc="-15" dirty="0">
                <a:latin typeface="Calibri"/>
                <a:cs typeface="Calibri"/>
              </a:rPr>
              <a:t> </a:t>
            </a:r>
            <a:r>
              <a:rPr sz="2200" dirty="0">
                <a:latin typeface="Calibri"/>
                <a:cs typeface="Calibri"/>
              </a:rPr>
              <a:t>and</a:t>
            </a:r>
            <a:r>
              <a:rPr sz="2200" spc="-35" dirty="0">
                <a:latin typeface="Calibri"/>
                <a:cs typeface="Calibri"/>
              </a:rPr>
              <a:t> </a:t>
            </a:r>
            <a:r>
              <a:rPr sz="2200" b="1" dirty="0">
                <a:latin typeface="Calibri"/>
                <a:cs typeface="Calibri"/>
              </a:rPr>
              <a:t>IPv6</a:t>
            </a:r>
            <a:r>
              <a:rPr sz="2200" b="1" spc="-35" dirty="0">
                <a:latin typeface="Calibri"/>
                <a:cs typeface="Calibri"/>
              </a:rPr>
              <a:t> </a:t>
            </a:r>
            <a:r>
              <a:rPr sz="2200" b="1" dirty="0">
                <a:latin typeface="Calibri"/>
                <a:cs typeface="Calibri"/>
              </a:rPr>
              <a:t>has</a:t>
            </a:r>
            <a:r>
              <a:rPr sz="2200" b="1" spc="-30" dirty="0">
                <a:latin typeface="Calibri"/>
                <a:cs typeface="Calibri"/>
              </a:rPr>
              <a:t> </a:t>
            </a:r>
            <a:r>
              <a:rPr sz="2200" b="1" dirty="0">
                <a:latin typeface="Calibri"/>
                <a:cs typeface="Calibri"/>
              </a:rPr>
              <a:t>40</a:t>
            </a:r>
            <a:r>
              <a:rPr sz="2200" b="1" spc="-20" dirty="0">
                <a:latin typeface="Calibri"/>
                <a:cs typeface="Calibri"/>
              </a:rPr>
              <a:t> </a:t>
            </a:r>
            <a:r>
              <a:rPr sz="2200" b="1" dirty="0">
                <a:latin typeface="Calibri"/>
                <a:cs typeface="Calibri"/>
              </a:rPr>
              <a:t>bytes</a:t>
            </a:r>
            <a:r>
              <a:rPr sz="2200" b="1" spc="-25" dirty="0">
                <a:latin typeface="Calibri"/>
                <a:cs typeface="Calibri"/>
              </a:rPr>
              <a:t> </a:t>
            </a:r>
            <a:r>
              <a:rPr sz="2200" spc="-25" dirty="0">
                <a:latin typeface="Calibri"/>
                <a:cs typeface="Calibri"/>
              </a:rPr>
              <a:t>at 	</a:t>
            </a:r>
            <a:r>
              <a:rPr sz="2200" dirty="0">
                <a:latin typeface="Calibri"/>
                <a:cs typeface="Calibri"/>
              </a:rPr>
              <a:t>the</a:t>
            </a:r>
            <a:r>
              <a:rPr sz="2200" spc="-50" dirty="0">
                <a:latin typeface="Calibri"/>
                <a:cs typeface="Calibri"/>
              </a:rPr>
              <a:t> </a:t>
            </a:r>
            <a:r>
              <a:rPr sz="2200" dirty="0">
                <a:latin typeface="Calibri"/>
                <a:cs typeface="Calibri"/>
              </a:rPr>
              <a:t>IP</a:t>
            </a:r>
            <a:r>
              <a:rPr sz="2200" spc="-40" dirty="0">
                <a:latin typeface="Calibri"/>
                <a:cs typeface="Calibri"/>
              </a:rPr>
              <a:t> </a:t>
            </a:r>
            <a:r>
              <a:rPr sz="2200" dirty="0">
                <a:latin typeface="Calibri"/>
                <a:cs typeface="Calibri"/>
              </a:rPr>
              <a:t>network</a:t>
            </a:r>
            <a:r>
              <a:rPr sz="2200" spc="-30" dirty="0">
                <a:latin typeface="Calibri"/>
                <a:cs typeface="Calibri"/>
              </a:rPr>
              <a:t> </a:t>
            </a:r>
            <a:r>
              <a:rPr sz="2200" spc="-45" dirty="0">
                <a:latin typeface="Calibri"/>
                <a:cs typeface="Calibri"/>
              </a:rPr>
              <a:t>layer.</a:t>
            </a:r>
            <a:r>
              <a:rPr sz="2200" spc="-80" dirty="0">
                <a:latin typeface="Calibri"/>
                <a:cs typeface="Calibri"/>
              </a:rPr>
              <a:t> </a:t>
            </a:r>
            <a:r>
              <a:rPr sz="2200" b="1" i="1" dirty="0">
                <a:latin typeface="Calibri"/>
                <a:cs typeface="Calibri"/>
              </a:rPr>
              <a:t>For</a:t>
            </a:r>
            <a:r>
              <a:rPr sz="2200" b="1" i="1" spc="-35" dirty="0">
                <a:latin typeface="Calibri"/>
                <a:cs typeface="Calibri"/>
              </a:rPr>
              <a:t> </a:t>
            </a:r>
            <a:r>
              <a:rPr sz="2200" b="1" i="1" dirty="0">
                <a:latin typeface="Calibri"/>
                <a:cs typeface="Calibri"/>
              </a:rPr>
              <a:t>the</a:t>
            </a:r>
            <a:r>
              <a:rPr sz="2200" b="1" i="1" spc="-50" dirty="0">
                <a:latin typeface="Calibri"/>
                <a:cs typeface="Calibri"/>
              </a:rPr>
              <a:t> </a:t>
            </a:r>
            <a:r>
              <a:rPr sz="2200" b="1" i="1" dirty="0">
                <a:latin typeface="Calibri"/>
                <a:cs typeface="Calibri"/>
              </a:rPr>
              <a:t>IP</a:t>
            </a:r>
            <a:r>
              <a:rPr sz="2200" b="1" i="1" spc="-35" dirty="0">
                <a:latin typeface="Calibri"/>
                <a:cs typeface="Calibri"/>
              </a:rPr>
              <a:t> </a:t>
            </a:r>
            <a:r>
              <a:rPr sz="2200" b="1" i="1" dirty="0">
                <a:latin typeface="Calibri"/>
                <a:cs typeface="Calibri"/>
              </a:rPr>
              <a:t>transport</a:t>
            </a:r>
            <a:r>
              <a:rPr sz="2200" b="1" i="1" spc="-45" dirty="0">
                <a:latin typeface="Calibri"/>
                <a:cs typeface="Calibri"/>
              </a:rPr>
              <a:t> </a:t>
            </a:r>
            <a:r>
              <a:rPr sz="2200" b="1" i="1" dirty="0">
                <a:latin typeface="Calibri"/>
                <a:cs typeface="Calibri"/>
              </a:rPr>
              <a:t>layer</a:t>
            </a:r>
            <a:r>
              <a:rPr sz="2200" dirty="0">
                <a:latin typeface="Calibri"/>
                <a:cs typeface="Calibri"/>
              </a:rPr>
              <a:t>,</a:t>
            </a:r>
            <a:r>
              <a:rPr sz="2200" spc="-35" dirty="0">
                <a:latin typeface="Calibri"/>
                <a:cs typeface="Calibri"/>
              </a:rPr>
              <a:t> </a:t>
            </a:r>
            <a:r>
              <a:rPr sz="2200" b="1" i="1" dirty="0">
                <a:latin typeface="Calibri"/>
                <a:cs typeface="Calibri"/>
              </a:rPr>
              <a:t>UDP</a:t>
            </a:r>
            <a:r>
              <a:rPr sz="2200" b="1" i="1" spc="-30" dirty="0">
                <a:latin typeface="Calibri"/>
                <a:cs typeface="Calibri"/>
              </a:rPr>
              <a:t> </a:t>
            </a:r>
            <a:r>
              <a:rPr sz="2200" b="1" i="1" dirty="0">
                <a:latin typeface="Calibri"/>
                <a:cs typeface="Calibri"/>
              </a:rPr>
              <a:t>has</a:t>
            </a:r>
            <a:r>
              <a:rPr sz="2200" b="1" i="1" spc="-50" dirty="0">
                <a:latin typeface="Calibri"/>
                <a:cs typeface="Calibri"/>
              </a:rPr>
              <a:t> </a:t>
            </a:r>
            <a:r>
              <a:rPr sz="2200" b="1" i="1" dirty="0">
                <a:latin typeface="Calibri"/>
                <a:cs typeface="Calibri"/>
              </a:rPr>
              <a:t>8</a:t>
            </a:r>
            <a:r>
              <a:rPr sz="2200" b="1" i="1" spc="-40" dirty="0">
                <a:latin typeface="Calibri"/>
                <a:cs typeface="Calibri"/>
              </a:rPr>
              <a:t> </a:t>
            </a:r>
            <a:r>
              <a:rPr sz="2200" b="1" i="1" dirty="0">
                <a:latin typeface="Calibri"/>
                <a:cs typeface="Calibri"/>
              </a:rPr>
              <a:t>bytes</a:t>
            </a:r>
            <a:r>
              <a:rPr sz="2200" b="1" i="1" spc="-25" dirty="0">
                <a:latin typeface="Calibri"/>
                <a:cs typeface="Calibri"/>
              </a:rPr>
              <a:t> </a:t>
            </a:r>
            <a:r>
              <a:rPr sz="2200" spc="-25" dirty="0">
                <a:latin typeface="Calibri"/>
                <a:cs typeface="Calibri"/>
              </a:rPr>
              <a:t>of 	</a:t>
            </a:r>
            <a:r>
              <a:rPr sz="2200" dirty="0">
                <a:latin typeface="Calibri"/>
                <a:cs typeface="Calibri"/>
              </a:rPr>
              <a:t>header</a:t>
            </a:r>
            <a:r>
              <a:rPr sz="2200" spc="-30" dirty="0">
                <a:latin typeface="Calibri"/>
                <a:cs typeface="Calibri"/>
              </a:rPr>
              <a:t> </a:t>
            </a:r>
            <a:r>
              <a:rPr sz="2200" dirty="0">
                <a:latin typeface="Calibri"/>
                <a:cs typeface="Calibri"/>
              </a:rPr>
              <a:t>overhead,</a:t>
            </a:r>
            <a:r>
              <a:rPr sz="2200" spc="-35" dirty="0">
                <a:latin typeface="Calibri"/>
                <a:cs typeface="Calibri"/>
              </a:rPr>
              <a:t> </a:t>
            </a:r>
            <a:r>
              <a:rPr sz="2200" dirty="0">
                <a:latin typeface="Calibri"/>
                <a:cs typeface="Calibri"/>
              </a:rPr>
              <a:t>while</a:t>
            </a:r>
            <a:r>
              <a:rPr sz="2200" spc="-55" dirty="0">
                <a:latin typeface="Calibri"/>
                <a:cs typeface="Calibri"/>
              </a:rPr>
              <a:t> </a:t>
            </a:r>
            <a:r>
              <a:rPr sz="2200" b="1" i="1" dirty="0">
                <a:latin typeface="Calibri"/>
                <a:cs typeface="Calibri"/>
              </a:rPr>
              <a:t>TCP</a:t>
            </a:r>
            <a:r>
              <a:rPr sz="2200" b="1" i="1" spc="-40" dirty="0">
                <a:latin typeface="Calibri"/>
                <a:cs typeface="Calibri"/>
              </a:rPr>
              <a:t> </a:t>
            </a:r>
            <a:r>
              <a:rPr sz="2200" b="1" i="1" dirty="0">
                <a:latin typeface="Calibri"/>
                <a:cs typeface="Calibri"/>
              </a:rPr>
              <a:t>has</a:t>
            </a:r>
            <a:r>
              <a:rPr sz="2200" b="1" i="1" spc="-40" dirty="0">
                <a:latin typeface="Calibri"/>
                <a:cs typeface="Calibri"/>
              </a:rPr>
              <a:t> </a:t>
            </a:r>
            <a:r>
              <a:rPr sz="2200" b="1" i="1" dirty="0">
                <a:latin typeface="Calibri"/>
                <a:cs typeface="Calibri"/>
              </a:rPr>
              <a:t>a</a:t>
            </a:r>
            <a:r>
              <a:rPr sz="2200" b="1" i="1" spc="-30" dirty="0">
                <a:latin typeface="Calibri"/>
                <a:cs typeface="Calibri"/>
              </a:rPr>
              <a:t> </a:t>
            </a:r>
            <a:r>
              <a:rPr sz="2200" b="1" i="1" dirty="0">
                <a:latin typeface="Calibri"/>
                <a:cs typeface="Calibri"/>
              </a:rPr>
              <a:t>minimum</a:t>
            </a:r>
            <a:r>
              <a:rPr sz="2200" b="1" i="1" spc="-55" dirty="0">
                <a:latin typeface="Calibri"/>
                <a:cs typeface="Calibri"/>
              </a:rPr>
              <a:t> </a:t>
            </a:r>
            <a:r>
              <a:rPr sz="2200" b="1" i="1" dirty="0">
                <a:latin typeface="Calibri"/>
                <a:cs typeface="Calibri"/>
              </a:rPr>
              <a:t>of</a:t>
            </a:r>
            <a:r>
              <a:rPr sz="2200" b="1" i="1" spc="-35" dirty="0">
                <a:latin typeface="Calibri"/>
                <a:cs typeface="Calibri"/>
              </a:rPr>
              <a:t> </a:t>
            </a:r>
            <a:r>
              <a:rPr sz="2200" b="1" i="1" dirty="0">
                <a:latin typeface="Calibri"/>
                <a:cs typeface="Calibri"/>
              </a:rPr>
              <a:t>20</a:t>
            </a:r>
            <a:r>
              <a:rPr sz="2200" b="1" i="1" spc="-40" dirty="0">
                <a:latin typeface="Calibri"/>
                <a:cs typeface="Calibri"/>
              </a:rPr>
              <a:t> </a:t>
            </a:r>
            <a:r>
              <a:rPr sz="2200" b="1" i="1" spc="-10" dirty="0">
                <a:latin typeface="Calibri"/>
                <a:cs typeface="Calibri"/>
              </a:rPr>
              <a:t>bytes.</a:t>
            </a:r>
            <a:endParaRPr sz="2200" dirty="0">
              <a:latin typeface="Calibri"/>
              <a:cs typeface="Calibri"/>
            </a:endParaRPr>
          </a:p>
          <a:p>
            <a:pPr>
              <a:lnSpc>
                <a:spcPct val="100000"/>
              </a:lnSpc>
              <a:spcBef>
                <a:spcPts val="1010"/>
              </a:spcBef>
              <a:buFont typeface="Calibri"/>
              <a:buChar char="•"/>
            </a:pPr>
            <a:endParaRPr sz="2200" dirty="0">
              <a:latin typeface="Calibri"/>
              <a:cs typeface="Calibri"/>
            </a:endParaRPr>
          </a:p>
          <a:p>
            <a:pPr marL="213995" marR="222885" indent="-201295">
              <a:lnSpc>
                <a:spcPct val="100000"/>
              </a:lnSpc>
              <a:buChar char="•"/>
              <a:tabLst>
                <a:tab pos="355600" algn="l"/>
              </a:tabLst>
            </a:pPr>
            <a:r>
              <a:rPr sz="2200" dirty="0">
                <a:solidFill>
                  <a:srgbClr val="001F5F"/>
                </a:solidFill>
                <a:latin typeface="Calibri"/>
                <a:cs typeface="Calibri"/>
              </a:rPr>
              <a:t>If</a:t>
            </a:r>
            <a:r>
              <a:rPr sz="2200" spc="-25" dirty="0">
                <a:solidFill>
                  <a:srgbClr val="001F5F"/>
                </a:solidFill>
                <a:latin typeface="Calibri"/>
                <a:cs typeface="Calibri"/>
              </a:rPr>
              <a:t> </a:t>
            </a:r>
            <a:r>
              <a:rPr sz="2200" dirty="0">
                <a:solidFill>
                  <a:srgbClr val="001F5F"/>
                </a:solidFill>
                <a:latin typeface="Calibri"/>
                <a:cs typeface="Calibri"/>
              </a:rPr>
              <a:t>the</a:t>
            </a:r>
            <a:r>
              <a:rPr sz="2200" spc="-20" dirty="0">
                <a:solidFill>
                  <a:srgbClr val="001F5F"/>
                </a:solidFill>
                <a:latin typeface="Calibri"/>
                <a:cs typeface="Calibri"/>
              </a:rPr>
              <a:t> </a:t>
            </a:r>
            <a:r>
              <a:rPr sz="2200" dirty="0">
                <a:solidFill>
                  <a:srgbClr val="001F5F"/>
                </a:solidFill>
                <a:latin typeface="Calibri"/>
                <a:cs typeface="Calibri"/>
              </a:rPr>
              <a:t>data</a:t>
            </a:r>
            <a:r>
              <a:rPr sz="2200" spc="-35" dirty="0">
                <a:solidFill>
                  <a:srgbClr val="001F5F"/>
                </a:solidFill>
                <a:latin typeface="Calibri"/>
                <a:cs typeface="Calibri"/>
              </a:rPr>
              <a:t> </a:t>
            </a:r>
            <a:r>
              <a:rPr sz="2200" dirty="0">
                <a:solidFill>
                  <a:srgbClr val="001F5F"/>
                </a:solidFill>
                <a:latin typeface="Calibri"/>
                <a:cs typeface="Calibri"/>
              </a:rPr>
              <a:t>to</a:t>
            </a:r>
            <a:r>
              <a:rPr sz="2200" spc="-25" dirty="0">
                <a:solidFill>
                  <a:srgbClr val="001F5F"/>
                </a:solidFill>
                <a:latin typeface="Calibri"/>
                <a:cs typeface="Calibri"/>
              </a:rPr>
              <a:t> </a:t>
            </a:r>
            <a:r>
              <a:rPr sz="2200" dirty="0">
                <a:solidFill>
                  <a:srgbClr val="001F5F"/>
                </a:solidFill>
                <a:latin typeface="Calibri"/>
                <a:cs typeface="Calibri"/>
              </a:rPr>
              <a:t>be</a:t>
            </a:r>
            <a:r>
              <a:rPr sz="2200" spc="-30" dirty="0">
                <a:solidFill>
                  <a:srgbClr val="001F5F"/>
                </a:solidFill>
                <a:latin typeface="Calibri"/>
                <a:cs typeface="Calibri"/>
              </a:rPr>
              <a:t> </a:t>
            </a:r>
            <a:r>
              <a:rPr sz="2200" spc="-10" dirty="0">
                <a:solidFill>
                  <a:srgbClr val="001F5F"/>
                </a:solidFill>
                <a:latin typeface="Calibri"/>
                <a:cs typeface="Calibri"/>
              </a:rPr>
              <a:t>forwarded</a:t>
            </a:r>
            <a:r>
              <a:rPr sz="2200" spc="-45" dirty="0">
                <a:solidFill>
                  <a:srgbClr val="001F5F"/>
                </a:solidFill>
                <a:latin typeface="Calibri"/>
                <a:cs typeface="Calibri"/>
              </a:rPr>
              <a:t> </a:t>
            </a:r>
            <a:r>
              <a:rPr sz="2200" dirty="0">
                <a:solidFill>
                  <a:srgbClr val="001F5F"/>
                </a:solidFill>
                <a:latin typeface="Calibri"/>
                <a:cs typeface="Calibri"/>
              </a:rPr>
              <a:t>by</a:t>
            </a:r>
            <a:r>
              <a:rPr sz="2200" spc="-25" dirty="0">
                <a:solidFill>
                  <a:srgbClr val="001F5F"/>
                </a:solidFill>
                <a:latin typeface="Calibri"/>
                <a:cs typeface="Calibri"/>
              </a:rPr>
              <a:t> </a:t>
            </a:r>
            <a:r>
              <a:rPr sz="2200" dirty="0">
                <a:solidFill>
                  <a:srgbClr val="001F5F"/>
                </a:solidFill>
                <a:latin typeface="Calibri"/>
                <a:cs typeface="Calibri"/>
              </a:rPr>
              <a:t>a</a:t>
            </a:r>
            <a:r>
              <a:rPr sz="2200" spc="-35" dirty="0">
                <a:solidFill>
                  <a:srgbClr val="001F5F"/>
                </a:solidFill>
                <a:latin typeface="Calibri"/>
                <a:cs typeface="Calibri"/>
              </a:rPr>
              <a:t> </a:t>
            </a:r>
            <a:r>
              <a:rPr sz="2200" dirty="0">
                <a:solidFill>
                  <a:srgbClr val="001F5F"/>
                </a:solidFill>
                <a:latin typeface="Calibri"/>
                <a:cs typeface="Calibri"/>
              </a:rPr>
              <a:t>device</a:t>
            </a:r>
            <a:r>
              <a:rPr sz="2200" spc="-10" dirty="0">
                <a:solidFill>
                  <a:srgbClr val="001F5F"/>
                </a:solidFill>
                <a:latin typeface="Calibri"/>
                <a:cs typeface="Calibri"/>
              </a:rPr>
              <a:t> </a:t>
            </a:r>
            <a:r>
              <a:rPr sz="2200" b="1" i="1" dirty="0">
                <a:solidFill>
                  <a:srgbClr val="001F5F"/>
                </a:solidFill>
                <a:latin typeface="Calibri"/>
                <a:cs typeface="Calibri"/>
              </a:rPr>
              <a:t>is</a:t>
            </a:r>
            <a:r>
              <a:rPr sz="2200" b="1" i="1" spc="-30" dirty="0">
                <a:solidFill>
                  <a:srgbClr val="001F5F"/>
                </a:solidFill>
                <a:latin typeface="Calibri"/>
                <a:cs typeface="Calibri"/>
              </a:rPr>
              <a:t> </a:t>
            </a:r>
            <a:r>
              <a:rPr sz="2200" b="1" i="1" spc="-10" dirty="0">
                <a:solidFill>
                  <a:srgbClr val="001F5F"/>
                </a:solidFill>
                <a:latin typeface="Calibri"/>
                <a:cs typeface="Calibri"/>
              </a:rPr>
              <a:t>infrequent</a:t>
            </a:r>
            <a:r>
              <a:rPr sz="2200" b="1" i="1" spc="-35" dirty="0">
                <a:solidFill>
                  <a:srgbClr val="001F5F"/>
                </a:solidFill>
                <a:latin typeface="Calibri"/>
                <a:cs typeface="Calibri"/>
              </a:rPr>
              <a:t> </a:t>
            </a:r>
            <a:r>
              <a:rPr sz="2200" b="1" i="1" dirty="0">
                <a:solidFill>
                  <a:srgbClr val="001F5F"/>
                </a:solidFill>
                <a:latin typeface="Calibri"/>
                <a:cs typeface="Calibri"/>
              </a:rPr>
              <a:t>and</a:t>
            </a:r>
            <a:r>
              <a:rPr sz="2200" b="1" i="1" spc="-35" dirty="0">
                <a:solidFill>
                  <a:srgbClr val="001F5F"/>
                </a:solidFill>
                <a:latin typeface="Calibri"/>
                <a:cs typeface="Calibri"/>
              </a:rPr>
              <a:t> </a:t>
            </a:r>
            <a:r>
              <a:rPr sz="2200" b="1" i="1" dirty="0">
                <a:solidFill>
                  <a:srgbClr val="001F5F"/>
                </a:solidFill>
                <a:latin typeface="Calibri"/>
                <a:cs typeface="Calibri"/>
              </a:rPr>
              <a:t>only</a:t>
            </a:r>
            <a:r>
              <a:rPr sz="2200" b="1" i="1" spc="-25" dirty="0">
                <a:solidFill>
                  <a:srgbClr val="001F5F"/>
                </a:solidFill>
                <a:latin typeface="Calibri"/>
                <a:cs typeface="Calibri"/>
              </a:rPr>
              <a:t> </a:t>
            </a:r>
            <a:r>
              <a:rPr sz="2200" b="1" i="1" dirty="0">
                <a:solidFill>
                  <a:srgbClr val="001F5F"/>
                </a:solidFill>
                <a:latin typeface="Calibri"/>
                <a:cs typeface="Calibri"/>
              </a:rPr>
              <a:t>a</a:t>
            </a:r>
            <a:r>
              <a:rPr sz="2200" b="1" i="1" spc="-20" dirty="0">
                <a:solidFill>
                  <a:srgbClr val="001F5F"/>
                </a:solidFill>
                <a:latin typeface="Calibri"/>
                <a:cs typeface="Calibri"/>
              </a:rPr>
              <a:t> </a:t>
            </a:r>
            <a:r>
              <a:rPr sz="2200" b="1" i="1" spc="-25" dirty="0">
                <a:solidFill>
                  <a:srgbClr val="001F5F"/>
                </a:solidFill>
                <a:latin typeface="Calibri"/>
                <a:cs typeface="Calibri"/>
              </a:rPr>
              <a:t>few 	</a:t>
            </a:r>
            <a:r>
              <a:rPr sz="2200" b="1" i="1" dirty="0">
                <a:solidFill>
                  <a:srgbClr val="001F5F"/>
                </a:solidFill>
                <a:latin typeface="Calibri"/>
                <a:cs typeface="Calibri"/>
              </a:rPr>
              <a:t>bytes</a:t>
            </a:r>
            <a:r>
              <a:rPr sz="2200" dirty="0">
                <a:solidFill>
                  <a:srgbClr val="001F5F"/>
                </a:solidFill>
                <a:latin typeface="Calibri"/>
                <a:cs typeface="Calibri"/>
              </a:rPr>
              <a:t>,</a:t>
            </a:r>
            <a:r>
              <a:rPr sz="2200" spc="-60" dirty="0">
                <a:solidFill>
                  <a:srgbClr val="001F5F"/>
                </a:solidFill>
                <a:latin typeface="Calibri"/>
                <a:cs typeface="Calibri"/>
              </a:rPr>
              <a:t> </a:t>
            </a:r>
            <a:r>
              <a:rPr sz="2200" dirty="0">
                <a:solidFill>
                  <a:srgbClr val="001F5F"/>
                </a:solidFill>
                <a:latin typeface="Calibri"/>
                <a:cs typeface="Calibri"/>
              </a:rPr>
              <a:t>you</a:t>
            </a:r>
            <a:r>
              <a:rPr sz="2200" spc="-65" dirty="0">
                <a:solidFill>
                  <a:srgbClr val="001F5F"/>
                </a:solidFill>
                <a:latin typeface="Calibri"/>
                <a:cs typeface="Calibri"/>
              </a:rPr>
              <a:t> </a:t>
            </a:r>
            <a:r>
              <a:rPr sz="2200" dirty="0">
                <a:solidFill>
                  <a:srgbClr val="001F5F"/>
                </a:solidFill>
                <a:latin typeface="Calibri"/>
                <a:cs typeface="Calibri"/>
              </a:rPr>
              <a:t>can</a:t>
            </a:r>
            <a:r>
              <a:rPr sz="2200" spc="-70" dirty="0">
                <a:solidFill>
                  <a:srgbClr val="001F5F"/>
                </a:solidFill>
                <a:latin typeface="Calibri"/>
                <a:cs typeface="Calibri"/>
              </a:rPr>
              <a:t> </a:t>
            </a:r>
            <a:r>
              <a:rPr sz="2200" dirty="0">
                <a:solidFill>
                  <a:srgbClr val="001F5F"/>
                </a:solidFill>
                <a:latin typeface="Calibri"/>
                <a:cs typeface="Calibri"/>
              </a:rPr>
              <a:t>potentially</a:t>
            </a:r>
            <a:r>
              <a:rPr sz="2200" spc="-55" dirty="0">
                <a:solidFill>
                  <a:srgbClr val="001F5F"/>
                </a:solidFill>
                <a:latin typeface="Calibri"/>
                <a:cs typeface="Calibri"/>
              </a:rPr>
              <a:t> </a:t>
            </a:r>
            <a:r>
              <a:rPr sz="2200" b="1" i="1" dirty="0">
                <a:solidFill>
                  <a:srgbClr val="001F5F"/>
                </a:solidFill>
                <a:latin typeface="Calibri"/>
                <a:cs typeface="Calibri"/>
              </a:rPr>
              <a:t>have</a:t>
            </a:r>
            <a:r>
              <a:rPr sz="2200" b="1" i="1" spc="-55" dirty="0">
                <a:solidFill>
                  <a:srgbClr val="001F5F"/>
                </a:solidFill>
                <a:latin typeface="Calibri"/>
                <a:cs typeface="Calibri"/>
              </a:rPr>
              <a:t> </a:t>
            </a:r>
            <a:r>
              <a:rPr sz="2200" b="1" i="1" dirty="0">
                <a:solidFill>
                  <a:srgbClr val="001F5F"/>
                </a:solidFill>
                <a:latin typeface="Calibri"/>
                <a:cs typeface="Calibri"/>
              </a:rPr>
              <a:t>more</a:t>
            </a:r>
            <a:r>
              <a:rPr sz="2200" b="1" i="1" spc="-70" dirty="0">
                <a:solidFill>
                  <a:srgbClr val="001F5F"/>
                </a:solidFill>
                <a:latin typeface="Calibri"/>
                <a:cs typeface="Calibri"/>
              </a:rPr>
              <a:t> </a:t>
            </a:r>
            <a:r>
              <a:rPr sz="2200" b="1" i="1" dirty="0">
                <a:solidFill>
                  <a:srgbClr val="001F5F"/>
                </a:solidFill>
                <a:latin typeface="Calibri"/>
                <a:cs typeface="Calibri"/>
              </a:rPr>
              <a:t>header</a:t>
            </a:r>
            <a:r>
              <a:rPr sz="2200" b="1" i="1" spc="-70" dirty="0">
                <a:solidFill>
                  <a:srgbClr val="001F5F"/>
                </a:solidFill>
                <a:latin typeface="Calibri"/>
                <a:cs typeface="Calibri"/>
              </a:rPr>
              <a:t> </a:t>
            </a:r>
            <a:r>
              <a:rPr sz="2200" b="1" i="1" dirty="0">
                <a:solidFill>
                  <a:srgbClr val="001F5F"/>
                </a:solidFill>
                <a:latin typeface="Calibri"/>
                <a:cs typeface="Calibri"/>
              </a:rPr>
              <a:t>overhead</a:t>
            </a:r>
            <a:r>
              <a:rPr sz="2200" b="1" i="1" spc="-55" dirty="0">
                <a:solidFill>
                  <a:srgbClr val="001F5F"/>
                </a:solidFill>
                <a:latin typeface="Calibri"/>
                <a:cs typeface="Calibri"/>
              </a:rPr>
              <a:t> </a:t>
            </a:r>
            <a:r>
              <a:rPr sz="2200" b="1" i="1" dirty="0">
                <a:solidFill>
                  <a:srgbClr val="001F5F"/>
                </a:solidFill>
                <a:latin typeface="Calibri"/>
                <a:cs typeface="Calibri"/>
              </a:rPr>
              <a:t>than</a:t>
            </a:r>
            <a:r>
              <a:rPr sz="2200" b="1" i="1" spc="-55" dirty="0">
                <a:solidFill>
                  <a:srgbClr val="001F5F"/>
                </a:solidFill>
                <a:latin typeface="Calibri"/>
                <a:cs typeface="Calibri"/>
              </a:rPr>
              <a:t> </a:t>
            </a:r>
            <a:r>
              <a:rPr sz="2200" b="1" i="1" spc="-10" dirty="0">
                <a:solidFill>
                  <a:srgbClr val="001F5F"/>
                </a:solidFill>
                <a:latin typeface="Calibri"/>
                <a:cs typeface="Calibri"/>
              </a:rPr>
              <a:t>device 	</a:t>
            </a:r>
            <a:r>
              <a:rPr sz="2200" b="1" i="1" spc="-20" dirty="0">
                <a:solidFill>
                  <a:srgbClr val="001F5F"/>
                </a:solidFill>
                <a:latin typeface="Calibri"/>
                <a:cs typeface="Calibri"/>
              </a:rPr>
              <a:t>data</a:t>
            </a:r>
            <a:r>
              <a:rPr sz="2200" spc="-20" dirty="0">
                <a:solidFill>
                  <a:srgbClr val="001F5F"/>
                </a:solidFill>
                <a:latin typeface="Calibri"/>
                <a:cs typeface="Calibri"/>
              </a:rPr>
              <a:t>—</a:t>
            </a:r>
            <a:r>
              <a:rPr sz="2200" dirty="0">
                <a:solidFill>
                  <a:srgbClr val="001F5F"/>
                </a:solidFill>
                <a:latin typeface="Calibri"/>
                <a:cs typeface="Calibri"/>
              </a:rPr>
              <a:t>again,</a:t>
            </a:r>
            <a:r>
              <a:rPr sz="2200" spc="-55" dirty="0">
                <a:solidFill>
                  <a:srgbClr val="001F5F"/>
                </a:solidFill>
                <a:latin typeface="Calibri"/>
                <a:cs typeface="Calibri"/>
              </a:rPr>
              <a:t> </a:t>
            </a:r>
            <a:r>
              <a:rPr sz="2200" dirty="0">
                <a:solidFill>
                  <a:srgbClr val="001F5F"/>
                </a:solidFill>
                <a:latin typeface="Calibri"/>
                <a:cs typeface="Calibri"/>
              </a:rPr>
              <a:t>particularly</a:t>
            </a:r>
            <a:r>
              <a:rPr sz="2200" spc="-60" dirty="0">
                <a:solidFill>
                  <a:srgbClr val="001F5F"/>
                </a:solidFill>
                <a:latin typeface="Calibri"/>
                <a:cs typeface="Calibri"/>
              </a:rPr>
              <a:t> </a:t>
            </a:r>
            <a:r>
              <a:rPr sz="2200" dirty="0">
                <a:solidFill>
                  <a:srgbClr val="001F5F"/>
                </a:solidFill>
                <a:latin typeface="Calibri"/>
                <a:cs typeface="Calibri"/>
              </a:rPr>
              <a:t>in</a:t>
            </a:r>
            <a:r>
              <a:rPr sz="2200" spc="-40" dirty="0">
                <a:solidFill>
                  <a:srgbClr val="001F5F"/>
                </a:solidFill>
                <a:latin typeface="Calibri"/>
                <a:cs typeface="Calibri"/>
              </a:rPr>
              <a:t> </a:t>
            </a:r>
            <a:r>
              <a:rPr sz="2200" dirty="0">
                <a:solidFill>
                  <a:srgbClr val="001F5F"/>
                </a:solidFill>
                <a:latin typeface="Calibri"/>
                <a:cs typeface="Calibri"/>
              </a:rPr>
              <a:t>the</a:t>
            </a:r>
            <a:r>
              <a:rPr sz="2200" spc="-20" dirty="0">
                <a:solidFill>
                  <a:srgbClr val="001F5F"/>
                </a:solidFill>
                <a:latin typeface="Calibri"/>
                <a:cs typeface="Calibri"/>
              </a:rPr>
              <a:t> </a:t>
            </a:r>
            <a:r>
              <a:rPr sz="2200" dirty="0">
                <a:solidFill>
                  <a:srgbClr val="001F5F"/>
                </a:solidFill>
                <a:latin typeface="Calibri"/>
                <a:cs typeface="Calibri"/>
              </a:rPr>
              <a:t>case</a:t>
            </a:r>
            <a:r>
              <a:rPr sz="2200" spc="-45" dirty="0">
                <a:solidFill>
                  <a:srgbClr val="001F5F"/>
                </a:solidFill>
                <a:latin typeface="Calibri"/>
                <a:cs typeface="Calibri"/>
              </a:rPr>
              <a:t> </a:t>
            </a:r>
            <a:r>
              <a:rPr sz="2200" dirty="0">
                <a:solidFill>
                  <a:srgbClr val="001F5F"/>
                </a:solidFill>
                <a:latin typeface="Calibri"/>
                <a:cs typeface="Calibri"/>
              </a:rPr>
              <a:t>of</a:t>
            </a:r>
            <a:r>
              <a:rPr sz="2200" spc="-30" dirty="0">
                <a:solidFill>
                  <a:srgbClr val="001F5F"/>
                </a:solidFill>
                <a:latin typeface="Calibri"/>
                <a:cs typeface="Calibri"/>
              </a:rPr>
              <a:t> </a:t>
            </a:r>
            <a:r>
              <a:rPr sz="2200" spc="-10" dirty="0">
                <a:solidFill>
                  <a:srgbClr val="001F5F"/>
                </a:solidFill>
                <a:latin typeface="Calibri"/>
                <a:cs typeface="Calibri"/>
              </a:rPr>
              <a:t>LPWA</a:t>
            </a:r>
            <a:r>
              <a:rPr sz="2200" spc="-30" dirty="0">
                <a:solidFill>
                  <a:srgbClr val="001F5F"/>
                </a:solidFill>
                <a:latin typeface="Calibri"/>
                <a:cs typeface="Calibri"/>
              </a:rPr>
              <a:t> </a:t>
            </a:r>
            <a:r>
              <a:rPr sz="2200" spc="-10" dirty="0">
                <a:solidFill>
                  <a:srgbClr val="001F5F"/>
                </a:solidFill>
                <a:latin typeface="Calibri"/>
                <a:cs typeface="Calibri"/>
              </a:rPr>
              <a:t>technologies.</a:t>
            </a:r>
            <a:endParaRPr sz="2200" dirty="0">
              <a:latin typeface="Calibri"/>
              <a:cs typeface="Calibri"/>
            </a:endParaRPr>
          </a:p>
          <a:p>
            <a:pPr marL="355600" marR="154940" indent="-342900">
              <a:lnSpc>
                <a:spcPct val="100000"/>
              </a:lnSpc>
              <a:spcBef>
                <a:spcPts val="5"/>
              </a:spcBef>
              <a:buFont typeface="Arial MT"/>
              <a:buChar char="•"/>
              <a:tabLst>
                <a:tab pos="355600" algn="l"/>
              </a:tabLst>
            </a:pPr>
            <a:endParaRPr lang="en-IN" sz="2200" spc="-20" dirty="0" smtClean="0">
              <a:solidFill>
                <a:srgbClr val="6F2F9F"/>
              </a:solidFill>
              <a:latin typeface="Calibri"/>
              <a:cs typeface="Calibri"/>
            </a:endParaRPr>
          </a:p>
          <a:p>
            <a:pPr marL="355600" marR="154940" indent="-342900">
              <a:lnSpc>
                <a:spcPct val="100000"/>
              </a:lnSpc>
              <a:spcBef>
                <a:spcPts val="5"/>
              </a:spcBef>
              <a:buFont typeface="Arial MT"/>
              <a:buChar char="•"/>
              <a:tabLst>
                <a:tab pos="355600" algn="l"/>
              </a:tabLst>
            </a:pPr>
            <a:r>
              <a:rPr sz="2200" spc="-20" dirty="0" smtClean="0">
                <a:solidFill>
                  <a:srgbClr val="6F2F9F"/>
                </a:solidFill>
                <a:latin typeface="Calibri"/>
                <a:cs typeface="Calibri"/>
              </a:rPr>
              <a:t>Consequently</a:t>
            </a:r>
            <a:r>
              <a:rPr sz="2200" spc="-20" dirty="0">
                <a:solidFill>
                  <a:srgbClr val="6F2F9F"/>
                </a:solidFill>
                <a:latin typeface="Calibri"/>
                <a:cs typeface="Calibri"/>
              </a:rPr>
              <a:t>, </a:t>
            </a:r>
            <a:r>
              <a:rPr sz="2200" dirty="0">
                <a:solidFill>
                  <a:srgbClr val="6F2F9F"/>
                </a:solidFill>
                <a:latin typeface="Calibri"/>
                <a:cs typeface="Calibri"/>
              </a:rPr>
              <a:t>you</a:t>
            </a:r>
            <a:r>
              <a:rPr sz="2200" spc="-40" dirty="0">
                <a:solidFill>
                  <a:srgbClr val="6F2F9F"/>
                </a:solidFill>
                <a:latin typeface="Calibri"/>
                <a:cs typeface="Calibri"/>
              </a:rPr>
              <a:t> </a:t>
            </a:r>
            <a:r>
              <a:rPr sz="2200" dirty="0">
                <a:solidFill>
                  <a:srgbClr val="6F2F9F"/>
                </a:solidFill>
                <a:latin typeface="Calibri"/>
                <a:cs typeface="Calibri"/>
              </a:rPr>
              <a:t>need</a:t>
            </a:r>
            <a:r>
              <a:rPr sz="2200" spc="-20" dirty="0">
                <a:solidFill>
                  <a:srgbClr val="6F2F9F"/>
                </a:solidFill>
                <a:latin typeface="Calibri"/>
                <a:cs typeface="Calibri"/>
              </a:rPr>
              <a:t> </a:t>
            </a:r>
            <a:r>
              <a:rPr sz="2200" dirty="0">
                <a:solidFill>
                  <a:srgbClr val="6F2F9F"/>
                </a:solidFill>
                <a:latin typeface="Calibri"/>
                <a:cs typeface="Calibri"/>
              </a:rPr>
              <a:t>to</a:t>
            </a:r>
            <a:r>
              <a:rPr sz="2200" spc="-30" dirty="0">
                <a:solidFill>
                  <a:srgbClr val="6F2F9F"/>
                </a:solidFill>
                <a:latin typeface="Calibri"/>
                <a:cs typeface="Calibri"/>
              </a:rPr>
              <a:t> </a:t>
            </a:r>
            <a:r>
              <a:rPr sz="2200" dirty="0">
                <a:solidFill>
                  <a:srgbClr val="6F2F9F"/>
                </a:solidFill>
                <a:latin typeface="Calibri"/>
                <a:cs typeface="Calibri"/>
              </a:rPr>
              <a:t>decide</a:t>
            </a:r>
            <a:r>
              <a:rPr sz="2200" spc="-35" dirty="0">
                <a:solidFill>
                  <a:srgbClr val="6F2F9F"/>
                </a:solidFill>
                <a:latin typeface="Calibri"/>
                <a:cs typeface="Calibri"/>
              </a:rPr>
              <a:t> </a:t>
            </a:r>
            <a:r>
              <a:rPr sz="2200" dirty="0">
                <a:solidFill>
                  <a:srgbClr val="6F2F9F"/>
                </a:solidFill>
                <a:latin typeface="Calibri"/>
                <a:cs typeface="Calibri"/>
              </a:rPr>
              <a:t>whether</a:t>
            </a:r>
            <a:r>
              <a:rPr sz="2200" spc="-15" dirty="0">
                <a:solidFill>
                  <a:srgbClr val="6F2F9F"/>
                </a:solidFill>
                <a:latin typeface="Calibri"/>
                <a:cs typeface="Calibri"/>
              </a:rPr>
              <a:t> </a:t>
            </a:r>
            <a:r>
              <a:rPr sz="2200" dirty="0">
                <a:solidFill>
                  <a:srgbClr val="6F2F9F"/>
                </a:solidFill>
                <a:latin typeface="Calibri"/>
                <a:cs typeface="Calibri"/>
              </a:rPr>
              <a:t>the</a:t>
            </a:r>
            <a:r>
              <a:rPr sz="2200" spc="-20" dirty="0">
                <a:solidFill>
                  <a:srgbClr val="6F2F9F"/>
                </a:solidFill>
                <a:latin typeface="Calibri"/>
                <a:cs typeface="Calibri"/>
              </a:rPr>
              <a:t> </a:t>
            </a:r>
            <a:r>
              <a:rPr sz="2200" dirty="0">
                <a:solidFill>
                  <a:srgbClr val="6F2F9F"/>
                </a:solidFill>
                <a:latin typeface="Calibri"/>
                <a:cs typeface="Calibri"/>
              </a:rPr>
              <a:t>IP</a:t>
            </a:r>
            <a:r>
              <a:rPr sz="2200" spc="-35" dirty="0">
                <a:solidFill>
                  <a:srgbClr val="6F2F9F"/>
                </a:solidFill>
                <a:latin typeface="Calibri"/>
                <a:cs typeface="Calibri"/>
              </a:rPr>
              <a:t> </a:t>
            </a:r>
            <a:r>
              <a:rPr sz="2200" dirty="0">
                <a:solidFill>
                  <a:srgbClr val="6F2F9F"/>
                </a:solidFill>
                <a:latin typeface="Calibri"/>
                <a:cs typeface="Calibri"/>
              </a:rPr>
              <a:t>adoption</a:t>
            </a:r>
            <a:r>
              <a:rPr sz="2200" spc="-45" dirty="0">
                <a:solidFill>
                  <a:srgbClr val="6F2F9F"/>
                </a:solidFill>
                <a:latin typeface="Calibri"/>
                <a:cs typeface="Calibri"/>
              </a:rPr>
              <a:t> </a:t>
            </a:r>
            <a:r>
              <a:rPr sz="2200" dirty="0">
                <a:solidFill>
                  <a:srgbClr val="6F2F9F"/>
                </a:solidFill>
                <a:latin typeface="Calibri"/>
                <a:cs typeface="Calibri"/>
              </a:rPr>
              <a:t>model</a:t>
            </a:r>
            <a:r>
              <a:rPr sz="2200" spc="-25" dirty="0">
                <a:solidFill>
                  <a:srgbClr val="6F2F9F"/>
                </a:solidFill>
                <a:latin typeface="Calibri"/>
                <a:cs typeface="Calibri"/>
              </a:rPr>
              <a:t> is </a:t>
            </a:r>
            <a:r>
              <a:rPr sz="2200" dirty="0">
                <a:solidFill>
                  <a:srgbClr val="6F2F9F"/>
                </a:solidFill>
                <a:latin typeface="Calibri"/>
                <a:cs typeface="Calibri"/>
              </a:rPr>
              <a:t>necessary</a:t>
            </a:r>
            <a:r>
              <a:rPr sz="2200" spc="-20" dirty="0">
                <a:solidFill>
                  <a:srgbClr val="6F2F9F"/>
                </a:solidFill>
                <a:latin typeface="Calibri"/>
                <a:cs typeface="Calibri"/>
              </a:rPr>
              <a:t> </a:t>
            </a:r>
            <a:r>
              <a:rPr sz="2200" dirty="0">
                <a:solidFill>
                  <a:srgbClr val="6F2F9F"/>
                </a:solidFill>
                <a:latin typeface="Calibri"/>
                <a:cs typeface="Calibri"/>
              </a:rPr>
              <a:t>and,</a:t>
            </a:r>
            <a:r>
              <a:rPr sz="2200" spc="-15" dirty="0">
                <a:solidFill>
                  <a:srgbClr val="6F2F9F"/>
                </a:solidFill>
                <a:latin typeface="Calibri"/>
                <a:cs typeface="Calibri"/>
              </a:rPr>
              <a:t> </a:t>
            </a:r>
            <a:r>
              <a:rPr sz="2200" dirty="0">
                <a:solidFill>
                  <a:srgbClr val="6F2F9F"/>
                </a:solidFill>
                <a:latin typeface="Calibri"/>
                <a:cs typeface="Calibri"/>
              </a:rPr>
              <a:t>if</a:t>
            </a:r>
            <a:r>
              <a:rPr sz="2200" spc="-25" dirty="0">
                <a:solidFill>
                  <a:srgbClr val="6F2F9F"/>
                </a:solidFill>
                <a:latin typeface="Calibri"/>
                <a:cs typeface="Calibri"/>
              </a:rPr>
              <a:t> </a:t>
            </a:r>
            <a:r>
              <a:rPr sz="2200" dirty="0">
                <a:solidFill>
                  <a:srgbClr val="6F2F9F"/>
                </a:solidFill>
                <a:latin typeface="Calibri"/>
                <a:cs typeface="Calibri"/>
              </a:rPr>
              <a:t>it</a:t>
            </a:r>
            <a:r>
              <a:rPr sz="2200" spc="-25" dirty="0">
                <a:solidFill>
                  <a:srgbClr val="6F2F9F"/>
                </a:solidFill>
                <a:latin typeface="Calibri"/>
                <a:cs typeface="Calibri"/>
              </a:rPr>
              <a:t> </a:t>
            </a:r>
            <a:r>
              <a:rPr sz="2200" dirty="0">
                <a:solidFill>
                  <a:srgbClr val="6F2F9F"/>
                </a:solidFill>
                <a:latin typeface="Calibri"/>
                <a:cs typeface="Calibri"/>
              </a:rPr>
              <a:t>is,</a:t>
            </a:r>
            <a:r>
              <a:rPr sz="2200" spc="-20" dirty="0">
                <a:solidFill>
                  <a:srgbClr val="6F2F9F"/>
                </a:solidFill>
                <a:latin typeface="Calibri"/>
                <a:cs typeface="Calibri"/>
              </a:rPr>
              <a:t> </a:t>
            </a:r>
            <a:r>
              <a:rPr sz="2200" dirty="0">
                <a:solidFill>
                  <a:srgbClr val="6F2F9F"/>
                </a:solidFill>
                <a:latin typeface="Calibri"/>
                <a:cs typeface="Calibri"/>
              </a:rPr>
              <a:t>how</a:t>
            </a:r>
            <a:r>
              <a:rPr sz="2200" spc="-15" dirty="0">
                <a:solidFill>
                  <a:srgbClr val="6F2F9F"/>
                </a:solidFill>
                <a:latin typeface="Calibri"/>
                <a:cs typeface="Calibri"/>
              </a:rPr>
              <a:t> </a:t>
            </a:r>
            <a:r>
              <a:rPr sz="2200" dirty="0">
                <a:solidFill>
                  <a:srgbClr val="6F2F9F"/>
                </a:solidFill>
                <a:latin typeface="Calibri"/>
                <a:cs typeface="Calibri"/>
              </a:rPr>
              <a:t>it</a:t>
            </a:r>
            <a:r>
              <a:rPr sz="2200" spc="-25" dirty="0">
                <a:solidFill>
                  <a:srgbClr val="6F2F9F"/>
                </a:solidFill>
                <a:latin typeface="Calibri"/>
                <a:cs typeface="Calibri"/>
              </a:rPr>
              <a:t> </a:t>
            </a:r>
            <a:r>
              <a:rPr sz="2200" dirty="0">
                <a:solidFill>
                  <a:srgbClr val="6F2F9F"/>
                </a:solidFill>
                <a:latin typeface="Calibri"/>
                <a:cs typeface="Calibri"/>
              </a:rPr>
              <a:t>can</a:t>
            </a:r>
            <a:r>
              <a:rPr sz="2200" spc="-20" dirty="0">
                <a:solidFill>
                  <a:srgbClr val="6F2F9F"/>
                </a:solidFill>
                <a:latin typeface="Calibri"/>
                <a:cs typeface="Calibri"/>
              </a:rPr>
              <a:t> </a:t>
            </a:r>
            <a:r>
              <a:rPr sz="2200" dirty="0">
                <a:solidFill>
                  <a:srgbClr val="6F2F9F"/>
                </a:solidFill>
                <a:latin typeface="Calibri"/>
                <a:cs typeface="Calibri"/>
              </a:rPr>
              <a:t>be</a:t>
            </a:r>
            <a:r>
              <a:rPr sz="2200" spc="-25" dirty="0">
                <a:solidFill>
                  <a:srgbClr val="6F2F9F"/>
                </a:solidFill>
                <a:latin typeface="Calibri"/>
                <a:cs typeface="Calibri"/>
              </a:rPr>
              <a:t> </a:t>
            </a:r>
            <a:r>
              <a:rPr sz="2200" spc="-10" dirty="0">
                <a:solidFill>
                  <a:srgbClr val="6F2F9F"/>
                </a:solidFill>
                <a:latin typeface="Calibri"/>
                <a:cs typeface="Calibri"/>
              </a:rPr>
              <a:t>optimized.</a:t>
            </a:r>
            <a:endParaRPr sz="2200" dirty="0">
              <a:latin typeface="Calibri"/>
              <a:cs typeface="Calibri"/>
            </a:endParaRPr>
          </a:p>
          <a:p>
            <a:pPr marL="213995" indent="-201295">
              <a:lnSpc>
                <a:spcPct val="100000"/>
              </a:lnSpc>
              <a:spcBef>
                <a:spcPts val="525"/>
              </a:spcBef>
              <a:buChar char="•"/>
              <a:tabLst>
                <a:tab pos="213995" algn="l"/>
              </a:tabLst>
            </a:pPr>
            <a:r>
              <a:rPr sz="2200" dirty="0">
                <a:latin typeface="Calibri"/>
                <a:cs typeface="Calibri"/>
              </a:rPr>
              <a:t>This</a:t>
            </a:r>
            <a:r>
              <a:rPr sz="2200" spc="-35" dirty="0">
                <a:latin typeface="Calibri"/>
                <a:cs typeface="Calibri"/>
              </a:rPr>
              <a:t> </a:t>
            </a:r>
            <a:r>
              <a:rPr sz="2200" dirty="0">
                <a:latin typeface="Calibri"/>
                <a:cs typeface="Calibri"/>
              </a:rPr>
              <a:t>same</a:t>
            </a:r>
            <a:r>
              <a:rPr sz="2200" spc="-30" dirty="0">
                <a:latin typeface="Calibri"/>
                <a:cs typeface="Calibri"/>
              </a:rPr>
              <a:t> </a:t>
            </a:r>
            <a:r>
              <a:rPr sz="2200" spc="-10" dirty="0">
                <a:latin typeface="Calibri"/>
                <a:cs typeface="Calibri"/>
              </a:rPr>
              <a:t>consideration</a:t>
            </a:r>
            <a:r>
              <a:rPr sz="2200" spc="-45" dirty="0">
                <a:latin typeface="Calibri"/>
                <a:cs typeface="Calibri"/>
              </a:rPr>
              <a:t> </a:t>
            </a:r>
            <a:r>
              <a:rPr sz="2200" dirty="0">
                <a:latin typeface="Calibri"/>
                <a:cs typeface="Calibri"/>
              </a:rPr>
              <a:t>applies</a:t>
            </a:r>
            <a:r>
              <a:rPr sz="2200" spc="-45" dirty="0">
                <a:latin typeface="Calibri"/>
                <a:cs typeface="Calibri"/>
              </a:rPr>
              <a:t> </a:t>
            </a:r>
            <a:r>
              <a:rPr sz="2200" dirty="0">
                <a:latin typeface="Calibri"/>
                <a:cs typeface="Calibri"/>
              </a:rPr>
              <a:t>to</a:t>
            </a:r>
            <a:r>
              <a:rPr sz="2200" spc="-35" dirty="0">
                <a:latin typeface="Calibri"/>
                <a:cs typeface="Calibri"/>
              </a:rPr>
              <a:t> </a:t>
            </a:r>
            <a:r>
              <a:rPr sz="2200" dirty="0">
                <a:latin typeface="Calibri"/>
                <a:cs typeface="Calibri"/>
              </a:rPr>
              <a:t>control</a:t>
            </a:r>
            <a:r>
              <a:rPr sz="2200" spc="-40" dirty="0">
                <a:latin typeface="Calibri"/>
                <a:cs typeface="Calibri"/>
              </a:rPr>
              <a:t> </a:t>
            </a:r>
            <a:r>
              <a:rPr sz="2200" dirty="0">
                <a:latin typeface="Calibri"/>
                <a:cs typeface="Calibri"/>
              </a:rPr>
              <a:t>plane</a:t>
            </a:r>
            <a:r>
              <a:rPr sz="2200" spc="-45" dirty="0">
                <a:latin typeface="Calibri"/>
                <a:cs typeface="Calibri"/>
              </a:rPr>
              <a:t> </a:t>
            </a:r>
            <a:r>
              <a:rPr sz="2200" dirty="0">
                <a:latin typeface="Calibri"/>
                <a:cs typeface="Calibri"/>
              </a:rPr>
              <a:t>traffic</a:t>
            </a:r>
            <a:r>
              <a:rPr sz="2200" spc="-45" dirty="0">
                <a:latin typeface="Calibri"/>
                <a:cs typeface="Calibri"/>
              </a:rPr>
              <a:t> </a:t>
            </a:r>
            <a:r>
              <a:rPr sz="2200" dirty="0">
                <a:latin typeface="Calibri"/>
                <a:cs typeface="Calibri"/>
              </a:rPr>
              <a:t>that</a:t>
            </a:r>
            <a:r>
              <a:rPr sz="2200" spc="-45" dirty="0">
                <a:latin typeface="Calibri"/>
                <a:cs typeface="Calibri"/>
              </a:rPr>
              <a:t> </a:t>
            </a:r>
            <a:r>
              <a:rPr sz="2200" dirty="0">
                <a:latin typeface="Calibri"/>
                <a:cs typeface="Calibri"/>
              </a:rPr>
              <a:t>is</a:t>
            </a:r>
            <a:r>
              <a:rPr sz="2200" spc="-35" dirty="0">
                <a:latin typeface="Calibri"/>
                <a:cs typeface="Calibri"/>
              </a:rPr>
              <a:t> </a:t>
            </a:r>
            <a:r>
              <a:rPr sz="2200" dirty="0">
                <a:latin typeface="Calibri"/>
                <a:cs typeface="Calibri"/>
              </a:rPr>
              <a:t>run</a:t>
            </a:r>
            <a:r>
              <a:rPr sz="2200" spc="-55" dirty="0">
                <a:latin typeface="Calibri"/>
                <a:cs typeface="Calibri"/>
              </a:rPr>
              <a:t> </a:t>
            </a:r>
            <a:r>
              <a:rPr sz="2200" spc="-20" dirty="0">
                <a:latin typeface="Calibri"/>
                <a:cs typeface="Calibri"/>
              </a:rPr>
              <a:t>over</a:t>
            </a:r>
            <a:endParaRPr sz="2200" dirty="0">
              <a:latin typeface="Calibri"/>
              <a:cs typeface="Calibri"/>
            </a:endParaRPr>
          </a:p>
          <a:p>
            <a:pPr marL="355600">
              <a:lnSpc>
                <a:spcPct val="100000"/>
              </a:lnSpc>
            </a:pPr>
            <a:r>
              <a:rPr sz="2200" dirty="0">
                <a:latin typeface="Calibri"/>
                <a:cs typeface="Calibri"/>
              </a:rPr>
              <a:t>IP</a:t>
            </a:r>
            <a:r>
              <a:rPr sz="2200" spc="-10" dirty="0">
                <a:latin typeface="Calibri"/>
                <a:cs typeface="Calibri"/>
              </a:rPr>
              <a:t> </a:t>
            </a:r>
            <a:r>
              <a:rPr sz="2200" dirty="0">
                <a:latin typeface="Calibri"/>
                <a:cs typeface="Calibri"/>
              </a:rPr>
              <a:t>for</a:t>
            </a:r>
            <a:r>
              <a:rPr sz="2200" spc="-5" dirty="0">
                <a:latin typeface="Calibri"/>
                <a:cs typeface="Calibri"/>
              </a:rPr>
              <a:t> </a:t>
            </a:r>
            <a:r>
              <a:rPr sz="2200" spc="-20" dirty="0">
                <a:latin typeface="Calibri"/>
                <a:cs typeface="Calibri"/>
              </a:rPr>
              <a:t>low-</a:t>
            </a:r>
            <a:r>
              <a:rPr sz="2200" dirty="0">
                <a:latin typeface="Calibri"/>
                <a:cs typeface="Calibri"/>
              </a:rPr>
              <a:t>bandwidth,</a:t>
            </a:r>
            <a:r>
              <a:rPr sz="2200" spc="-10" dirty="0">
                <a:latin typeface="Calibri"/>
                <a:cs typeface="Calibri"/>
              </a:rPr>
              <a:t> </a:t>
            </a:r>
            <a:r>
              <a:rPr sz="2200" spc="-20" dirty="0">
                <a:latin typeface="Calibri"/>
                <a:cs typeface="Calibri"/>
              </a:rPr>
              <a:t>last-</a:t>
            </a:r>
            <a:r>
              <a:rPr sz="2200" dirty="0">
                <a:latin typeface="Calibri"/>
                <a:cs typeface="Calibri"/>
              </a:rPr>
              <a:t>mile</a:t>
            </a:r>
            <a:r>
              <a:rPr sz="2200" spc="-15" dirty="0">
                <a:latin typeface="Calibri"/>
                <a:cs typeface="Calibri"/>
              </a:rPr>
              <a:t> </a:t>
            </a:r>
            <a:r>
              <a:rPr sz="2200" spc="-10" dirty="0">
                <a:latin typeface="Calibri"/>
                <a:cs typeface="Calibri"/>
              </a:rPr>
              <a:t>links.</a:t>
            </a:r>
            <a:endParaRPr sz="2200" dirty="0">
              <a:latin typeface="Calibri"/>
              <a:cs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1607261"/>
            <a:ext cx="7938134" cy="1251585"/>
          </a:xfrm>
          <a:prstGeom prst="rect">
            <a:avLst/>
          </a:prstGeom>
        </p:spPr>
        <p:txBody>
          <a:bodyPr vert="horz" wrap="square" lIns="0" tIns="10160" rIns="0" bIns="0" rtlCol="0">
            <a:spAutoFit/>
          </a:bodyPr>
          <a:lstStyle/>
          <a:p>
            <a:pPr marL="12700" marR="5080">
              <a:lnSpc>
                <a:spcPct val="100600"/>
              </a:lnSpc>
              <a:spcBef>
                <a:spcPts val="80"/>
              </a:spcBef>
              <a:tabLst>
                <a:tab pos="355600" algn="l"/>
              </a:tabLst>
            </a:pPr>
            <a:r>
              <a:rPr sz="3200" b="1" dirty="0">
                <a:solidFill>
                  <a:srgbClr val="FF0000"/>
                </a:solidFill>
                <a:latin typeface="Calibri"/>
                <a:cs typeface="Calibri"/>
              </a:rPr>
              <a:t>The</a:t>
            </a:r>
            <a:r>
              <a:rPr sz="3200" b="1" spc="-45" dirty="0">
                <a:solidFill>
                  <a:srgbClr val="FF0000"/>
                </a:solidFill>
                <a:latin typeface="Calibri"/>
                <a:cs typeface="Calibri"/>
              </a:rPr>
              <a:t> </a:t>
            </a:r>
            <a:r>
              <a:rPr sz="3200" b="1" dirty="0">
                <a:solidFill>
                  <a:srgbClr val="FF0000"/>
                </a:solidFill>
                <a:latin typeface="Calibri"/>
                <a:cs typeface="Calibri"/>
              </a:rPr>
              <a:t>Business</a:t>
            </a:r>
            <a:r>
              <a:rPr sz="3200" b="1" spc="-65" dirty="0">
                <a:solidFill>
                  <a:srgbClr val="FF0000"/>
                </a:solidFill>
                <a:latin typeface="Calibri"/>
                <a:cs typeface="Calibri"/>
              </a:rPr>
              <a:t> </a:t>
            </a:r>
            <a:r>
              <a:rPr sz="3200" b="1" dirty="0">
                <a:solidFill>
                  <a:srgbClr val="FF0000"/>
                </a:solidFill>
                <a:latin typeface="Calibri"/>
                <a:cs typeface="Calibri"/>
              </a:rPr>
              <a:t>Case</a:t>
            </a:r>
            <a:r>
              <a:rPr sz="3200" b="1" spc="-40" dirty="0">
                <a:solidFill>
                  <a:srgbClr val="FF0000"/>
                </a:solidFill>
                <a:latin typeface="Calibri"/>
                <a:cs typeface="Calibri"/>
              </a:rPr>
              <a:t> </a:t>
            </a:r>
            <a:r>
              <a:rPr sz="3200" b="1" dirty="0">
                <a:solidFill>
                  <a:srgbClr val="FF0000"/>
                </a:solidFill>
                <a:latin typeface="Calibri"/>
                <a:cs typeface="Calibri"/>
              </a:rPr>
              <a:t>for</a:t>
            </a:r>
            <a:r>
              <a:rPr sz="3200" b="1" spc="-25" dirty="0">
                <a:solidFill>
                  <a:srgbClr val="FF0000"/>
                </a:solidFill>
                <a:latin typeface="Calibri"/>
                <a:cs typeface="Calibri"/>
              </a:rPr>
              <a:t> </a:t>
            </a:r>
            <a:r>
              <a:rPr sz="3200" b="1" dirty="0">
                <a:solidFill>
                  <a:srgbClr val="FF0000"/>
                </a:solidFill>
                <a:latin typeface="Calibri"/>
                <a:cs typeface="Calibri"/>
              </a:rPr>
              <a:t>IP</a:t>
            </a:r>
            <a:r>
              <a:rPr sz="3200" b="1" dirty="0">
                <a:latin typeface="Calibri"/>
                <a:cs typeface="Calibri"/>
              </a:rPr>
              <a:t>:</a:t>
            </a:r>
            <a:r>
              <a:rPr sz="3200" b="1" spc="-40" dirty="0">
                <a:latin typeface="Calibri"/>
                <a:cs typeface="Calibri"/>
              </a:rPr>
              <a:t> </a:t>
            </a:r>
            <a:r>
              <a:rPr sz="2400" dirty="0">
                <a:latin typeface="Calibri"/>
                <a:cs typeface="Calibri"/>
              </a:rPr>
              <a:t>This</a:t>
            </a:r>
            <a:r>
              <a:rPr sz="2400" spc="-25" dirty="0">
                <a:latin typeface="Calibri"/>
                <a:cs typeface="Calibri"/>
              </a:rPr>
              <a:t> </a:t>
            </a:r>
            <a:r>
              <a:rPr sz="2400" dirty="0">
                <a:latin typeface="Calibri"/>
                <a:cs typeface="Calibri"/>
              </a:rPr>
              <a:t>section</a:t>
            </a:r>
            <a:r>
              <a:rPr sz="2400" spc="-35" dirty="0">
                <a:latin typeface="Calibri"/>
                <a:cs typeface="Calibri"/>
              </a:rPr>
              <a:t> </a:t>
            </a:r>
            <a:r>
              <a:rPr sz="2400" dirty="0">
                <a:latin typeface="Calibri"/>
                <a:cs typeface="Calibri"/>
              </a:rPr>
              <a:t>discusses</a:t>
            </a:r>
            <a:r>
              <a:rPr sz="2400" spc="-25" dirty="0">
                <a:latin typeface="Calibri"/>
                <a:cs typeface="Calibri"/>
              </a:rPr>
              <a:t> the </a:t>
            </a:r>
            <a:r>
              <a:rPr sz="2400" b="1" spc="-10" dirty="0">
                <a:latin typeface="Calibri"/>
                <a:cs typeface="Calibri"/>
              </a:rPr>
              <a:t>advantages</a:t>
            </a:r>
            <a:r>
              <a:rPr sz="2400" b="1" spc="-30" dirty="0">
                <a:latin typeface="Calibri"/>
                <a:cs typeface="Calibri"/>
              </a:rPr>
              <a:t> </a:t>
            </a:r>
            <a:r>
              <a:rPr sz="2400" b="1" dirty="0">
                <a:latin typeface="Calibri"/>
                <a:cs typeface="Calibri"/>
              </a:rPr>
              <a:t>of</a:t>
            </a:r>
            <a:r>
              <a:rPr sz="2400" b="1" spc="-45" dirty="0">
                <a:latin typeface="Calibri"/>
                <a:cs typeface="Calibri"/>
              </a:rPr>
              <a:t> </a:t>
            </a:r>
            <a:r>
              <a:rPr sz="2400" b="1" dirty="0">
                <a:latin typeface="Calibri"/>
                <a:cs typeface="Calibri"/>
              </a:rPr>
              <a:t>IP</a:t>
            </a:r>
            <a:r>
              <a:rPr sz="2400" b="1" spc="-45" dirty="0">
                <a:latin typeface="Calibri"/>
                <a:cs typeface="Calibri"/>
              </a:rPr>
              <a:t> </a:t>
            </a:r>
            <a:r>
              <a:rPr sz="2400" b="1" dirty="0">
                <a:latin typeface="Calibri"/>
                <a:cs typeface="Calibri"/>
              </a:rPr>
              <a:t>from</a:t>
            </a:r>
            <a:r>
              <a:rPr sz="2400" b="1" spc="-65" dirty="0">
                <a:latin typeface="Calibri"/>
                <a:cs typeface="Calibri"/>
              </a:rPr>
              <a:t> </a:t>
            </a:r>
            <a:r>
              <a:rPr sz="2400" b="1" dirty="0">
                <a:latin typeface="Calibri"/>
                <a:cs typeface="Calibri"/>
              </a:rPr>
              <a:t>an</a:t>
            </a:r>
            <a:r>
              <a:rPr sz="2400" b="1" spc="-40" dirty="0">
                <a:latin typeface="Calibri"/>
                <a:cs typeface="Calibri"/>
              </a:rPr>
              <a:t> </a:t>
            </a:r>
            <a:r>
              <a:rPr sz="2400" b="1" dirty="0">
                <a:latin typeface="Calibri"/>
                <a:cs typeface="Calibri"/>
              </a:rPr>
              <a:t>IoT</a:t>
            </a:r>
            <a:r>
              <a:rPr sz="2400" b="1" spc="-55" dirty="0">
                <a:latin typeface="Calibri"/>
                <a:cs typeface="Calibri"/>
              </a:rPr>
              <a:t> </a:t>
            </a:r>
            <a:r>
              <a:rPr sz="2400" b="1" spc="-10" dirty="0">
                <a:latin typeface="Calibri"/>
                <a:cs typeface="Calibri"/>
              </a:rPr>
              <a:t>perspective</a:t>
            </a:r>
            <a:r>
              <a:rPr sz="2400" b="1" spc="-90" dirty="0">
                <a:latin typeface="Calibri"/>
                <a:cs typeface="Calibri"/>
              </a:rPr>
              <a:t> </a:t>
            </a:r>
            <a:r>
              <a:rPr sz="2400" dirty="0">
                <a:latin typeface="Calibri"/>
                <a:cs typeface="Calibri"/>
              </a:rPr>
              <a:t>and</a:t>
            </a:r>
            <a:r>
              <a:rPr sz="2400" spc="-45" dirty="0">
                <a:latin typeface="Calibri"/>
                <a:cs typeface="Calibri"/>
              </a:rPr>
              <a:t> </a:t>
            </a:r>
            <a:r>
              <a:rPr sz="2400" spc="-10" dirty="0">
                <a:latin typeface="Calibri"/>
                <a:cs typeface="Calibri"/>
              </a:rPr>
              <a:t>introduces</a:t>
            </a:r>
            <a:r>
              <a:rPr sz="2400" spc="-50" dirty="0">
                <a:latin typeface="Calibri"/>
                <a:cs typeface="Calibri"/>
              </a:rPr>
              <a:t> </a:t>
            </a:r>
            <a:r>
              <a:rPr sz="2400" spc="-25" dirty="0">
                <a:latin typeface="Calibri"/>
                <a:cs typeface="Calibri"/>
              </a:rPr>
              <a:t>the </a:t>
            </a:r>
            <a:r>
              <a:rPr sz="2400" dirty="0">
                <a:latin typeface="Calibri"/>
                <a:cs typeface="Calibri"/>
              </a:rPr>
              <a:t>concepts</a:t>
            </a:r>
            <a:r>
              <a:rPr sz="2400" spc="-35" dirty="0">
                <a:latin typeface="Calibri"/>
                <a:cs typeface="Calibri"/>
              </a:rPr>
              <a:t> </a:t>
            </a:r>
            <a:r>
              <a:rPr sz="2400" dirty="0">
                <a:latin typeface="Calibri"/>
                <a:cs typeface="Calibri"/>
              </a:rPr>
              <a:t>of</a:t>
            </a:r>
            <a:r>
              <a:rPr sz="2400" spc="-45" dirty="0">
                <a:latin typeface="Calibri"/>
                <a:cs typeface="Calibri"/>
              </a:rPr>
              <a:t> </a:t>
            </a:r>
            <a:r>
              <a:rPr sz="2400" b="1" dirty="0">
                <a:latin typeface="Calibri"/>
                <a:cs typeface="Calibri"/>
              </a:rPr>
              <a:t>adoption</a:t>
            </a:r>
            <a:r>
              <a:rPr sz="2400" b="1" spc="-35" dirty="0">
                <a:latin typeface="Calibri"/>
                <a:cs typeface="Calibri"/>
              </a:rPr>
              <a:t> </a:t>
            </a:r>
            <a:r>
              <a:rPr sz="2400" b="1" dirty="0">
                <a:latin typeface="Calibri"/>
                <a:cs typeface="Calibri"/>
              </a:rPr>
              <a:t>and</a:t>
            </a:r>
            <a:r>
              <a:rPr sz="2400" b="1" spc="-25" dirty="0">
                <a:latin typeface="Calibri"/>
                <a:cs typeface="Calibri"/>
              </a:rPr>
              <a:t> </a:t>
            </a:r>
            <a:r>
              <a:rPr sz="2400" b="1" spc="-10" dirty="0" smtClean="0">
                <a:latin typeface="Calibri"/>
                <a:cs typeface="Calibri"/>
              </a:rPr>
              <a:t>adaptation</a:t>
            </a:r>
            <a:r>
              <a:rPr lang="en-IN" sz="2400" b="1" spc="-10" dirty="0" smtClean="0">
                <a:latin typeface="Calibri"/>
                <a:cs typeface="Calibri"/>
              </a:rPr>
              <a:t> model</a:t>
            </a:r>
            <a:r>
              <a:rPr lang="en-IN" sz="2400" spc="-10" dirty="0" smtClean="0">
                <a:latin typeface="Calibri"/>
                <a:cs typeface="Calibri"/>
              </a:rPr>
              <a:t>.</a:t>
            </a:r>
            <a:endParaRPr sz="2400" dirty="0">
              <a:latin typeface="Calibri"/>
              <a:cs typeface="Calibri"/>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168085"/>
            <a:ext cx="8281670" cy="5733415"/>
          </a:xfrm>
          <a:prstGeom prst="rect">
            <a:avLst/>
          </a:prstGeom>
        </p:spPr>
        <p:txBody>
          <a:bodyPr vert="horz" wrap="square" lIns="0" tIns="86360" rIns="0" bIns="0" rtlCol="0">
            <a:spAutoFit/>
          </a:bodyPr>
          <a:lstStyle/>
          <a:p>
            <a:pPr marL="12700">
              <a:lnSpc>
                <a:spcPct val="100000"/>
              </a:lnSpc>
              <a:spcBef>
                <a:spcPts val="680"/>
              </a:spcBef>
            </a:pPr>
            <a:r>
              <a:rPr sz="2400" b="1" dirty="0">
                <a:latin typeface="Calibri"/>
                <a:cs typeface="Calibri"/>
              </a:rPr>
              <a:t>3)</a:t>
            </a:r>
            <a:r>
              <a:rPr sz="2400" b="1" spc="-50" dirty="0">
                <a:latin typeface="Calibri"/>
                <a:cs typeface="Calibri"/>
              </a:rPr>
              <a:t> </a:t>
            </a:r>
            <a:r>
              <a:rPr sz="2400" b="1" dirty="0">
                <a:latin typeface="Calibri"/>
                <a:cs typeface="Calibri"/>
              </a:rPr>
              <a:t>Data</a:t>
            </a:r>
            <a:r>
              <a:rPr sz="2400" b="1" spc="-25" dirty="0">
                <a:latin typeface="Calibri"/>
                <a:cs typeface="Calibri"/>
              </a:rPr>
              <a:t> </a:t>
            </a:r>
            <a:r>
              <a:rPr sz="2400" b="1" dirty="0">
                <a:latin typeface="Calibri"/>
                <a:cs typeface="Calibri"/>
              </a:rPr>
              <a:t>flow</a:t>
            </a:r>
            <a:r>
              <a:rPr sz="2400" b="1" spc="-55" dirty="0">
                <a:latin typeface="Calibri"/>
                <a:cs typeface="Calibri"/>
              </a:rPr>
              <a:t> </a:t>
            </a:r>
            <a:r>
              <a:rPr sz="2400" b="1" spc="-10" dirty="0">
                <a:latin typeface="Calibri"/>
                <a:cs typeface="Calibri"/>
              </a:rPr>
              <a:t>model:</a:t>
            </a:r>
            <a:endParaRPr sz="2400">
              <a:latin typeface="Calibri"/>
              <a:cs typeface="Calibri"/>
            </a:endParaRPr>
          </a:p>
          <a:p>
            <a:pPr marL="231775" marR="274955" indent="-219075">
              <a:lnSpc>
                <a:spcPct val="100000"/>
              </a:lnSpc>
              <a:spcBef>
                <a:spcPts val="575"/>
              </a:spcBef>
              <a:buChar char="•"/>
              <a:tabLst>
                <a:tab pos="355600" algn="l"/>
              </a:tabLst>
            </a:pPr>
            <a:r>
              <a:rPr sz="2400" dirty="0">
                <a:latin typeface="Calibri"/>
                <a:cs typeface="Calibri"/>
              </a:rPr>
              <a:t>One</a:t>
            </a:r>
            <a:r>
              <a:rPr sz="2400" spc="-25" dirty="0">
                <a:latin typeface="Calibri"/>
                <a:cs typeface="Calibri"/>
              </a:rPr>
              <a:t> </a:t>
            </a:r>
            <a:r>
              <a:rPr sz="2400" dirty="0">
                <a:latin typeface="Calibri"/>
                <a:cs typeface="Calibri"/>
              </a:rPr>
              <a:t>benefit</a:t>
            </a:r>
            <a:r>
              <a:rPr sz="2400" spc="-20" dirty="0">
                <a:latin typeface="Calibri"/>
                <a:cs typeface="Calibri"/>
              </a:rPr>
              <a:t> </a:t>
            </a:r>
            <a:r>
              <a:rPr sz="2400" dirty="0">
                <a:latin typeface="Calibri"/>
                <a:cs typeface="Calibri"/>
              </a:rPr>
              <a:t>of</a:t>
            </a:r>
            <a:r>
              <a:rPr sz="2400" spc="-30" dirty="0">
                <a:latin typeface="Calibri"/>
                <a:cs typeface="Calibri"/>
              </a:rPr>
              <a:t> </a:t>
            </a:r>
            <a:r>
              <a:rPr sz="2400" dirty="0">
                <a:latin typeface="Calibri"/>
                <a:cs typeface="Calibri"/>
              </a:rPr>
              <a:t>the</a:t>
            </a:r>
            <a:r>
              <a:rPr sz="2400" spc="-20" dirty="0">
                <a:latin typeface="Calibri"/>
                <a:cs typeface="Calibri"/>
              </a:rPr>
              <a:t> </a:t>
            </a:r>
            <a:r>
              <a:rPr sz="2400" b="1" i="1" dirty="0">
                <a:solidFill>
                  <a:srgbClr val="6F2F9F"/>
                </a:solidFill>
                <a:latin typeface="Calibri"/>
                <a:cs typeface="Calibri"/>
              </a:rPr>
              <a:t>IP</a:t>
            </a:r>
            <a:r>
              <a:rPr sz="2400" b="1" i="1" spc="-40" dirty="0">
                <a:solidFill>
                  <a:srgbClr val="6F2F9F"/>
                </a:solidFill>
                <a:latin typeface="Calibri"/>
                <a:cs typeface="Calibri"/>
              </a:rPr>
              <a:t> </a:t>
            </a:r>
            <a:r>
              <a:rPr sz="2400" b="1" i="1" dirty="0">
                <a:solidFill>
                  <a:srgbClr val="6F2F9F"/>
                </a:solidFill>
                <a:latin typeface="Calibri"/>
                <a:cs typeface="Calibri"/>
              </a:rPr>
              <a:t>adoption</a:t>
            </a:r>
            <a:r>
              <a:rPr sz="2400" b="1" i="1" spc="-45" dirty="0">
                <a:solidFill>
                  <a:srgbClr val="6F2F9F"/>
                </a:solidFill>
                <a:latin typeface="Calibri"/>
                <a:cs typeface="Calibri"/>
              </a:rPr>
              <a:t> </a:t>
            </a:r>
            <a:r>
              <a:rPr sz="2400" b="1" i="1" dirty="0">
                <a:solidFill>
                  <a:srgbClr val="6F2F9F"/>
                </a:solidFill>
                <a:latin typeface="Calibri"/>
                <a:cs typeface="Calibri"/>
              </a:rPr>
              <a:t>model</a:t>
            </a:r>
            <a:r>
              <a:rPr sz="2400" b="1" i="1" spc="-50" dirty="0">
                <a:solidFill>
                  <a:srgbClr val="6F2F9F"/>
                </a:solidFill>
                <a:latin typeface="Calibri"/>
                <a:cs typeface="Calibri"/>
              </a:rPr>
              <a:t> </a:t>
            </a:r>
            <a:r>
              <a:rPr sz="2400" dirty="0">
                <a:solidFill>
                  <a:srgbClr val="6F2F9F"/>
                </a:solidFill>
                <a:latin typeface="Calibri"/>
                <a:cs typeface="Calibri"/>
              </a:rPr>
              <a:t>is</a:t>
            </a:r>
            <a:r>
              <a:rPr sz="2400" spc="-30" dirty="0">
                <a:solidFill>
                  <a:srgbClr val="6F2F9F"/>
                </a:solidFill>
                <a:latin typeface="Calibri"/>
                <a:cs typeface="Calibri"/>
              </a:rPr>
              <a:t> </a:t>
            </a:r>
            <a:r>
              <a:rPr sz="2400" dirty="0">
                <a:solidFill>
                  <a:srgbClr val="6F2F9F"/>
                </a:solidFill>
                <a:latin typeface="Calibri"/>
                <a:cs typeface="Calibri"/>
              </a:rPr>
              <a:t>the</a:t>
            </a:r>
            <a:r>
              <a:rPr sz="2400" spc="-25" dirty="0">
                <a:solidFill>
                  <a:srgbClr val="6F2F9F"/>
                </a:solidFill>
                <a:latin typeface="Calibri"/>
                <a:cs typeface="Calibri"/>
              </a:rPr>
              <a:t> </a:t>
            </a:r>
            <a:r>
              <a:rPr sz="2400" b="1" i="1" spc="-10" dirty="0">
                <a:solidFill>
                  <a:srgbClr val="6F2F9F"/>
                </a:solidFill>
                <a:latin typeface="Calibri"/>
                <a:cs typeface="Calibri"/>
              </a:rPr>
              <a:t>end-</a:t>
            </a:r>
            <a:r>
              <a:rPr sz="2400" b="1" i="1" spc="-30" dirty="0">
                <a:solidFill>
                  <a:srgbClr val="6F2F9F"/>
                </a:solidFill>
                <a:latin typeface="Calibri"/>
                <a:cs typeface="Calibri"/>
              </a:rPr>
              <a:t>to-</a:t>
            </a:r>
            <a:r>
              <a:rPr sz="2400" b="1" i="1" dirty="0">
                <a:solidFill>
                  <a:srgbClr val="6F2F9F"/>
                </a:solidFill>
                <a:latin typeface="Calibri"/>
                <a:cs typeface="Calibri"/>
              </a:rPr>
              <a:t>end</a:t>
            </a:r>
            <a:r>
              <a:rPr sz="2400" b="1" i="1" spc="-25" dirty="0">
                <a:solidFill>
                  <a:srgbClr val="6F2F9F"/>
                </a:solidFill>
                <a:latin typeface="Calibri"/>
                <a:cs typeface="Calibri"/>
              </a:rPr>
              <a:t> </a:t>
            </a:r>
            <a:r>
              <a:rPr sz="2400" b="1" i="1" spc="-10" dirty="0">
                <a:solidFill>
                  <a:srgbClr val="6F2F9F"/>
                </a:solidFill>
                <a:latin typeface="Calibri"/>
                <a:cs typeface="Calibri"/>
              </a:rPr>
              <a:t>nature 	</a:t>
            </a:r>
            <a:r>
              <a:rPr sz="2400" b="1" i="1" dirty="0">
                <a:solidFill>
                  <a:srgbClr val="6F2F9F"/>
                </a:solidFill>
                <a:latin typeface="Calibri"/>
                <a:cs typeface="Calibri"/>
              </a:rPr>
              <a:t>of </a:t>
            </a:r>
            <a:r>
              <a:rPr sz="2400" b="1" i="1" spc="-10" dirty="0">
                <a:solidFill>
                  <a:srgbClr val="6F2F9F"/>
                </a:solidFill>
                <a:latin typeface="Calibri"/>
                <a:cs typeface="Calibri"/>
              </a:rPr>
              <a:t>communications.</a:t>
            </a:r>
            <a:endParaRPr sz="2400">
              <a:latin typeface="Calibri"/>
              <a:cs typeface="Calibri"/>
            </a:endParaRPr>
          </a:p>
          <a:p>
            <a:pPr>
              <a:lnSpc>
                <a:spcPct val="100000"/>
              </a:lnSpc>
              <a:spcBef>
                <a:spcPts val="1105"/>
              </a:spcBef>
              <a:buFont typeface="Calibri"/>
              <a:buChar char="•"/>
            </a:pPr>
            <a:endParaRPr sz="2400">
              <a:latin typeface="Calibri"/>
              <a:cs typeface="Calibri"/>
            </a:endParaRPr>
          </a:p>
          <a:p>
            <a:pPr marL="232410" marR="233045" indent="-219710">
              <a:lnSpc>
                <a:spcPct val="100000"/>
              </a:lnSpc>
              <a:buFont typeface="Calibri"/>
              <a:buChar char="•"/>
              <a:tabLst>
                <a:tab pos="355600" algn="l"/>
              </a:tabLst>
            </a:pPr>
            <a:r>
              <a:rPr sz="2400" b="1" i="1" dirty="0">
                <a:latin typeface="Calibri"/>
                <a:cs typeface="Calibri"/>
              </a:rPr>
              <a:t>Any</a:t>
            </a:r>
            <a:r>
              <a:rPr sz="2400" b="1" i="1" spc="-60" dirty="0">
                <a:latin typeface="Calibri"/>
                <a:cs typeface="Calibri"/>
              </a:rPr>
              <a:t> </a:t>
            </a:r>
            <a:r>
              <a:rPr sz="2400" b="1" i="1" dirty="0">
                <a:latin typeface="Calibri"/>
                <a:cs typeface="Calibri"/>
              </a:rPr>
              <a:t>node</a:t>
            </a:r>
            <a:r>
              <a:rPr sz="2400" b="1" i="1" spc="-40" dirty="0">
                <a:latin typeface="Calibri"/>
                <a:cs typeface="Calibri"/>
              </a:rPr>
              <a:t> </a:t>
            </a:r>
            <a:r>
              <a:rPr sz="2400" b="1" i="1" dirty="0">
                <a:latin typeface="Calibri"/>
                <a:cs typeface="Calibri"/>
              </a:rPr>
              <a:t>can</a:t>
            </a:r>
            <a:r>
              <a:rPr sz="2400" b="1" i="1" spc="-45" dirty="0">
                <a:latin typeface="Calibri"/>
                <a:cs typeface="Calibri"/>
              </a:rPr>
              <a:t> </a:t>
            </a:r>
            <a:r>
              <a:rPr sz="2400" b="1" i="1" dirty="0">
                <a:latin typeface="Calibri"/>
                <a:cs typeface="Calibri"/>
              </a:rPr>
              <a:t>easily</a:t>
            </a:r>
            <a:r>
              <a:rPr sz="2400" b="1" i="1" spc="-65" dirty="0">
                <a:latin typeface="Calibri"/>
                <a:cs typeface="Calibri"/>
              </a:rPr>
              <a:t> </a:t>
            </a:r>
            <a:r>
              <a:rPr sz="2400" b="1" i="1" spc="-10" dirty="0">
                <a:latin typeface="Calibri"/>
                <a:cs typeface="Calibri"/>
              </a:rPr>
              <a:t>exchange</a:t>
            </a:r>
            <a:r>
              <a:rPr sz="2400" b="1" i="1" spc="-60" dirty="0">
                <a:latin typeface="Calibri"/>
                <a:cs typeface="Calibri"/>
              </a:rPr>
              <a:t> </a:t>
            </a:r>
            <a:r>
              <a:rPr sz="2400" b="1" i="1" dirty="0">
                <a:latin typeface="Calibri"/>
                <a:cs typeface="Calibri"/>
              </a:rPr>
              <a:t>data</a:t>
            </a:r>
            <a:r>
              <a:rPr sz="2400" b="1" i="1" spc="-60" dirty="0">
                <a:latin typeface="Calibri"/>
                <a:cs typeface="Calibri"/>
              </a:rPr>
              <a:t> </a:t>
            </a:r>
            <a:r>
              <a:rPr sz="2400" b="1" i="1" dirty="0">
                <a:latin typeface="Calibri"/>
                <a:cs typeface="Calibri"/>
              </a:rPr>
              <a:t>with</a:t>
            </a:r>
            <a:r>
              <a:rPr sz="2400" b="1" i="1" spc="-40" dirty="0">
                <a:latin typeface="Calibri"/>
                <a:cs typeface="Calibri"/>
              </a:rPr>
              <a:t> </a:t>
            </a:r>
            <a:r>
              <a:rPr sz="2400" b="1" i="1" dirty="0">
                <a:latin typeface="Calibri"/>
                <a:cs typeface="Calibri"/>
              </a:rPr>
              <a:t>any</a:t>
            </a:r>
            <a:r>
              <a:rPr sz="2400" b="1" i="1" spc="-60" dirty="0">
                <a:latin typeface="Calibri"/>
                <a:cs typeface="Calibri"/>
              </a:rPr>
              <a:t> </a:t>
            </a:r>
            <a:r>
              <a:rPr sz="2400" b="1" i="1" dirty="0">
                <a:latin typeface="Calibri"/>
                <a:cs typeface="Calibri"/>
              </a:rPr>
              <a:t>other</a:t>
            </a:r>
            <a:r>
              <a:rPr sz="2400" b="1" i="1" spc="-30" dirty="0">
                <a:latin typeface="Calibri"/>
                <a:cs typeface="Calibri"/>
              </a:rPr>
              <a:t> </a:t>
            </a:r>
            <a:r>
              <a:rPr sz="2400" b="1" i="1" dirty="0">
                <a:latin typeface="Calibri"/>
                <a:cs typeface="Calibri"/>
              </a:rPr>
              <a:t>node</a:t>
            </a:r>
            <a:r>
              <a:rPr sz="2400" b="1" i="1" spc="-50" dirty="0">
                <a:latin typeface="Calibri"/>
                <a:cs typeface="Calibri"/>
              </a:rPr>
              <a:t> </a:t>
            </a:r>
            <a:r>
              <a:rPr sz="2400" b="1" i="1" dirty="0">
                <a:latin typeface="Calibri"/>
                <a:cs typeface="Calibri"/>
              </a:rPr>
              <a:t>in</a:t>
            </a:r>
            <a:r>
              <a:rPr sz="2400" b="1" i="1" spc="-50" dirty="0">
                <a:latin typeface="Calibri"/>
                <a:cs typeface="Calibri"/>
              </a:rPr>
              <a:t> a 	</a:t>
            </a:r>
            <a:r>
              <a:rPr sz="2400" b="1" i="1" dirty="0">
                <a:latin typeface="Calibri"/>
                <a:cs typeface="Calibri"/>
              </a:rPr>
              <a:t>network,</a:t>
            </a:r>
            <a:r>
              <a:rPr sz="2400" b="1" i="1" spc="-65" dirty="0">
                <a:latin typeface="Calibri"/>
                <a:cs typeface="Calibri"/>
              </a:rPr>
              <a:t> </a:t>
            </a:r>
            <a:r>
              <a:rPr sz="2400" dirty="0">
                <a:latin typeface="Calibri"/>
                <a:cs typeface="Calibri"/>
              </a:rPr>
              <a:t>although</a:t>
            </a:r>
            <a:r>
              <a:rPr sz="2400" spc="-65" dirty="0">
                <a:latin typeface="Calibri"/>
                <a:cs typeface="Calibri"/>
              </a:rPr>
              <a:t> </a:t>
            </a:r>
            <a:r>
              <a:rPr sz="2400" spc="-20" dirty="0">
                <a:latin typeface="Calibri"/>
                <a:cs typeface="Calibri"/>
              </a:rPr>
              <a:t>security,</a:t>
            </a:r>
            <a:r>
              <a:rPr sz="2400" spc="-80" dirty="0">
                <a:latin typeface="Calibri"/>
                <a:cs typeface="Calibri"/>
              </a:rPr>
              <a:t> </a:t>
            </a:r>
            <a:r>
              <a:rPr sz="2400" spc="-25" dirty="0">
                <a:latin typeface="Calibri"/>
                <a:cs typeface="Calibri"/>
              </a:rPr>
              <a:t>privacy,</a:t>
            </a:r>
            <a:r>
              <a:rPr sz="2400" spc="-70" dirty="0">
                <a:latin typeface="Calibri"/>
                <a:cs typeface="Calibri"/>
              </a:rPr>
              <a:t> </a:t>
            </a:r>
            <a:r>
              <a:rPr sz="2400" dirty="0">
                <a:latin typeface="Calibri"/>
                <a:cs typeface="Calibri"/>
              </a:rPr>
              <a:t>and</a:t>
            </a:r>
            <a:r>
              <a:rPr sz="2400" spc="-60" dirty="0">
                <a:latin typeface="Calibri"/>
                <a:cs typeface="Calibri"/>
              </a:rPr>
              <a:t> </a:t>
            </a:r>
            <a:r>
              <a:rPr sz="2400" dirty="0">
                <a:latin typeface="Calibri"/>
                <a:cs typeface="Calibri"/>
              </a:rPr>
              <a:t>other</a:t>
            </a:r>
            <a:r>
              <a:rPr sz="2400" spc="-55" dirty="0">
                <a:latin typeface="Calibri"/>
                <a:cs typeface="Calibri"/>
              </a:rPr>
              <a:t> </a:t>
            </a:r>
            <a:r>
              <a:rPr sz="2400" spc="-10" dirty="0">
                <a:latin typeface="Calibri"/>
                <a:cs typeface="Calibri"/>
              </a:rPr>
              <a:t>factors</a:t>
            </a:r>
            <a:r>
              <a:rPr sz="2400" spc="-70" dirty="0">
                <a:latin typeface="Calibri"/>
                <a:cs typeface="Calibri"/>
              </a:rPr>
              <a:t> </a:t>
            </a:r>
            <a:r>
              <a:rPr sz="2400" dirty="0">
                <a:latin typeface="Calibri"/>
                <a:cs typeface="Calibri"/>
              </a:rPr>
              <a:t>may</a:t>
            </a:r>
            <a:r>
              <a:rPr sz="2400" spc="-65" dirty="0">
                <a:latin typeface="Calibri"/>
                <a:cs typeface="Calibri"/>
              </a:rPr>
              <a:t> </a:t>
            </a:r>
            <a:r>
              <a:rPr sz="2400" spc="-25" dirty="0">
                <a:latin typeface="Calibri"/>
                <a:cs typeface="Calibri"/>
              </a:rPr>
              <a:t>put 	</a:t>
            </a:r>
            <a:r>
              <a:rPr sz="2400" dirty="0">
                <a:latin typeface="Calibri"/>
                <a:cs typeface="Calibri"/>
              </a:rPr>
              <a:t>controls</a:t>
            </a:r>
            <a:r>
              <a:rPr sz="2400" spc="-50" dirty="0">
                <a:latin typeface="Calibri"/>
                <a:cs typeface="Calibri"/>
              </a:rPr>
              <a:t> </a:t>
            </a:r>
            <a:r>
              <a:rPr sz="2400" dirty="0">
                <a:latin typeface="Calibri"/>
                <a:cs typeface="Calibri"/>
              </a:rPr>
              <a:t>and</a:t>
            </a:r>
            <a:r>
              <a:rPr sz="2400" spc="-20" dirty="0">
                <a:latin typeface="Calibri"/>
                <a:cs typeface="Calibri"/>
              </a:rPr>
              <a:t> </a:t>
            </a:r>
            <a:r>
              <a:rPr sz="2400" dirty="0">
                <a:latin typeface="Calibri"/>
                <a:cs typeface="Calibri"/>
              </a:rPr>
              <a:t>limits</a:t>
            </a:r>
            <a:r>
              <a:rPr sz="2400" spc="-50" dirty="0">
                <a:latin typeface="Calibri"/>
                <a:cs typeface="Calibri"/>
              </a:rPr>
              <a:t> </a:t>
            </a:r>
            <a:r>
              <a:rPr sz="2400" dirty="0">
                <a:latin typeface="Calibri"/>
                <a:cs typeface="Calibri"/>
              </a:rPr>
              <a:t>on</a:t>
            </a:r>
            <a:r>
              <a:rPr sz="2400" spc="-40" dirty="0">
                <a:latin typeface="Calibri"/>
                <a:cs typeface="Calibri"/>
              </a:rPr>
              <a:t> </a:t>
            </a:r>
            <a:r>
              <a:rPr sz="2400" dirty="0">
                <a:latin typeface="Calibri"/>
                <a:cs typeface="Calibri"/>
              </a:rPr>
              <a:t>the</a:t>
            </a:r>
            <a:r>
              <a:rPr sz="2400" spc="-20" dirty="0">
                <a:latin typeface="Calibri"/>
                <a:cs typeface="Calibri"/>
              </a:rPr>
              <a:t> </a:t>
            </a:r>
            <a:r>
              <a:rPr sz="2400" spc="-45" dirty="0">
                <a:latin typeface="Calibri"/>
                <a:cs typeface="Calibri"/>
              </a:rPr>
              <a:t>“end-</a:t>
            </a:r>
            <a:r>
              <a:rPr sz="2400" spc="-20" dirty="0">
                <a:latin typeface="Calibri"/>
                <a:cs typeface="Calibri"/>
              </a:rPr>
              <a:t>to-</a:t>
            </a:r>
            <a:r>
              <a:rPr sz="2400" dirty="0">
                <a:latin typeface="Calibri"/>
                <a:cs typeface="Calibri"/>
              </a:rPr>
              <a:t>end”</a:t>
            </a:r>
            <a:r>
              <a:rPr sz="2400" spc="-40" dirty="0">
                <a:latin typeface="Calibri"/>
                <a:cs typeface="Calibri"/>
              </a:rPr>
              <a:t> </a:t>
            </a:r>
            <a:r>
              <a:rPr sz="2400" spc="-10" dirty="0">
                <a:latin typeface="Calibri"/>
                <a:cs typeface="Calibri"/>
              </a:rPr>
              <a:t>concept.</a:t>
            </a:r>
            <a:endParaRPr sz="2400">
              <a:latin typeface="Calibri"/>
              <a:cs typeface="Calibri"/>
            </a:endParaRPr>
          </a:p>
          <a:p>
            <a:pPr>
              <a:lnSpc>
                <a:spcPct val="100000"/>
              </a:lnSpc>
              <a:spcBef>
                <a:spcPts val="1105"/>
              </a:spcBef>
              <a:buFont typeface="Calibri"/>
              <a:buChar char="•"/>
            </a:pPr>
            <a:endParaRPr sz="2400">
              <a:latin typeface="Calibri"/>
              <a:cs typeface="Calibri"/>
            </a:endParaRPr>
          </a:p>
          <a:p>
            <a:pPr marL="231775" indent="-219075">
              <a:lnSpc>
                <a:spcPct val="100000"/>
              </a:lnSpc>
              <a:buChar char="•"/>
              <a:tabLst>
                <a:tab pos="231775" algn="l"/>
              </a:tabLst>
            </a:pPr>
            <a:r>
              <a:rPr sz="2400" dirty="0">
                <a:latin typeface="Calibri"/>
                <a:cs typeface="Calibri"/>
              </a:rPr>
              <a:t>In</a:t>
            </a:r>
            <a:r>
              <a:rPr sz="2400" spc="-45" dirty="0">
                <a:latin typeface="Calibri"/>
                <a:cs typeface="Calibri"/>
              </a:rPr>
              <a:t> </a:t>
            </a:r>
            <a:r>
              <a:rPr sz="2400" dirty="0">
                <a:latin typeface="Calibri"/>
                <a:cs typeface="Calibri"/>
              </a:rPr>
              <a:t>many</a:t>
            </a:r>
            <a:r>
              <a:rPr sz="2400" spc="-45" dirty="0">
                <a:latin typeface="Calibri"/>
                <a:cs typeface="Calibri"/>
              </a:rPr>
              <a:t> </a:t>
            </a:r>
            <a:r>
              <a:rPr sz="2400" dirty="0">
                <a:latin typeface="Calibri"/>
                <a:cs typeface="Calibri"/>
              </a:rPr>
              <a:t>IoT</a:t>
            </a:r>
            <a:r>
              <a:rPr sz="2400" spc="-45" dirty="0">
                <a:latin typeface="Calibri"/>
                <a:cs typeface="Calibri"/>
              </a:rPr>
              <a:t> </a:t>
            </a:r>
            <a:r>
              <a:rPr sz="2400" dirty="0">
                <a:latin typeface="Calibri"/>
                <a:cs typeface="Calibri"/>
              </a:rPr>
              <a:t>solutions</a:t>
            </a:r>
            <a:r>
              <a:rPr sz="2400" b="1" i="1" dirty="0">
                <a:latin typeface="Calibri"/>
                <a:cs typeface="Calibri"/>
              </a:rPr>
              <a:t>,</a:t>
            </a:r>
            <a:r>
              <a:rPr sz="2400" b="1" i="1" spc="-35" dirty="0">
                <a:latin typeface="Calibri"/>
                <a:cs typeface="Calibri"/>
              </a:rPr>
              <a:t> </a:t>
            </a:r>
            <a:r>
              <a:rPr sz="2400" b="1" i="1" dirty="0">
                <a:latin typeface="Calibri"/>
                <a:cs typeface="Calibri"/>
              </a:rPr>
              <a:t>a</a:t>
            </a:r>
            <a:r>
              <a:rPr sz="2400" b="1" i="1" spc="-50" dirty="0">
                <a:latin typeface="Calibri"/>
                <a:cs typeface="Calibri"/>
              </a:rPr>
              <a:t> </a:t>
            </a:r>
            <a:r>
              <a:rPr sz="2400" b="1" i="1" spc="-10" dirty="0">
                <a:latin typeface="Calibri"/>
                <a:cs typeface="Calibri"/>
              </a:rPr>
              <a:t>device’s</a:t>
            </a:r>
            <a:r>
              <a:rPr sz="2400" b="1" i="1" spc="-50" dirty="0">
                <a:latin typeface="Calibri"/>
                <a:cs typeface="Calibri"/>
              </a:rPr>
              <a:t> </a:t>
            </a:r>
            <a:r>
              <a:rPr sz="2400" b="1" i="1" dirty="0">
                <a:latin typeface="Calibri"/>
                <a:cs typeface="Calibri"/>
              </a:rPr>
              <a:t>data</a:t>
            </a:r>
            <a:r>
              <a:rPr sz="2400" b="1" i="1" spc="-60" dirty="0">
                <a:latin typeface="Calibri"/>
                <a:cs typeface="Calibri"/>
              </a:rPr>
              <a:t> </a:t>
            </a:r>
            <a:r>
              <a:rPr sz="2400" b="1" i="1" dirty="0">
                <a:latin typeface="Calibri"/>
                <a:cs typeface="Calibri"/>
              </a:rPr>
              <a:t>flow</a:t>
            </a:r>
            <a:r>
              <a:rPr sz="2400" b="1" i="1" spc="-35" dirty="0">
                <a:latin typeface="Calibri"/>
                <a:cs typeface="Calibri"/>
              </a:rPr>
              <a:t> </a:t>
            </a:r>
            <a:r>
              <a:rPr sz="2400" b="1" i="1" dirty="0">
                <a:latin typeface="Calibri"/>
                <a:cs typeface="Calibri"/>
              </a:rPr>
              <a:t>is</a:t>
            </a:r>
            <a:r>
              <a:rPr sz="2400" b="1" i="1" spc="-40" dirty="0">
                <a:latin typeface="Calibri"/>
                <a:cs typeface="Calibri"/>
              </a:rPr>
              <a:t> </a:t>
            </a:r>
            <a:r>
              <a:rPr sz="2400" b="1" i="1" dirty="0">
                <a:latin typeface="Calibri"/>
                <a:cs typeface="Calibri"/>
              </a:rPr>
              <a:t>limited</a:t>
            </a:r>
            <a:r>
              <a:rPr sz="2400" b="1" i="1" spc="-50" dirty="0">
                <a:latin typeface="Calibri"/>
                <a:cs typeface="Calibri"/>
              </a:rPr>
              <a:t> </a:t>
            </a:r>
            <a:r>
              <a:rPr sz="2400" b="1" i="1" dirty="0">
                <a:latin typeface="Calibri"/>
                <a:cs typeface="Calibri"/>
              </a:rPr>
              <a:t>to</a:t>
            </a:r>
            <a:r>
              <a:rPr sz="2400" b="1" i="1" spc="-45" dirty="0">
                <a:latin typeface="Calibri"/>
                <a:cs typeface="Calibri"/>
              </a:rPr>
              <a:t> </a:t>
            </a:r>
            <a:r>
              <a:rPr sz="2400" b="1" i="1" dirty="0">
                <a:latin typeface="Calibri"/>
                <a:cs typeface="Calibri"/>
              </a:rPr>
              <a:t>one</a:t>
            </a:r>
            <a:r>
              <a:rPr sz="2400" b="1" i="1" spc="-45" dirty="0">
                <a:latin typeface="Calibri"/>
                <a:cs typeface="Calibri"/>
              </a:rPr>
              <a:t> </a:t>
            </a:r>
            <a:r>
              <a:rPr sz="2400" b="1" i="1" spc="-25" dirty="0">
                <a:latin typeface="Calibri"/>
                <a:cs typeface="Calibri"/>
              </a:rPr>
              <a:t>or</a:t>
            </a:r>
            <a:endParaRPr sz="2400">
              <a:latin typeface="Calibri"/>
              <a:cs typeface="Calibri"/>
            </a:endParaRPr>
          </a:p>
          <a:p>
            <a:pPr marL="355600">
              <a:lnSpc>
                <a:spcPct val="100000"/>
              </a:lnSpc>
            </a:pPr>
            <a:r>
              <a:rPr sz="2400" b="1" i="1" dirty="0">
                <a:latin typeface="Calibri"/>
                <a:cs typeface="Calibri"/>
              </a:rPr>
              <a:t>two</a:t>
            </a:r>
            <a:r>
              <a:rPr sz="2400" b="1" i="1" spc="-45" dirty="0">
                <a:latin typeface="Calibri"/>
                <a:cs typeface="Calibri"/>
              </a:rPr>
              <a:t> </a:t>
            </a:r>
            <a:r>
              <a:rPr sz="2400" b="1" i="1" spc="-10" dirty="0">
                <a:latin typeface="Calibri"/>
                <a:cs typeface="Calibri"/>
              </a:rPr>
              <a:t>applications.</a:t>
            </a:r>
            <a:endParaRPr sz="2400">
              <a:latin typeface="Calibri"/>
              <a:cs typeface="Calibri"/>
            </a:endParaRPr>
          </a:p>
          <a:p>
            <a:pPr>
              <a:lnSpc>
                <a:spcPct val="100000"/>
              </a:lnSpc>
              <a:spcBef>
                <a:spcPts val="1105"/>
              </a:spcBef>
            </a:pPr>
            <a:endParaRPr sz="2400">
              <a:latin typeface="Calibri"/>
              <a:cs typeface="Calibri"/>
            </a:endParaRPr>
          </a:p>
          <a:p>
            <a:pPr marL="231775" marR="5080" indent="-219075">
              <a:lnSpc>
                <a:spcPct val="100000"/>
              </a:lnSpc>
              <a:buChar char="•"/>
              <a:tabLst>
                <a:tab pos="355600" algn="l"/>
              </a:tabLst>
            </a:pPr>
            <a:r>
              <a:rPr sz="2400" dirty="0">
                <a:latin typeface="Calibri"/>
                <a:cs typeface="Calibri"/>
              </a:rPr>
              <a:t>In</a:t>
            </a:r>
            <a:r>
              <a:rPr sz="2400" spc="-45" dirty="0">
                <a:latin typeface="Calibri"/>
                <a:cs typeface="Calibri"/>
              </a:rPr>
              <a:t> </a:t>
            </a:r>
            <a:r>
              <a:rPr sz="2400" dirty="0">
                <a:latin typeface="Calibri"/>
                <a:cs typeface="Calibri"/>
              </a:rPr>
              <a:t>this</a:t>
            </a:r>
            <a:r>
              <a:rPr sz="2400" spc="-60" dirty="0">
                <a:latin typeface="Calibri"/>
                <a:cs typeface="Calibri"/>
              </a:rPr>
              <a:t> </a:t>
            </a:r>
            <a:r>
              <a:rPr sz="2400" dirty="0">
                <a:latin typeface="Calibri"/>
                <a:cs typeface="Calibri"/>
              </a:rPr>
              <a:t>case</a:t>
            </a:r>
            <a:r>
              <a:rPr sz="2400" b="1" i="1" dirty="0">
                <a:solidFill>
                  <a:srgbClr val="6F2F9F"/>
                </a:solidFill>
                <a:latin typeface="Calibri"/>
                <a:cs typeface="Calibri"/>
              </a:rPr>
              <a:t>,</a:t>
            </a:r>
            <a:r>
              <a:rPr sz="2400" b="1" i="1" spc="-35" dirty="0">
                <a:solidFill>
                  <a:srgbClr val="6F2F9F"/>
                </a:solidFill>
                <a:latin typeface="Calibri"/>
                <a:cs typeface="Calibri"/>
              </a:rPr>
              <a:t> </a:t>
            </a:r>
            <a:r>
              <a:rPr sz="2400" b="1" i="1" dirty="0">
                <a:solidFill>
                  <a:srgbClr val="6F2F9F"/>
                </a:solidFill>
                <a:latin typeface="Calibri"/>
                <a:cs typeface="Calibri"/>
              </a:rPr>
              <a:t>the</a:t>
            </a:r>
            <a:r>
              <a:rPr sz="2400" b="1" i="1" spc="-45" dirty="0">
                <a:solidFill>
                  <a:srgbClr val="6F2F9F"/>
                </a:solidFill>
                <a:latin typeface="Calibri"/>
                <a:cs typeface="Calibri"/>
              </a:rPr>
              <a:t> </a:t>
            </a:r>
            <a:r>
              <a:rPr sz="2400" b="1" i="1" dirty="0">
                <a:solidFill>
                  <a:srgbClr val="6F2F9F"/>
                </a:solidFill>
                <a:latin typeface="Calibri"/>
                <a:cs typeface="Calibri"/>
              </a:rPr>
              <a:t>adaptation</a:t>
            </a:r>
            <a:r>
              <a:rPr sz="2400" b="1" i="1" spc="-75" dirty="0">
                <a:solidFill>
                  <a:srgbClr val="6F2F9F"/>
                </a:solidFill>
                <a:latin typeface="Calibri"/>
                <a:cs typeface="Calibri"/>
              </a:rPr>
              <a:t> </a:t>
            </a:r>
            <a:r>
              <a:rPr sz="2400" b="1" i="1" dirty="0">
                <a:solidFill>
                  <a:srgbClr val="6F2F9F"/>
                </a:solidFill>
                <a:latin typeface="Calibri"/>
                <a:cs typeface="Calibri"/>
              </a:rPr>
              <a:t>model</a:t>
            </a:r>
            <a:r>
              <a:rPr sz="2400" b="1" i="1" spc="-55" dirty="0">
                <a:solidFill>
                  <a:srgbClr val="6F2F9F"/>
                </a:solidFill>
                <a:latin typeface="Calibri"/>
                <a:cs typeface="Calibri"/>
              </a:rPr>
              <a:t> </a:t>
            </a:r>
            <a:r>
              <a:rPr sz="2400" b="1" i="1" dirty="0">
                <a:solidFill>
                  <a:srgbClr val="6F2F9F"/>
                </a:solidFill>
                <a:latin typeface="Calibri"/>
                <a:cs typeface="Calibri"/>
              </a:rPr>
              <a:t>can</a:t>
            </a:r>
            <a:r>
              <a:rPr sz="2400" b="1" i="1" spc="-40" dirty="0">
                <a:solidFill>
                  <a:srgbClr val="6F2F9F"/>
                </a:solidFill>
                <a:latin typeface="Calibri"/>
                <a:cs typeface="Calibri"/>
              </a:rPr>
              <a:t> </a:t>
            </a:r>
            <a:r>
              <a:rPr sz="2400" b="1" i="1" dirty="0">
                <a:solidFill>
                  <a:srgbClr val="6F2F9F"/>
                </a:solidFill>
                <a:latin typeface="Calibri"/>
                <a:cs typeface="Calibri"/>
              </a:rPr>
              <a:t>work</a:t>
            </a:r>
            <a:r>
              <a:rPr sz="2400" b="1" i="1" spc="-40" dirty="0">
                <a:solidFill>
                  <a:srgbClr val="6F2F9F"/>
                </a:solidFill>
                <a:latin typeface="Calibri"/>
                <a:cs typeface="Calibri"/>
              </a:rPr>
              <a:t> </a:t>
            </a:r>
            <a:r>
              <a:rPr sz="2400" b="1" i="1" dirty="0">
                <a:solidFill>
                  <a:srgbClr val="6F2F9F"/>
                </a:solidFill>
                <a:latin typeface="Calibri"/>
                <a:cs typeface="Calibri"/>
              </a:rPr>
              <a:t>because</a:t>
            </a:r>
            <a:r>
              <a:rPr sz="2400" b="1" i="1" spc="-45" dirty="0">
                <a:solidFill>
                  <a:srgbClr val="6F2F9F"/>
                </a:solidFill>
                <a:latin typeface="Calibri"/>
                <a:cs typeface="Calibri"/>
              </a:rPr>
              <a:t> </a:t>
            </a:r>
            <a:r>
              <a:rPr sz="2400" b="1" i="1" spc="-10" dirty="0">
                <a:solidFill>
                  <a:srgbClr val="6F2F9F"/>
                </a:solidFill>
                <a:latin typeface="Calibri"/>
                <a:cs typeface="Calibri"/>
              </a:rPr>
              <a:t>translation 	</a:t>
            </a:r>
            <a:r>
              <a:rPr sz="2400" b="1" i="1" dirty="0">
                <a:solidFill>
                  <a:srgbClr val="6F2F9F"/>
                </a:solidFill>
                <a:latin typeface="Calibri"/>
                <a:cs typeface="Calibri"/>
              </a:rPr>
              <a:t>of</a:t>
            </a:r>
            <a:r>
              <a:rPr sz="2400" b="1" i="1" spc="-25" dirty="0">
                <a:solidFill>
                  <a:srgbClr val="6F2F9F"/>
                </a:solidFill>
                <a:latin typeface="Calibri"/>
                <a:cs typeface="Calibri"/>
              </a:rPr>
              <a:t> </a:t>
            </a:r>
            <a:r>
              <a:rPr sz="2400" b="1" i="1" dirty="0">
                <a:solidFill>
                  <a:srgbClr val="6F2F9F"/>
                </a:solidFill>
                <a:latin typeface="Calibri"/>
                <a:cs typeface="Calibri"/>
              </a:rPr>
              <a:t>traffic</a:t>
            </a:r>
            <a:r>
              <a:rPr sz="2400" b="1" i="1" spc="-10" dirty="0">
                <a:solidFill>
                  <a:srgbClr val="6F2F9F"/>
                </a:solidFill>
                <a:latin typeface="Calibri"/>
                <a:cs typeface="Calibri"/>
              </a:rPr>
              <a:t> </a:t>
            </a:r>
            <a:r>
              <a:rPr sz="2400" b="1" i="1" dirty="0">
                <a:solidFill>
                  <a:srgbClr val="6F2F9F"/>
                </a:solidFill>
                <a:latin typeface="Calibri"/>
                <a:cs typeface="Calibri"/>
              </a:rPr>
              <a:t>needs</a:t>
            </a:r>
            <a:r>
              <a:rPr sz="2400" b="1" i="1" spc="-40" dirty="0">
                <a:solidFill>
                  <a:srgbClr val="6F2F9F"/>
                </a:solidFill>
                <a:latin typeface="Calibri"/>
                <a:cs typeface="Calibri"/>
              </a:rPr>
              <a:t> </a:t>
            </a:r>
            <a:r>
              <a:rPr sz="2400" b="1" i="1" dirty="0">
                <a:solidFill>
                  <a:srgbClr val="6F2F9F"/>
                </a:solidFill>
                <a:latin typeface="Calibri"/>
                <a:cs typeface="Calibri"/>
              </a:rPr>
              <a:t>to</a:t>
            </a:r>
            <a:r>
              <a:rPr sz="2400" b="1" i="1" spc="-20" dirty="0">
                <a:solidFill>
                  <a:srgbClr val="6F2F9F"/>
                </a:solidFill>
                <a:latin typeface="Calibri"/>
                <a:cs typeface="Calibri"/>
              </a:rPr>
              <a:t> </a:t>
            </a:r>
            <a:r>
              <a:rPr sz="2400" b="1" i="1" dirty="0">
                <a:solidFill>
                  <a:srgbClr val="6F2F9F"/>
                </a:solidFill>
                <a:latin typeface="Calibri"/>
                <a:cs typeface="Calibri"/>
              </a:rPr>
              <a:t>occur</a:t>
            </a:r>
            <a:r>
              <a:rPr sz="2400" b="1" i="1" spc="-30" dirty="0">
                <a:solidFill>
                  <a:srgbClr val="6F2F9F"/>
                </a:solidFill>
                <a:latin typeface="Calibri"/>
                <a:cs typeface="Calibri"/>
              </a:rPr>
              <a:t> </a:t>
            </a:r>
            <a:r>
              <a:rPr sz="2400" b="1" i="1" dirty="0">
                <a:solidFill>
                  <a:srgbClr val="6F2F9F"/>
                </a:solidFill>
                <a:latin typeface="Calibri"/>
                <a:cs typeface="Calibri"/>
              </a:rPr>
              <a:t>only</a:t>
            </a:r>
            <a:r>
              <a:rPr sz="2400" b="1" i="1" spc="-30" dirty="0">
                <a:solidFill>
                  <a:srgbClr val="6F2F9F"/>
                </a:solidFill>
                <a:latin typeface="Calibri"/>
                <a:cs typeface="Calibri"/>
              </a:rPr>
              <a:t> </a:t>
            </a:r>
            <a:r>
              <a:rPr sz="2400" b="1" i="1" dirty="0">
                <a:solidFill>
                  <a:srgbClr val="6F2F9F"/>
                </a:solidFill>
                <a:latin typeface="Calibri"/>
                <a:cs typeface="Calibri"/>
              </a:rPr>
              <a:t>between</a:t>
            </a:r>
            <a:r>
              <a:rPr sz="2400" b="1" i="1" spc="-45" dirty="0">
                <a:solidFill>
                  <a:srgbClr val="6F2F9F"/>
                </a:solidFill>
                <a:latin typeface="Calibri"/>
                <a:cs typeface="Calibri"/>
              </a:rPr>
              <a:t> </a:t>
            </a:r>
            <a:r>
              <a:rPr sz="2400" b="1" i="1" dirty="0">
                <a:solidFill>
                  <a:srgbClr val="6F2F9F"/>
                </a:solidFill>
                <a:latin typeface="Calibri"/>
                <a:cs typeface="Calibri"/>
              </a:rPr>
              <a:t>the</a:t>
            </a:r>
            <a:r>
              <a:rPr sz="2400" b="1" i="1" spc="-30" dirty="0">
                <a:solidFill>
                  <a:srgbClr val="6F2F9F"/>
                </a:solidFill>
                <a:latin typeface="Calibri"/>
                <a:cs typeface="Calibri"/>
              </a:rPr>
              <a:t> </a:t>
            </a:r>
            <a:r>
              <a:rPr sz="2400" b="1" i="1" dirty="0">
                <a:solidFill>
                  <a:srgbClr val="6F2F9F"/>
                </a:solidFill>
                <a:latin typeface="Calibri"/>
                <a:cs typeface="Calibri"/>
              </a:rPr>
              <a:t>end</a:t>
            </a:r>
            <a:r>
              <a:rPr sz="2400" b="1" i="1" spc="-25" dirty="0">
                <a:solidFill>
                  <a:srgbClr val="6F2F9F"/>
                </a:solidFill>
                <a:latin typeface="Calibri"/>
                <a:cs typeface="Calibri"/>
              </a:rPr>
              <a:t> </a:t>
            </a:r>
            <a:r>
              <a:rPr sz="2400" b="1" i="1" dirty="0">
                <a:solidFill>
                  <a:srgbClr val="6F2F9F"/>
                </a:solidFill>
                <a:latin typeface="Calibri"/>
                <a:cs typeface="Calibri"/>
              </a:rPr>
              <a:t>device</a:t>
            </a:r>
            <a:r>
              <a:rPr sz="2400" b="1" i="1" spc="-40" dirty="0">
                <a:solidFill>
                  <a:srgbClr val="6F2F9F"/>
                </a:solidFill>
                <a:latin typeface="Calibri"/>
                <a:cs typeface="Calibri"/>
              </a:rPr>
              <a:t> </a:t>
            </a:r>
            <a:r>
              <a:rPr sz="2400" b="1" i="1" dirty="0">
                <a:solidFill>
                  <a:srgbClr val="6F2F9F"/>
                </a:solidFill>
                <a:latin typeface="Calibri"/>
                <a:cs typeface="Calibri"/>
              </a:rPr>
              <a:t>and</a:t>
            </a:r>
            <a:r>
              <a:rPr sz="2400" b="1" i="1" spc="-45" dirty="0">
                <a:solidFill>
                  <a:srgbClr val="6F2F9F"/>
                </a:solidFill>
                <a:latin typeface="Calibri"/>
                <a:cs typeface="Calibri"/>
              </a:rPr>
              <a:t> </a:t>
            </a:r>
            <a:r>
              <a:rPr sz="2400" b="1" i="1" spc="-25" dirty="0">
                <a:solidFill>
                  <a:srgbClr val="6F2F9F"/>
                </a:solidFill>
                <a:latin typeface="Calibri"/>
                <a:cs typeface="Calibri"/>
              </a:rPr>
              <a:t>one 	</a:t>
            </a:r>
            <a:r>
              <a:rPr sz="2400" b="1" i="1" dirty="0">
                <a:solidFill>
                  <a:srgbClr val="6F2F9F"/>
                </a:solidFill>
                <a:latin typeface="Calibri"/>
                <a:cs typeface="Calibri"/>
              </a:rPr>
              <a:t>or</a:t>
            </a:r>
            <a:r>
              <a:rPr sz="2400" b="1" i="1" spc="-45" dirty="0">
                <a:solidFill>
                  <a:srgbClr val="6F2F9F"/>
                </a:solidFill>
                <a:latin typeface="Calibri"/>
                <a:cs typeface="Calibri"/>
              </a:rPr>
              <a:t> </a:t>
            </a:r>
            <a:r>
              <a:rPr sz="2400" b="1" i="1" dirty="0">
                <a:solidFill>
                  <a:srgbClr val="6F2F9F"/>
                </a:solidFill>
                <a:latin typeface="Calibri"/>
                <a:cs typeface="Calibri"/>
              </a:rPr>
              <a:t>two</a:t>
            </a:r>
            <a:r>
              <a:rPr sz="2400" b="1" i="1" spc="-30" dirty="0">
                <a:solidFill>
                  <a:srgbClr val="6F2F9F"/>
                </a:solidFill>
                <a:latin typeface="Calibri"/>
                <a:cs typeface="Calibri"/>
              </a:rPr>
              <a:t> </a:t>
            </a:r>
            <a:r>
              <a:rPr sz="2400" b="1" i="1" dirty="0">
                <a:solidFill>
                  <a:srgbClr val="6F2F9F"/>
                </a:solidFill>
                <a:latin typeface="Calibri"/>
                <a:cs typeface="Calibri"/>
              </a:rPr>
              <a:t>application</a:t>
            </a:r>
            <a:r>
              <a:rPr sz="2400" b="1" i="1" spc="-65" dirty="0">
                <a:solidFill>
                  <a:srgbClr val="6F2F9F"/>
                </a:solidFill>
                <a:latin typeface="Calibri"/>
                <a:cs typeface="Calibri"/>
              </a:rPr>
              <a:t> </a:t>
            </a:r>
            <a:r>
              <a:rPr sz="2400" b="1" i="1" spc="-10" dirty="0">
                <a:solidFill>
                  <a:srgbClr val="6F2F9F"/>
                </a:solidFill>
                <a:latin typeface="Calibri"/>
                <a:cs typeface="Calibri"/>
              </a:rPr>
              <a:t>servers.</a:t>
            </a:r>
            <a:endParaRPr sz="2400">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397509"/>
            <a:ext cx="8225155" cy="4780915"/>
          </a:xfrm>
          <a:prstGeom prst="rect">
            <a:avLst/>
          </a:prstGeom>
        </p:spPr>
        <p:txBody>
          <a:bodyPr vert="horz" wrap="square" lIns="0" tIns="85725" rIns="0" bIns="0" rtlCol="0">
            <a:spAutoFit/>
          </a:bodyPr>
          <a:lstStyle/>
          <a:p>
            <a:pPr marL="12700">
              <a:lnSpc>
                <a:spcPct val="100000"/>
              </a:lnSpc>
              <a:spcBef>
                <a:spcPts val="675"/>
              </a:spcBef>
            </a:pPr>
            <a:r>
              <a:rPr sz="2400" b="1" dirty="0">
                <a:latin typeface="Calibri"/>
                <a:cs typeface="Calibri"/>
              </a:rPr>
              <a:t>4)</a:t>
            </a:r>
            <a:r>
              <a:rPr sz="2400" b="1" spc="-50" dirty="0">
                <a:latin typeface="Calibri"/>
                <a:cs typeface="Calibri"/>
              </a:rPr>
              <a:t> </a:t>
            </a:r>
            <a:r>
              <a:rPr sz="2400" b="1" dirty="0">
                <a:latin typeface="Calibri"/>
                <a:cs typeface="Calibri"/>
              </a:rPr>
              <a:t>Network</a:t>
            </a:r>
            <a:r>
              <a:rPr sz="2400" b="1" spc="-50" dirty="0">
                <a:latin typeface="Calibri"/>
                <a:cs typeface="Calibri"/>
              </a:rPr>
              <a:t> </a:t>
            </a:r>
            <a:r>
              <a:rPr sz="2400" b="1" spc="-10" dirty="0">
                <a:latin typeface="Calibri"/>
                <a:cs typeface="Calibri"/>
              </a:rPr>
              <a:t>diversity:</a:t>
            </a:r>
            <a:endParaRPr sz="2400">
              <a:latin typeface="Calibri"/>
              <a:cs typeface="Calibri"/>
            </a:endParaRPr>
          </a:p>
          <a:p>
            <a:pPr marL="232410" marR="577215" indent="-219710">
              <a:lnSpc>
                <a:spcPct val="100000"/>
              </a:lnSpc>
              <a:spcBef>
                <a:spcPts val="575"/>
              </a:spcBef>
              <a:buClr>
                <a:srgbClr val="000000"/>
              </a:buClr>
              <a:buChar char="•"/>
              <a:tabLst>
                <a:tab pos="355600" algn="l"/>
              </a:tabLst>
            </a:pPr>
            <a:r>
              <a:rPr sz="2400" dirty="0">
                <a:solidFill>
                  <a:srgbClr val="6F2F9F"/>
                </a:solidFill>
                <a:latin typeface="Calibri"/>
                <a:cs typeface="Calibri"/>
              </a:rPr>
              <a:t>One</a:t>
            </a:r>
            <a:r>
              <a:rPr sz="2400" spc="-30" dirty="0">
                <a:solidFill>
                  <a:srgbClr val="6F2F9F"/>
                </a:solidFill>
                <a:latin typeface="Calibri"/>
                <a:cs typeface="Calibri"/>
              </a:rPr>
              <a:t> </a:t>
            </a:r>
            <a:r>
              <a:rPr sz="2400" dirty="0">
                <a:solidFill>
                  <a:srgbClr val="6F2F9F"/>
                </a:solidFill>
                <a:latin typeface="Calibri"/>
                <a:cs typeface="Calibri"/>
              </a:rPr>
              <a:t>of</a:t>
            </a:r>
            <a:r>
              <a:rPr sz="2400" spc="-30" dirty="0">
                <a:solidFill>
                  <a:srgbClr val="6F2F9F"/>
                </a:solidFill>
                <a:latin typeface="Calibri"/>
                <a:cs typeface="Calibri"/>
              </a:rPr>
              <a:t> </a:t>
            </a:r>
            <a:r>
              <a:rPr sz="2400" dirty="0">
                <a:solidFill>
                  <a:srgbClr val="6F2F9F"/>
                </a:solidFill>
                <a:latin typeface="Calibri"/>
                <a:cs typeface="Calibri"/>
              </a:rPr>
              <a:t>the</a:t>
            </a:r>
            <a:r>
              <a:rPr sz="2400" spc="-35" dirty="0">
                <a:solidFill>
                  <a:srgbClr val="6F2F9F"/>
                </a:solidFill>
                <a:latin typeface="Calibri"/>
                <a:cs typeface="Calibri"/>
              </a:rPr>
              <a:t> </a:t>
            </a:r>
            <a:r>
              <a:rPr sz="2400" b="1" i="1" dirty="0">
                <a:solidFill>
                  <a:srgbClr val="6F2F9F"/>
                </a:solidFill>
                <a:latin typeface="Calibri"/>
                <a:cs typeface="Calibri"/>
              </a:rPr>
              <a:t>drawbacks</a:t>
            </a:r>
            <a:r>
              <a:rPr sz="2400" b="1" i="1" spc="-45" dirty="0">
                <a:solidFill>
                  <a:srgbClr val="6F2F9F"/>
                </a:solidFill>
                <a:latin typeface="Calibri"/>
                <a:cs typeface="Calibri"/>
              </a:rPr>
              <a:t> </a:t>
            </a:r>
            <a:r>
              <a:rPr sz="2400" dirty="0">
                <a:solidFill>
                  <a:srgbClr val="6F2F9F"/>
                </a:solidFill>
                <a:latin typeface="Calibri"/>
                <a:cs typeface="Calibri"/>
              </a:rPr>
              <a:t>of</a:t>
            </a:r>
            <a:r>
              <a:rPr sz="2400" spc="-30" dirty="0">
                <a:solidFill>
                  <a:srgbClr val="6F2F9F"/>
                </a:solidFill>
                <a:latin typeface="Calibri"/>
                <a:cs typeface="Calibri"/>
              </a:rPr>
              <a:t> </a:t>
            </a:r>
            <a:r>
              <a:rPr sz="2400" dirty="0">
                <a:solidFill>
                  <a:srgbClr val="6F2F9F"/>
                </a:solidFill>
                <a:latin typeface="Calibri"/>
                <a:cs typeface="Calibri"/>
              </a:rPr>
              <a:t>the</a:t>
            </a:r>
            <a:r>
              <a:rPr sz="2400" spc="-35" dirty="0">
                <a:solidFill>
                  <a:srgbClr val="6F2F9F"/>
                </a:solidFill>
                <a:latin typeface="Calibri"/>
                <a:cs typeface="Calibri"/>
              </a:rPr>
              <a:t> </a:t>
            </a:r>
            <a:r>
              <a:rPr sz="2400" b="1" i="1" dirty="0">
                <a:solidFill>
                  <a:srgbClr val="6F2F9F"/>
                </a:solidFill>
                <a:latin typeface="Calibri"/>
                <a:cs typeface="Calibri"/>
              </a:rPr>
              <a:t>adaptation</a:t>
            </a:r>
            <a:r>
              <a:rPr sz="2400" b="1" i="1" spc="-60" dirty="0">
                <a:solidFill>
                  <a:srgbClr val="6F2F9F"/>
                </a:solidFill>
                <a:latin typeface="Calibri"/>
                <a:cs typeface="Calibri"/>
              </a:rPr>
              <a:t> </a:t>
            </a:r>
            <a:r>
              <a:rPr sz="2400" b="1" i="1" dirty="0">
                <a:solidFill>
                  <a:srgbClr val="6F2F9F"/>
                </a:solidFill>
                <a:latin typeface="Calibri"/>
                <a:cs typeface="Calibri"/>
              </a:rPr>
              <a:t>model</a:t>
            </a:r>
            <a:r>
              <a:rPr sz="2400" b="1" i="1" spc="-40" dirty="0">
                <a:solidFill>
                  <a:srgbClr val="6F2F9F"/>
                </a:solidFill>
                <a:latin typeface="Calibri"/>
                <a:cs typeface="Calibri"/>
              </a:rPr>
              <a:t> </a:t>
            </a:r>
            <a:r>
              <a:rPr sz="2400" dirty="0">
                <a:solidFill>
                  <a:srgbClr val="6F2F9F"/>
                </a:solidFill>
                <a:latin typeface="Calibri"/>
                <a:cs typeface="Calibri"/>
              </a:rPr>
              <a:t>is</a:t>
            </a:r>
            <a:r>
              <a:rPr sz="2400" spc="-45" dirty="0">
                <a:solidFill>
                  <a:srgbClr val="6F2F9F"/>
                </a:solidFill>
                <a:latin typeface="Calibri"/>
                <a:cs typeface="Calibri"/>
              </a:rPr>
              <a:t> </a:t>
            </a:r>
            <a:r>
              <a:rPr sz="2400" b="1" i="1" dirty="0">
                <a:solidFill>
                  <a:srgbClr val="6F2F9F"/>
                </a:solidFill>
                <a:latin typeface="Calibri"/>
                <a:cs typeface="Calibri"/>
              </a:rPr>
              <a:t>a</a:t>
            </a:r>
            <a:r>
              <a:rPr sz="2400" b="1" i="1" spc="-35" dirty="0">
                <a:solidFill>
                  <a:srgbClr val="6F2F9F"/>
                </a:solidFill>
                <a:latin typeface="Calibri"/>
                <a:cs typeface="Calibri"/>
              </a:rPr>
              <a:t> </a:t>
            </a:r>
            <a:r>
              <a:rPr sz="2400" b="1" i="1" spc="-10" dirty="0">
                <a:solidFill>
                  <a:srgbClr val="6F2F9F"/>
                </a:solidFill>
                <a:latin typeface="Calibri"/>
                <a:cs typeface="Calibri"/>
              </a:rPr>
              <a:t>general 	</a:t>
            </a:r>
            <a:r>
              <a:rPr sz="2400" b="1" i="1" dirty="0">
                <a:solidFill>
                  <a:srgbClr val="6F2F9F"/>
                </a:solidFill>
                <a:latin typeface="Calibri"/>
                <a:cs typeface="Calibri"/>
              </a:rPr>
              <a:t>dependency</a:t>
            </a:r>
            <a:r>
              <a:rPr sz="2400" b="1" i="1" spc="-65" dirty="0">
                <a:solidFill>
                  <a:srgbClr val="6F2F9F"/>
                </a:solidFill>
                <a:latin typeface="Calibri"/>
                <a:cs typeface="Calibri"/>
              </a:rPr>
              <a:t> </a:t>
            </a:r>
            <a:r>
              <a:rPr sz="2400" b="1" i="1" dirty="0">
                <a:solidFill>
                  <a:srgbClr val="6F2F9F"/>
                </a:solidFill>
                <a:latin typeface="Calibri"/>
                <a:cs typeface="Calibri"/>
              </a:rPr>
              <a:t>on</a:t>
            </a:r>
            <a:r>
              <a:rPr sz="2400" b="1" i="1" spc="-40" dirty="0">
                <a:solidFill>
                  <a:srgbClr val="6F2F9F"/>
                </a:solidFill>
                <a:latin typeface="Calibri"/>
                <a:cs typeface="Calibri"/>
              </a:rPr>
              <a:t> </a:t>
            </a:r>
            <a:r>
              <a:rPr sz="2400" b="1" i="1" dirty="0">
                <a:solidFill>
                  <a:srgbClr val="6F2F9F"/>
                </a:solidFill>
                <a:latin typeface="Calibri"/>
                <a:cs typeface="Calibri"/>
              </a:rPr>
              <a:t>single</a:t>
            </a:r>
            <a:r>
              <a:rPr sz="2400" b="1" i="1" spc="-40" dirty="0">
                <a:solidFill>
                  <a:srgbClr val="6F2F9F"/>
                </a:solidFill>
                <a:latin typeface="Calibri"/>
                <a:cs typeface="Calibri"/>
              </a:rPr>
              <a:t> </a:t>
            </a:r>
            <a:r>
              <a:rPr sz="2400" b="1" i="1" dirty="0">
                <a:solidFill>
                  <a:srgbClr val="6F2F9F"/>
                </a:solidFill>
                <a:latin typeface="Calibri"/>
                <a:cs typeface="Calibri"/>
              </a:rPr>
              <a:t>PHY</a:t>
            </a:r>
            <a:r>
              <a:rPr sz="2400" b="1" i="1" spc="-35" dirty="0">
                <a:solidFill>
                  <a:srgbClr val="6F2F9F"/>
                </a:solidFill>
                <a:latin typeface="Calibri"/>
                <a:cs typeface="Calibri"/>
              </a:rPr>
              <a:t> </a:t>
            </a:r>
            <a:r>
              <a:rPr sz="2400" b="1" i="1" dirty="0">
                <a:solidFill>
                  <a:srgbClr val="6F2F9F"/>
                </a:solidFill>
                <a:latin typeface="Calibri"/>
                <a:cs typeface="Calibri"/>
              </a:rPr>
              <a:t>and</a:t>
            </a:r>
            <a:r>
              <a:rPr sz="2400" b="1" i="1" spc="-40" dirty="0">
                <a:solidFill>
                  <a:srgbClr val="6F2F9F"/>
                </a:solidFill>
                <a:latin typeface="Calibri"/>
                <a:cs typeface="Calibri"/>
              </a:rPr>
              <a:t> </a:t>
            </a:r>
            <a:r>
              <a:rPr sz="2400" b="1" i="1" dirty="0">
                <a:solidFill>
                  <a:srgbClr val="6F2F9F"/>
                </a:solidFill>
                <a:latin typeface="Calibri"/>
                <a:cs typeface="Calibri"/>
              </a:rPr>
              <a:t>MAC</a:t>
            </a:r>
            <a:r>
              <a:rPr sz="2400" b="1" i="1" spc="-35" dirty="0">
                <a:solidFill>
                  <a:srgbClr val="6F2F9F"/>
                </a:solidFill>
                <a:latin typeface="Calibri"/>
                <a:cs typeface="Calibri"/>
              </a:rPr>
              <a:t> </a:t>
            </a:r>
            <a:r>
              <a:rPr sz="2400" b="1" i="1" dirty="0">
                <a:solidFill>
                  <a:srgbClr val="6F2F9F"/>
                </a:solidFill>
                <a:latin typeface="Calibri"/>
                <a:cs typeface="Calibri"/>
              </a:rPr>
              <a:t>layers</a:t>
            </a:r>
            <a:r>
              <a:rPr sz="2400" dirty="0">
                <a:solidFill>
                  <a:srgbClr val="6F2F9F"/>
                </a:solidFill>
                <a:latin typeface="Calibri"/>
                <a:cs typeface="Calibri"/>
              </a:rPr>
              <a:t>.</a:t>
            </a:r>
            <a:r>
              <a:rPr sz="2400" spc="-45" dirty="0">
                <a:solidFill>
                  <a:srgbClr val="6F2F9F"/>
                </a:solidFill>
                <a:latin typeface="Calibri"/>
                <a:cs typeface="Calibri"/>
              </a:rPr>
              <a:t> </a:t>
            </a:r>
            <a:r>
              <a:rPr sz="2400" dirty="0">
                <a:latin typeface="Calibri"/>
                <a:cs typeface="Calibri"/>
              </a:rPr>
              <a:t>For</a:t>
            </a:r>
            <a:r>
              <a:rPr sz="2400" spc="-60" dirty="0">
                <a:latin typeface="Calibri"/>
                <a:cs typeface="Calibri"/>
              </a:rPr>
              <a:t> </a:t>
            </a:r>
            <a:r>
              <a:rPr sz="2400" spc="-10" dirty="0">
                <a:latin typeface="Calibri"/>
                <a:cs typeface="Calibri"/>
              </a:rPr>
              <a:t>example, 	</a:t>
            </a:r>
            <a:r>
              <a:rPr sz="2400" b="1" i="1" dirty="0">
                <a:latin typeface="Calibri"/>
                <a:cs typeface="Calibri"/>
              </a:rPr>
              <a:t>ZigBee</a:t>
            </a:r>
            <a:r>
              <a:rPr sz="2400" b="1" i="1" spc="-55" dirty="0">
                <a:latin typeface="Calibri"/>
                <a:cs typeface="Calibri"/>
              </a:rPr>
              <a:t> </a:t>
            </a:r>
            <a:r>
              <a:rPr sz="2400" b="1" i="1" dirty="0">
                <a:latin typeface="Calibri"/>
                <a:cs typeface="Calibri"/>
              </a:rPr>
              <a:t>devices</a:t>
            </a:r>
            <a:r>
              <a:rPr sz="2400" b="1" i="1" spc="-75" dirty="0">
                <a:latin typeface="Calibri"/>
                <a:cs typeface="Calibri"/>
              </a:rPr>
              <a:t> </a:t>
            </a:r>
            <a:r>
              <a:rPr sz="2400" dirty="0">
                <a:latin typeface="Calibri"/>
                <a:cs typeface="Calibri"/>
              </a:rPr>
              <a:t>must</a:t>
            </a:r>
            <a:r>
              <a:rPr sz="2400" spc="-55" dirty="0">
                <a:latin typeface="Calibri"/>
                <a:cs typeface="Calibri"/>
              </a:rPr>
              <a:t> </a:t>
            </a:r>
            <a:r>
              <a:rPr sz="2400" dirty="0">
                <a:latin typeface="Calibri"/>
                <a:cs typeface="Calibri"/>
              </a:rPr>
              <a:t>only</a:t>
            </a:r>
            <a:r>
              <a:rPr sz="2400" spc="-40" dirty="0">
                <a:latin typeface="Calibri"/>
                <a:cs typeface="Calibri"/>
              </a:rPr>
              <a:t> </a:t>
            </a:r>
            <a:r>
              <a:rPr sz="2400" dirty="0">
                <a:latin typeface="Calibri"/>
                <a:cs typeface="Calibri"/>
              </a:rPr>
              <a:t>be</a:t>
            </a:r>
            <a:r>
              <a:rPr sz="2400" spc="-40" dirty="0">
                <a:latin typeface="Calibri"/>
                <a:cs typeface="Calibri"/>
              </a:rPr>
              <a:t> </a:t>
            </a:r>
            <a:r>
              <a:rPr sz="2400" spc="-10" dirty="0">
                <a:latin typeface="Calibri"/>
                <a:cs typeface="Calibri"/>
              </a:rPr>
              <a:t>deployed</a:t>
            </a:r>
            <a:r>
              <a:rPr sz="2400" spc="-55" dirty="0">
                <a:latin typeface="Calibri"/>
                <a:cs typeface="Calibri"/>
              </a:rPr>
              <a:t> </a:t>
            </a:r>
            <a:r>
              <a:rPr sz="2400" dirty="0">
                <a:latin typeface="Calibri"/>
                <a:cs typeface="Calibri"/>
              </a:rPr>
              <a:t>in</a:t>
            </a:r>
            <a:r>
              <a:rPr sz="2400" spc="-40" dirty="0">
                <a:latin typeface="Calibri"/>
                <a:cs typeface="Calibri"/>
              </a:rPr>
              <a:t> </a:t>
            </a:r>
            <a:r>
              <a:rPr sz="2400" b="1" dirty="0">
                <a:latin typeface="Calibri"/>
                <a:cs typeface="Calibri"/>
              </a:rPr>
              <a:t>ZigBee</a:t>
            </a:r>
            <a:r>
              <a:rPr sz="2400" b="1" spc="-35" dirty="0">
                <a:latin typeface="Calibri"/>
                <a:cs typeface="Calibri"/>
              </a:rPr>
              <a:t> </a:t>
            </a:r>
            <a:r>
              <a:rPr sz="2400" b="1" spc="-10" dirty="0">
                <a:latin typeface="Calibri"/>
                <a:cs typeface="Calibri"/>
              </a:rPr>
              <a:t>network 	islands.</a:t>
            </a:r>
            <a:endParaRPr sz="2400">
              <a:latin typeface="Calibri"/>
              <a:cs typeface="Calibri"/>
            </a:endParaRPr>
          </a:p>
          <a:p>
            <a:pPr marL="232410" indent="-219710">
              <a:lnSpc>
                <a:spcPct val="100000"/>
              </a:lnSpc>
              <a:spcBef>
                <a:spcPts val="580"/>
              </a:spcBef>
              <a:buChar char="•"/>
              <a:tabLst>
                <a:tab pos="232410" algn="l"/>
              </a:tabLst>
            </a:pPr>
            <a:r>
              <a:rPr sz="2400" dirty="0">
                <a:latin typeface="Calibri"/>
                <a:cs typeface="Calibri"/>
              </a:rPr>
              <a:t>This</a:t>
            </a:r>
            <a:r>
              <a:rPr sz="2400" spc="-45" dirty="0">
                <a:latin typeface="Calibri"/>
                <a:cs typeface="Calibri"/>
              </a:rPr>
              <a:t> </a:t>
            </a:r>
            <a:r>
              <a:rPr sz="2400" dirty="0">
                <a:latin typeface="Calibri"/>
                <a:cs typeface="Calibri"/>
              </a:rPr>
              <a:t>same</a:t>
            </a:r>
            <a:r>
              <a:rPr sz="2400" spc="-50" dirty="0">
                <a:latin typeface="Calibri"/>
                <a:cs typeface="Calibri"/>
              </a:rPr>
              <a:t> </a:t>
            </a:r>
            <a:r>
              <a:rPr sz="2400" dirty="0">
                <a:latin typeface="Calibri"/>
                <a:cs typeface="Calibri"/>
              </a:rPr>
              <a:t>restriction</a:t>
            </a:r>
            <a:r>
              <a:rPr sz="2400" spc="-65" dirty="0">
                <a:latin typeface="Calibri"/>
                <a:cs typeface="Calibri"/>
              </a:rPr>
              <a:t> </a:t>
            </a:r>
            <a:r>
              <a:rPr sz="2400" dirty="0">
                <a:latin typeface="Calibri"/>
                <a:cs typeface="Calibri"/>
              </a:rPr>
              <a:t>holds</a:t>
            </a:r>
            <a:r>
              <a:rPr sz="2400" spc="-40" dirty="0">
                <a:latin typeface="Calibri"/>
                <a:cs typeface="Calibri"/>
              </a:rPr>
              <a:t> </a:t>
            </a:r>
            <a:r>
              <a:rPr sz="2400" dirty="0">
                <a:latin typeface="Calibri"/>
                <a:cs typeface="Calibri"/>
              </a:rPr>
              <a:t>for</a:t>
            </a:r>
            <a:r>
              <a:rPr sz="2400" spc="-50" dirty="0">
                <a:latin typeface="Calibri"/>
                <a:cs typeface="Calibri"/>
              </a:rPr>
              <a:t> </a:t>
            </a:r>
            <a:r>
              <a:rPr sz="2400" dirty="0">
                <a:latin typeface="Calibri"/>
                <a:cs typeface="Calibri"/>
              </a:rPr>
              <a:t>ITU</a:t>
            </a:r>
            <a:r>
              <a:rPr sz="2400" spc="-50" dirty="0">
                <a:latin typeface="Calibri"/>
                <a:cs typeface="Calibri"/>
              </a:rPr>
              <a:t> </a:t>
            </a:r>
            <a:r>
              <a:rPr sz="2400" dirty="0">
                <a:latin typeface="Calibri"/>
                <a:cs typeface="Calibri"/>
              </a:rPr>
              <a:t>G.9903</a:t>
            </a:r>
            <a:r>
              <a:rPr sz="2400" spc="-50" dirty="0">
                <a:latin typeface="Calibri"/>
                <a:cs typeface="Calibri"/>
              </a:rPr>
              <a:t> </a:t>
            </a:r>
            <a:r>
              <a:rPr sz="2400" spc="-10" dirty="0">
                <a:latin typeface="Calibri"/>
                <a:cs typeface="Calibri"/>
              </a:rPr>
              <a:t>G3-</a:t>
            </a:r>
            <a:r>
              <a:rPr sz="2400" dirty="0">
                <a:latin typeface="Calibri"/>
                <a:cs typeface="Calibri"/>
              </a:rPr>
              <a:t>PLC</a:t>
            </a:r>
            <a:r>
              <a:rPr sz="2400" spc="-45" dirty="0">
                <a:latin typeface="Calibri"/>
                <a:cs typeface="Calibri"/>
              </a:rPr>
              <a:t> </a:t>
            </a:r>
            <a:r>
              <a:rPr sz="2400" spc="-10" dirty="0">
                <a:latin typeface="Calibri"/>
                <a:cs typeface="Calibri"/>
              </a:rPr>
              <a:t>nodes.</a:t>
            </a:r>
            <a:endParaRPr sz="2400">
              <a:latin typeface="Calibri"/>
              <a:cs typeface="Calibri"/>
            </a:endParaRPr>
          </a:p>
          <a:p>
            <a:pPr marL="246379" marR="5080" indent="-233679" algn="just">
              <a:lnSpc>
                <a:spcPct val="100000"/>
              </a:lnSpc>
              <a:spcBef>
                <a:spcPts val="575"/>
              </a:spcBef>
              <a:buChar char="•"/>
              <a:tabLst>
                <a:tab pos="355600" algn="l"/>
              </a:tabLst>
            </a:pPr>
            <a:r>
              <a:rPr sz="2400" dirty="0">
                <a:latin typeface="Calibri"/>
                <a:cs typeface="Calibri"/>
              </a:rPr>
              <a:t>Therefore, </a:t>
            </a:r>
            <a:r>
              <a:rPr sz="2400" i="1" dirty="0">
                <a:solidFill>
                  <a:srgbClr val="6F2F9F"/>
                </a:solidFill>
                <a:latin typeface="Calibri"/>
                <a:cs typeface="Calibri"/>
              </a:rPr>
              <a:t>a</a:t>
            </a:r>
            <a:r>
              <a:rPr sz="2400" i="1" spc="-10" dirty="0">
                <a:solidFill>
                  <a:srgbClr val="6F2F9F"/>
                </a:solidFill>
                <a:latin typeface="Calibri"/>
                <a:cs typeface="Calibri"/>
              </a:rPr>
              <a:t> </a:t>
            </a:r>
            <a:r>
              <a:rPr sz="2400" i="1" dirty="0">
                <a:solidFill>
                  <a:srgbClr val="6F2F9F"/>
                </a:solidFill>
                <a:latin typeface="Calibri"/>
                <a:cs typeface="Calibri"/>
              </a:rPr>
              <a:t>deployment</a:t>
            </a:r>
            <a:r>
              <a:rPr sz="2400" i="1" spc="-5" dirty="0">
                <a:solidFill>
                  <a:srgbClr val="6F2F9F"/>
                </a:solidFill>
                <a:latin typeface="Calibri"/>
                <a:cs typeface="Calibri"/>
              </a:rPr>
              <a:t> </a:t>
            </a:r>
            <a:r>
              <a:rPr sz="2400" i="1" dirty="0">
                <a:solidFill>
                  <a:srgbClr val="6F2F9F"/>
                </a:solidFill>
                <a:latin typeface="Calibri"/>
                <a:cs typeface="Calibri"/>
              </a:rPr>
              <a:t>must</a:t>
            </a:r>
            <a:r>
              <a:rPr sz="2400" i="1" spc="-10" dirty="0">
                <a:solidFill>
                  <a:srgbClr val="6F2F9F"/>
                </a:solidFill>
                <a:latin typeface="Calibri"/>
                <a:cs typeface="Calibri"/>
              </a:rPr>
              <a:t> </a:t>
            </a:r>
            <a:r>
              <a:rPr sz="2400" i="1" dirty="0">
                <a:solidFill>
                  <a:srgbClr val="6F2F9F"/>
                </a:solidFill>
                <a:latin typeface="Calibri"/>
                <a:cs typeface="Calibri"/>
              </a:rPr>
              <a:t>consider</a:t>
            </a:r>
            <a:r>
              <a:rPr sz="2400" i="1" spc="-5" dirty="0">
                <a:solidFill>
                  <a:srgbClr val="6F2F9F"/>
                </a:solidFill>
                <a:latin typeface="Calibri"/>
                <a:cs typeface="Calibri"/>
              </a:rPr>
              <a:t> </a:t>
            </a:r>
            <a:r>
              <a:rPr sz="2400" i="1" dirty="0">
                <a:solidFill>
                  <a:srgbClr val="6F2F9F"/>
                </a:solidFill>
                <a:latin typeface="Calibri"/>
                <a:cs typeface="Calibri"/>
              </a:rPr>
              <a:t>which</a:t>
            </a:r>
            <a:r>
              <a:rPr sz="2400" i="1" spc="-15" dirty="0">
                <a:solidFill>
                  <a:srgbClr val="6F2F9F"/>
                </a:solidFill>
                <a:latin typeface="Calibri"/>
                <a:cs typeface="Calibri"/>
              </a:rPr>
              <a:t> </a:t>
            </a:r>
            <a:r>
              <a:rPr sz="2400" i="1" dirty="0">
                <a:solidFill>
                  <a:srgbClr val="6F2F9F"/>
                </a:solidFill>
                <a:latin typeface="Calibri"/>
                <a:cs typeface="Calibri"/>
              </a:rPr>
              <a:t>applications</a:t>
            </a:r>
            <a:r>
              <a:rPr sz="2400" i="1" spc="-5" dirty="0">
                <a:solidFill>
                  <a:srgbClr val="6F2F9F"/>
                </a:solidFill>
                <a:latin typeface="Calibri"/>
                <a:cs typeface="Calibri"/>
              </a:rPr>
              <a:t> </a:t>
            </a:r>
            <a:r>
              <a:rPr sz="2400" i="1" spc="-20" dirty="0">
                <a:solidFill>
                  <a:srgbClr val="6F2F9F"/>
                </a:solidFill>
                <a:latin typeface="Calibri"/>
                <a:cs typeface="Calibri"/>
              </a:rPr>
              <a:t>have 	</a:t>
            </a:r>
            <a:r>
              <a:rPr sz="2400" i="1" dirty="0">
                <a:solidFill>
                  <a:srgbClr val="6F2F9F"/>
                </a:solidFill>
                <a:latin typeface="Calibri"/>
                <a:cs typeface="Calibri"/>
              </a:rPr>
              <a:t>to</a:t>
            </a:r>
            <a:r>
              <a:rPr sz="2400" i="1" spc="70" dirty="0">
                <a:solidFill>
                  <a:srgbClr val="6F2F9F"/>
                </a:solidFill>
                <a:latin typeface="Calibri"/>
                <a:cs typeface="Calibri"/>
              </a:rPr>
              <a:t> </a:t>
            </a:r>
            <a:r>
              <a:rPr sz="2400" i="1" dirty="0">
                <a:solidFill>
                  <a:srgbClr val="6F2F9F"/>
                </a:solidFill>
                <a:latin typeface="Calibri"/>
                <a:cs typeface="Calibri"/>
              </a:rPr>
              <a:t>run</a:t>
            </a:r>
            <a:r>
              <a:rPr sz="2400" i="1" spc="70" dirty="0">
                <a:solidFill>
                  <a:srgbClr val="6F2F9F"/>
                </a:solidFill>
                <a:latin typeface="Calibri"/>
                <a:cs typeface="Calibri"/>
              </a:rPr>
              <a:t> </a:t>
            </a:r>
            <a:r>
              <a:rPr sz="2400" i="1" dirty="0">
                <a:solidFill>
                  <a:srgbClr val="6F2F9F"/>
                </a:solidFill>
                <a:latin typeface="Calibri"/>
                <a:cs typeface="Calibri"/>
              </a:rPr>
              <a:t>on</a:t>
            </a:r>
            <a:r>
              <a:rPr sz="2400" i="1" spc="65" dirty="0">
                <a:solidFill>
                  <a:srgbClr val="6F2F9F"/>
                </a:solidFill>
                <a:latin typeface="Calibri"/>
                <a:cs typeface="Calibri"/>
              </a:rPr>
              <a:t> </a:t>
            </a:r>
            <a:r>
              <a:rPr sz="2400" i="1" dirty="0">
                <a:solidFill>
                  <a:srgbClr val="6F2F9F"/>
                </a:solidFill>
                <a:latin typeface="Calibri"/>
                <a:cs typeface="Calibri"/>
              </a:rPr>
              <a:t>the</a:t>
            </a:r>
            <a:r>
              <a:rPr sz="2400" i="1" spc="70" dirty="0">
                <a:solidFill>
                  <a:srgbClr val="6F2F9F"/>
                </a:solidFill>
                <a:latin typeface="Calibri"/>
                <a:cs typeface="Calibri"/>
              </a:rPr>
              <a:t> </a:t>
            </a:r>
            <a:r>
              <a:rPr sz="2400" i="1" dirty="0">
                <a:solidFill>
                  <a:srgbClr val="6F2F9F"/>
                </a:solidFill>
                <a:latin typeface="Calibri"/>
                <a:cs typeface="Calibri"/>
              </a:rPr>
              <a:t>gateway</a:t>
            </a:r>
            <a:r>
              <a:rPr sz="2400" i="1" spc="65" dirty="0">
                <a:solidFill>
                  <a:srgbClr val="6F2F9F"/>
                </a:solidFill>
                <a:latin typeface="Calibri"/>
                <a:cs typeface="Calibri"/>
              </a:rPr>
              <a:t> </a:t>
            </a:r>
            <a:r>
              <a:rPr sz="2400" i="1" dirty="0">
                <a:solidFill>
                  <a:srgbClr val="6F2F9F"/>
                </a:solidFill>
                <a:latin typeface="Calibri"/>
                <a:cs typeface="Calibri"/>
              </a:rPr>
              <a:t>connecting</a:t>
            </a:r>
            <a:r>
              <a:rPr sz="2400" i="1" spc="65" dirty="0">
                <a:solidFill>
                  <a:srgbClr val="6F2F9F"/>
                </a:solidFill>
                <a:latin typeface="Calibri"/>
                <a:cs typeface="Calibri"/>
              </a:rPr>
              <a:t> </a:t>
            </a:r>
            <a:r>
              <a:rPr sz="2400" i="1" dirty="0">
                <a:solidFill>
                  <a:srgbClr val="6F2F9F"/>
                </a:solidFill>
                <a:latin typeface="Calibri"/>
                <a:cs typeface="Calibri"/>
              </a:rPr>
              <a:t>these</a:t>
            </a:r>
            <a:r>
              <a:rPr sz="2400" i="1" spc="70" dirty="0">
                <a:solidFill>
                  <a:srgbClr val="6F2F9F"/>
                </a:solidFill>
                <a:latin typeface="Calibri"/>
                <a:cs typeface="Calibri"/>
              </a:rPr>
              <a:t> </a:t>
            </a:r>
            <a:r>
              <a:rPr sz="2400" i="1" dirty="0">
                <a:solidFill>
                  <a:srgbClr val="6F2F9F"/>
                </a:solidFill>
                <a:latin typeface="Calibri"/>
                <a:cs typeface="Calibri"/>
              </a:rPr>
              <a:t>islands</a:t>
            </a:r>
            <a:r>
              <a:rPr sz="2400" i="1" spc="75" dirty="0">
                <a:solidFill>
                  <a:srgbClr val="6F2F9F"/>
                </a:solidFill>
                <a:latin typeface="Calibri"/>
                <a:cs typeface="Calibri"/>
              </a:rPr>
              <a:t> </a:t>
            </a:r>
            <a:r>
              <a:rPr sz="2400" i="1" dirty="0">
                <a:solidFill>
                  <a:srgbClr val="6F2F9F"/>
                </a:solidFill>
                <a:latin typeface="Calibri"/>
                <a:cs typeface="Calibri"/>
              </a:rPr>
              <a:t>and</a:t>
            </a:r>
            <a:r>
              <a:rPr sz="2400" i="1" spc="75" dirty="0">
                <a:solidFill>
                  <a:srgbClr val="6F2F9F"/>
                </a:solidFill>
                <a:latin typeface="Calibri"/>
                <a:cs typeface="Calibri"/>
              </a:rPr>
              <a:t> </a:t>
            </a:r>
            <a:r>
              <a:rPr sz="2400" i="1" dirty="0">
                <a:solidFill>
                  <a:srgbClr val="6F2F9F"/>
                </a:solidFill>
                <a:latin typeface="Calibri"/>
                <a:cs typeface="Calibri"/>
              </a:rPr>
              <a:t>the</a:t>
            </a:r>
            <a:r>
              <a:rPr sz="2400" i="1" spc="70" dirty="0">
                <a:solidFill>
                  <a:srgbClr val="6F2F9F"/>
                </a:solidFill>
                <a:latin typeface="Calibri"/>
                <a:cs typeface="Calibri"/>
              </a:rPr>
              <a:t> </a:t>
            </a:r>
            <a:r>
              <a:rPr sz="2400" i="1" dirty="0">
                <a:solidFill>
                  <a:srgbClr val="6F2F9F"/>
                </a:solidFill>
                <a:latin typeface="Calibri"/>
                <a:cs typeface="Calibri"/>
              </a:rPr>
              <a:t>rest</a:t>
            </a:r>
            <a:r>
              <a:rPr sz="2400" i="1" spc="65" dirty="0">
                <a:solidFill>
                  <a:srgbClr val="6F2F9F"/>
                </a:solidFill>
                <a:latin typeface="Calibri"/>
                <a:cs typeface="Calibri"/>
              </a:rPr>
              <a:t> </a:t>
            </a:r>
            <a:r>
              <a:rPr sz="2400" i="1" spc="-25" dirty="0">
                <a:solidFill>
                  <a:srgbClr val="6F2F9F"/>
                </a:solidFill>
                <a:latin typeface="Calibri"/>
                <a:cs typeface="Calibri"/>
              </a:rPr>
              <a:t>of 	</a:t>
            </a:r>
            <a:r>
              <a:rPr sz="2400" i="1" dirty="0">
                <a:solidFill>
                  <a:srgbClr val="6F2F9F"/>
                </a:solidFill>
                <a:latin typeface="Calibri"/>
                <a:cs typeface="Calibri"/>
              </a:rPr>
              <a:t>the</a:t>
            </a:r>
            <a:r>
              <a:rPr sz="2400" i="1" spc="-30" dirty="0">
                <a:solidFill>
                  <a:srgbClr val="6F2F9F"/>
                </a:solidFill>
                <a:latin typeface="Calibri"/>
                <a:cs typeface="Calibri"/>
              </a:rPr>
              <a:t> </a:t>
            </a:r>
            <a:r>
              <a:rPr sz="2400" i="1" spc="-10" dirty="0">
                <a:solidFill>
                  <a:srgbClr val="6F2F9F"/>
                </a:solidFill>
                <a:latin typeface="Calibri"/>
                <a:cs typeface="Calibri"/>
              </a:rPr>
              <a:t>world.</a:t>
            </a:r>
            <a:endParaRPr sz="2400">
              <a:latin typeface="Calibri"/>
              <a:cs typeface="Calibri"/>
            </a:endParaRPr>
          </a:p>
          <a:p>
            <a:pPr marL="259715" marR="5715" indent="-247015" algn="just">
              <a:lnSpc>
                <a:spcPct val="100000"/>
              </a:lnSpc>
              <a:spcBef>
                <a:spcPts val="580"/>
              </a:spcBef>
              <a:buChar char="•"/>
              <a:tabLst>
                <a:tab pos="355600" algn="l"/>
              </a:tabLst>
            </a:pPr>
            <a:r>
              <a:rPr sz="2400" dirty="0">
                <a:latin typeface="Calibri"/>
                <a:cs typeface="Calibri"/>
              </a:rPr>
              <a:t>Integration</a:t>
            </a:r>
            <a:r>
              <a:rPr sz="2400" spc="120" dirty="0">
                <a:latin typeface="Calibri"/>
                <a:cs typeface="Calibri"/>
              </a:rPr>
              <a:t> </a:t>
            </a:r>
            <a:r>
              <a:rPr sz="2400" dirty="0">
                <a:latin typeface="Calibri"/>
                <a:cs typeface="Calibri"/>
              </a:rPr>
              <a:t>and</a:t>
            </a:r>
            <a:r>
              <a:rPr sz="2400" spc="120" dirty="0">
                <a:latin typeface="Calibri"/>
                <a:cs typeface="Calibri"/>
              </a:rPr>
              <a:t> </a:t>
            </a:r>
            <a:r>
              <a:rPr sz="2400" dirty="0">
                <a:latin typeface="Calibri"/>
                <a:cs typeface="Calibri"/>
              </a:rPr>
              <a:t>coexistence</a:t>
            </a:r>
            <a:r>
              <a:rPr sz="2400" spc="125" dirty="0">
                <a:latin typeface="Calibri"/>
                <a:cs typeface="Calibri"/>
              </a:rPr>
              <a:t> </a:t>
            </a:r>
            <a:r>
              <a:rPr sz="2400" dirty="0">
                <a:latin typeface="Calibri"/>
                <a:cs typeface="Calibri"/>
              </a:rPr>
              <a:t>of</a:t>
            </a:r>
            <a:r>
              <a:rPr sz="2400" spc="114" dirty="0">
                <a:latin typeface="Calibri"/>
                <a:cs typeface="Calibri"/>
              </a:rPr>
              <a:t> </a:t>
            </a:r>
            <a:r>
              <a:rPr sz="2400" dirty="0">
                <a:latin typeface="Calibri"/>
                <a:cs typeface="Calibri"/>
              </a:rPr>
              <a:t>new</a:t>
            </a:r>
            <a:r>
              <a:rPr sz="2400" spc="120" dirty="0">
                <a:latin typeface="Calibri"/>
                <a:cs typeface="Calibri"/>
              </a:rPr>
              <a:t> </a:t>
            </a:r>
            <a:r>
              <a:rPr sz="2400" dirty="0">
                <a:latin typeface="Calibri"/>
                <a:cs typeface="Calibri"/>
              </a:rPr>
              <a:t>physical</a:t>
            </a:r>
            <a:r>
              <a:rPr sz="2400" spc="120" dirty="0">
                <a:latin typeface="Calibri"/>
                <a:cs typeface="Calibri"/>
              </a:rPr>
              <a:t> </a:t>
            </a:r>
            <a:r>
              <a:rPr sz="2400" dirty="0">
                <a:latin typeface="Calibri"/>
                <a:cs typeface="Calibri"/>
              </a:rPr>
              <a:t>and</a:t>
            </a:r>
            <a:r>
              <a:rPr sz="2400" spc="120" dirty="0">
                <a:latin typeface="Calibri"/>
                <a:cs typeface="Calibri"/>
              </a:rPr>
              <a:t> </a:t>
            </a:r>
            <a:r>
              <a:rPr sz="2400" dirty="0">
                <a:latin typeface="Calibri"/>
                <a:cs typeface="Calibri"/>
              </a:rPr>
              <a:t>MAC</a:t>
            </a:r>
            <a:r>
              <a:rPr sz="2400" spc="125" dirty="0">
                <a:latin typeface="Calibri"/>
                <a:cs typeface="Calibri"/>
              </a:rPr>
              <a:t> </a:t>
            </a:r>
            <a:r>
              <a:rPr sz="2400" dirty="0">
                <a:latin typeface="Calibri"/>
                <a:cs typeface="Calibri"/>
              </a:rPr>
              <a:t>layers</a:t>
            </a:r>
            <a:r>
              <a:rPr sz="2400" spc="114" dirty="0">
                <a:latin typeface="Calibri"/>
                <a:cs typeface="Calibri"/>
              </a:rPr>
              <a:t> </a:t>
            </a:r>
            <a:r>
              <a:rPr sz="2400" spc="-25" dirty="0">
                <a:latin typeface="Calibri"/>
                <a:cs typeface="Calibri"/>
              </a:rPr>
              <a:t>or 	</a:t>
            </a:r>
            <a:r>
              <a:rPr sz="2400" dirty="0">
                <a:latin typeface="Calibri"/>
                <a:cs typeface="Calibri"/>
              </a:rPr>
              <a:t>new</a:t>
            </a:r>
            <a:r>
              <a:rPr sz="2400" spc="25" dirty="0">
                <a:latin typeface="Calibri"/>
                <a:cs typeface="Calibri"/>
              </a:rPr>
              <a:t> </a:t>
            </a:r>
            <a:r>
              <a:rPr sz="2400" dirty="0">
                <a:latin typeface="Calibri"/>
                <a:cs typeface="Calibri"/>
              </a:rPr>
              <a:t>applications</a:t>
            </a:r>
            <a:r>
              <a:rPr sz="2400" spc="30" dirty="0">
                <a:latin typeface="Calibri"/>
                <a:cs typeface="Calibri"/>
              </a:rPr>
              <a:t> </a:t>
            </a:r>
            <a:r>
              <a:rPr sz="2400" dirty="0">
                <a:latin typeface="Calibri"/>
                <a:cs typeface="Calibri"/>
              </a:rPr>
              <a:t>impact</a:t>
            </a:r>
            <a:r>
              <a:rPr sz="2400" spc="15" dirty="0">
                <a:latin typeface="Calibri"/>
                <a:cs typeface="Calibri"/>
              </a:rPr>
              <a:t> </a:t>
            </a:r>
            <a:r>
              <a:rPr sz="2400" dirty="0">
                <a:latin typeface="Calibri"/>
                <a:cs typeface="Calibri"/>
              </a:rPr>
              <a:t>how</a:t>
            </a:r>
            <a:r>
              <a:rPr sz="2400" spc="35" dirty="0">
                <a:latin typeface="Calibri"/>
                <a:cs typeface="Calibri"/>
              </a:rPr>
              <a:t> </a:t>
            </a:r>
            <a:r>
              <a:rPr sz="2400" dirty="0">
                <a:latin typeface="Calibri"/>
                <a:cs typeface="Calibri"/>
              </a:rPr>
              <a:t>deployment</a:t>
            </a:r>
            <a:r>
              <a:rPr sz="2400" spc="35" dirty="0">
                <a:latin typeface="Calibri"/>
                <a:cs typeface="Calibri"/>
              </a:rPr>
              <a:t> </a:t>
            </a:r>
            <a:r>
              <a:rPr sz="2400" dirty="0">
                <a:latin typeface="Calibri"/>
                <a:cs typeface="Calibri"/>
              </a:rPr>
              <a:t>and</a:t>
            </a:r>
            <a:r>
              <a:rPr sz="2400" spc="30" dirty="0">
                <a:latin typeface="Calibri"/>
                <a:cs typeface="Calibri"/>
              </a:rPr>
              <a:t> </a:t>
            </a:r>
            <a:r>
              <a:rPr sz="2400" dirty="0">
                <a:latin typeface="Calibri"/>
                <a:cs typeface="Calibri"/>
              </a:rPr>
              <a:t>operations</a:t>
            </a:r>
            <a:r>
              <a:rPr sz="2400" spc="25" dirty="0">
                <a:latin typeface="Calibri"/>
                <a:cs typeface="Calibri"/>
              </a:rPr>
              <a:t> </a:t>
            </a:r>
            <a:r>
              <a:rPr sz="2400" spc="-20" dirty="0">
                <a:latin typeface="Calibri"/>
                <a:cs typeface="Calibri"/>
              </a:rPr>
              <a:t>have 	</a:t>
            </a:r>
            <a:r>
              <a:rPr sz="2400" dirty="0">
                <a:latin typeface="Calibri"/>
                <a:cs typeface="Calibri"/>
              </a:rPr>
              <a:t>to</a:t>
            </a:r>
            <a:r>
              <a:rPr sz="2400" spc="-35" dirty="0">
                <a:latin typeface="Calibri"/>
                <a:cs typeface="Calibri"/>
              </a:rPr>
              <a:t> </a:t>
            </a:r>
            <a:r>
              <a:rPr sz="2400" dirty="0">
                <a:latin typeface="Calibri"/>
                <a:cs typeface="Calibri"/>
              </a:rPr>
              <a:t>be</a:t>
            </a:r>
            <a:r>
              <a:rPr sz="2400" spc="-25" dirty="0">
                <a:latin typeface="Calibri"/>
                <a:cs typeface="Calibri"/>
              </a:rPr>
              <a:t> </a:t>
            </a:r>
            <a:r>
              <a:rPr sz="2400" spc="-10" dirty="0">
                <a:latin typeface="Calibri"/>
                <a:cs typeface="Calibri"/>
              </a:rPr>
              <a:t>planned.</a:t>
            </a:r>
            <a:endParaRPr sz="2400">
              <a:latin typeface="Calibri"/>
              <a:cs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8850" y="117910"/>
            <a:ext cx="7626299" cy="1252220"/>
          </a:xfrm>
          <a:prstGeom prst="rect">
            <a:avLst/>
          </a:prstGeom>
        </p:spPr>
        <p:txBody>
          <a:bodyPr vert="horz" wrap="square" lIns="0" tIns="77596" rIns="0" bIns="0" rtlCol="0">
            <a:spAutoFit/>
          </a:bodyPr>
          <a:lstStyle/>
          <a:p>
            <a:pPr marL="1018540">
              <a:lnSpc>
                <a:spcPct val="100000"/>
              </a:lnSpc>
              <a:spcBef>
                <a:spcPts val="95"/>
              </a:spcBef>
            </a:pPr>
            <a:r>
              <a:rPr sz="4000" dirty="0">
                <a:solidFill>
                  <a:srgbClr val="000000"/>
                </a:solidFill>
              </a:rPr>
              <a:t>The</a:t>
            </a:r>
            <a:r>
              <a:rPr sz="4000" spc="-95" dirty="0">
                <a:solidFill>
                  <a:srgbClr val="000000"/>
                </a:solidFill>
              </a:rPr>
              <a:t> </a:t>
            </a:r>
            <a:r>
              <a:rPr sz="4000" dirty="0">
                <a:solidFill>
                  <a:srgbClr val="000000"/>
                </a:solidFill>
              </a:rPr>
              <a:t>Need</a:t>
            </a:r>
            <a:r>
              <a:rPr sz="4000" spc="-90" dirty="0">
                <a:solidFill>
                  <a:srgbClr val="000000"/>
                </a:solidFill>
              </a:rPr>
              <a:t> </a:t>
            </a:r>
            <a:r>
              <a:rPr sz="4000" dirty="0">
                <a:solidFill>
                  <a:srgbClr val="000000"/>
                </a:solidFill>
              </a:rPr>
              <a:t>for</a:t>
            </a:r>
            <a:r>
              <a:rPr sz="4000" spc="-95" dirty="0">
                <a:solidFill>
                  <a:srgbClr val="000000"/>
                </a:solidFill>
              </a:rPr>
              <a:t> </a:t>
            </a:r>
            <a:r>
              <a:rPr sz="4000" spc="-10" dirty="0">
                <a:solidFill>
                  <a:srgbClr val="000000"/>
                </a:solidFill>
              </a:rPr>
              <a:t>Optimization</a:t>
            </a:r>
            <a:endParaRPr sz="4000"/>
          </a:p>
        </p:txBody>
      </p:sp>
      <p:sp>
        <p:nvSpPr>
          <p:cNvPr id="3" name="object 3"/>
          <p:cNvSpPr txBox="1"/>
          <p:nvPr/>
        </p:nvSpPr>
        <p:spPr>
          <a:xfrm>
            <a:off x="535940" y="1607261"/>
            <a:ext cx="8038465" cy="1490793"/>
          </a:xfrm>
          <a:prstGeom prst="rect">
            <a:avLst/>
          </a:prstGeom>
        </p:spPr>
        <p:txBody>
          <a:bodyPr vert="horz" wrap="square" lIns="0" tIns="13335" rIns="0" bIns="0" rtlCol="0">
            <a:spAutoFit/>
          </a:bodyPr>
          <a:lstStyle/>
          <a:p>
            <a:pPr marL="12700" marR="325120">
              <a:lnSpc>
                <a:spcPct val="100000"/>
              </a:lnSpc>
              <a:spcBef>
                <a:spcPts val="775"/>
              </a:spcBef>
              <a:tabLst>
                <a:tab pos="355600" algn="l"/>
              </a:tabLst>
            </a:pPr>
            <a:r>
              <a:rPr sz="3200" spc="-10" dirty="0" smtClean="0">
                <a:solidFill>
                  <a:schemeClr val="tx2"/>
                </a:solidFill>
                <a:effectLst>
                  <a:outerShdw blurRad="38100" dist="38100" dir="2700000" algn="tl">
                    <a:srgbClr val="000000">
                      <a:alpha val="43137"/>
                    </a:srgbClr>
                  </a:outerShdw>
                </a:effectLst>
                <a:latin typeface="Calibri"/>
                <a:cs typeface="Calibri"/>
              </a:rPr>
              <a:t>optimization</a:t>
            </a:r>
            <a:r>
              <a:rPr lang="en-IN" sz="3200" spc="-10" dirty="0" smtClean="0">
                <a:solidFill>
                  <a:schemeClr val="tx2"/>
                </a:solidFill>
                <a:effectLst>
                  <a:outerShdw blurRad="38100" dist="38100" dir="2700000" algn="tl">
                    <a:srgbClr val="000000">
                      <a:alpha val="43137"/>
                    </a:srgbClr>
                  </a:outerShdw>
                </a:effectLst>
                <a:latin typeface="Calibri"/>
                <a:cs typeface="Calibri"/>
              </a:rPr>
              <a:t>s </a:t>
            </a:r>
            <a:r>
              <a:rPr sz="3200" dirty="0" smtClean="0">
                <a:solidFill>
                  <a:schemeClr val="tx2"/>
                </a:solidFill>
                <a:effectLst>
                  <a:outerShdw blurRad="38100" dist="38100" dir="2700000" algn="tl">
                    <a:srgbClr val="000000">
                      <a:alpha val="43137"/>
                    </a:srgbClr>
                  </a:outerShdw>
                </a:effectLst>
                <a:latin typeface="Calibri"/>
                <a:cs typeface="Calibri"/>
              </a:rPr>
              <a:t>are</a:t>
            </a:r>
            <a:r>
              <a:rPr sz="3200" spc="-85" dirty="0" smtClean="0">
                <a:solidFill>
                  <a:schemeClr val="tx2"/>
                </a:solidFill>
                <a:effectLst>
                  <a:outerShdw blurRad="38100" dist="38100" dir="2700000" algn="tl">
                    <a:srgbClr val="000000">
                      <a:alpha val="43137"/>
                    </a:srgbClr>
                  </a:outerShdw>
                </a:effectLst>
                <a:latin typeface="Calibri"/>
                <a:cs typeface="Calibri"/>
              </a:rPr>
              <a:t> </a:t>
            </a:r>
            <a:r>
              <a:rPr sz="3200" dirty="0">
                <a:solidFill>
                  <a:schemeClr val="tx2"/>
                </a:solidFill>
                <a:effectLst>
                  <a:outerShdw blurRad="38100" dist="38100" dir="2700000" algn="tl">
                    <a:srgbClr val="000000">
                      <a:alpha val="43137"/>
                    </a:srgbClr>
                  </a:outerShdw>
                </a:effectLst>
                <a:latin typeface="Calibri"/>
                <a:cs typeface="Calibri"/>
              </a:rPr>
              <a:t>needed</a:t>
            </a:r>
            <a:r>
              <a:rPr sz="3200" spc="-75" dirty="0">
                <a:solidFill>
                  <a:schemeClr val="tx2"/>
                </a:solidFill>
                <a:effectLst>
                  <a:outerShdw blurRad="38100" dist="38100" dir="2700000" algn="tl">
                    <a:srgbClr val="000000">
                      <a:alpha val="43137"/>
                    </a:srgbClr>
                  </a:outerShdw>
                </a:effectLst>
                <a:latin typeface="Calibri"/>
                <a:cs typeface="Calibri"/>
              </a:rPr>
              <a:t> </a:t>
            </a:r>
            <a:r>
              <a:rPr sz="3200" spc="-25" dirty="0">
                <a:solidFill>
                  <a:schemeClr val="tx2"/>
                </a:solidFill>
                <a:effectLst>
                  <a:outerShdw blurRad="38100" dist="38100" dir="2700000" algn="tl">
                    <a:srgbClr val="000000">
                      <a:alpha val="43137"/>
                    </a:srgbClr>
                  </a:outerShdw>
                </a:effectLst>
                <a:latin typeface="Calibri"/>
                <a:cs typeface="Calibri"/>
              </a:rPr>
              <a:t>at </a:t>
            </a:r>
            <a:r>
              <a:rPr sz="3200" dirty="0">
                <a:solidFill>
                  <a:schemeClr val="tx2"/>
                </a:solidFill>
                <a:effectLst>
                  <a:outerShdw blurRad="38100" dist="38100" dir="2700000" algn="tl">
                    <a:srgbClr val="000000">
                      <a:alpha val="43137"/>
                    </a:srgbClr>
                  </a:outerShdw>
                </a:effectLst>
                <a:latin typeface="Calibri"/>
                <a:cs typeface="Calibri"/>
              </a:rPr>
              <a:t>various</a:t>
            </a:r>
            <a:r>
              <a:rPr sz="3200" spc="-55" dirty="0">
                <a:solidFill>
                  <a:schemeClr val="tx2"/>
                </a:solidFill>
                <a:effectLst>
                  <a:outerShdw blurRad="38100" dist="38100" dir="2700000" algn="tl">
                    <a:srgbClr val="000000">
                      <a:alpha val="43137"/>
                    </a:srgbClr>
                  </a:outerShdw>
                </a:effectLst>
                <a:latin typeface="Calibri"/>
                <a:cs typeface="Calibri"/>
              </a:rPr>
              <a:t> </a:t>
            </a:r>
            <a:r>
              <a:rPr sz="3200" dirty="0">
                <a:solidFill>
                  <a:schemeClr val="tx2"/>
                </a:solidFill>
                <a:effectLst>
                  <a:outerShdw blurRad="38100" dist="38100" dir="2700000" algn="tl">
                    <a:srgbClr val="000000">
                      <a:alpha val="43137"/>
                    </a:srgbClr>
                  </a:outerShdw>
                </a:effectLst>
                <a:latin typeface="Calibri"/>
                <a:cs typeface="Calibri"/>
              </a:rPr>
              <a:t>layers</a:t>
            </a:r>
            <a:r>
              <a:rPr sz="3200" spc="-60" dirty="0">
                <a:solidFill>
                  <a:schemeClr val="tx2"/>
                </a:solidFill>
                <a:effectLst>
                  <a:outerShdw blurRad="38100" dist="38100" dir="2700000" algn="tl">
                    <a:srgbClr val="000000">
                      <a:alpha val="43137"/>
                    </a:srgbClr>
                  </a:outerShdw>
                </a:effectLst>
                <a:latin typeface="Calibri"/>
                <a:cs typeface="Calibri"/>
              </a:rPr>
              <a:t> </a:t>
            </a:r>
            <a:r>
              <a:rPr sz="3200" dirty="0">
                <a:solidFill>
                  <a:schemeClr val="tx2"/>
                </a:solidFill>
                <a:effectLst>
                  <a:outerShdw blurRad="38100" dist="38100" dir="2700000" algn="tl">
                    <a:srgbClr val="000000">
                      <a:alpha val="43137"/>
                    </a:srgbClr>
                  </a:outerShdw>
                </a:effectLst>
                <a:latin typeface="Calibri"/>
                <a:cs typeface="Calibri"/>
              </a:rPr>
              <a:t>of</a:t>
            </a:r>
            <a:r>
              <a:rPr sz="3200" spc="-65" dirty="0">
                <a:solidFill>
                  <a:schemeClr val="tx2"/>
                </a:solidFill>
                <a:effectLst>
                  <a:outerShdw blurRad="38100" dist="38100" dir="2700000" algn="tl">
                    <a:srgbClr val="000000">
                      <a:alpha val="43137"/>
                    </a:srgbClr>
                  </a:outerShdw>
                </a:effectLst>
                <a:latin typeface="Calibri"/>
                <a:cs typeface="Calibri"/>
              </a:rPr>
              <a:t> </a:t>
            </a:r>
            <a:r>
              <a:rPr sz="3200" dirty="0">
                <a:solidFill>
                  <a:schemeClr val="tx2"/>
                </a:solidFill>
                <a:effectLst>
                  <a:outerShdw blurRad="38100" dist="38100" dir="2700000" algn="tl">
                    <a:srgbClr val="000000">
                      <a:alpha val="43137"/>
                    </a:srgbClr>
                  </a:outerShdw>
                </a:effectLst>
                <a:latin typeface="Calibri"/>
                <a:cs typeface="Calibri"/>
              </a:rPr>
              <a:t>the</a:t>
            </a:r>
            <a:r>
              <a:rPr sz="3200" spc="-45" dirty="0">
                <a:solidFill>
                  <a:schemeClr val="tx2"/>
                </a:solidFill>
                <a:effectLst>
                  <a:outerShdw blurRad="38100" dist="38100" dir="2700000" algn="tl">
                    <a:srgbClr val="000000">
                      <a:alpha val="43137"/>
                    </a:srgbClr>
                  </a:outerShdw>
                </a:effectLst>
                <a:latin typeface="Calibri"/>
                <a:cs typeface="Calibri"/>
              </a:rPr>
              <a:t> </a:t>
            </a:r>
            <a:r>
              <a:rPr sz="3200" dirty="0">
                <a:solidFill>
                  <a:schemeClr val="tx2"/>
                </a:solidFill>
                <a:effectLst>
                  <a:outerShdw blurRad="38100" dist="38100" dir="2700000" algn="tl">
                    <a:srgbClr val="000000">
                      <a:alpha val="43137"/>
                    </a:srgbClr>
                  </a:outerShdw>
                </a:effectLst>
                <a:latin typeface="Calibri"/>
                <a:cs typeface="Calibri"/>
              </a:rPr>
              <a:t>IP</a:t>
            </a:r>
            <a:r>
              <a:rPr sz="3200" spc="-60" dirty="0">
                <a:solidFill>
                  <a:schemeClr val="tx2"/>
                </a:solidFill>
                <a:effectLst>
                  <a:outerShdw blurRad="38100" dist="38100" dir="2700000" algn="tl">
                    <a:srgbClr val="000000">
                      <a:alpha val="43137"/>
                    </a:srgbClr>
                  </a:outerShdw>
                </a:effectLst>
                <a:latin typeface="Calibri"/>
                <a:cs typeface="Calibri"/>
              </a:rPr>
              <a:t> </a:t>
            </a:r>
            <a:r>
              <a:rPr sz="3200" dirty="0">
                <a:solidFill>
                  <a:schemeClr val="tx2"/>
                </a:solidFill>
                <a:effectLst>
                  <a:outerShdw blurRad="38100" dist="38100" dir="2700000" algn="tl">
                    <a:srgbClr val="000000">
                      <a:alpha val="43137"/>
                    </a:srgbClr>
                  </a:outerShdw>
                </a:effectLst>
                <a:latin typeface="Calibri"/>
                <a:cs typeface="Calibri"/>
              </a:rPr>
              <a:t>stack</a:t>
            </a:r>
            <a:r>
              <a:rPr sz="3200" spc="-55" dirty="0">
                <a:solidFill>
                  <a:schemeClr val="tx2"/>
                </a:solidFill>
                <a:effectLst>
                  <a:outerShdw blurRad="38100" dist="38100" dir="2700000" algn="tl">
                    <a:srgbClr val="000000">
                      <a:alpha val="43137"/>
                    </a:srgbClr>
                  </a:outerShdw>
                </a:effectLst>
                <a:latin typeface="Calibri"/>
                <a:cs typeface="Calibri"/>
              </a:rPr>
              <a:t> </a:t>
            </a:r>
            <a:r>
              <a:rPr sz="3200" dirty="0">
                <a:solidFill>
                  <a:schemeClr val="tx2"/>
                </a:solidFill>
                <a:effectLst>
                  <a:outerShdw blurRad="38100" dist="38100" dir="2700000" algn="tl">
                    <a:srgbClr val="000000">
                      <a:alpha val="43137"/>
                    </a:srgbClr>
                  </a:outerShdw>
                </a:effectLst>
                <a:latin typeface="Calibri"/>
                <a:cs typeface="Calibri"/>
              </a:rPr>
              <a:t>to</a:t>
            </a:r>
            <a:r>
              <a:rPr sz="3200" spc="-50" dirty="0">
                <a:solidFill>
                  <a:schemeClr val="tx2"/>
                </a:solidFill>
                <a:effectLst>
                  <a:outerShdw blurRad="38100" dist="38100" dir="2700000" algn="tl">
                    <a:srgbClr val="000000">
                      <a:alpha val="43137"/>
                    </a:srgbClr>
                  </a:outerShdw>
                </a:effectLst>
                <a:latin typeface="Calibri"/>
                <a:cs typeface="Calibri"/>
              </a:rPr>
              <a:t> </a:t>
            </a:r>
            <a:r>
              <a:rPr sz="3200" dirty="0">
                <a:solidFill>
                  <a:schemeClr val="tx2"/>
                </a:solidFill>
                <a:effectLst>
                  <a:outerShdw blurRad="38100" dist="38100" dir="2700000" algn="tl">
                    <a:srgbClr val="000000">
                      <a:alpha val="43137"/>
                    </a:srgbClr>
                  </a:outerShdw>
                </a:effectLst>
                <a:latin typeface="Calibri"/>
                <a:cs typeface="Calibri"/>
              </a:rPr>
              <a:t>handle</a:t>
            </a:r>
            <a:r>
              <a:rPr sz="3200" spc="-45" dirty="0">
                <a:solidFill>
                  <a:schemeClr val="tx2"/>
                </a:solidFill>
                <a:effectLst>
                  <a:outerShdw blurRad="38100" dist="38100" dir="2700000" algn="tl">
                    <a:srgbClr val="000000">
                      <a:alpha val="43137"/>
                    </a:srgbClr>
                  </a:outerShdw>
                </a:effectLst>
                <a:latin typeface="Calibri"/>
                <a:cs typeface="Calibri"/>
              </a:rPr>
              <a:t> </a:t>
            </a:r>
            <a:r>
              <a:rPr sz="3200" spc="-25" dirty="0">
                <a:solidFill>
                  <a:schemeClr val="tx2"/>
                </a:solidFill>
                <a:effectLst>
                  <a:outerShdw blurRad="38100" dist="38100" dir="2700000" algn="tl">
                    <a:srgbClr val="000000">
                      <a:alpha val="43137"/>
                    </a:srgbClr>
                  </a:outerShdw>
                </a:effectLst>
                <a:latin typeface="Calibri"/>
                <a:cs typeface="Calibri"/>
              </a:rPr>
              <a:t>the </a:t>
            </a:r>
            <a:r>
              <a:rPr sz="3200" dirty="0">
                <a:solidFill>
                  <a:schemeClr val="tx2"/>
                </a:solidFill>
                <a:effectLst>
                  <a:outerShdw blurRad="38100" dist="38100" dir="2700000" algn="tl">
                    <a:srgbClr val="000000">
                      <a:alpha val="43137"/>
                    </a:srgbClr>
                  </a:outerShdw>
                </a:effectLst>
                <a:latin typeface="Calibri"/>
                <a:cs typeface="Calibri"/>
              </a:rPr>
              <a:t>restrictions</a:t>
            </a:r>
            <a:r>
              <a:rPr sz="3200" spc="-65" dirty="0">
                <a:solidFill>
                  <a:schemeClr val="tx2"/>
                </a:solidFill>
                <a:effectLst>
                  <a:outerShdw blurRad="38100" dist="38100" dir="2700000" algn="tl">
                    <a:srgbClr val="000000">
                      <a:alpha val="43137"/>
                    </a:srgbClr>
                  </a:outerShdw>
                </a:effectLst>
                <a:latin typeface="Calibri"/>
                <a:cs typeface="Calibri"/>
              </a:rPr>
              <a:t> </a:t>
            </a:r>
            <a:r>
              <a:rPr sz="3200" dirty="0">
                <a:solidFill>
                  <a:schemeClr val="tx2"/>
                </a:solidFill>
                <a:effectLst>
                  <a:outerShdw blurRad="38100" dist="38100" dir="2700000" algn="tl">
                    <a:srgbClr val="000000">
                      <a:alpha val="43137"/>
                    </a:srgbClr>
                  </a:outerShdw>
                </a:effectLst>
                <a:latin typeface="Calibri"/>
                <a:cs typeface="Calibri"/>
              </a:rPr>
              <a:t>that</a:t>
            </a:r>
            <a:r>
              <a:rPr sz="3200" spc="-50" dirty="0">
                <a:solidFill>
                  <a:schemeClr val="tx2"/>
                </a:solidFill>
                <a:effectLst>
                  <a:outerShdw blurRad="38100" dist="38100" dir="2700000" algn="tl">
                    <a:srgbClr val="000000">
                      <a:alpha val="43137"/>
                    </a:srgbClr>
                  </a:outerShdw>
                </a:effectLst>
                <a:latin typeface="Calibri"/>
                <a:cs typeface="Calibri"/>
              </a:rPr>
              <a:t> </a:t>
            </a:r>
            <a:r>
              <a:rPr sz="3200" dirty="0">
                <a:solidFill>
                  <a:schemeClr val="tx2"/>
                </a:solidFill>
                <a:effectLst>
                  <a:outerShdw blurRad="38100" dist="38100" dir="2700000" algn="tl">
                    <a:srgbClr val="000000">
                      <a:alpha val="43137"/>
                    </a:srgbClr>
                  </a:outerShdw>
                </a:effectLst>
                <a:latin typeface="Calibri"/>
                <a:cs typeface="Calibri"/>
              </a:rPr>
              <a:t>are</a:t>
            </a:r>
            <a:r>
              <a:rPr sz="3200" spc="-80" dirty="0">
                <a:solidFill>
                  <a:schemeClr val="tx2"/>
                </a:solidFill>
                <a:effectLst>
                  <a:outerShdw blurRad="38100" dist="38100" dir="2700000" algn="tl">
                    <a:srgbClr val="000000">
                      <a:alpha val="43137"/>
                    </a:srgbClr>
                  </a:outerShdw>
                </a:effectLst>
                <a:latin typeface="Calibri"/>
                <a:cs typeface="Calibri"/>
              </a:rPr>
              <a:t> </a:t>
            </a:r>
            <a:r>
              <a:rPr sz="3200" dirty="0">
                <a:solidFill>
                  <a:schemeClr val="tx2"/>
                </a:solidFill>
                <a:effectLst>
                  <a:outerShdw blurRad="38100" dist="38100" dir="2700000" algn="tl">
                    <a:srgbClr val="000000">
                      <a:alpha val="43137"/>
                    </a:srgbClr>
                  </a:outerShdw>
                </a:effectLst>
                <a:latin typeface="Calibri"/>
                <a:cs typeface="Calibri"/>
              </a:rPr>
              <a:t>present</a:t>
            </a:r>
            <a:r>
              <a:rPr sz="3200" spc="-85" dirty="0">
                <a:solidFill>
                  <a:schemeClr val="tx2"/>
                </a:solidFill>
                <a:effectLst>
                  <a:outerShdw blurRad="38100" dist="38100" dir="2700000" algn="tl">
                    <a:srgbClr val="000000">
                      <a:alpha val="43137"/>
                    </a:srgbClr>
                  </a:outerShdw>
                </a:effectLst>
                <a:latin typeface="Calibri"/>
                <a:cs typeface="Calibri"/>
              </a:rPr>
              <a:t> </a:t>
            </a:r>
            <a:r>
              <a:rPr sz="3200" dirty="0">
                <a:solidFill>
                  <a:schemeClr val="tx2"/>
                </a:solidFill>
                <a:effectLst>
                  <a:outerShdw blurRad="38100" dist="38100" dir="2700000" algn="tl">
                    <a:srgbClr val="000000">
                      <a:alpha val="43137"/>
                    </a:srgbClr>
                  </a:outerShdw>
                </a:effectLst>
                <a:latin typeface="Calibri"/>
                <a:cs typeface="Calibri"/>
              </a:rPr>
              <a:t>in</a:t>
            </a:r>
            <a:r>
              <a:rPr sz="3200" spc="-55" dirty="0">
                <a:solidFill>
                  <a:schemeClr val="tx2"/>
                </a:solidFill>
                <a:effectLst>
                  <a:outerShdw blurRad="38100" dist="38100" dir="2700000" algn="tl">
                    <a:srgbClr val="000000">
                      <a:alpha val="43137"/>
                    </a:srgbClr>
                  </a:outerShdw>
                </a:effectLst>
                <a:latin typeface="Calibri"/>
                <a:cs typeface="Calibri"/>
              </a:rPr>
              <a:t> </a:t>
            </a:r>
            <a:r>
              <a:rPr sz="3200" dirty="0">
                <a:solidFill>
                  <a:schemeClr val="tx2"/>
                </a:solidFill>
                <a:effectLst>
                  <a:outerShdw blurRad="38100" dist="38100" dir="2700000" algn="tl">
                    <a:srgbClr val="000000">
                      <a:alpha val="43137"/>
                    </a:srgbClr>
                  </a:outerShdw>
                </a:effectLst>
                <a:latin typeface="Calibri"/>
                <a:cs typeface="Calibri"/>
              </a:rPr>
              <a:t>IoT</a:t>
            </a:r>
            <a:r>
              <a:rPr sz="3200" spc="-60" dirty="0">
                <a:solidFill>
                  <a:schemeClr val="tx2"/>
                </a:solidFill>
                <a:effectLst>
                  <a:outerShdw blurRad="38100" dist="38100" dir="2700000" algn="tl">
                    <a:srgbClr val="000000">
                      <a:alpha val="43137"/>
                    </a:srgbClr>
                  </a:outerShdw>
                </a:effectLst>
                <a:latin typeface="Calibri"/>
                <a:cs typeface="Calibri"/>
              </a:rPr>
              <a:t> </a:t>
            </a:r>
            <a:r>
              <a:rPr sz="3200" spc="-10" dirty="0">
                <a:solidFill>
                  <a:schemeClr val="tx2"/>
                </a:solidFill>
                <a:effectLst>
                  <a:outerShdw blurRad="38100" dist="38100" dir="2700000" algn="tl">
                    <a:srgbClr val="000000">
                      <a:alpha val="43137"/>
                    </a:srgbClr>
                  </a:outerShdw>
                </a:effectLst>
                <a:latin typeface="Calibri"/>
                <a:cs typeface="Calibri"/>
              </a:rPr>
              <a:t>networks.</a:t>
            </a:r>
            <a:endParaRPr sz="3200" dirty="0">
              <a:solidFill>
                <a:schemeClr val="tx2"/>
              </a:solidFill>
              <a:effectLst>
                <a:outerShdw blurRad="38100" dist="38100" dir="2700000" algn="tl">
                  <a:srgbClr val="000000">
                    <a:alpha val="43137"/>
                  </a:srgbClr>
                </a:outerShdw>
              </a:effectLst>
              <a:latin typeface="Calibri"/>
              <a:cs typeface="Calibri"/>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3200400"/>
            <a:ext cx="4953000" cy="35306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126619"/>
            <a:ext cx="6400801" cy="693907"/>
          </a:xfrm>
          <a:prstGeom prst="rect">
            <a:avLst/>
          </a:prstGeom>
        </p:spPr>
        <p:txBody>
          <a:bodyPr vert="horz" wrap="square" lIns="0" tIns="77596" rIns="0" bIns="0" rtlCol="0">
            <a:spAutoFit/>
          </a:bodyPr>
          <a:lstStyle/>
          <a:p>
            <a:pPr marL="1818639">
              <a:lnSpc>
                <a:spcPct val="100000"/>
              </a:lnSpc>
              <a:spcBef>
                <a:spcPts val="95"/>
              </a:spcBef>
            </a:pPr>
            <a:r>
              <a:rPr sz="4000" spc="-10" dirty="0">
                <a:solidFill>
                  <a:srgbClr val="000000"/>
                </a:solidFill>
              </a:rPr>
              <a:t>Constrained</a:t>
            </a:r>
            <a:r>
              <a:rPr sz="4000" spc="-210" dirty="0">
                <a:solidFill>
                  <a:srgbClr val="000000"/>
                </a:solidFill>
              </a:rPr>
              <a:t> </a:t>
            </a:r>
            <a:r>
              <a:rPr sz="4000" spc="-10" dirty="0">
                <a:solidFill>
                  <a:srgbClr val="000000"/>
                </a:solidFill>
              </a:rPr>
              <a:t>Nodes</a:t>
            </a:r>
            <a:endParaRPr sz="4000" dirty="0"/>
          </a:p>
        </p:txBody>
      </p:sp>
      <p:sp>
        <p:nvSpPr>
          <p:cNvPr id="3" name="object 3"/>
          <p:cNvSpPr txBox="1"/>
          <p:nvPr/>
        </p:nvSpPr>
        <p:spPr>
          <a:xfrm>
            <a:off x="304800" y="1066800"/>
            <a:ext cx="8534400" cy="5116785"/>
          </a:xfrm>
          <a:prstGeom prst="rect">
            <a:avLst/>
          </a:prstGeom>
        </p:spPr>
        <p:txBody>
          <a:bodyPr vert="horz" wrap="square" lIns="0" tIns="12700" rIns="0" bIns="0" rtlCol="0">
            <a:spAutoFit/>
          </a:bodyPr>
          <a:lstStyle/>
          <a:p>
            <a:pPr marL="353060" marR="6350" indent="-340360" algn="just">
              <a:lnSpc>
                <a:spcPct val="100000"/>
              </a:lnSpc>
              <a:spcBef>
                <a:spcPts val="100"/>
              </a:spcBef>
              <a:buFont typeface="Arial MT"/>
              <a:buChar char="•"/>
              <a:tabLst>
                <a:tab pos="355600" algn="l"/>
              </a:tabLst>
            </a:pPr>
            <a:r>
              <a:rPr sz="2000" dirty="0">
                <a:latin typeface="Calibri"/>
                <a:cs typeface="Calibri"/>
              </a:rPr>
              <a:t>Another</a:t>
            </a:r>
            <a:r>
              <a:rPr sz="2000" spc="400" dirty="0">
                <a:latin typeface="Calibri"/>
                <a:cs typeface="Calibri"/>
              </a:rPr>
              <a:t> </a:t>
            </a:r>
            <a:r>
              <a:rPr sz="2000" dirty="0">
                <a:latin typeface="Calibri"/>
                <a:cs typeface="Calibri"/>
              </a:rPr>
              <a:t>limit</a:t>
            </a:r>
            <a:r>
              <a:rPr sz="2000" spc="409" dirty="0">
                <a:latin typeface="Calibri"/>
                <a:cs typeface="Calibri"/>
              </a:rPr>
              <a:t> </a:t>
            </a:r>
            <a:r>
              <a:rPr sz="2000" dirty="0">
                <a:latin typeface="Calibri"/>
                <a:cs typeface="Calibri"/>
              </a:rPr>
              <a:t>is</a:t>
            </a:r>
            <a:r>
              <a:rPr sz="2000" spc="409" dirty="0">
                <a:latin typeface="Calibri"/>
                <a:cs typeface="Calibri"/>
              </a:rPr>
              <a:t> </a:t>
            </a:r>
            <a:r>
              <a:rPr sz="2000" dirty="0">
                <a:latin typeface="Calibri"/>
                <a:cs typeface="Calibri"/>
              </a:rPr>
              <a:t>that</a:t>
            </a:r>
            <a:r>
              <a:rPr sz="2000" spc="409" dirty="0">
                <a:latin typeface="Calibri"/>
                <a:cs typeface="Calibri"/>
              </a:rPr>
              <a:t> </a:t>
            </a:r>
            <a:r>
              <a:rPr sz="2000" dirty="0">
                <a:latin typeface="Calibri"/>
                <a:cs typeface="Calibri"/>
              </a:rPr>
              <a:t>this</a:t>
            </a:r>
            <a:r>
              <a:rPr sz="2000" spc="405" dirty="0">
                <a:latin typeface="Calibri"/>
                <a:cs typeface="Calibri"/>
              </a:rPr>
              <a:t> </a:t>
            </a:r>
            <a:r>
              <a:rPr sz="2000" dirty="0">
                <a:latin typeface="Calibri"/>
                <a:cs typeface="Calibri"/>
              </a:rPr>
              <a:t>network</a:t>
            </a:r>
            <a:r>
              <a:rPr sz="2000" spc="395" dirty="0">
                <a:latin typeface="Calibri"/>
                <a:cs typeface="Calibri"/>
              </a:rPr>
              <a:t> </a:t>
            </a:r>
            <a:r>
              <a:rPr sz="2000" dirty="0">
                <a:latin typeface="Calibri"/>
                <a:cs typeface="Calibri"/>
              </a:rPr>
              <a:t>protocol</a:t>
            </a:r>
            <a:r>
              <a:rPr sz="2000" spc="400" dirty="0">
                <a:latin typeface="Calibri"/>
                <a:cs typeface="Calibri"/>
              </a:rPr>
              <a:t> </a:t>
            </a:r>
            <a:r>
              <a:rPr sz="2000" dirty="0">
                <a:latin typeface="Calibri"/>
                <a:cs typeface="Calibri"/>
              </a:rPr>
              <a:t>stack</a:t>
            </a:r>
            <a:r>
              <a:rPr sz="2000" spc="420" dirty="0">
                <a:latin typeface="Calibri"/>
                <a:cs typeface="Calibri"/>
              </a:rPr>
              <a:t> </a:t>
            </a:r>
            <a:r>
              <a:rPr sz="2000" dirty="0">
                <a:latin typeface="Calibri"/>
                <a:cs typeface="Calibri"/>
              </a:rPr>
              <a:t>on</a:t>
            </a:r>
            <a:r>
              <a:rPr sz="2000" spc="405" dirty="0">
                <a:latin typeface="Calibri"/>
                <a:cs typeface="Calibri"/>
              </a:rPr>
              <a:t> </a:t>
            </a:r>
            <a:r>
              <a:rPr sz="2000" dirty="0">
                <a:latin typeface="Calibri"/>
                <a:cs typeface="Calibri"/>
              </a:rPr>
              <a:t>an</a:t>
            </a:r>
            <a:r>
              <a:rPr sz="2000" spc="409" dirty="0">
                <a:latin typeface="Calibri"/>
                <a:cs typeface="Calibri"/>
              </a:rPr>
              <a:t> </a:t>
            </a:r>
            <a:r>
              <a:rPr sz="2000" spc="-25" dirty="0">
                <a:latin typeface="Calibri"/>
                <a:cs typeface="Calibri"/>
              </a:rPr>
              <a:t>IoT 	</a:t>
            </a:r>
            <a:r>
              <a:rPr sz="2000" dirty="0">
                <a:latin typeface="Calibri"/>
                <a:cs typeface="Calibri"/>
              </a:rPr>
              <a:t>node</a:t>
            </a:r>
            <a:r>
              <a:rPr sz="2000" spc="35" dirty="0">
                <a:latin typeface="Calibri"/>
                <a:cs typeface="Calibri"/>
              </a:rPr>
              <a:t> </a:t>
            </a:r>
            <a:r>
              <a:rPr sz="2000" dirty="0">
                <a:latin typeface="Calibri"/>
                <a:cs typeface="Calibri"/>
              </a:rPr>
              <a:t>may</a:t>
            </a:r>
            <a:r>
              <a:rPr sz="2000" spc="45" dirty="0">
                <a:latin typeface="Calibri"/>
                <a:cs typeface="Calibri"/>
              </a:rPr>
              <a:t> </a:t>
            </a:r>
            <a:r>
              <a:rPr sz="2000" dirty="0">
                <a:latin typeface="Calibri"/>
                <a:cs typeface="Calibri"/>
              </a:rPr>
              <a:t>be</a:t>
            </a:r>
            <a:r>
              <a:rPr sz="2000" spc="40" dirty="0">
                <a:latin typeface="Calibri"/>
                <a:cs typeface="Calibri"/>
              </a:rPr>
              <a:t> </a:t>
            </a:r>
            <a:r>
              <a:rPr sz="2000" dirty="0">
                <a:latin typeface="Calibri"/>
                <a:cs typeface="Calibri"/>
              </a:rPr>
              <a:t>required</a:t>
            </a:r>
            <a:r>
              <a:rPr sz="2000" spc="45" dirty="0">
                <a:latin typeface="Calibri"/>
                <a:cs typeface="Calibri"/>
              </a:rPr>
              <a:t> </a:t>
            </a:r>
            <a:r>
              <a:rPr sz="2000" dirty="0">
                <a:latin typeface="Calibri"/>
                <a:cs typeface="Calibri"/>
              </a:rPr>
              <a:t>to</a:t>
            </a:r>
            <a:r>
              <a:rPr sz="2000" spc="40" dirty="0">
                <a:latin typeface="Calibri"/>
                <a:cs typeface="Calibri"/>
              </a:rPr>
              <a:t> </a:t>
            </a:r>
            <a:r>
              <a:rPr sz="2000" dirty="0">
                <a:latin typeface="Calibri"/>
                <a:cs typeface="Calibri"/>
              </a:rPr>
              <a:t>communicate</a:t>
            </a:r>
            <a:r>
              <a:rPr sz="2000" spc="45" dirty="0">
                <a:latin typeface="Calibri"/>
                <a:cs typeface="Calibri"/>
              </a:rPr>
              <a:t> </a:t>
            </a:r>
            <a:r>
              <a:rPr sz="2000" dirty="0">
                <a:latin typeface="Calibri"/>
                <a:cs typeface="Calibri"/>
              </a:rPr>
              <a:t>through</a:t>
            </a:r>
            <a:r>
              <a:rPr sz="2000" spc="30" dirty="0">
                <a:latin typeface="Calibri"/>
                <a:cs typeface="Calibri"/>
              </a:rPr>
              <a:t> </a:t>
            </a:r>
            <a:r>
              <a:rPr sz="2000" dirty="0">
                <a:latin typeface="Calibri"/>
                <a:cs typeface="Calibri"/>
              </a:rPr>
              <a:t>an</a:t>
            </a:r>
            <a:r>
              <a:rPr sz="2000" spc="45" dirty="0">
                <a:latin typeface="Calibri"/>
                <a:cs typeface="Calibri"/>
              </a:rPr>
              <a:t> </a:t>
            </a:r>
            <a:r>
              <a:rPr sz="2000" b="1" spc="-10" dirty="0">
                <a:latin typeface="Calibri"/>
                <a:cs typeface="Calibri"/>
              </a:rPr>
              <a:t>unreliable </a:t>
            </a:r>
            <a:r>
              <a:rPr lang="en-IN" sz="2000" b="1" spc="-10" dirty="0" smtClean="0">
                <a:latin typeface="Calibri"/>
                <a:cs typeface="Calibri"/>
              </a:rPr>
              <a:t> </a:t>
            </a:r>
            <a:r>
              <a:rPr sz="2000" b="1" spc="-10" dirty="0" smtClean="0">
                <a:latin typeface="Calibri"/>
                <a:cs typeface="Calibri"/>
              </a:rPr>
              <a:t>path</a:t>
            </a:r>
            <a:r>
              <a:rPr sz="2000" b="1" spc="-10" dirty="0">
                <a:latin typeface="Calibri"/>
                <a:cs typeface="Calibri"/>
              </a:rPr>
              <a:t>.</a:t>
            </a:r>
            <a:endParaRPr sz="2000" dirty="0">
              <a:latin typeface="Calibri"/>
              <a:cs typeface="Calibri"/>
            </a:endParaRPr>
          </a:p>
          <a:p>
            <a:pPr algn="just">
              <a:lnSpc>
                <a:spcPct val="100000"/>
              </a:lnSpc>
              <a:spcBef>
                <a:spcPts val="1105"/>
              </a:spcBef>
              <a:buFont typeface="Arial MT"/>
              <a:buChar char="•"/>
            </a:pPr>
            <a:endParaRPr sz="2000" dirty="0">
              <a:latin typeface="Calibri"/>
              <a:cs typeface="Calibri"/>
            </a:endParaRPr>
          </a:p>
          <a:p>
            <a:pPr marL="353060" marR="5080" indent="-340360" algn="just">
              <a:lnSpc>
                <a:spcPct val="100000"/>
              </a:lnSpc>
              <a:buFont typeface="Arial MT"/>
              <a:buChar char="•"/>
              <a:tabLst>
                <a:tab pos="355600" algn="l"/>
              </a:tabLst>
            </a:pPr>
            <a:r>
              <a:rPr sz="2000" dirty="0">
                <a:latin typeface="Calibri"/>
                <a:cs typeface="Calibri"/>
              </a:rPr>
              <a:t>Even</a:t>
            </a:r>
            <a:r>
              <a:rPr sz="2000" spc="425" dirty="0">
                <a:latin typeface="Calibri"/>
                <a:cs typeface="Calibri"/>
              </a:rPr>
              <a:t> </a:t>
            </a:r>
            <a:r>
              <a:rPr sz="2000" dirty="0">
                <a:latin typeface="Calibri"/>
                <a:cs typeface="Calibri"/>
              </a:rPr>
              <a:t>if</a:t>
            </a:r>
            <a:r>
              <a:rPr sz="2000" spc="425" dirty="0">
                <a:latin typeface="Calibri"/>
                <a:cs typeface="Calibri"/>
              </a:rPr>
              <a:t> </a:t>
            </a:r>
            <a:r>
              <a:rPr sz="2000" dirty="0">
                <a:latin typeface="Calibri"/>
                <a:cs typeface="Calibri"/>
              </a:rPr>
              <a:t>a</a:t>
            </a:r>
            <a:r>
              <a:rPr sz="2000" spc="425" dirty="0">
                <a:latin typeface="Calibri"/>
                <a:cs typeface="Calibri"/>
              </a:rPr>
              <a:t> </a:t>
            </a:r>
            <a:r>
              <a:rPr sz="2000" dirty="0">
                <a:latin typeface="Calibri"/>
                <a:cs typeface="Calibri"/>
              </a:rPr>
              <a:t>full</a:t>
            </a:r>
            <a:r>
              <a:rPr sz="2000" spc="430" dirty="0">
                <a:latin typeface="Calibri"/>
                <a:cs typeface="Calibri"/>
              </a:rPr>
              <a:t> </a:t>
            </a:r>
            <a:r>
              <a:rPr sz="2000" dirty="0">
                <a:latin typeface="Calibri"/>
                <a:cs typeface="Calibri"/>
              </a:rPr>
              <a:t>IP</a:t>
            </a:r>
            <a:r>
              <a:rPr sz="2000" spc="420" dirty="0">
                <a:latin typeface="Calibri"/>
                <a:cs typeface="Calibri"/>
              </a:rPr>
              <a:t> </a:t>
            </a:r>
            <a:r>
              <a:rPr sz="2000" dirty="0">
                <a:latin typeface="Calibri"/>
                <a:cs typeface="Calibri"/>
              </a:rPr>
              <a:t>stack</a:t>
            </a:r>
            <a:r>
              <a:rPr sz="2000" spc="415" dirty="0">
                <a:latin typeface="Calibri"/>
                <a:cs typeface="Calibri"/>
              </a:rPr>
              <a:t> </a:t>
            </a:r>
            <a:r>
              <a:rPr sz="2000" dirty="0">
                <a:latin typeface="Calibri"/>
                <a:cs typeface="Calibri"/>
              </a:rPr>
              <a:t>is</a:t>
            </a:r>
            <a:r>
              <a:rPr sz="2000" spc="420" dirty="0">
                <a:latin typeface="Calibri"/>
                <a:cs typeface="Calibri"/>
              </a:rPr>
              <a:t> </a:t>
            </a:r>
            <a:r>
              <a:rPr sz="2000" dirty="0">
                <a:latin typeface="Calibri"/>
                <a:cs typeface="Calibri"/>
              </a:rPr>
              <a:t>available</a:t>
            </a:r>
            <a:r>
              <a:rPr sz="2000" spc="430" dirty="0">
                <a:latin typeface="Calibri"/>
                <a:cs typeface="Calibri"/>
              </a:rPr>
              <a:t> </a:t>
            </a:r>
            <a:r>
              <a:rPr sz="2000" dirty="0">
                <a:latin typeface="Calibri"/>
                <a:cs typeface="Calibri"/>
              </a:rPr>
              <a:t>on</a:t>
            </a:r>
            <a:r>
              <a:rPr sz="2000" spc="420" dirty="0">
                <a:latin typeface="Calibri"/>
                <a:cs typeface="Calibri"/>
              </a:rPr>
              <a:t> </a:t>
            </a:r>
            <a:r>
              <a:rPr sz="2000" dirty="0">
                <a:latin typeface="Calibri"/>
                <a:cs typeface="Calibri"/>
              </a:rPr>
              <a:t>the</a:t>
            </a:r>
            <a:r>
              <a:rPr sz="2000" spc="425" dirty="0">
                <a:latin typeface="Calibri"/>
                <a:cs typeface="Calibri"/>
              </a:rPr>
              <a:t> </a:t>
            </a:r>
            <a:r>
              <a:rPr sz="2000" dirty="0">
                <a:latin typeface="Calibri"/>
                <a:cs typeface="Calibri"/>
              </a:rPr>
              <a:t>node,</a:t>
            </a:r>
            <a:r>
              <a:rPr sz="2000" spc="425" dirty="0">
                <a:latin typeface="Calibri"/>
                <a:cs typeface="Calibri"/>
              </a:rPr>
              <a:t> </a:t>
            </a:r>
            <a:r>
              <a:rPr sz="2000" dirty="0">
                <a:latin typeface="Calibri"/>
                <a:cs typeface="Calibri"/>
              </a:rPr>
              <a:t>this</a:t>
            </a:r>
            <a:r>
              <a:rPr sz="2000" spc="420" dirty="0">
                <a:latin typeface="Calibri"/>
                <a:cs typeface="Calibri"/>
              </a:rPr>
              <a:t> </a:t>
            </a:r>
            <a:r>
              <a:rPr sz="2000" spc="-10" dirty="0">
                <a:latin typeface="Calibri"/>
                <a:cs typeface="Calibri"/>
              </a:rPr>
              <a:t>causes </a:t>
            </a:r>
            <a:r>
              <a:rPr sz="2000" dirty="0" smtClean="0">
                <a:latin typeface="Calibri"/>
                <a:cs typeface="Calibri"/>
              </a:rPr>
              <a:t>problems</a:t>
            </a:r>
            <a:r>
              <a:rPr sz="2000" spc="325" dirty="0" smtClean="0">
                <a:latin typeface="Calibri"/>
                <a:cs typeface="Calibri"/>
              </a:rPr>
              <a:t> </a:t>
            </a:r>
            <a:r>
              <a:rPr sz="2000" dirty="0">
                <a:latin typeface="Calibri"/>
                <a:cs typeface="Calibri"/>
              </a:rPr>
              <a:t>such</a:t>
            </a:r>
            <a:r>
              <a:rPr sz="2000" spc="345" dirty="0">
                <a:latin typeface="Calibri"/>
                <a:cs typeface="Calibri"/>
              </a:rPr>
              <a:t> </a:t>
            </a:r>
            <a:r>
              <a:rPr sz="2000" dirty="0">
                <a:latin typeface="Calibri"/>
                <a:cs typeface="Calibri"/>
              </a:rPr>
              <a:t>as</a:t>
            </a:r>
            <a:r>
              <a:rPr sz="2000" spc="340" dirty="0">
                <a:latin typeface="Calibri"/>
                <a:cs typeface="Calibri"/>
              </a:rPr>
              <a:t> </a:t>
            </a:r>
            <a:r>
              <a:rPr sz="2000" b="1" dirty="0">
                <a:latin typeface="Calibri"/>
                <a:cs typeface="Calibri"/>
              </a:rPr>
              <a:t>limited</a:t>
            </a:r>
            <a:r>
              <a:rPr sz="2000" b="1" spc="340" dirty="0">
                <a:latin typeface="Calibri"/>
                <a:cs typeface="Calibri"/>
              </a:rPr>
              <a:t> </a:t>
            </a:r>
            <a:r>
              <a:rPr sz="2000" b="1" dirty="0">
                <a:latin typeface="Calibri"/>
                <a:cs typeface="Calibri"/>
              </a:rPr>
              <a:t>or</a:t>
            </a:r>
            <a:r>
              <a:rPr sz="2000" b="1" spc="330" dirty="0">
                <a:latin typeface="Calibri"/>
                <a:cs typeface="Calibri"/>
              </a:rPr>
              <a:t> </a:t>
            </a:r>
            <a:r>
              <a:rPr sz="2000" b="1" dirty="0">
                <a:latin typeface="Calibri"/>
                <a:cs typeface="Calibri"/>
              </a:rPr>
              <a:t>unpredictable</a:t>
            </a:r>
            <a:r>
              <a:rPr sz="2000" b="1" spc="345" dirty="0">
                <a:latin typeface="Calibri"/>
                <a:cs typeface="Calibri"/>
              </a:rPr>
              <a:t> </a:t>
            </a:r>
            <a:r>
              <a:rPr sz="2000" b="1" dirty="0">
                <a:latin typeface="Calibri"/>
                <a:cs typeface="Calibri"/>
              </a:rPr>
              <a:t>throughput</a:t>
            </a:r>
            <a:r>
              <a:rPr sz="2000" b="1" spc="335" dirty="0">
                <a:latin typeface="Calibri"/>
                <a:cs typeface="Calibri"/>
              </a:rPr>
              <a:t> </a:t>
            </a:r>
            <a:r>
              <a:rPr sz="2000" b="1" spc="-25" dirty="0">
                <a:latin typeface="Calibri"/>
                <a:cs typeface="Calibri"/>
              </a:rPr>
              <a:t>and </a:t>
            </a:r>
            <a:r>
              <a:rPr sz="2000" b="1" dirty="0" smtClean="0">
                <a:latin typeface="Calibri"/>
                <a:cs typeface="Calibri"/>
              </a:rPr>
              <a:t>low</a:t>
            </a:r>
            <a:r>
              <a:rPr sz="2000" b="1" spc="-60" dirty="0" smtClean="0">
                <a:latin typeface="Calibri"/>
                <a:cs typeface="Calibri"/>
              </a:rPr>
              <a:t> </a:t>
            </a:r>
            <a:r>
              <a:rPr sz="2000" b="1" spc="-20" dirty="0">
                <a:latin typeface="Calibri"/>
                <a:cs typeface="Calibri"/>
              </a:rPr>
              <a:t>convergence</a:t>
            </a:r>
            <a:r>
              <a:rPr sz="2000" b="1" spc="-55" dirty="0">
                <a:latin typeface="Calibri"/>
                <a:cs typeface="Calibri"/>
              </a:rPr>
              <a:t> </a:t>
            </a:r>
            <a:r>
              <a:rPr sz="2000" b="1" dirty="0">
                <a:latin typeface="Calibri"/>
                <a:cs typeface="Calibri"/>
              </a:rPr>
              <a:t>when</a:t>
            </a:r>
            <a:r>
              <a:rPr sz="2000" b="1" spc="-30" dirty="0">
                <a:latin typeface="Calibri"/>
                <a:cs typeface="Calibri"/>
              </a:rPr>
              <a:t> </a:t>
            </a:r>
            <a:r>
              <a:rPr sz="2000" b="1" dirty="0">
                <a:latin typeface="Calibri"/>
                <a:cs typeface="Calibri"/>
              </a:rPr>
              <a:t>a</a:t>
            </a:r>
            <a:r>
              <a:rPr sz="2000" b="1" spc="-45" dirty="0">
                <a:latin typeface="Calibri"/>
                <a:cs typeface="Calibri"/>
              </a:rPr>
              <a:t> </a:t>
            </a:r>
            <a:r>
              <a:rPr sz="2000" b="1" dirty="0">
                <a:latin typeface="Calibri"/>
                <a:cs typeface="Calibri"/>
              </a:rPr>
              <a:t>topology</a:t>
            </a:r>
            <a:r>
              <a:rPr sz="2000" b="1" spc="-40" dirty="0">
                <a:latin typeface="Calibri"/>
                <a:cs typeface="Calibri"/>
              </a:rPr>
              <a:t> </a:t>
            </a:r>
            <a:r>
              <a:rPr sz="2000" b="1" dirty="0">
                <a:latin typeface="Calibri"/>
                <a:cs typeface="Calibri"/>
              </a:rPr>
              <a:t>change</a:t>
            </a:r>
            <a:r>
              <a:rPr sz="2000" b="1" spc="-35" dirty="0">
                <a:latin typeface="Calibri"/>
                <a:cs typeface="Calibri"/>
              </a:rPr>
              <a:t> </a:t>
            </a:r>
            <a:r>
              <a:rPr sz="2000" b="1" spc="-10" dirty="0">
                <a:latin typeface="Calibri"/>
                <a:cs typeface="Calibri"/>
              </a:rPr>
              <a:t>occurs.</a:t>
            </a:r>
            <a:endParaRPr sz="2000" dirty="0">
              <a:latin typeface="Calibri"/>
              <a:cs typeface="Calibri"/>
            </a:endParaRPr>
          </a:p>
          <a:p>
            <a:pPr algn="just">
              <a:lnSpc>
                <a:spcPct val="100000"/>
              </a:lnSpc>
              <a:spcBef>
                <a:spcPts val="1100"/>
              </a:spcBef>
              <a:buFont typeface="Arial MT"/>
              <a:buChar char="•"/>
            </a:pPr>
            <a:endParaRPr sz="2000" dirty="0">
              <a:latin typeface="Calibri"/>
              <a:cs typeface="Calibri"/>
            </a:endParaRPr>
          </a:p>
          <a:p>
            <a:pPr marL="354965" indent="-342265" algn="just">
              <a:lnSpc>
                <a:spcPct val="100000"/>
              </a:lnSpc>
              <a:spcBef>
                <a:spcPts val="5"/>
              </a:spcBef>
              <a:buFont typeface="Arial MT"/>
              <a:buChar char="•"/>
              <a:tabLst>
                <a:tab pos="354965" algn="l"/>
                <a:tab pos="1450975" algn="l"/>
                <a:tab pos="2510790" algn="l"/>
                <a:tab pos="4414520" algn="l"/>
                <a:tab pos="4850130" algn="l"/>
                <a:tab pos="5243830" algn="l"/>
                <a:tab pos="5906770" algn="l"/>
                <a:tab pos="7806055" algn="l"/>
              </a:tabLst>
            </a:pPr>
            <a:r>
              <a:rPr sz="2000" spc="-10" dirty="0" smtClean="0">
                <a:latin typeface="Calibri"/>
                <a:cs typeface="Calibri"/>
              </a:rPr>
              <a:t>Finally,</a:t>
            </a:r>
            <a:r>
              <a:rPr lang="en-IN" sz="2000" dirty="0">
                <a:latin typeface="Calibri"/>
                <a:cs typeface="Calibri"/>
              </a:rPr>
              <a:t> </a:t>
            </a:r>
            <a:r>
              <a:rPr lang="en-IN" sz="2000" b="1" dirty="0">
                <a:latin typeface="Calibri"/>
                <a:cs typeface="Calibri"/>
              </a:rPr>
              <a:t>p</a:t>
            </a:r>
            <a:r>
              <a:rPr sz="2000" b="1" spc="-10" dirty="0" err="1" smtClean="0">
                <a:latin typeface="Calibri"/>
                <a:cs typeface="Calibri"/>
              </a:rPr>
              <a:t>ower</a:t>
            </a:r>
            <a:r>
              <a:rPr lang="en-IN" sz="2000" b="1" dirty="0" smtClean="0">
                <a:latin typeface="Calibri"/>
                <a:cs typeface="Calibri"/>
              </a:rPr>
              <a:t> </a:t>
            </a:r>
            <a:r>
              <a:rPr sz="2000" b="1" spc="-10" dirty="0" smtClean="0">
                <a:latin typeface="Calibri"/>
                <a:cs typeface="Calibri"/>
              </a:rPr>
              <a:t>consumption</a:t>
            </a:r>
            <a:r>
              <a:rPr lang="en-IN" sz="2000" b="1" dirty="0" smtClean="0">
                <a:latin typeface="Calibri"/>
                <a:cs typeface="Calibri"/>
              </a:rPr>
              <a:t> </a:t>
            </a:r>
            <a:r>
              <a:rPr sz="2000" spc="-25" dirty="0" smtClean="0">
                <a:latin typeface="Calibri"/>
                <a:cs typeface="Calibri"/>
              </a:rPr>
              <a:t>is</a:t>
            </a:r>
            <a:r>
              <a:rPr lang="en-IN" sz="2000" dirty="0">
                <a:latin typeface="Calibri"/>
                <a:cs typeface="Calibri"/>
              </a:rPr>
              <a:t> </a:t>
            </a:r>
            <a:r>
              <a:rPr sz="2000" spc="-50" dirty="0" smtClean="0">
                <a:latin typeface="Calibri"/>
                <a:cs typeface="Calibri"/>
              </a:rPr>
              <a:t>a</a:t>
            </a:r>
            <a:r>
              <a:rPr lang="en-IN" sz="2000" dirty="0">
                <a:latin typeface="Calibri"/>
                <a:cs typeface="Calibri"/>
              </a:rPr>
              <a:t> </a:t>
            </a:r>
            <a:r>
              <a:rPr sz="2000" spc="-25" dirty="0" smtClean="0">
                <a:latin typeface="Calibri"/>
                <a:cs typeface="Calibri"/>
              </a:rPr>
              <a:t>key</a:t>
            </a:r>
            <a:r>
              <a:rPr lang="en-IN" sz="2000" dirty="0">
                <a:latin typeface="Calibri"/>
                <a:cs typeface="Calibri"/>
              </a:rPr>
              <a:t> </a:t>
            </a:r>
            <a:r>
              <a:rPr sz="2000" spc="-10" dirty="0" smtClean="0">
                <a:latin typeface="Calibri"/>
                <a:cs typeface="Calibri"/>
              </a:rPr>
              <a:t>characteristic</a:t>
            </a:r>
            <a:r>
              <a:rPr lang="en-IN" sz="2000" dirty="0" smtClean="0">
                <a:latin typeface="Calibri"/>
                <a:cs typeface="Calibri"/>
              </a:rPr>
              <a:t> </a:t>
            </a:r>
            <a:r>
              <a:rPr sz="2000" spc="-25" dirty="0" smtClean="0">
                <a:latin typeface="Calibri"/>
                <a:cs typeface="Calibri"/>
              </a:rPr>
              <a:t>of</a:t>
            </a:r>
            <a:r>
              <a:rPr lang="en-IN" sz="2000" spc="-25" dirty="0" smtClean="0">
                <a:latin typeface="Calibri"/>
                <a:cs typeface="Calibri"/>
              </a:rPr>
              <a:t> </a:t>
            </a:r>
            <a:r>
              <a:rPr sz="2000" spc="-10" dirty="0" smtClean="0">
                <a:latin typeface="Calibri"/>
                <a:cs typeface="Calibri"/>
              </a:rPr>
              <a:t>constrained</a:t>
            </a:r>
            <a:r>
              <a:rPr sz="2000" spc="-55" dirty="0" smtClean="0">
                <a:latin typeface="Calibri"/>
                <a:cs typeface="Calibri"/>
              </a:rPr>
              <a:t> </a:t>
            </a:r>
            <a:r>
              <a:rPr sz="2000" spc="-10" dirty="0">
                <a:latin typeface="Calibri"/>
                <a:cs typeface="Calibri"/>
              </a:rPr>
              <a:t>nodes</a:t>
            </a:r>
            <a:r>
              <a:rPr sz="2000" spc="-10" dirty="0" smtClean="0">
                <a:latin typeface="Calibri"/>
                <a:cs typeface="Calibri"/>
              </a:rPr>
              <a:t>.</a:t>
            </a:r>
            <a:endParaRPr lang="en-IN" sz="2000" spc="-10" dirty="0" smtClean="0">
              <a:latin typeface="Calibri"/>
              <a:cs typeface="Calibri"/>
            </a:endParaRPr>
          </a:p>
          <a:p>
            <a:pPr marL="12700" algn="just">
              <a:lnSpc>
                <a:spcPct val="100000"/>
              </a:lnSpc>
              <a:spcBef>
                <a:spcPts val="5"/>
              </a:spcBef>
              <a:tabLst>
                <a:tab pos="354965" algn="l"/>
                <a:tab pos="1450975" algn="l"/>
                <a:tab pos="2510790" algn="l"/>
                <a:tab pos="4414520" algn="l"/>
                <a:tab pos="4850130" algn="l"/>
                <a:tab pos="5243830" algn="l"/>
                <a:tab pos="5906770" algn="l"/>
                <a:tab pos="7806055" algn="l"/>
              </a:tabLst>
            </a:pPr>
            <a:endParaRPr lang="en-IN" sz="2000" spc="-10" dirty="0" smtClean="0">
              <a:latin typeface="Calibri"/>
              <a:cs typeface="Calibri"/>
            </a:endParaRPr>
          </a:p>
          <a:p>
            <a:pPr marL="354965" indent="-342265" algn="just">
              <a:lnSpc>
                <a:spcPct val="100000"/>
              </a:lnSpc>
              <a:spcBef>
                <a:spcPts val="105"/>
              </a:spcBef>
              <a:buFont typeface="Arial MT"/>
              <a:buChar char="•"/>
              <a:tabLst>
                <a:tab pos="354965" algn="l"/>
              </a:tabLst>
            </a:pPr>
            <a:r>
              <a:rPr lang="en-US" sz="2000" spc="-105" dirty="0" smtClean="0">
                <a:latin typeface="Calibri"/>
                <a:cs typeface="Calibri"/>
              </a:rPr>
              <a:t>To</a:t>
            </a:r>
            <a:r>
              <a:rPr lang="en-US" sz="2000" spc="-80" dirty="0" smtClean="0">
                <a:latin typeface="Calibri"/>
                <a:cs typeface="Calibri"/>
              </a:rPr>
              <a:t> </a:t>
            </a:r>
            <a:r>
              <a:rPr lang="en-US" sz="2000" dirty="0" smtClean="0">
                <a:latin typeface="Calibri"/>
                <a:cs typeface="Calibri"/>
              </a:rPr>
              <a:t>help</a:t>
            </a:r>
            <a:r>
              <a:rPr lang="en-US" sz="2000" spc="-80" dirty="0" smtClean="0">
                <a:latin typeface="Calibri"/>
                <a:cs typeface="Calibri"/>
              </a:rPr>
              <a:t> </a:t>
            </a:r>
            <a:r>
              <a:rPr lang="en-US" sz="2000" dirty="0" smtClean="0">
                <a:latin typeface="Calibri"/>
                <a:cs typeface="Calibri"/>
              </a:rPr>
              <a:t>extend</a:t>
            </a:r>
            <a:r>
              <a:rPr lang="en-US" sz="2000" spc="-80" dirty="0" smtClean="0">
                <a:latin typeface="Calibri"/>
                <a:cs typeface="Calibri"/>
              </a:rPr>
              <a:t> </a:t>
            </a:r>
            <a:r>
              <a:rPr lang="en-US" sz="2000" dirty="0" smtClean="0">
                <a:latin typeface="Calibri"/>
                <a:cs typeface="Calibri"/>
              </a:rPr>
              <a:t>battery</a:t>
            </a:r>
            <a:r>
              <a:rPr lang="en-US" sz="2000" spc="-65" dirty="0" smtClean="0">
                <a:latin typeface="Calibri"/>
                <a:cs typeface="Calibri"/>
              </a:rPr>
              <a:t> </a:t>
            </a:r>
            <a:r>
              <a:rPr lang="en-US" sz="2000" dirty="0" smtClean="0">
                <a:latin typeface="Calibri"/>
                <a:cs typeface="Calibri"/>
              </a:rPr>
              <a:t>life,</a:t>
            </a:r>
            <a:r>
              <a:rPr lang="en-US" sz="2000" spc="-70" dirty="0" smtClean="0">
                <a:latin typeface="Calibri"/>
                <a:cs typeface="Calibri"/>
              </a:rPr>
              <a:t> </a:t>
            </a:r>
            <a:r>
              <a:rPr lang="en-US" sz="2000" dirty="0" smtClean="0">
                <a:latin typeface="Calibri"/>
                <a:cs typeface="Calibri"/>
              </a:rPr>
              <a:t>you</a:t>
            </a:r>
            <a:r>
              <a:rPr lang="en-US" sz="2000" spc="-80" dirty="0" smtClean="0">
                <a:latin typeface="Calibri"/>
                <a:cs typeface="Calibri"/>
              </a:rPr>
              <a:t> </a:t>
            </a:r>
            <a:r>
              <a:rPr lang="en-US" sz="2000" dirty="0" smtClean="0">
                <a:latin typeface="Calibri"/>
                <a:cs typeface="Calibri"/>
              </a:rPr>
              <a:t>could</a:t>
            </a:r>
            <a:r>
              <a:rPr lang="en-US" sz="2000" spc="-80" dirty="0" smtClean="0">
                <a:latin typeface="Calibri"/>
                <a:cs typeface="Calibri"/>
              </a:rPr>
              <a:t> </a:t>
            </a:r>
            <a:r>
              <a:rPr lang="en-US" sz="2000" dirty="0" smtClean="0">
                <a:latin typeface="Calibri"/>
                <a:cs typeface="Calibri"/>
              </a:rPr>
              <a:t>enable</a:t>
            </a:r>
            <a:r>
              <a:rPr lang="en-US" sz="2000" spc="-80" dirty="0" smtClean="0">
                <a:latin typeface="Calibri"/>
                <a:cs typeface="Calibri"/>
              </a:rPr>
              <a:t> </a:t>
            </a:r>
            <a:r>
              <a:rPr lang="en-US" sz="2000" spc="-50" dirty="0" smtClean="0">
                <a:latin typeface="Calibri"/>
                <a:cs typeface="Calibri"/>
              </a:rPr>
              <a:t>a</a:t>
            </a:r>
            <a:r>
              <a:rPr lang="en-US" sz="2000" dirty="0">
                <a:latin typeface="Calibri"/>
                <a:cs typeface="Calibri"/>
              </a:rPr>
              <a:t> </a:t>
            </a:r>
            <a:r>
              <a:rPr lang="en-US" sz="2000" b="1" spc="-10" dirty="0" smtClean="0">
                <a:latin typeface="Calibri"/>
                <a:cs typeface="Calibri"/>
              </a:rPr>
              <a:t>“low-</a:t>
            </a:r>
            <a:r>
              <a:rPr lang="en-US" sz="2000" b="1" dirty="0" smtClean="0">
                <a:latin typeface="Calibri"/>
                <a:cs typeface="Calibri"/>
              </a:rPr>
              <a:t>power”</a:t>
            </a:r>
            <a:r>
              <a:rPr lang="en-US" sz="2000" b="1" spc="-50" dirty="0" smtClean="0">
                <a:latin typeface="Calibri"/>
                <a:cs typeface="Calibri"/>
              </a:rPr>
              <a:t> </a:t>
            </a:r>
            <a:r>
              <a:rPr lang="en-US" sz="2000" b="1" dirty="0" smtClean="0">
                <a:latin typeface="Calibri"/>
                <a:cs typeface="Calibri"/>
              </a:rPr>
              <a:t>mode</a:t>
            </a:r>
            <a:r>
              <a:rPr lang="en-US" sz="2000" b="1" spc="-25" dirty="0" smtClean="0">
                <a:latin typeface="Calibri"/>
                <a:cs typeface="Calibri"/>
              </a:rPr>
              <a:t> </a:t>
            </a:r>
            <a:r>
              <a:rPr lang="en-US" sz="2000" b="1" dirty="0" smtClean="0">
                <a:latin typeface="Calibri"/>
                <a:cs typeface="Calibri"/>
              </a:rPr>
              <a:t>instead</a:t>
            </a:r>
            <a:r>
              <a:rPr lang="en-US" sz="2000" b="1" spc="-50" dirty="0" smtClean="0">
                <a:latin typeface="Calibri"/>
                <a:cs typeface="Calibri"/>
              </a:rPr>
              <a:t> </a:t>
            </a:r>
            <a:r>
              <a:rPr lang="en-US" sz="2000" b="1" dirty="0" smtClean="0">
                <a:latin typeface="Calibri"/>
                <a:cs typeface="Calibri"/>
              </a:rPr>
              <a:t>of</a:t>
            </a:r>
            <a:r>
              <a:rPr lang="en-US" sz="2000" b="1" spc="-25" dirty="0" smtClean="0">
                <a:latin typeface="Calibri"/>
                <a:cs typeface="Calibri"/>
              </a:rPr>
              <a:t> </a:t>
            </a:r>
            <a:r>
              <a:rPr lang="en-US" sz="2000" b="1" dirty="0" smtClean="0">
                <a:latin typeface="Calibri"/>
                <a:cs typeface="Calibri"/>
              </a:rPr>
              <a:t>one</a:t>
            </a:r>
            <a:r>
              <a:rPr lang="en-US" sz="2000" b="1" spc="-30" dirty="0" smtClean="0">
                <a:latin typeface="Calibri"/>
                <a:cs typeface="Calibri"/>
              </a:rPr>
              <a:t> </a:t>
            </a:r>
            <a:r>
              <a:rPr lang="en-US" sz="2000" b="1" dirty="0" smtClean="0">
                <a:latin typeface="Calibri"/>
                <a:cs typeface="Calibri"/>
              </a:rPr>
              <a:t>that</a:t>
            </a:r>
            <a:r>
              <a:rPr lang="en-US" sz="2000" b="1" spc="-45" dirty="0" smtClean="0">
                <a:latin typeface="Calibri"/>
                <a:cs typeface="Calibri"/>
              </a:rPr>
              <a:t> </a:t>
            </a:r>
            <a:r>
              <a:rPr lang="en-US" sz="2000" b="1" spc="-25" dirty="0" smtClean="0">
                <a:latin typeface="Calibri"/>
                <a:cs typeface="Calibri"/>
              </a:rPr>
              <a:t>is </a:t>
            </a:r>
            <a:r>
              <a:rPr lang="en-US" sz="2000" b="1" spc="-20" dirty="0" smtClean="0">
                <a:latin typeface="Calibri"/>
                <a:cs typeface="Calibri"/>
              </a:rPr>
              <a:t>“always</a:t>
            </a:r>
            <a:r>
              <a:rPr lang="en-US" sz="2000" b="1" spc="-125" dirty="0" smtClean="0">
                <a:latin typeface="Calibri"/>
                <a:cs typeface="Calibri"/>
              </a:rPr>
              <a:t> </a:t>
            </a:r>
            <a:r>
              <a:rPr lang="en-US" sz="2000" b="1" spc="-20" dirty="0" smtClean="0">
                <a:latin typeface="Calibri"/>
                <a:cs typeface="Calibri"/>
              </a:rPr>
              <a:t>on.”</a:t>
            </a:r>
            <a:endParaRPr lang="en-US" sz="2000" dirty="0" smtClean="0">
              <a:latin typeface="Calibri"/>
              <a:cs typeface="Calibri"/>
            </a:endParaRPr>
          </a:p>
          <a:p>
            <a:pPr algn="just">
              <a:lnSpc>
                <a:spcPct val="100000"/>
              </a:lnSpc>
              <a:spcBef>
                <a:spcPts val="1470"/>
              </a:spcBef>
            </a:pPr>
            <a:endParaRPr lang="en-US" sz="2000" dirty="0" smtClean="0">
              <a:latin typeface="Calibri"/>
              <a:cs typeface="Calibri"/>
            </a:endParaRPr>
          </a:p>
          <a:p>
            <a:pPr marL="355600" marR="130175" indent="-342900" algn="just">
              <a:lnSpc>
                <a:spcPct val="100000"/>
              </a:lnSpc>
              <a:buChar char="•"/>
              <a:tabLst>
                <a:tab pos="355600" algn="l"/>
                <a:tab pos="447040" algn="l"/>
              </a:tabLst>
            </a:pPr>
            <a:r>
              <a:rPr lang="en-US" sz="2000" dirty="0" smtClean="0">
                <a:latin typeface="Calibri"/>
                <a:cs typeface="Calibri"/>
              </a:rPr>
              <a:t>Another</a:t>
            </a:r>
            <a:r>
              <a:rPr lang="en-US" sz="2000" spc="-55" dirty="0" smtClean="0">
                <a:latin typeface="Calibri"/>
                <a:cs typeface="Calibri"/>
              </a:rPr>
              <a:t> </a:t>
            </a:r>
            <a:r>
              <a:rPr lang="en-US" sz="2000" dirty="0" smtClean="0">
                <a:latin typeface="Calibri"/>
                <a:cs typeface="Calibri"/>
              </a:rPr>
              <a:t>option</a:t>
            </a:r>
            <a:r>
              <a:rPr lang="en-US" sz="2000" spc="-45" dirty="0" smtClean="0">
                <a:latin typeface="Calibri"/>
                <a:cs typeface="Calibri"/>
              </a:rPr>
              <a:t> </a:t>
            </a:r>
            <a:r>
              <a:rPr lang="en-US" sz="2000" dirty="0" smtClean="0">
                <a:latin typeface="Calibri"/>
                <a:cs typeface="Calibri"/>
              </a:rPr>
              <a:t>is</a:t>
            </a:r>
            <a:r>
              <a:rPr lang="en-US" sz="2000" spc="-50" dirty="0" smtClean="0">
                <a:latin typeface="Calibri"/>
                <a:cs typeface="Calibri"/>
              </a:rPr>
              <a:t> </a:t>
            </a:r>
            <a:r>
              <a:rPr lang="en-US" sz="2000" b="1" spc="-20" dirty="0" smtClean="0">
                <a:latin typeface="Calibri"/>
                <a:cs typeface="Calibri"/>
              </a:rPr>
              <a:t>“always</a:t>
            </a:r>
            <a:r>
              <a:rPr lang="en-US" sz="2000" b="1" spc="-60" dirty="0" smtClean="0">
                <a:latin typeface="Calibri"/>
                <a:cs typeface="Calibri"/>
              </a:rPr>
              <a:t> off,”</a:t>
            </a:r>
            <a:r>
              <a:rPr lang="en-US" sz="2000" b="1" spc="-55" dirty="0" smtClean="0">
                <a:latin typeface="Calibri"/>
                <a:cs typeface="Calibri"/>
              </a:rPr>
              <a:t> </a:t>
            </a:r>
            <a:r>
              <a:rPr lang="en-US" sz="2000" b="1" dirty="0" smtClean="0">
                <a:latin typeface="Calibri"/>
                <a:cs typeface="Calibri"/>
              </a:rPr>
              <a:t>which</a:t>
            </a:r>
            <a:r>
              <a:rPr lang="en-US" sz="2000" b="1" spc="-75" dirty="0" smtClean="0">
                <a:latin typeface="Calibri"/>
                <a:cs typeface="Calibri"/>
              </a:rPr>
              <a:t> </a:t>
            </a:r>
            <a:r>
              <a:rPr lang="en-US" sz="2000" b="1" spc="-10" dirty="0" smtClean="0">
                <a:latin typeface="Calibri"/>
                <a:cs typeface="Calibri"/>
              </a:rPr>
              <a:t>means </a:t>
            </a:r>
            <a:r>
              <a:rPr lang="en-US" sz="2000" b="1" dirty="0" smtClean="0">
                <a:latin typeface="Calibri"/>
                <a:cs typeface="Calibri"/>
              </a:rPr>
              <a:t>communications</a:t>
            </a:r>
            <a:r>
              <a:rPr lang="en-US" sz="2000" b="1" spc="-65" dirty="0" smtClean="0">
                <a:latin typeface="Calibri"/>
                <a:cs typeface="Calibri"/>
              </a:rPr>
              <a:t> </a:t>
            </a:r>
            <a:r>
              <a:rPr lang="en-US" sz="2000" b="1" dirty="0" smtClean="0">
                <a:latin typeface="Calibri"/>
                <a:cs typeface="Calibri"/>
              </a:rPr>
              <a:t>are</a:t>
            </a:r>
            <a:r>
              <a:rPr lang="en-US" sz="2000" b="1" spc="-35" dirty="0" smtClean="0">
                <a:latin typeface="Calibri"/>
                <a:cs typeface="Calibri"/>
              </a:rPr>
              <a:t> </a:t>
            </a:r>
            <a:r>
              <a:rPr lang="en-US" sz="2000" b="1" dirty="0" smtClean="0">
                <a:latin typeface="Calibri"/>
                <a:cs typeface="Calibri"/>
              </a:rPr>
              <a:t>enabled</a:t>
            </a:r>
            <a:r>
              <a:rPr lang="en-US" sz="2000" b="1" spc="-45" dirty="0" smtClean="0">
                <a:latin typeface="Calibri"/>
                <a:cs typeface="Calibri"/>
              </a:rPr>
              <a:t> </a:t>
            </a:r>
            <a:r>
              <a:rPr lang="en-US" sz="2000" b="1" dirty="0" smtClean="0">
                <a:latin typeface="Calibri"/>
                <a:cs typeface="Calibri"/>
              </a:rPr>
              <a:t>only</a:t>
            </a:r>
            <a:r>
              <a:rPr lang="en-US" sz="2000" b="1" spc="-30" dirty="0" smtClean="0">
                <a:latin typeface="Calibri"/>
                <a:cs typeface="Calibri"/>
              </a:rPr>
              <a:t> </a:t>
            </a:r>
            <a:r>
              <a:rPr lang="en-US" sz="2000" b="1" spc="-20" dirty="0" smtClean="0">
                <a:latin typeface="Calibri"/>
                <a:cs typeface="Calibri"/>
              </a:rPr>
              <a:t>when </a:t>
            </a:r>
            <a:r>
              <a:rPr lang="en-US" sz="2000" b="1" dirty="0" smtClean="0">
                <a:latin typeface="Calibri"/>
                <a:cs typeface="Calibri"/>
              </a:rPr>
              <a:t>needed</a:t>
            </a:r>
            <a:r>
              <a:rPr lang="en-US" sz="2000" b="1" spc="-25" dirty="0" smtClean="0">
                <a:latin typeface="Calibri"/>
                <a:cs typeface="Calibri"/>
              </a:rPr>
              <a:t> </a:t>
            </a:r>
            <a:r>
              <a:rPr lang="en-US" sz="2000" b="1" dirty="0" smtClean="0">
                <a:latin typeface="Calibri"/>
                <a:cs typeface="Calibri"/>
              </a:rPr>
              <a:t>to</a:t>
            </a:r>
            <a:r>
              <a:rPr lang="en-US" sz="2000" b="1" spc="-20" dirty="0" smtClean="0">
                <a:latin typeface="Calibri"/>
                <a:cs typeface="Calibri"/>
              </a:rPr>
              <a:t> </a:t>
            </a:r>
            <a:r>
              <a:rPr lang="en-US" sz="2000" b="1" dirty="0" smtClean="0">
                <a:latin typeface="Calibri"/>
                <a:cs typeface="Calibri"/>
              </a:rPr>
              <a:t>send</a:t>
            </a:r>
            <a:r>
              <a:rPr lang="en-US" sz="2000" b="1" spc="-40" dirty="0" smtClean="0">
                <a:latin typeface="Calibri"/>
                <a:cs typeface="Calibri"/>
              </a:rPr>
              <a:t> </a:t>
            </a:r>
            <a:r>
              <a:rPr lang="en-US" sz="2000" b="1" spc="-20" dirty="0" smtClean="0">
                <a:latin typeface="Calibri"/>
                <a:cs typeface="Calibri"/>
              </a:rPr>
              <a:t>data.</a:t>
            </a:r>
            <a:endParaRPr lang="en-US" sz="2000" dirty="0" smtClean="0">
              <a:latin typeface="Calibri"/>
              <a:cs typeface="Calibri"/>
            </a:endParaRPr>
          </a:p>
          <a:p>
            <a:pPr marL="355600" algn="just">
              <a:lnSpc>
                <a:spcPct val="100000"/>
              </a:lnSpc>
            </a:pPr>
            <a:endParaRPr sz="2000" dirty="0">
              <a:latin typeface="Calibri"/>
              <a:cs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1022349"/>
            <a:ext cx="8287384" cy="5256530"/>
          </a:xfrm>
          <a:prstGeom prst="rect">
            <a:avLst/>
          </a:prstGeom>
        </p:spPr>
        <p:txBody>
          <a:bodyPr vert="horz" wrap="square" lIns="0" tIns="12065" rIns="0" bIns="0" rtlCol="0">
            <a:spAutoFit/>
          </a:bodyPr>
          <a:lstStyle/>
          <a:p>
            <a:pPr marL="12700" algn="just">
              <a:lnSpc>
                <a:spcPct val="100000"/>
              </a:lnSpc>
              <a:spcBef>
                <a:spcPts val="95"/>
              </a:spcBef>
              <a:tabLst>
                <a:tab pos="354965" algn="l"/>
              </a:tabLst>
            </a:pPr>
            <a:r>
              <a:rPr sz="2200" dirty="0">
                <a:solidFill>
                  <a:srgbClr val="FF0000"/>
                </a:solidFill>
                <a:latin typeface="Calibri"/>
                <a:cs typeface="Calibri"/>
              </a:rPr>
              <a:t>IoT</a:t>
            </a:r>
            <a:r>
              <a:rPr sz="2200" spc="-45" dirty="0">
                <a:solidFill>
                  <a:srgbClr val="FF0000"/>
                </a:solidFill>
                <a:latin typeface="Calibri"/>
                <a:cs typeface="Calibri"/>
              </a:rPr>
              <a:t> </a:t>
            </a:r>
            <a:r>
              <a:rPr sz="2200" spc="-10" dirty="0">
                <a:solidFill>
                  <a:srgbClr val="FF0000"/>
                </a:solidFill>
                <a:latin typeface="Calibri"/>
                <a:cs typeface="Calibri"/>
              </a:rPr>
              <a:t>constrained</a:t>
            </a:r>
            <a:r>
              <a:rPr sz="2200" spc="-45" dirty="0">
                <a:solidFill>
                  <a:srgbClr val="FF0000"/>
                </a:solidFill>
                <a:latin typeface="Calibri"/>
                <a:cs typeface="Calibri"/>
              </a:rPr>
              <a:t> </a:t>
            </a:r>
            <a:r>
              <a:rPr sz="2200" dirty="0">
                <a:solidFill>
                  <a:srgbClr val="FF0000"/>
                </a:solidFill>
                <a:latin typeface="Calibri"/>
                <a:cs typeface="Calibri"/>
              </a:rPr>
              <a:t>nodes</a:t>
            </a:r>
            <a:r>
              <a:rPr sz="2200" spc="-40" dirty="0">
                <a:solidFill>
                  <a:srgbClr val="FF0000"/>
                </a:solidFill>
                <a:latin typeface="Calibri"/>
                <a:cs typeface="Calibri"/>
              </a:rPr>
              <a:t> </a:t>
            </a:r>
            <a:r>
              <a:rPr sz="2200" dirty="0">
                <a:solidFill>
                  <a:srgbClr val="FF0000"/>
                </a:solidFill>
                <a:latin typeface="Calibri"/>
                <a:cs typeface="Calibri"/>
              </a:rPr>
              <a:t>can</a:t>
            </a:r>
            <a:r>
              <a:rPr sz="2200" spc="-35" dirty="0">
                <a:solidFill>
                  <a:srgbClr val="FF0000"/>
                </a:solidFill>
                <a:latin typeface="Calibri"/>
                <a:cs typeface="Calibri"/>
              </a:rPr>
              <a:t> </a:t>
            </a:r>
            <a:r>
              <a:rPr sz="2200" dirty="0">
                <a:solidFill>
                  <a:srgbClr val="FF0000"/>
                </a:solidFill>
                <a:latin typeface="Calibri"/>
                <a:cs typeface="Calibri"/>
              </a:rPr>
              <a:t>be</a:t>
            </a:r>
            <a:r>
              <a:rPr sz="2200" spc="-45" dirty="0">
                <a:solidFill>
                  <a:srgbClr val="FF0000"/>
                </a:solidFill>
                <a:latin typeface="Calibri"/>
                <a:cs typeface="Calibri"/>
              </a:rPr>
              <a:t> </a:t>
            </a:r>
            <a:r>
              <a:rPr sz="2200" dirty="0">
                <a:solidFill>
                  <a:srgbClr val="FF0000"/>
                </a:solidFill>
                <a:latin typeface="Calibri"/>
                <a:cs typeface="Calibri"/>
              </a:rPr>
              <a:t>classified</a:t>
            </a:r>
            <a:r>
              <a:rPr sz="2200" spc="-50" dirty="0">
                <a:solidFill>
                  <a:srgbClr val="FF0000"/>
                </a:solidFill>
                <a:latin typeface="Calibri"/>
                <a:cs typeface="Calibri"/>
              </a:rPr>
              <a:t> </a:t>
            </a:r>
            <a:r>
              <a:rPr sz="2200" dirty="0">
                <a:solidFill>
                  <a:srgbClr val="FF0000"/>
                </a:solidFill>
                <a:latin typeface="Calibri"/>
                <a:cs typeface="Calibri"/>
              </a:rPr>
              <a:t>as</a:t>
            </a:r>
            <a:r>
              <a:rPr sz="2200" spc="-35" dirty="0">
                <a:solidFill>
                  <a:srgbClr val="FF0000"/>
                </a:solidFill>
                <a:latin typeface="Calibri"/>
                <a:cs typeface="Calibri"/>
              </a:rPr>
              <a:t> </a:t>
            </a:r>
            <a:r>
              <a:rPr sz="2200" spc="-10" dirty="0">
                <a:solidFill>
                  <a:srgbClr val="FF0000"/>
                </a:solidFill>
                <a:latin typeface="Calibri"/>
                <a:cs typeface="Calibri"/>
              </a:rPr>
              <a:t>follows:</a:t>
            </a:r>
            <a:endParaRPr sz="2200" dirty="0">
              <a:latin typeface="Calibri"/>
              <a:cs typeface="Calibri"/>
            </a:endParaRPr>
          </a:p>
          <a:p>
            <a:pPr marL="355600" marR="119380" indent="-342900" algn="just">
              <a:lnSpc>
                <a:spcPct val="80000"/>
              </a:lnSpc>
              <a:spcBef>
                <a:spcPts val="525"/>
              </a:spcBef>
              <a:buFont typeface="Arial MT"/>
              <a:buChar char="•"/>
              <a:tabLst>
                <a:tab pos="355600" algn="l"/>
              </a:tabLst>
            </a:pPr>
            <a:r>
              <a:rPr sz="2200" b="1" dirty="0">
                <a:latin typeface="Calibri"/>
                <a:cs typeface="Calibri"/>
              </a:rPr>
              <a:t>Devices</a:t>
            </a:r>
            <a:r>
              <a:rPr sz="2200" b="1" spc="-50" dirty="0">
                <a:latin typeface="Calibri"/>
                <a:cs typeface="Calibri"/>
              </a:rPr>
              <a:t> </a:t>
            </a:r>
            <a:r>
              <a:rPr sz="2200" b="1" dirty="0">
                <a:latin typeface="Calibri"/>
                <a:cs typeface="Calibri"/>
              </a:rPr>
              <a:t>that</a:t>
            </a:r>
            <a:r>
              <a:rPr sz="2200" b="1" spc="-50" dirty="0">
                <a:latin typeface="Calibri"/>
                <a:cs typeface="Calibri"/>
              </a:rPr>
              <a:t> </a:t>
            </a:r>
            <a:r>
              <a:rPr sz="2200" b="1" dirty="0">
                <a:latin typeface="Calibri"/>
                <a:cs typeface="Calibri"/>
              </a:rPr>
              <a:t>are</a:t>
            </a:r>
            <a:r>
              <a:rPr sz="2200" b="1" spc="-45" dirty="0">
                <a:latin typeface="Calibri"/>
                <a:cs typeface="Calibri"/>
              </a:rPr>
              <a:t> </a:t>
            </a:r>
            <a:r>
              <a:rPr sz="2200" b="1" dirty="0">
                <a:latin typeface="Calibri"/>
                <a:cs typeface="Calibri"/>
              </a:rPr>
              <a:t>very</a:t>
            </a:r>
            <a:r>
              <a:rPr sz="2200" b="1" spc="-60" dirty="0">
                <a:latin typeface="Calibri"/>
                <a:cs typeface="Calibri"/>
              </a:rPr>
              <a:t> </a:t>
            </a:r>
            <a:r>
              <a:rPr sz="2200" b="1" i="1" spc="-10" dirty="0">
                <a:solidFill>
                  <a:srgbClr val="00B050"/>
                </a:solidFill>
                <a:latin typeface="Calibri"/>
                <a:cs typeface="Calibri"/>
              </a:rPr>
              <a:t>constrained</a:t>
            </a:r>
            <a:r>
              <a:rPr sz="2200" b="1" i="1" spc="-35" dirty="0">
                <a:solidFill>
                  <a:srgbClr val="00B050"/>
                </a:solidFill>
                <a:latin typeface="Calibri"/>
                <a:cs typeface="Calibri"/>
              </a:rPr>
              <a:t> </a:t>
            </a:r>
            <a:r>
              <a:rPr sz="2200" b="1" i="1" dirty="0">
                <a:solidFill>
                  <a:srgbClr val="00B050"/>
                </a:solidFill>
                <a:latin typeface="Calibri"/>
                <a:cs typeface="Calibri"/>
              </a:rPr>
              <a:t>in</a:t>
            </a:r>
            <a:r>
              <a:rPr sz="2200" b="1" i="1" spc="-70" dirty="0">
                <a:solidFill>
                  <a:srgbClr val="00B050"/>
                </a:solidFill>
                <a:latin typeface="Calibri"/>
                <a:cs typeface="Calibri"/>
              </a:rPr>
              <a:t> </a:t>
            </a:r>
            <a:r>
              <a:rPr sz="2200" b="1" i="1" dirty="0">
                <a:solidFill>
                  <a:srgbClr val="00B050"/>
                </a:solidFill>
                <a:latin typeface="Calibri"/>
                <a:cs typeface="Calibri"/>
              </a:rPr>
              <a:t>resources</a:t>
            </a:r>
            <a:r>
              <a:rPr sz="2200" b="1" dirty="0">
                <a:latin typeface="Calibri"/>
                <a:cs typeface="Calibri"/>
              </a:rPr>
              <a:t>,</a:t>
            </a:r>
            <a:r>
              <a:rPr sz="2200" b="1" spc="-20" dirty="0">
                <a:latin typeface="Calibri"/>
                <a:cs typeface="Calibri"/>
              </a:rPr>
              <a:t> </a:t>
            </a:r>
            <a:r>
              <a:rPr sz="2200" b="1" dirty="0">
                <a:latin typeface="Calibri"/>
                <a:cs typeface="Calibri"/>
              </a:rPr>
              <a:t>may</a:t>
            </a:r>
            <a:r>
              <a:rPr sz="2200" b="1" spc="-70" dirty="0">
                <a:latin typeface="Calibri"/>
                <a:cs typeface="Calibri"/>
              </a:rPr>
              <a:t> </a:t>
            </a:r>
            <a:r>
              <a:rPr sz="2200" b="1" spc="-10" dirty="0">
                <a:latin typeface="Calibri"/>
                <a:cs typeface="Calibri"/>
              </a:rPr>
              <a:t>communicate </a:t>
            </a:r>
            <a:r>
              <a:rPr sz="2200" b="1" dirty="0">
                <a:latin typeface="Calibri"/>
                <a:cs typeface="Calibri"/>
              </a:rPr>
              <a:t>infrequently</a:t>
            </a:r>
            <a:r>
              <a:rPr sz="2200" b="1" spc="-35" dirty="0">
                <a:latin typeface="Calibri"/>
                <a:cs typeface="Calibri"/>
              </a:rPr>
              <a:t> </a:t>
            </a:r>
            <a:r>
              <a:rPr sz="2200" b="1" dirty="0">
                <a:latin typeface="Calibri"/>
                <a:cs typeface="Calibri"/>
              </a:rPr>
              <a:t>to</a:t>
            </a:r>
            <a:r>
              <a:rPr sz="2200" b="1" spc="-45" dirty="0">
                <a:latin typeface="Calibri"/>
                <a:cs typeface="Calibri"/>
              </a:rPr>
              <a:t> </a:t>
            </a:r>
            <a:r>
              <a:rPr sz="2200" b="1" dirty="0">
                <a:latin typeface="Calibri"/>
                <a:cs typeface="Calibri"/>
              </a:rPr>
              <a:t>transmit</a:t>
            </a:r>
            <a:r>
              <a:rPr sz="2200" b="1" spc="-45" dirty="0">
                <a:latin typeface="Calibri"/>
                <a:cs typeface="Calibri"/>
              </a:rPr>
              <a:t> </a:t>
            </a:r>
            <a:r>
              <a:rPr sz="2200" b="1" dirty="0">
                <a:latin typeface="Calibri"/>
                <a:cs typeface="Calibri"/>
              </a:rPr>
              <a:t>a</a:t>
            </a:r>
            <a:r>
              <a:rPr sz="2200" b="1" spc="-45" dirty="0">
                <a:latin typeface="Calibri"/>
                <a:cs typeface="Calibri"/>
              </a:rPr>
              <a:t> </a:t>
            </a:r>
            <a:r>
              <a:rPr sz="2200" b="1" dirty="0">
                <a:latin typeface="Calibri"/>
                <a:cs typeface="Calibri"/>
              </a:rPr>
              <a:t>few</a:t>
            </a:r>
            <a:r>
              <a:rPr sz="2200" b="1" spc="-45" dirty="0">
                <a:latin typeface="Calibri"/>
                <a:cs typeface="Calibri"/>
              </a:rPr>
              <a:t> </a:t>
            </a:r>
            <a:r>
              <a:rPr sz="2200" b="1" dirty="0">
                <a:latin typeface="Calibri"/>
                <a:cs typeface="Calibri"/>
              </a:rPr>
              <a:t>bytes,</a:t>
            </a:r>
            <a:r>
              <a:rPr sz="2200" b="1" spc="-55" dirty="0">
                <a:latin typeface="Calibri"/>
                <a:cs typeface="Calibri"/>
              </a:rPr>
              <a:t> </a:t>
            </a:r>
            <a:r>
              <a:rPr sz="2200" b="1" dirty="0">
                <a:latin typeface="Calibri"/>
                <a:cs typeface="Calibri"/>
              </a:rPr>
              <a:t>and</a:t>
            </a:r>
            <a:r>
              <a:rPr sz="2200" b="1" spc="-65" dirty="0">
                <a:latin typeface="Calibri"/>
                <a:cs typeface="Calibri"/>
              </a:rPr>
              <a:t> </a:t>
            </a:r>
            <a:r>
              <a:rPr sz="2200" b="1" dirty="0">
                <a:latin typeface="Calibri"/>
                <a:cs typeface="Calibri"/>
              </a:rPr>
              <a:t>may</a:t>
            </a:r>
            <a:r>
              <a:rPr sz="2200" b="1" spc="-65" dirty="0">
                <a:latin typeface="Calibri"/>
                <a:cs typeface="Calibri"/>
              </a:rPr>
              <a:t> </a:t>
            </a:r>
            <a:r>
              <a:rPr sz="2200" b="1" dirty="0">
                <a:latin typeface="Calibri"/>
                <a:cs typeface="Calibri"/>
              </a:rPr>
              <a:t>have</a:t>
            </a:r>
            <a:r>
              <a:rPr sz="2200" b="1" spc="-40" dirty="0">
                <a:latin typeface="Calibri"/>
                <a:cs typeface="Calibri"/>
              </a:rPr>
              <a:t> </a:t>
            </a:r>
            <a:r>
              <a:rPr sz="2200" b="1" dirty="0">
                <a:latin typeface="Calibri"/>
                <a:cs typeface="Calibri"/>
              </a:rPr>
              <a:t>limited</a:t>
            </a:r>
            <a:r>
              <a:rPr sz="2200" b="1" spc="-55" dirty="0">
                <a:latin typeface="Calibri"/>
                <a:cs typeface="Calibri"/>
              </a:rPr>
              <a:t> </a:t>
            </a:r>
            <a:r>
              <a:rPr sz="2200" b="1" spc="-10" dirty="0">
                <a:latin typeface="Calibri"/>
                <a:cs typeface="Calibri"/>
              </a:rPr>
              <a:t>security </a:t>
            </a:r>
            <a:r>
              <a:rPr sz="2200" b="1" dirty="0">
                <a:latin typeface="Calibri"/>
                <a:cs typeface="Calibri"/>
              </a:rPr>
              <a:t>and</a:t>
            </a:r>
            <a:r>
              <a:rPr sz="2200" b="1" spc="-45" dirty="0">
                <a:latin typeface="Calibri"/>
                <a:cs typeface="Calibri"/>
              </a:rPr>
              <a:t> </a:t>
            </a:r>
            <a:r>
              <a:rPr sz="2200" b="1" dirty="0">
                <a:latin typeface="Calibri"/>
                <a:cs typeface="Calibri"/>
              </a:rPr>
              <a:t>management </a:t>
            </a:r>
            <a:r>
              <a:rPr sz="2200" b="1" spc="-10" dirty="0">
                <a:latin typeface="Calibri"/>
                <a:cs typeface="Calibri"/>
              </a:rPr>
              <a:t>capabilities:</a:t>
            </a:r>
            <a:r>
              <a:rPr sz="2200" b="1" spc="-70" dirty="0">
                <a:latin typeface="Calibri"/>
                <a:cs typeface="Calibri"/>
              </a:rPr>
              <a:t> </a:t>
            </a:r>
            <a:r>
              <a:rPr sz="2200" dirty="0">
                <a:latin typeface="Calibri"/>
                <a:cs typeface="Calibri"/>
              </a:rPr>
              <a:t>This</a:t>
            </a:r>
            <a:r>
              <a:rPr sz="2200" spc="-45" dirty="0">
                <a:latin typeface="Calibri"/>
                <a:cs typeface="Calibri"/>
              </a:rPr>
              <a:t> </a:t>
            </a:r>
            <a:r>
              <a:rPr sz="2200" dirty="0">
                <a:latin typeface="Calibri"/>
                <a:cs typeface="Calibri"/>
              </a:rPr>
              <a:t>drives</a:t>
            </a:r>
            <a:r>
              <a:rPr sz="2200" spc="-40" dirty="0">
                <a:latin typeface="Calibri"/>
                <a:cs typeface="Calibri"/>
              </a:rPr>
              <a:t> </a:t>
            </a:r>
            <a:r>
              <a:rPr sz="2200" dirty="0">
                <a:latin typeface="Calibri"/>
                <a:cs typeface="Calibri"/>
              </a:rPr>
              <a:t>the</a:t>
            </a:r>
            <a:r>
              <a:rPr sz="2200" spc="-30" dirty="0">
                <a:latin typeface="Calibri"/>
                <a:cs typeface="Calibri"/>
              </a:rPr>
              <a:t> </a:t>
            </a:r>
            <a:r>
              <a:rPr sz="2200" dirty="0">
                <a:latin typeface="Calibri"/>
                <a:cs typeface="Calibri"/>
              </a:rPr>
              <a:t>need</a:t>
            </a:r>
            <a:r>
              <a:rPr sz="2200" spc="-40" dirty="0">
                <a:latin typeface="Calibri"/>
                <a:cs typeface="Calibri"/>
              </a:rPr>
              <a:t> </a:t>
            </a:r>
            <a:r>
              <a:rPr sz="2200" dirty="0">
                <a:latin typeface="Calibri"/>
                <a:cs typeface="Calibri"/>
              </a:rPr>
              <a:t>for</a:t>
            </a:r>
            <a:r>
              <a:rPr sz="2200" spc="-25" dirty="0">
                <a:latin typeface="Calibri"/>
                <a:cs typeface="Calibri"/>
              </a:rPr>
              <a:t> </a:t>
            </a:r>
            <a:r>
              <a:rPr sz="2200" dirty="0">
                <a:latin typeface="Calibri"/>
                <a:cs typeface="Calibri"/>
              </a:rPr>
              <a:t>the</a:t>
            </a:r>
            <a:r>
              <a:rPr sz="2200" spc="-40" dirty="0">
                <a:latin typeface="Calibri"/>
                <a:cs typeface="Calibri"/>
              </a:rPr>
              <a:t> </a:t>
            </a:r>
            <a:r>
              <a:rPr sz="2200" spc="-25" dirty="0">
                <a:latin typeface="Calibri"/>
                <a:cs typeface="Calibri"/>
              </a:rPr>
              <a:t>IP </a:t>
            </a:r>
            <a:r>
              <a:rPr sz="2200" dirty="0">
                <a:latin typeface="Calibri"/>
                <a:cs typeface="Calibri"/>
              </a:rPr>
              <a:t>adaptation</a:t>
            </a:r>
            <a:r>
              <a:rPr sz="2200" spc="-90" dirty="0">
                <a:latin typeface="Calibri"/>
                <a:cs typeface="Calibri"/>
              </a:rPr>
              <a:t> </a:t>
            </a:r>
            <a:r>
              <a:rPr sz="2200" dirty="0">
                <a:latin typeface="Calibri"/>
                <a:cs typeface="Calibri"/>
              </a:rPr>
              <a:t>model,</a:t>
            </a:r>
            <a:r>
              <a:rPr sz="2200" spc="-50" dirty="0">
                <a:latin typeface="Calibri"/>
                <a:cs typeface="Calibri"/>
              </a:rPr>
              <a:t> </a:t>
            </a:r>
            <a:r>
              <a:rPr sz="2200" dirty="0">
                <a:latin typeface="Calibri"/>
                <a:cs typeface="Calibri"/>
              </a:rPr>
              <a:t>where</a:t>
            </a:r>
            <a:r>
              <a:rPr sz="2200" spc="-65" dirty="0">
                <a:latin typeface="Calibri"/>
                <a:cs typeface="Calibri"/>
              </a:rPr>
              <a:t> </a:t>
            </a:r>
            <a:r>
              <a:rPr sz="2200" dirty="0">
                <a:latin typeface="Calibri"/>
                <a:cs typeface="Calibri"/>
              </a:rPr>
              <a:t>nodes</a:t>
            </a:r>
            <a:r>
              <a:rPr sz="2200" spc="-60" dirty="0">
                <a:latin typeface="Calibri"/>
                <a:cs typeface="Calibri"/>
              </a:rPr>
              <a:t> </a:t>
            </a:r>
            <a:r>
              <a:rPr sz="2200" spc="-10" dirty="0">
                <a:latin typeface="Calibri"/>
                <a:cs typeface="Calibri"/>
              </a:rPr>
              <a:t>communicate</a:t>
            </a:r>
            <a:r>
              <a:rPr sz="2200" spc="-40" dirty="0">
                <a:latin typeface="Calibri"/>
                <a:cs typeface="Calibri"/>
              </a:rPr>
              <a:t> </a:t>
            </a:r>
            <a:r>
              <a:rPr sz="2200" dirty="0">
                <a:latin typeface="Calibri"/>
                <a:cs typeface="Calibri"/>
              </a:rPr>
              <a:t>through</a:t>
            </a:r>
            <a:r>
              <a:rPr sz="2200" spc="-65" dirty="0">
                <a:latin typeface="Calibri"/>
                <a:cs typeface="Calibri"/>
              </a:rPr>
              <a:t> </a:t>
            </a:r>
            <a:r>
              <a:rPr sz="2200" spc="-20" dirty="0">
                <a:latin typeface="Calibri"/>
                <a:cs typeface="Calibri"/>
              </a:rPr>
              <a:t>gateways</a:t>
            </a:r>
            <a:r>
              <a:rPr sz="2200" spc="-45" dirty="0">
                <a:latin typeface="Calibri"/>
                <a:cs typeface="Calibri"/>
              </a:rPr>
              <a:t> </a:t>
            </a:r>
            <a:r>
              <a:rPr sz="2200" spc="-25" dirty="0">
                <a:latin typeface="Calibri"/>
                <a:cs typeface="Calibri"/>
              </a:rPr>
              <a:t>and </a:t>
            </a:r>
            <a:r>
              <a:rPr sz="2200" spc="-10" dirty="0">
                <a:latin typeface="Calibri"/>
                <a:cs typeface="Calibri"/>
              </a:rPr>
              <a:t>proxies.</a:t>
            </a:r>
            <a:endParaRPr sz="2200" dirty="0">
              <a:latin typeface="Calibri"/>
              <a:cs typeface="Calibri"/>
            </a:endParaRPr>
          </a:p>
          <a:p>
            <a:pPr algn="just">
              <a:lnSpc>
                <a:spcPct val="100000"/>
              </a:lnSpc>
              <a:spcBef>
                <a:spcPts val="484"/>
              </a:spcBef>
              <a:buFont typeface="Arial MT"/>
              <a:buChar char="•"/>
            </a:pPr>
            <a:endParaRPr sz="2200" dirty="0">
              <a:latin typeface="Calibri"/>
              <a:cs typeface="Calibri"/>
            </a:endParaRPr>
          </a:p>
          <a:p>
            <a:pPr marL="355600" marR="5080" indent="-342900" algn="just">
              <a:lnSpc>
                <a:spcPct val="80000"/>
              </a:lnSpc>
              <a:buFont typeface="Arial MT"/>
              <a:buChar char="•"/>
              <a:tabLst>
                <a:tab pos="355600" algn="l"/>
              </a:tabLst>
            </a:pPr>
            <a:r>
              <a:rPr sz="2200" b="1" dirty="0">
                <a:latin typeface="Calibri"/>
                <a:cs typeface="Calibri"/>
              </a:rPr>
              <a:t>Devices</a:t>
            </a:r>
            <a:r>
              <a:rPr sz="2200" b="1" spc="-30" dirty="0">
                <a:latin typeface="Calibri"/>
                <a:cs typeface="Calibri"/>
              </a:rPr>
              <a:t> </a:t>
            </a:r>
            <a:r>
              <a:rPr sz="2200" b="1" dirty="0">
                <a:latin typeface="Calibri"/>
                <a:cs typeface="Calibri"/>
              </a:rPr>
              <a:t>with</a:t>
            </a:r>
            <a:r>
              <a:rPr sz="2200" b="1" spc="-55" dirty="0">
                <a:latin typeface="Calibri"/>
                <a:cs typeface="Calibri"/>
              </a:rPr>
              <a:t> </a:t>
            </a:r>
            <a:r>
              <a:rPr sz="2200" b="1" i="1" dirty="0">
                <a:solidFill>
                  <a:srgbClr val="00B050"/>
                </a:solidFill>
                <a:latin typeface="Calibri"/>
                <a:cs typeface="Calibri"/>
              </a:rPr>
              <a:t>enough</a:t>
            </a:r>
            <a:r>
              <a:rPr sz="2200" b="1" i="1" spc="-25" dirty="0">
                <a:solidFill>
                  <a:srgbClr val="00B050"/>
                </a:solidFill>
                <a:latin typeface="Calibri"/>
                <a:cs typeface="Calibri"/>
              </a:rPr>
              <a:t> </a:t>
            </a:r>
            <a:r>
              <a:rPr sz="2200" b="1" i="1" dirty="0">
                <a:solidFill>
                  <a:srgbClr val="00B050"/>
                </a:solidFill>
                <a:latin typeface="Calibri"/>
                <a:cs typeface="Calibri"/>
              </a:rPr>
              <a:t>power</a:t>
            </a:r>
            <a:r>
              <a:rPr sz="2200" b="1" i="1" spc="-15" dirty="0">
                <a:solidFill>
                  <a:srgbClr val="00B050"/>
                </a:solidFill>
                <a:latin typeface="Calibri"/>
                <a:cs typeface="Calibri"/>
              </a:rPr>
              <a:t> </a:t>
            </a:r>
            <a:r>
              <a:rPr sz="2200" b="1" i="1" dirty="0">
                <a:solidFill>
                  <a:srgbClr val="00B050"/>
                </a:solidFill>
                <a:latin typeface="Calibri"/>
                <a:cs typeface="Calibri"/>
              </a:rPr>
              <a:t>and</a:t>
            </a:r>
            <a:r>
              <a:rPr sz="2200" b="1" i="1" spc="-50" dirty="0">
                <a:solidFill>
                  <a:srgbClr val="00B050"/>
                </a:solidFill>
                <a:latin typeface="Calibri"/>
                <a:cs typeface="Calibri"/>
              </a:rPr>
              <a:t> </a:t>
            </a:r>
            <a:r>
              <a:rPr sz="2200" b="1" i="1" dirty="0">
                <a:solidFill>
                  <a:srgbClr val="00B050"/>
                </a:solidFill>
                <a:latin typeface="Calibri"/>
                <a:cs typeface="Calibri"/>
              </a:rPr>
              <a:t>capacities</a:t>
            </a:r>
            <a:r>
              <a:rPr sz="2200" b="1" i="1" spc="-30" dirty="0">
                <a:solidFill>
                  <a:srgbClr val="00B050"/>
                </a:solidFill>
                <a:latin typeface="Calibri"/>
                <a:cs typeface="Calibri"/>
              </a:rPr>
              <a:t> </a:t>
            </a:r>
            <a:r>
              <a:rPr sz="2200" b="1" dirty="0">
                <a:latin typeface="Calibri"/>
                <a:cs typeface="Calibri"/>
              </a:rPr>
              <a:t>to</a:t>
            </a:r>
            <a:r>
              <a:rPr sz="2200" b="1" spc="-25" dirty="0">
                <a:latin typeface="Calibri"/>
                <a:cs typeface="Calibri"/>
              </a:rPr>
              <a:t> </a:t>
            </a:r>
            <a:r>
              <a:rPr sz="2200" b="1" dirty="0">
                <a:latin typeface="Calibri"/>
                <a:cs typeface="Calibri"/>
              </a:rPr>
              <a:t>implement</a:t>
            </a:r>
            <a:r>
              <a:rPr sz="2200" b="1" spc="-30" dirty="0">
                <a:latin typeface="Calibri"/>
                <a:cs typeface="Calibri"/>
              </a:rPr>
              <a:t> </a:t>
            </a:r>
            <a:r>
              <a:rPr sz="2200" b="1" dirty="0">
                <a:latin typeface="Calibri"/>
                <a:cs typeface="Calibri"/>
              </a:rPr>
              <a:t>a</a:t>
            </a:r>
            <a:r>
              <a:rPr sz="2200" b="1" spc="-55" dirty="0">
                <a:latin typeface="Calibri"/>
                <a:cs typeface="Calibri"/>
              </a:rPr>
              <a:t> </a:t>
            </a:r>
            <a:r>
              <a:rPr sz="2200" b="1" spc="-10" dirty="0">
                <a:latin typeface="Calibri"/>
                <a:cs typeface="Calibri"/>
              </a:rPr>
              <a:t>stripped- </a:t>
            </a:r>
            <a:r>
              <a:rPr sz="2200" b="1" dirty="0">
                <a:latin typeface="Calibri"/>
                <a:cs typeface="Calibri"/>
              </a:rPr>
              <a:t>down</a:t>
            </a:r>
            <a:r>
              <a:rPr sz="2200" b="1" spc="-40" dirty="0">
                <a:latin typeface="Calibri"/>
                <a:cs typeface="Calibri"/>
              </a:rPr>
              <a:t> </a:t>
            </a:r>
            <a:r>
              <a:rPr sz="2200" b="1" dirty="0">
                <a:latin typeface="Calibri"/>
                <a:cs typeface="Calibri"/>
              </a:rPr>
              <a:t>IP</a:t>
            </a:r>
            <a:r>
              <a:rPr sz="2200" b="1" spc="-50" dirty="0">
                <a:latin typeface="Calibri"/>
                <a:cs typeface="Calibri"/>
              </a:rPr>
              <a:t> </a:t>
            </a:r>
            <a:r>
              <a:rPr sz="2200" b="1" dirty="0">
                <a:latin typeface="Calibri"/>
                <a:cs typeface="Calibri"/>
              </a:rPr>
              <a:t>stack</a:t>
            </a:r>
            <a:r>
              <a:rPr sz="2200" b="1" spc="-35" dirty="0">
                <a:latin typeface="Calibri"/>
                <a:cs typeface="Calibri"/>
              </a:rPr>
              <a:t> </a:t>
            </a:r>
            <a:r>
              <a:rPr sz="2200" b="1" dirty="0">
                <a:latin typeface="Calibri"/>
                <a:cs typeface="Calibri"/>
              </a:rPr>
              <a:t>or</a:t>
            </a:r>
            <a:r>
              <a:rPr sz="2200" b="1" spc="-35" dirty="0">
                <a:latin typeface="Calibri"/>
                <a:cs typeface="Calibri"/>
              </a:rPr>
              <a:t> </a:t>
            </a:r>
            <a:r>
              <a:rPr sz="2200" b="1" spc="-20" dirty="0">
                <a:latin typeface="Calibri"/>
                <a:cs typeface="Calibri"/>
              </a:rPr>
              <a:t>non-</a:t>
            </a:r>
            <a:r>
              <a:rPr sz="2200" b="1" dirty="0">
                <a:latin typeface="Calibri"/>
                <a:cs typeface="Calibri"/>
              </a:rPr>
              <a:t>IP</a:t>
            </a:r>
            <a:r>
              <a:rPr sz="2200" b="1" spc="-45" dirty="0">
                <a:latin typeface="Calibri"/>
                <a:cs typeface="Calibri"/>
              </a:rPr>
              <a:t> </a:t>
            </a:r>
            <a:r>
              <a:rPr sz="2200" b="1" dirty="0">
                <a:latin typeface="Calibri"/>
                <a:cs typeface="Calibri"/>
              </a:rPr>
              <a:t>stack:</a:t>
            </a:r>
            <a:r>
              <a:rPr sz="2200" b="1" spc="-30" dirty="0">
                <a:latin typeface="Calibri"/>
                <a:cs typeface="Calibri"/>
              </a:rPr>
              <a:t> </a:t>
            </a:r>
            <a:r>
              <a:rPr sz="2200" dirty="0">
                <a:latin typeface="Calibri"/>
                <a:cs typeface="Calibri"/>
              </a:rPr>
              <a:t>In</a:t>
            </a:r>
            <a:r>
              <a:rPr sz="2200" spc="-65" dirty="0">
                <a:latin typeface="Calibri"/>
                <a:cs typeface="Calibri"/>
              </a:rPr>
              <a:t> </a:t>
            </a:r>
            <a:r>
              <a:rPr sz="2200" dirty="0">
                <a:latin typeface="Calibri"/>
                <a:cs typeface="Calibri"/>
              </a:rPr>
              <a:t>this</a:t>
            </a:r>
            <a:r>
              <a:rPr sz="2200" spc="-50" dirty="0">
                <a:latin typeface="Calibri"/>
                <a:cs typeface="Calibri"/>
              </a:rPr>
              <a:t> </a:t>
            </a:r>
            <a:r>
              <a:rPr sz="2200" dirty="0">
                <a:latin typeface="Calibri"/>
                <a:cs typeface="Calibri"/>
              </a:rPr>
              <a:t>case,</a:t>
            </a:r>
            <a:r>
              <a:rPr sz="2200" spc="-50" dirty="0">
                <a:latin typeface="Calibri"/>
                <a:cs typeface="Calibri"/>
              </a:rPr>
              <a:t> </a:t>
            </a:r>
            <a:r>
              <a:rPr sz="2200" dirty="0">
                <a:latin typeface="Calibri"/>
                <a:cs typeface="Calibri"/>
              </a:rPr>
              <a:t>you</a:t>
            </a:r>
            <a:r>
              <a:rPr sz="2200" spc="-55" dirty="0">
                <a:latin typeface="Calibri"/>
                <a:cs typeface="Calibri"/>
              </a:rPr>
              <a:t> </a:t>
            </a:r>
            <a:r>
              <a:rPr sz="2200" dirty="0">
                <a:latin typeface="Calibri"/>
                <a:cs typeface="Calibri"/>
              </a:rPr>
              <a:t>may</a:t>
            </a:r>
            <a:r>
              <a:rPr sz="2200" spc="-50" dirty="0">
                <a:latin typeface="Calibri"/>
                <a:cs typeface="Calibri"/>
              </a:rPr>
              <a:t> </a:t>
            </a:r>
            <a:r>
              <a:rPr sz="2200" dirty="0">
                <a:latin typeface="Calibri"/>
                <a:cs typeface="Calibri"/>
              </a:rPr>
              <a:t>implement</a:t>
            </a:r>
            <a:r>
              <a:rPr sz="2200" spc="-20" dirty="0">
                <a:latin typeface="Calibri"/>
                <a:cs typeface="Calibri"/>
              </a:rPr>
              <a:t> </a:t>
            </a:r>
            <a:r>
              <a:rPr sz="2200" spc="-10" dirty="0">
                <a:latin typeface="Calibri"/>
                <a:cs typeface="Calibri"/>
              </a:rPr>
              <a:t>either </a:t>
            </a:r>
            <a:r>
              <a:rPr sz="2200" spc="-10" dirty="0" smtClean="0">
                <a:latin typeface="Calibri"/>
                <a:cs typeface="Calibri"/>
              </a:rPr>
              <a:t>an</a:t>
            </a:r>
            <a:r>
              <a:rPr lang="en-IN" sz="2200" spc="-10" dirty="0" smtClean="0">
                <a:latin typeface="Calibri"/>
                <a:cs typeface="Calibri"/>
              </a:rPr>
              <a:t> </a:t>
            </a:r>
            <a:r>
              <a:rPr sz="2200" spc="-10" dirty="0" smtClean="0">
                <a:latin typeface="Calibri"/>
                <a:cs typeface="Calibri"/>
              </a:rPr>
              <a:t>optimized</a:t>
            </a:r>
            <a:r>
              <a:rPr sz="2200" spc="-40" dirty="0" smtClean="0">
                <a:latin typeface="Calibri"/>
                <a:cs typeface="Calibri"/>
              </a:rPr>
              <a:t> </a:t>
            </a:r>
            <a:r>
              <a:rPr sz="2200" dirty="0">
                <a:latin typeface="Calibri"/>
                <a:cs typeface="Calibri"/>
              </a:rPr>
              <a:t>IP</a:t>
            </a:r>
            <a:r>
              <a:rPr sz="2200" spc="-55" dirty="0">
                <a:latin typeface="Calibri"/>
                <a:cs typeface="Calibri"/>
              </a:rPr>
              <a:t> </a:t>
            </a:r>
            <a:r>
              <a:rPr sz="2200" dirty="0">
                <a:latin typeface="Calibri"/>
                <a:cs typeface="Calibri"/>
              </a:rPr>
              <a:t>stack</a:t>
            </a:r>
            <a:r>
              <a:rPr sz="2200" spc="-50" dirty="0">
                <a:latin typeface="Calibri"/>
                <a:cs typeface="Calibri"/>
              </a:rPr>
              <a:t> </a:t>
            </a:r>
            <a:r>
              <a:rPr sz="2200" dirty="0">
                <a:latin typeface="Calibri"/>
                <a:cs typeface="Calibri"/>
              </a:rPr>
              <a:t>and</a:t>
            </a:r>
            <a:r>
              <a:rPr sz="2200" spc="-50" dirty="0">
                <a:latin typeface="Calibri"/>
                <a:cs typeface="Calibri"/>
              </a:rPr>
              <a:t> </a:t>
            </a:r>
            <a:r>
              <a:rPr sz="2200" dirty="0">
                <a:latin typeface="Calibri"/>
                <a:cs typeface="Calibri"/>
              </a:rPr>
              <a:t>directly</a:t>
            </a:r>
            <a:r>
              <a:rPr sz="2200" spc="-55" dirty="0">
                <a:latin typeface="Calibri"/>
                <a:cs typeface="Calibri"/>
              </a:rPr>
              <a:t> </a:t>
            </a:r>
            <a:r>
              <a:rPr sz="2200" spc="-10" dirty="0">
                <a:latin typeface="Calibri"/>
                <a:cs typeface="Calibri"/>
              </a:rPr>
              <a:t>communicate</a:t>
            </a:r>
            <a:r>
              <a:rPr sz="2200" spc="-15" dirty="0">
                <a:latin typeface="Calibri"/>
                <a:cs typeface="Calibri"/>
              </a:rPr>
              <a:t> </a:t>
            </a:r>
            <a:r>
              <a:rPr sz="2200" dirty="0">
                <a:latin typeface="Calibri"/>
                <a:cs typeface="Calibri"/>
              </a:rPr>
              <a:t>with</a:t>
            </a:r>
            <a:r>
              <a:rPr sz="2200" spc="-50" dirty="0">
                <a:latin typeface="Calibri"/>
                <a:cs typeface="Calibri"/>
              </a:rPr>
              <a:t> </a:t>
            </a:r>
            <a:r>
              <a:rPr sz="2200" spc="-10" dirty="0">
                <a:latin typeface="Calibri"/>
                <a:cs typeface="Calibri"/>
              </a:rPr>
              <a:t>application </a:t>
            </a:r>
            <a:r>
              <a:rPr sz="2200" dirty="0">
                <a:latin typeface="Calibri"/>
                <a:cs typeface="Calibri"/>
              </a:rPr>
              <a:t>servers</a:t>
            </a:r>
            <a:r>
              <a:rPr sz="2200" spc="-35" dirty="0">
                <a:latin typeface="Calibri"/>
                <a:cs typeface="Calibri"/>
              </a:rPr>
              <a:t> </a:t>
            </a:r>
            <a:r>
              <a:rPr sz="2200" dirty="0">
                <a:latin typeface="Calibri"/>
                <a:cs typeface="Calibri"/>
              </a:rPr>
              <a:t>(adoption</a:t>
            </a:r>
            <a:r>
              <a:rPr sz="2200" spc="-40" dirty="0">
                <a:latin typeface="Calibri"/>
                <a:cs typeface="Calibri"/>
              </a:rPr>
              <a:t> </a:t>
            </a:r>
            <a:r>
              <a:rPr sz="2200" dirty="0">
                <a:latin typeface="Calibri"/>
                <a:cs typeface="Calibri"/>
              </a:rPr>
              <a:t>model)</a:t>
            </a:r>
            <a:r>
              <a:rPr sz="2200" spc="-30" dirty="0">
                <a:latin typeface="Calibri"/>
                <a:cs typeface="Calibri"/>
              </a:rPr>
              <a:t> </a:t>
            </a:r>
            <a:r>
              <a:rPr sz="2200" dirty="0">
                <a:latin typeface="Calibri"/>
                <a:cs typeface="Calibri"/>
              </a:rPr>
              <a:t>or</a:t>
            </a:r>
            <a:r>
              <a:rPr sz="2200" spc="-40" dirty="0">
                <a:latin typeface="Calibri"/>
                <a:cs typeface="Calibri"/>
              </a:rPr>
              <a:t> </a:t>
            </a:r>
            <a:r>
              <a:rPr sz="2200" dirty="0">
                <a:latin typeface="Calibri"/>
                <a:cs typeface="Calibri"/>
              </a:rPr>
              <a:t>go</a:t>
            </a:r>
            <a:r>
              <a:rPr sz="2200" spc="-25" dirty="0">
                <a:latin typeface="Calibri"/>
                <a:cs typeface="Calibri"/>
              </a:rPr>
              <a:t> </a:t>
            </a:r>
            <a:r>
              <a:rPr sz="2200" dirty="0">
                <a:latin typeface="Calibri"/>
                <a:cs typeface="Calibri"/>
              </a:rPr>
              <a:t>for</a:t>
            </a:r>
            <a:r>
              <a:rPr sz="2200" spc="-45" dirty="0">
                <a:latin typeface="Calibri"/>
                <a:cs typeface="Calibri"/>
              </a:rPr>
              <a:t> </a:t>
            </a:r>
            <a:r>
              <a:rPr sz="2200" dirty="0">
                <a:latin typeface="Calibri"/>
                <a:cs typeface="Calibri"/>
              </a:rPr>
              <a:t>an</a:t>
            </a:r>
            <a:r>
              <a:rPr sz="2200" spc="-35" dirty="0">
                <a:latin typeface="Calibri"/>
                <a:cs typeface="Calibri"/>
              </a:rPr>
              <a:t> </a:t>
            </a:r>
            <a:r>
              <a:rPr sz="2200" dirty="0">
                <a:latin typeface="Calibri"/>
                <a:cs typeface="Calibri"/>
              </a:rPr>
              <a:t>IP</a:t>
            </a:r>
            <a:r>
              <a:rPr sz="2200" spc="-40" dirty="0">
                <a:latin typeface="Calibri"/>
                <a:cs typeface="Calibri"/>
              </a:rPr>
              <a:t> </a:t>
            </a:r>
            <a:r>
              <a:rPr sz="2200" dirty="0">
                <a:latin typeface="Calibri"/>
                <a:cs typeface="Calibri"/>
              </a:rPr>
              <a:t>or</a:t>
            </a:r>
            <a:r>
              <a:rPr sz="2200" spc="-45" dirty="0">
                <a:latin typeface="Calibri"/>
                <a:cs typeface="Calibri"/>
              </a:rPr>
              <a:t> </a:t>
            </a:r>
            <a:r>
              <a:rPr sz="2200" spc="-20" dirty="0">
                <a:latin typeface="Calibri"/>
                <a:cs typeface="Calibri"/>
              </a:rPr>
              <a:t>non-</a:t>
            </a:r>
            <a:r>
              <a:rPr sz="2200" dirty="0">
                <a:latin typeface="Calibri"/>
                <a:cs typeface="Calibri"/>
              </a:rPr>
              <a:t>IP</a:t>
            </a:r>
            <a:r>
              <a:rPr sz="2200" spc="-40" dirty="0">
                <a:latin typeface="Calibri"/>
                <a:cs typeface="Calibri"/>
              </a:rPr>
              <a:t> </a:t>
            </a:r>
            <a:r>
              <a:rPr sz="2200" dirty="0">
                <a:latin typeface="Calibri"/>
                <a:cs typeface="Calibri"/>
              </a:rPr>
              <a:t>stack</a:t>
            </a:r>
            <a:r>
              <a:rPr sz="2200" spc="-40" dirty="0">
                <a:latin typeface="Calibri"/>
                <a:cs typeface="Calibri"/>
              </a:rPr>
              <a:t> </a:t>
            </a:r>
            <a:r>
              <a:rPr sz="2200" spc="-25" dirty="0">
                <a:latin typeface="Calibri"/>
                <a:cs typeface="Calibri"/>
              </a:rPr>
              <a:t>and </a:t>
            </a:r>
            <a:r>
              <a:rPr sz="2200" spc="-10" dirty="0">
                <a:latin typeface="Calibri"/>
                <a:cs typeface="Calibri"/>
              </a:rPr>
              <a:t>communicate</a:t>
            </a:r>
            <a:r>
              <a:rPr sz="2200" spc="-30" dirty="0">
                <a:latin typeface="Calibri"/>
                <a:cs typeface="Calibri"/>
              </a:rPr>
              <a:t> </a:t>
            </a:r>
            <a:r>
              <a:rPr sz="2200" dirty="0">
                <a:latin typeface="Calibri"/>
                <a:cs typeface="Calibri"/>
              </a:rPr>
              <a:t>through</a:t>
            </a:r>
            <a:r>
              <a:rPr sz="2200" spc="-65" dirty="0">
                <a:latin typeface="Calibri"/>
                <a:cs typeface="Calibri"/>
              </a:rPr>
              <a:t> </a:t>
            </a:r>
            <a:r>
              <a:rPr sz="2200" spc="-20" dirty="0">
                <a:latin typeface="Calibri"/>
                <a:cs typeface="Calibri"/>
              </a:rPr>
              <a:t>gateways</a:t>
            </a:r>
            <a:r>
              <a:rPr sz="2200" spc="-40" dirty="0">
                <a:latin typeface="Calibri"/>
                <a:cs typeface="Calibri"/>
              </a:rPr>
              <a:t> </a:t>
            </a:r>
            <a:r>
              <a:rPr sz="2200" dirty="0">
                <a:latin typeface="Calibri"/>
                <a:cs typeface="Calibri"/>
              </a:rPr>
              <a:t>and</a:t>
            </a:r>
            <a:r>
              <a:rPr sz="2200" spc="-65" dirty="0">
                <a:latin typeface="Calibri"/>
                <a:cs typeface="Calibri"/>
              </a:rPr>
              <a:t> </a:t>
            </a:r>
            <a:r>
              <a:rPr sz="2200" spc="-10" dirty="0">
                <a:latin typeface="Calibri"/>
                <a:cs typeface="Calibri"/>
              </a:rPr>
              <a:t>proxies</a:t>
            </a:r>
            <a:r>
              <a:rPr sz="2200" spc="-65" dirty="0">
                <a:latin typeface="Calibri"/>
                <a:cs typeface="Calibri"/>
              </a:rPr>
              <a:t> </a:t>
            </a:r>
            <a:r>
              <a:rPr sz="2200" dirty="0">
                <a:latin typeface="Calibri"/>
                <a:cs typeface="Calibri"/>
              </a:rPr>
              <a:t>(adaptation</a:t>
            </a:r>
            <a:r>
              <a:rPr sz="2200" spc="-65" dirty="0">
                <a:latin typeface="Calibri"/>
                <a:cs typeface="Calibri"/>
              </a:rPr>
              <a:t> </a:t>
            </a:r>
            <a:r>
              <a:rPr sz="2200" spc="-10" dirty="0">
                <a:latin typeface="Calibri"/>
                <a:cs typeface="Calibri"/>
              </a:rPr>
              <a:t>model).</a:t>
            </a:r>
            <a:endParaRPr sz="2200" dirty="0">
              <a:latin typeface="Calibri"/>
              <a:cs typeface="Calibri"/>
            </a:endParaRPr>
          </a:p>
          <a:p>
            <a:pPr algn="just">
              <a:lnSpc>
                <a:spcPct val="100000"/>
              </a:lnSpc>
              <a:spcBef>
                <a:spcPts val="480"/>
              </a:spcBef>
              <a:buFont typeface="Arial MT"/>
              <a:buChar char="•"/>
            </a:pPr>
            <a:endParaRPr sz="2200" dirty="0">
              <a:latin typeface="Calibri"/>
              <a:cs typeface="Calibri"/>
            </a:endParaRPr>
          </a:p>
          <a:p>
            <a:pPr marL="355600" marR="23495" indent="-342900" algn="just">
              <a:lnSpc>
                <a:spcPct val="80000"/>
              </a:lnSpc>
              <a:buFont typeface="Arial MT"/>
              <a:buChar char="•"/>
              <a:tabLst>
                <a:tab pos="355600" algn="l"/>
              </a:tabLst>
            </a:pPr>
            <a:r>
              <a:rPr sz="2200" b="1" dirty="0">
                <a:latin typeface="Calibri"/>
                <a:cs typeface="Calibri"/>
              </a:rPr>
              <a:t>Devices</a:t>
            </a:r>
            <a:r>
              <a:rPr sz="2200" b="1" spc="-35" dirty="0">
                <a:latin typeface="Calibri"/>
                <a:cs typeface="Calibri"/>
              </a:rPr>
              <a:t> </a:t>
            </a:r>
            <a:r>
              <a:rPr sz="2200" b="1" dirty="0">
                <a:latin typeface="Calibri"/>
                <a:cs typeface="Calibri"/>
              </a:rPr>
              <a:t>that</a:t>
            </a:r>
            <a:r>
              <a:rPr sz="2200" b="1" spc="-25" dirty="0">
                <a:latin typeface="Calibri"/>
                <a:cs typeface="Calibri"/>
              </a:rPr>
              <a:t> </a:t>
            </a:r>
            <a:r>
              <a:rPr sz="2200" b="1" dirty="0">
                <a:latin typeface="Calibri"/>
                <a:cs typeface="Calibri"/>
              </a:rPr>
              <a:t>are</a:t>
            </a:r>
            <a:r>
              <a:rPr sz="2200" b="1" spc="-40" dirty="0">
                <a:latin typeface="Calibri"/>
                <a:cs typeface="Calibri"/>
              </a:rPr>
              <a:t> </a:t>
            </a:r>
            <a:r>
              <a:rPr sz="2200" b="1" dirty="0">
                <a:latin typeface="Calibri"/>
                <a:cs typeface="Calibri"/>
              </a:rPr>
              <a:t>similar</a:t>
            </a:r>
            <a:r>
              <a:rPr sz="2200" b="1" spc="-50" dirty="0">
                <a:latin typeface="Calibri"/>
                <a:cs typeface="Calibri"/>
              </a:rPr>
              <a:t> </a:t>
            </a:r>
            <a:r>
              <a:rPr sz="2200" b="1" dirty="0">
                <a:latin typeface="Calibri"/>
                <a:cs typeface="Calibri"/>
              </a:rPr>
              <a:t>to</a:t>
            </a:r>
            <a:r>
              <a:rPr sz="2200" b="1" spc="-25" dirty="0">
                <a:latin typeface="Calibri"/>
                <a:cs typeface="Calibri"/>
              </a:rPr>
              <a:t> </a:t>
            </a:r>
            <a:r>
              <a:rPr sz="2200" b="1" i="1" dirty="0">
                <a:solidFill>
                  <a:srgbClr val="00B050"/>
                </a:solidFill>
                <a:latin typeface="Calibri"/>
                <a:cs typeface="Calibri"/>
              </a:rPr>
              <a:t>generic</a:t>
            </a:r>
            <a:r>
              <a:rPr sz="2200" b="1" i="1" spc="-25" dirty="0">
                <a:solidFill>
                  <a:srgbClr val="00B050"/>
                </a:solidFill>
                <a:latin typeface="Calibri"/>
                <a:cs typeface="Calibri"/>
              </a:rPr>
              <a:t> </a:t>
            </a:r>
            <a:r>
              <a:rPr sz="2200" b="1" i="1" dirty="0">
                <a:solidFill>
                  <a:srgbClr val="00B050"/>
                </a:solidFill>
                <a:latin typeface="Calibri"/>
                <a:cs typeface="Calibri"/>
              </a:rPr>
              <a:t>PCs</a:t>
            </a:r>
            <a:r>
              <a:rPr sz="2200" b="1" i="1" spc="-45" dirty="0">
                <a:solidFill>
                  <a:srgbClr val="00B050"/>
                </a:solidFill>
                <a:latin typeface="Calibri"/>
                <a:cs typeface="Calibri"/>
              </a:rPr>
              <a:t> </a:t>
            </a:r>
            <a:r>
              <a:rPr sz="2200" b="1" i="1" dirty="0">
                <a:solidFill>
                  <a:srgbClr val="00B050"/>
                </a:solidFill>
                <a:latin typeface="Calibri"/>
                <a:cs typeface="Calibri"/>
              </a:rPr>
              <a:t>in</a:t>
            </a:r>
            <a:r>
              <a:rPr sz="2200" b="1" i="1" spc="-50" dirty="0">
                <a:solidFill>
                  <a:srgbClr val="00B050"/>
                </a:solidFill>
                <a:latin typeface="Calibri"/>
                <a:cs typeface="Calibri"/>
              </a:rPr>
              <a:t> </a:t>
            </a:r>
            <a:r>
              <a:rPr sz="2200" b="1" i="1" dirty="0">
                <a:solidFill>
                  <a:srgbClr val="00B050"/>
                </a:solidFill>
                <a:latin typeface="Calibri"/>
                <a:cs typeface="Calibri"/>
              </a:rPr>
              <a:t>terms</a:t>
            </a:r>
            <a:r>
              <a:rPr sz="2200" b="1" i="1" spc="-35" dirty="0">
                <a:solidFill>
                  <a:srgbClr val="00B050"/>
                </a:solidFill>
                <a:latin typeface="Calibri"/>
                <a:cs typeface="Calibri"/>
              </a:rPr>
              <a:t> </a:t>
            </a:r>
            <a:r>
              <a:rPr sz="2200" b="1" i="1" dirty="0">
                <a:solidFill>
                  <a:srgbClr val="00B050"/>
                </a:solidFill>
                <a:latin typeface="Calibri"/>
                <a:cs typeface="Calibri"/>
              </a:rPr>
              <a:t>of</a:t>
            </a:r>
            <a:r>
              <a:rPr sz="2200" b="1" i="1" spc="-35" dirty="0">
                <a:solidFill>
                  <a:srgbClr val="00B050"/>
                </a:solidFill>
                <a:latin typeface="Calibri"/>
                <a:cs typeface="Calibri"/>
              </a:rPr>
              <a:t> </a:t>
            </a:r>
            <a:r>
              <a:rPr sz="2200" b="1" i="1" dirty="0">
                <a:solidFill>
                  <a:srgbClr val="00B050"/>
                </a:solidFill>
                <a:latin typeface="Calibri"/>
                <a:cs typeface="Calibri"/>
              </a:rPr>
              <a:t>computing</a:t>
            </a:r>
            <a:r>
              <a:rPr sz="2200" b="1" i="1" spc="-55" dirty="0">
                <a:solidFill>
                  <a:srgbClr val="00B050"/>
                </a:solidFill>
                <a:latin typeface="Calibri"/>
                <a:cs typeface="Calibri"/>
              </a:rPr>
              <a:t> </a:t>
            </a:r>
            <a:r>
              <a:rPr sz="2200" b="1" i="1" spc="-25" dirty="0">
                <a:solidFill>
                  <a:srgbClr val="00B050"/>
                </a:solidFill>
                <a:latin typeface="Calibri"/>
                <a:cs typeface="Calibri"/>
              </a:rPr>
              <a:t>and </a:t>
            </a:r>
            <a:r>
              <a:rPr sz="2200" b="1" i="1" dirty="0">
                <a:solidFill>
                  <a:srgbClr val="00B050"/>
                </a:solidFill>
                <a:latin typeface="Calibri"/>
                <a:cs typeface="Calibri"/>
              </a:rPr>
              <a:t>power</a:t>
            </a:r>
            <a:r>
              <a:rPr sz="2200" b="1" i="1" spc="-55" dirty="0">
                <a:solidFill>
                  <a:srgbClr val="00B050"/>
                </a:solidFill>
                <a:latin typeface="Calibri"/>
                <a:cs typeface="Calibri"/>
              </a:rPr>
              <a:t> </a:t>
            </a:r>
            <a:r>
              <a:rPr sz="2200" b="1" i="1" dirty="0">
                <a:solidFill>
                  <a:srgbClr val="00B050"/>
                </a:solidFill>
                <a:latin typeface="Calibri"/>
                <a:cs typeface="Calibri"/>
              </a:rPr>
              <a:t>resources</a:t>
            </a:r>
            <a:r>
              <a:rPr sz="2200" b="1" i="1" spc="-40" dirty="0">
                <a:solidFill>
                  <a:srgbClr val="00B050"/>
                </a:solidFill>
                <a:latin typeface="Calibri"/>
                <a:cs typeface="Calibri"/>
              </a:rPr>
              <a:t> </a:t>
            </a:r>
            <a:r>
              <a:rPr sz="2200" b="1" dirty="0">
                <a:latin typeface="Calibri"/>
                <a:cs typeface="Calibri"/>
              </a:rPr>
              <a:t>but</a:t>
            </a:r>
            <a:r>
              <a:rPr sz="2200" b="1" spc="-85" dirty="0">
                <a:latin typeface="Calibri"/>
                <a:cs typeface="Calibri"/>
              </a:rPr>
              <a:t> </a:t>
            </a:r>
            <a:r>
              <a:rPr sz="2200" b="1" dirty="0">
                <a:latin typeface="Calibri"/>
                <a:cs typeface="Calibri"/>
              </a:rPr>
              <a:t>have</a:t>
            </a:r>
            <a:r>
              <a:rPr sz="2200" b="1" spc="-65" dirty="0">
                <a:latin typeface="Calibri"/>
                <a:cs typeface="Calibri"/>
              </a:rPr>
              <a:t> </a:t>
            </a:r>
            <a:r>
              <a:rPr sz="2200" b="1" spc="-10" dirty="0">
                <a:latin typeface="Calibri"/>
                <a:cs typeface="Calibri"/>
              </a:rPr>
              <a:t>constrained</a:t>
            </a:r>
            <a:r>
              <a:rPr sz="2200" b="1" spc="-45" dirty="0">
                <a:latin typeface="Calibri"/>
                <a:cs typeface="Calibri"/>
              </a:rPr>
              <a:t> </a:t>
            </a:r>
            <a:r>
              <a:rPr sz="2200" b="1" spc="-10" dirty="0">
                <a:latin typeface="Calibri"/>
                <a:cs typeface="Calibri"/>
              </a:rPr>
              <a:t>networking</a:t>
            </a:r>
            <a:r>
              <a:rPr sz="2200" b="1" spc="-45" dirty="0">
                <a:latin typeface="Calibri"/>
                <a:cs typeface="Calibri"/>
              </a:rPr>
              <a:t> </a:t>
            </a:r>
            <a:r>
              <a:rPr sz="2200" b="1" dirty="0">
                <a:latin typeface="Calibri"/>
                <a:cs typeface="Calibri"/>
              </a:rPr>
              <a:t>capacities,</a:t>
            </a:r>
            <a:r>
              <a:rPr sz="2200" b="1" spc="-65" dirty="0">
                <a:latin typeface="Calibri"/>
                <a:cs typeface="Calibri"/>
              </a:rPr>
              <a:t> </a:t>
            </a:r>
            <a:r>
              <a:rPr sz="2200" b="1" spc="-20" dirty="0">
                <a:latin typeface="Calibri"/>
                <a:cs typeface="Calibri"/>
              </a:rPr>
              <a:t>such </a:t>
            </a:r>
            <a:r>
              <a:rPr sz="2200" b="1" dirty="0">
                <a:latin typeface="Calibri"/>
                <a:cs typeface="Calibri"/>
              </a:rPr>
              <a:t>as</a:t>
            </a:r>
            <a:r>
              <a:rPr sz="2200" b="1" spc="-40" dirty="0">
                <a:latin typeface="Calibri"/>
                <a:cs typeface="Calibri"/>
              </a:rPr>
              <a:t> </a:t>
            </a:r>
            <a:r>
              <a:rPr sz="2200" b="1" dirty="0">
                <a:latin typeface="Calibri"/>
                <a:cs typeface="Calibri"/>
              </a:rPr>
              <a:t>bandwidth:</a:t>
            </a:r>
            <a:r>
              <a:rPr sz="2200" b="1" spc="-35" dirty="0">
                <a:latin typeface="Calibri"/>
                <a:cs typeface="Calibri"/>
              </a:rPr>
              <a:t> </a:t>
            </a:r>
            <a:r>
              <a:rPr sz="2200" dirty="0">
                <a:latin typeface="Calibri"/>
                <a:cs typeface="Calibri"/>
              </a:rPr>
              <a:t>These</a:t>
            </a:r>
            <a:r>
              <a:rPr sz="2200" spc="-25" dirty="0">
                <a:latin typeface="Calibri"/>
                <a:cs typeface="Calibri"/>
              </a:rPr>
              <a:t> </a:t>
            </a:r>
            <a:r>
              <a:rPr sz="2200" dirty="0">
                <a:latin typeface="Calibri"/>
                <a:cs typeface="Calibri"/>
              </a:rPr>
              <a:t>nodes</a:t>
            </a:r>
            <a:r>
              <a:rPr sz="2200" spc="-25" dirty="0">
                <a:latin typeface="Calibri"/>
                <a:cs typeface="Calibri"/>
              </a:rPr>
              <a:t> </a:t>
            </a:r>
            <a:r>
              <a:rPr sz="2200" dirty="0">
                <a:latin typeface="Calibri"/>
                <a:cs typeface="Calibri"/>
              </a:rPr>
              <a:t>usually</a:t>
            </a:r>
            <a:r>
              <a:rPr sz="2200" spc="-60" dirty="0">
                <a:latin typeface="Calibri"/>
                <a:cs typeface="Calibri"/>
              </a:rPr>
              <a:t> </a:t>
            </a:r>
            <a:r>
              <a:rPr sz="2200" dirty="0">
                <a:latin typeface="Calibri"/>
                <a:cs typeface="Calibri"/>
              </a:rPr>
              <a:t>implement</a:t>
            </a:r>
            <a:r>
              <a:rPr sz="2200" spc="5" dirty="0">
                <a:latin typeface="Calibri"/>
                <a:cs typeface="Calibri"/>
              </a:rPr>
              <a:t> </a:t>
            </a:r>
            <a:r>
              <a:rPr sz="2200" dirty="0">
                <a:solidFill>
                  <a:srgbClr val="00AFEF"/>
                </a:solidFill>
                <a:latin typeface="Calibri"/>
                <a:cs typeface="Calibri"/>
              </a:rPr>
              <a:t>a</a:t>
            </a:r>
            <a:r>
              <a:rPr sz="2200" spc="-45" dirty="0">
                <a:solidFill>
                  <a:srgbClr val="00AFEF"/>
                </a:solidFill>
                <a:latin typeface="Calibri"/>
                <a:cs typeface="Calibri"/>
              </a:rPr>
              <a:t> </a:t>
            </a:r>
            <a:r>
              <a:rPr sz="2200" dirty="0">
                <a:solidFill>
                  <a:srgbClr val="00AFEF"/>
                </a:solidFill>
                <a:latin typeface="Calibri"/>
                <a:cs typeface="Calibri"/>
              </a:rPr>
              <a:t>full</a:t>
            </a:r>
            <a:r>
              <a:rPr sz="2200" spc="-35" dirty="0">
                <a:solidFill>
                  <a:srgbClr val="00AFEF"/>
                </a:solidFill>
                <a:latin typeface="Calibri"/>
                <a:cs typeface="Calibri"/>
              </a:rPr>
              <a:t> </a:t>
            </a:r>
            <a:r>
              <a:rPr sz="2200" dirty="0">
                <a:solidFill>
                  <a:srgbClr val="00AFEF"/>
                </a:solidFill>
                <a:latin typeface="Calibri"/>
                <a:cs typeface="Calibri"/>
              </a:rPr>
              <a:t>IP</a:t>
            </a:r>
            <a:r>
              <a:rPr sz="2200" spc="-45" dirty="0">
                <a:solidFill>
                  <a:srgbClr val="00AFEF"/>
                </a:solidFill>
                <a:latin typeface="Calibri"/>
                <a:cs typeface="Calibri"/>
              </a:rPr>
              <a:t> </a:t>
            </a:r>
            <a:r>
              <a:rPr sz="2200" spc="-10" dirty="0">
                <a:solidFill>
                  <a:srgbClr val="00AFEF"/>
                </a:solidFill>
                <a:latin typeface="Calibri"/>
                <a:cs typeface="Calibri"/>
              </a:rPr>
              <a:t>stack </a:t>
            </a:r>
            <a:r>
              <a:rPr sz="2200" dirty="0">
                <a:solidFill>
                  <a:srgbClr val="00AFEF"/>
                </a:solidFill>
                <a:latin typeface="Calibri"/>
                <a:cs typeface="Calibri"/>
              </a:rPr>
              <a:t>(adoption</a:t>
            </a:r>
            <a:r>
              <a:rPr sz="2200" spc="-65" dirty="0">
                <a:solidFill>
                  <a:srgbClr val="00AFEF"/>
                </a:solidFill>
                <a:latin typeface="Calibri"/>
                <a:cs typeface="Calibri"/>
              </a:rPr>
              <a:t> </a:t>
            </a:r>
            <a:r>
              <a:rPr sz="2200" dirty="0">
                <a:solidFill>
                  <a:srgbClr val="00AFEF"/>
                </a:solidFill>
                <a:latin typeface="Calibri"/>
                <a:cs typeface="Calibri"/>
              </a:rPr>
              <a:t>model</a:t>
            </a:r>
            <a:r>
              <a:rPr sz="2200" dirty="0">
                <a:latin typeface="Calibri"/>
                <a:cs typeface="Calibri"/>
              </a:rPr>
              <a:t>),</a:t>
            </a:r>
            <a:r>
              <a:rPr sz="2200" spc="-50" dirty="0">
                <a:latin typeface="Calibri"/>
                <a:cs typeface="Calibri"/>
              </a:rPr>
              <a:t> </a:t>
            </a:r>
            <a:r>
              <a:rPr sz="2200" dirty="0">
                <a:latin typeface="Calibri"/>
                <a:cs typeface="Calibri"/>
              </a:rPr>
              <a:t>but</a:t>
            </a:r>
            <a:r>
              <a:rPr sz="2200" spc="-65" dirty="0">
                <a:latin typeface="Calibri"/>
                <a:cs typeface="Calibri"/>
              </a:rPr>
              <a:t> </a:t>
            </a:r>
            <a:r>
              <a:rPr sz="2200" dirty="0">
                <a:latin typeface="Calibri"/>
                <a:cs typeface="Calibri"/>
              </a:rPr>
              <a:t>network</a:t>
            </a:r>
            <a:r>
              <a:rPr sz="2200" spc="-50" dirty="0">
                <a:latin typeface="Calibri"/>
                <a:cs typeface="Calibri"/>
              </a:rPr>
              <a:t> </a:t>
            </a:r>
            <a:r>
              <a:rPr sz="2200" dirty="0">
                <a:latin typeface="Calibri"/>
                <a:cs typeface="Calibri"/>
              </a:rPr>
              <a:t>design</a:t>
            </a:r>
            <a:r>
              <a:rPr sz="2200" spc="-65" dirty="0">
                <a:latin typeface="Calibri"/>
                <a:cs typeface="Calibri"/>
              </a:rPr>
              <a:t> </a:t>
            </a:r>
            <a:r>
              <a:rPr sz="2200" dirty="0">
                <a:latin typeface="Calibri"/>
                <a:cs typeface="Calibri"/>
              </a:rPr>
              <a:t>and</a:t>
            </a:r>
            <a:r>
              <a:rPr sz="2200" spc="-60" dirty="0">
                <a:latin typeface="Calibri"/>
                <a:cs typeface="Calibri"/>
              </a:rPr>
              <a:t> </a:t>
            </a:r>
            <a:r>
              <a:rPr sz="2200" dirty="0">
                <a:latin typeface="Calibri"/>
                <a:cs typeface="Calibri"/>
              </a:rPr>
              <a:t>application</a:t>
            </a:r>
            <a:r>
              <a:rPr sz="2200" spc="-80" dirty="0">
                <a:latin typeface="Calibri"/>
                <a:cs typeface="Calibri"/>
              </a:rPr>
              <a:t> </a:t>
            </a:r>
            <a:r>
              <a:rPr sz="2200" dirty="0">
                <a:latin typeface="Calibri"/>
                <a:cs typeface="Calibri"/>
              </a:rPr>
              <a:t>behaviors</a:t>
            </a:r>
            <a:r>
              <a:rPr sz="2200" spc="-70" dirty="0">
                <a:latin typeface="Calibri"/>
                <a:cs typeface="Calibri"/>
              </a:rPr>
              <a:t> </a:t>
            </a:r>
            <a:r>
              <a:rPr sz="2200" spc="-20" dirty="0">
                <a:latin typeface="Calibri"/>
                <a:cs typeface="Calibri"/>
              </a:rPr>
              <a:t>must </a:t>
            </a:r>
            <a:r>
              <a:rPr sz="2200" dirty="0">
                <a:latin typeface="Calibri"/>
                <a:cs typeface="Calibri"/>
              </a:rPr>
              <a:t>cope</a:t>
            </a:r>
            <a:r>
              <a:rPr sz="2200" spc="-10" dirty="0">
                <a:latin typeface="Calibri"/>
                <a:cs typeface="Calibri"/>
              </a:rPr>
              <a:t> </a:t>
            </a:r>
            <a:r>
              <a:rPr sz="2200" dirty="0">
                <a:latin typeface="Calibri"/>
                <a:cs typeface="Calibri"/>
              </a:rPr>
              <a:t>with</a:t>
            </a:r>
            <a:r>
              <a:rPr sz="2200" spc="-35" dirty="0">
                <a:latin typeface="Calibri"/>
                <a:cs typeface="Calibri"/>
              </a:rPr>
              <a:t> </a:t>
            </a:r>
            <a:r>
              <a:rPr sz="2200" dirty="0">
                <a:latin typeface="Calibri"/>
                <a:cs typeface="Calibri"/>
              </a:rPr>
              <a:t>the</a:t>
            </a:r>
            <a:r>
              <a:rPr sz="2200" spc="-15" dirty="0">
                <a:latin typeface="Calibri"/>
                <a:cs typeface="Calibri"/>
              </a:rPr>
              <a:t> </a:t>
            </a:r>
            <a:r>
              <a:rPr sz="2200" dirty="0">
                <a:latin typeface="Calibri"/>
                <a:cs typeface="Calibri"/>
              </a:rPr>
              <a:t>bandwidth</a:t>
            </a:r>
            <a:r>
              <a:rPr sz="2200" spc="-30" dirty="0">
                <a:latin typeface="Calibri"/>
                <a:cs typeface="Calibri"/>
              </a:rPr>
              <a:t> </a:t>
            </a:r>
            <a:r>
              <a:rPr sz="2200" spc="-10" dirty="0">
                <a:latin typeface="Calibri"/>
                <a:cs typeface="Calibri"/>
              </a:rPr>
              <a:t>constraints.</a:t>
            </a:r>
            <a:endParaRPr sz="2200" dirty="0">
              <a:latin typeface="Calibri"/>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8850" y="117910"/>
            <a:ext cx="7626299" cy="1252220"/>
          </a:xfrm>
          <a:prstGeom prst="rect">
            <a:avLst/>
          </a:prstGeom>
        </p:spPr>
        <p:txBody>
          <a:bodyPr vert="horz" wrap="square" lIns="0" tIns="77596" rIns="0" bIns="0" rtlCol="0">
            <a:spAutoFit/>
          </a:bodyPr>
          <a:lstStyle/>
          <a:p>
            <a:pPr marL="1472565">
              <a:lnSpc>
                <a:spcPct val="100000"/>
              </a:lnSpc>
              <a:spcBef>
                <a:spcPts val="95"/>
              </a:spcBef>
            </a:pPr>
            <a:r>
              <a:rPr sz="4000" spc="-10" dirty="0">
                <a:solidFill>
                  <a:srgbClr val="000000"/>
                </a:solidFill>
              </a:rPr>
              <a:t>Constrained</a:t>
            </a:r>
            <a:r>
              <a:rPr sz="4000" spc="-210" dirty="0">
                <a:solidFill>
                  <a:srgbClr val="000000"/>
                </a:solidFill>
              </a:rPr>
              <a:t> </a:t>
            </a:r>
            <a:r>
              <a:rPr sz="4000" spc="-10" dirty="0">
                <a:solidFill>
                  <a:srgbClr val="000000"/>
                </a:solidFill>
              </a:rPr>
              <a:t>Networks</a:t>
            </a:r>
            <a:endParaRPr sz="4000"/>
          </a:p>
        </p:txBody>
      </p:sp>
      <p:sp>
        <p:nvSpPr>
          <p:cNvPr id="3" name="object 3"/>
          <p:cNvSpPr txBox="1"/>
          <p:nvPr/>
        </p:nvSpPr>
        <p:spPr>
          <a:xfrm>
            <a:off x="333984" y="990600"/>
            <a:ext cx="8051165" cy="4757713"/>
          </a:xfrm>
          <a:prstGeom prst="rect">
            <a:avLst/>
          </a:prstGeom>
        </p:spPr>
        <p:txBody>
          <a:bodyPr vert="horz" wrap="square" lIns="0" tIns="12700" rIns="0" bIns="0" rtlCol="0">
            <a:spAutoFit/>
          </a:bodyPr>
          <a:lstStyle/>
          <a:p>
            <a:pPr marL="355600" marR="5080" indent="-342900" algn="just">
              <a:lnSpc>
                <a:spcPct val="100000"/>
              </a:lnSpc>
              <a:spcBef>
                <a:spcPts val="100"/>
              </a:spcBef>
              <a:buFont typeface="Arial MT"/>
              <a:buChar char="•"/>
              <a:tabLst>
                <a:tab pos="355600" algn="l"/>
              </a:tabLst>
            </a:pPr>
            <a:r>
              <a:rPr sz="2000" dirty="0">
                <a:latin typeface="Calibri"/>
                <a:cs typeface="Calibri"/>
              </a:rPr>
              <a:t>In</a:t>
            </a:r>
            <a:r>
              <a:rPr sz="2000" spc="-50" dirty="0">
                <a:latin typeface="Calibri"/>
                <a:cs typeface="Calibri"/>
              </a:rPr>
              <a:t> </a:t>
            </a:r>
            <a:r>
              <a:rPr sz="2000" dirty="0">
                <a:latin typeface="Calibri"/>
                <a:cs typeface="Calibri"/>
              </a:rPr>
              <a:t>the</a:t>
            </a:r>
            <a:r>
              <a:rPr sz="2000" spc="-35" dirty="0">
                <a:latin typeface="Calibri"/>
                <a:cs typeface="Calibri"/>
              </a:rPr>
              <a:t> </a:t>
            </a:r>
            <a:r>
              <a:rPr sz="2000" dirty="0">
                <a:latin typeface="Calibri"/>
                <a:cs typeface="Calibri"/>
              </a:rPr>
              <a:t>early</a:t>
            </a:r>
            <a:r>
              <a:rPr sz="2000" spc="-50" dirty="0">
                <a:latin typeface="Calibri"/>
                <a:cs typeface="Calibri"/>
              </a:rPr>
              <a:t> </a:t>
            </a:r>
            <a:r>
              <a:rPr sz="2000" dirty="0">
                <a:latin typeface="Calibri"/>
                <a:cs typeface="Calibri"/>
              </a:rPr>
              <a:t>years</a:t>
            </a:r>
            <a:r>
              <a:rPr sz="2000" spc="-65" dirty="0">
                <a:latin typeface="Calibri"/>
                <a:cs typeface="Calibri"/>
              </a:rPr>
              <a:t> </a:t>
            </a:r>
            <a:r>
              <a:rPr sz="2000" dirty="0">
                <a:latin typeface="Calibri"/>
                <a:cs typeface="Calibri"/>
              </a:rPr>
              <a:t>of</a:t>
            </a:r>
            <a:r>
              <a:rPr sz="2000" spc="-45" dirty="0">
                <a:latin typeface="Calibri"/>
                <a:cs typeface="Calibri"/>
              </a:rPr>
              <a:t> </a:t>
            </a:r>
            <a:r>
              <a:rPr sz="2000" dirty="0">
                <a:latin typeface="Calibri"/>
                <a:cs typeface="Calibri"/>
              </a:rPr>
              <a:t>the</a:t>
            </a:r>
            <a:r>
              <a:rPr sz="2000" spc="-35" dirty="0">
                <a:latin typeface="Calibri"/>
                <a:cs typeface="Calibri"/>
              </a:rPr>
              <a:t> </a:t>
            </a:r>
            <a:r>
              <a:rPr sz="2000" dirty="0">
                <a:latin typeface="Calibri"/>
                <a:cs typeface="Calibri"/>
              </a:rPr>
              <a:t>Internet,</a:t>
            </a:r>
            <a:r>
              <a:rPr sz="2000" spc="-55" dirty="0">
                <a:latin typeface="Calibri"/>
                <a:cs typeface="Calibri"/>
              </a:rPr>
              <a:t> </a:t>
            </a:r>
            <a:r>
              <a:rPr sz="2000" dirty="0">
                <a:latin typeface="Calibri"/>
                <a:cs typeface="Calibri"/>
              </a:rPr>
              <a:t>network</a:t>
            </a:r>
            <a:r>
              <a:rPr sz="2000" spc="-50" dirty="0">
                <a:latin typeface="Calibri"/>
                <a:cs typeface="Calibri"/>
              </a:rPr>
              <a:t> </a:t>
            </a:r>
            <a:r>
              <a:rPr sz="2000" dirty="0">
                <a:latin typeface="Calibri"/>
                <a:cs typeface="Calibri"/>
              </a:rPr>
              <a:t>bandwidth</a:t>
            </a:r>
            <a:r>
              <a:rPr sz="2000" spc="-50" dirty="0">
                <a:latin typeface="Calibri"/>
                <a:cs typeface="Calibri"/>
              </a:rPr>
              <a:t> </a:t>
            </a:r>
            <a:r>
              <a:rPr sz="2000" spc="-10" dirty="0">
                <a:latin typeface="Calibri"/>
                <a:cs typeface="Calibri"/>
              </a:rPr>
              <a:t>capacity </a:t>
            </a:r>
            <a:r>
              <a:rPr sz="2000" dirty="0">
                <a:latin typeface="Calibri"/>
                <a:cs typeface="Calibri"/>
              </a:rPr>
              <a:t>was</a:t>
            </a:r>
            <a:r>
              <a:rPr sz="2000" spc="-55" dirty="0">
                <a:latin typeface="Calibri"/>
                <a:cs typeface="Calibri"/>
              </a:rPr>
              <a:t> </a:t>
            </a:r>
            <a:r>
              <a:rPr sz="2000" spc="-10" dirty="0">
                <a:latin typeface="Calibri"/>
                <a:cs typeface="Calibri"/>
              </a:rPr>
              <a:t>restrained</a:t>
            </a:r>
            <a:r>
              <a:rPr sz="2000" spc="-55" dirty="0">
                <a:latin typeface="Calibri"/>
                <a:cs typeface="Calibri"/>
              </a:rPr>
              <a:t> </a:t>
            </a:r>
            <a:r>
              <a:rPr sz="2000" dirty="0">
                <a:latin typeface="Calibri"/>
                <a:cs typeface="Calibri"/>
              </a:rPr>
              <a:t>due</a:t>
            </a:r>
            <a:r>
              <a:rPr sz="2000" spc="-45" dirty="0">
                <a:latin typeface="Calibri"/>
                <a:cs typeface="Calibri"/>
              </a:rPr>
              <a:t> </a:t>
            </a:r>
            <a:r>
              <a:rPr sz="2000" dirty="0">
                <a:latin typeface="Calibri"/>
                <a:cs typeface="Calibri"/>
              </a:rPr>
              <a:t>to</a:t>
            </a:r>
            <a:r>
              <a:rPr sz="2000" spc="-65" dirty="0">
                <a:latin typeface="Calibri"/>
                <a:cs typeface="Calibri"/>
              </a:rPr>
              <a:t> </a:t>
            </a:r>
            <a:r>
              <a:rPr sz="2000" dirty="0">
                <a:latin typeface="Calibri"/>
                <a:cs typeface="Calibri"/>
              </a:rPr>
              <a:t>technical</a:t>
            </a:r>
            <a:r>
              <a:rPr sz="2000" spc="-60" dirty="0">
                <a:latin typeface="Calibri"/>
                <a:cs typeface="Calibri"/>
              </a:rPr>
              <a:t> </a:t>
            </a:r>
            <a:r>
              <a:rPr sz="2000" spc="-10" dirty="0">
                <a:latin typeface="Calibri"/>
                <a:cs typeface="Calibri"/>
              </a:rPr>
              <a:t>limitations.</a:t>
            </a:r>
            <a:endParaRPr sz="2000" dirty="0">
              <a:latin typeface="Calibri"/>
              <a:cs typeface="Calibri"/>
            </a:endParaRPr>
          </a:p>
          <a:p>
            <a:pPr algn="just">
              <a:lnSpc>
                <a:spcPct val="100000"/>
              </a:lnSpc>
              <a:spcBef>
                <a:spcPts val="1105"/>
              </a:spcBef>
              <a:buFont typeface="Arial MT"/>
              <a:buChar char="•"/>
            </a:pPr>
            <a:endParaRPr sz="2000" dirty="0">
              <a:latin typeface="Calibri"/>
              <a:cs typeface="Calibri"/>
            </a:endParaRPr>
          </a:p>
          <a:p>
            <a:pPr marL="355600" marR="782320" indent="-342900" algn="just">
              <a:lnSpc>
                <a:spcPct val="100000"/>
              </a:lnSpc>
              <a:buFont typeface="Arial MT"/>
              <a:buChar char="•"/>
              <a:tabLst>
                <a:tab pos="355600" algn="l"/>
              </a:tabLst>
            </a:pPr>
            <a:r>
              <a:rPr sz="2000" dirty="0">
                <a:latin typeface="Calibri"/>
                <a:cs typeface="Calibri"/>
              </a:rPr>
              <a:t>Connections</a:t>
            </a:r>
            <a:r>
              <a:rPr sz="2000" spc="-60" dirty="0">
                <a:latin typeface="Calibri"/>
                <a:cs typeface="Calibri"/>
              </a:rPr>
              <a:t> </a:t>
            </a:r>
            <a:r>
              <a:rPr sz="2000" dirty="0">
                <a:latin typeface="Calibri"/>
                <a:cs typeface="Calibri"/>
              </a:rPr>
              <a:t>often</a:t>
            </a:r>
            <a:r>
              <a:rPr sz="2000" spc="-45" dirty="0">
                <a:latin typeface="Calibri"/>
                <a:cs typeface="Calibri"/>
              </a:rPr>
              <a:t> </a:t>
            </a:r>
            <a:r>
              <a:rPr sz="2000" dirty="0">
                <a:latin typeface="Calibri"/>
                <a:cs typeface="Calibri"/>
              </a:rPr>
              <a:t>depended</a:t>
            </a:r>
            <a:r>
              <a:rPr sz="2000" spc="-35" dirty="0">
                <a:latin typeface="Calibri"/>
                <a:cs typeface="Calibri"/>
              </a:rPr>
              <a:t> </a:t>
            </a:r>
            <a:r>
              <a:rPr sz="2000" dirty="0">
                <a:latin typeface="Calibri"/>
                <a:cs typeface="Calibri"/>
              </a:rPr>
              <a:t>on</a:t>
            </a:r>
            <a:r>
              <a:rPr sz="2000" spc="-50" dirty="0">
                <a:latin typeface="Calibri"/>
                <a:cs typeface="Calibri"/>
              </a:rPr>
              <a:t> </a:t>
            </a:r>
            <a:r>
              <a:rPr sz="2000" b="1" spc="-30" dirty="0">
                <a:latin typeface="Calibri"/>
                <a:cs typeface="Calibri"/>
              </a:rPr>
              <a:t>low-</a:t>
            </a:r>
            <a:r>
              <a:rPr sz="2000" b="1" dirty="0">
                <a:latin typeface="Calibri"/>
                <a:cs typeface="Calibri"/>
              </a:rPr>
              <a:t>speed</a:t>
            </a:r>
            <a:r>
              <a:rPr sz="2000" b="1" spc="-35" dirty="0">
                <a:latin typeface="Calibri"/>
                <a:cs typeface="Calibri"/>
              </a:rPr>
              <a:t> </a:t>
            </a:r>
            <a:r>
              <a:rPr sz="2000" b="1" dirty="0">
                <a:latin typeface="Calibri"/>
                <a:cs typeface="Calibri"/>
              </a:rPr>
              <a:t>modems</a:t>
            </a:r>
            <a:r>
              <a:rPr sz="2000" b="1" spc="-60" dirty="0">
                <a:latin typeface="Calibri"/>
                <a:cs typeface="Calibri"/>
              </a:rPr>
              <a:t> </a:t>
            </a:r>
            <a:r>
              <a:rPr sz="2000" spc="-25" dirty="0">
                <a:latin typeface="Calibri"/>
                <a:cs typeface="Calibri"/>
              </a:rPr>
              <a:t>for </a:t>
            </a:r>
            <a:r>
              <a:rPr sz="2000" spc="-10" dirty="0">
                <a:latin typeface="Calibri"/>
                <a:cs typeface="Calibri"/>
              </a:rPr>
              <a:t>transferring</a:t>
            </a:r>
            <a:r>
              <a:rPr sz="2000" spc="-60" dirty="0">
                <a:latin typeface="Calibri"/>
                <a:cs typeface="Calibri"/>
              </a:rPr>
              <a:t> </a:t>
            </a:r>
            <a:r>
              <a:rPr sz="2000" spc="-20" dirty="0">
                <a:latin typeface="Calibri"/>
                <a:cs typeface="Calibri"/>
              </a:rPr>
              <a:t>data.</a:t>
            </a:r>
            <a:endParaRPr sz="2000" dirty="0">
              <a:latin typeface="Calibri"/>
              <a:cs typeface="Calibri"/>
            </a:endParaRPr>
          </a:p>
          <a:p>
            <a:pPr algn="just">
              <a:lnSpc>
                <a:spcPct val="100000"/>
              </a:lnSpc>
              <a:spcBef>
                <a:spcPts val="1100"/>
              </a:spcBef>
              <a:buFont typeface="Arial MT"/>
              <a:buChar char="•"/>
            </a:pPr>
            <a:endParaRPr sz="2000" dirty="0">
              <a:latin typeface="Calibri"/>
              <a:cs typeface="Calibri"/>
            </a:endParaRPr>
          </a:p>
          <a:p>
            <a:pPr marL="355600" marR="159385" indent="-342900" algn="just">
              <a:lnSpc>
                <a:spcPct val="100000"/>
              </a:lnSpc>
              <a:spcBef>
                <a:spcPts val="5"/>
              </a:spcBef>
              <a:buFont typeface="Arial MT"/>
              <a:buChar char="•"/>
              <a:tabLst>
                <a:tab pos="355600" algn="l"/>
              </a:tabLst>
            </a:pPr>
            <a:r>
              <a:rPr sz="2000" spc="-35" dirty="0">
                <a:latin typeface="Calibri"/>
                <a:cs typeface="Calibri"/>
              </a:rPr>
              <a:t>However,</a:t>
            </a:r>
            <a:r>
              <a:rPr sz="2000" spc="-55" dirty="0">
                <a:latin typeface="Calibri"/>
                <a:cs typeface="Calibri"/>
              </a:rPr>
              <a:t> </a:t>
            </a:r>
            <a:r>
              <a:rPr sz="2000" dirty="0">
                <a:latin typeface="Calibri"/>
                <a:cs typeface="Calibri"/>
              </a:rPr>
              <a:t>these</a:t>
            </a:r>
            <a:r>
              <a:rPr sz="2000" spc="-40" dirty="0">
                <a:latin typeface="Calibri"/>
                <a:cs typeface="Calibri"/>
              </a:rPr>
              <a:t> </a:t>
            </a:r>
            <a:r>
              <a:rPr sz="2000" spc="-25" dirty="0">
                <a:latin typeface="Calibri"/>
                <a:cs typeface="Calibri"/>
              </a:rPr>
              <a:t>low-</a:t>
            </a:r>
            <a:r>
              <a:rPr sz="2000" dirty="0">
                <a:latin typeface="Calibri"/>
                <a:cs typeface="Calibri"/>
              </a:rPr>
              <a:t>speed</a:t>
            </a:r>
            <a:r>
              <a:rPr sz="2000" spc="-45" dirty="0">
                <a:latin typeface="Calibri"/>
                <a:cs typeface="Calibri"/>
              </a:rPr>
              <a:t> </a:t>
            </a:r>
            <a:r>
              <a:rPr sz="2000" dirty="0">
                <a:latin typeface="Calibri"/>
                <a:cs typeface="Calibri"/>
              </a:rPr>
              <a:t>connections</a:t>
            </a:r>
            <a:r>
              <a:rPr sz="2000" spc="-55" dirty="0">
                <a:latin typeface="Calibri"/>
                <a:cs typeface="Calibri"/>
              </a:rPr>
              <a:t> </a:t>
            </a:r>
            <a:r>
              <a:rPr sz="2000" spc="-10" dirty="0">
                <a:latin typeface="Calibri"/>
                <a:cs typeface="Calibri"/>
              </a:rPr>
              <a:t>demonstrated</a:t>
            </a:r>
            <a:r>
              <a:rPr sz="2000" spc="-75" dirty="0">
                <a:latin typeface="Calibri"/>
                <a:cs typeface="Calibri"/>
              </a:rPr>
              <a:t> </a:t>
            </a:r>
            <a:r>
              <a:rPr sz="2000" dirty="0">
                <a:latin typeface="Calibri"/>
                <a:cs typeface="Calibri"/>
              </a:rPr>
              <a:t>that</a:t>
            </a:r>
            <a:r>
              <a:rPr sz="2000" spc="-55" dirty="0">
                <a:latin typeface="Calibri"/>
                <a:cs typeface="Calibri"/>
              </a:rPr>
              <a:t> </a:t>
            </a:r>
            <a:r>
              <a:rPr sz="2000" spc="-25" dirty="0">
                <a:latin typeface="Calibri"/>
                <a:cs typeface="Calibri"/>
              </a:rPr>
              <a:t>IP </a:t>
            </a:r>
            <a:r>
              <a:rPr sz="2000" dirty="0">
                <a:latin typeface="Calibri"/>
                <a:cs typeface="Calibri"/>
              </a:rPr>
              <a:t>could</a:t>
            </a:r>
            <a:r>
              <a:rPr sz="2000" spc="-50" dirty="0">
                <a:latin typeface="Calibri"/>
                <a:cs typeface="Calibri"/>
              </a:rPr>
              <a:t> </a:t>
            </a:r>
            <a:r>
              <a:rPr sz="2000" dirty="0">
                <a:latin typeface="Calibri"/>
                <a:cs typeface="Calibri"/>
              </a:rPr>
              <a:t>run</a:t>
            </a:r>
            <a:r>
              <a:rPr sz="2000" spc="-50" dirty="0">
                <a:latin typeface="Calibri"/>
                <a:cs typeface="Calibri"/>
              </a:rPr>
              <a:t> </a:t>
            </a:r>
            <a:r>
              <a:rPr sz="2000" dirty="0">
                <a:latin typeface="Calibri"/>
                <a:cs typeface="Calibri"/>
              </a:rPr>
              <a:t>over</a:t>
            </a:r>
            <a:r>
              <a:rPr sz="2000" spc="-30" dirty="0">
                <a:latin typeface="Calibri"/>
                <a:cs typeface="Calibri"/>
              </a:rPr>
              <a:t> </a:t>
            </a:r>
            <a:r>
              <a:rPr sz="2000" spc="-20" dirty="0">
                <a:latin typeface="Calibri"/>
                <a:cs typeface="Calibri"/>
              </a:rPr>
              <a:t>low-</a:t>
            </a:r>
            <a:r>
              <a:rPr sz="2000" spc="-10" dirty="0">
                <a:latin typeface="Calibri"/>
                <a:cs typeface="Calibri"/>
              </a:rPr>
              <a:t>bandwidth</a:t>
            </a:r>
            <a:r>
              <a:rPr sz="2000" spc="-55" dirty="0">
                <a:latin typeface="Calibri"/>
                <a:cs typeface="Calibri"/>
              </a:rPr>
              <a:t> </a:t>
            </a:r>
            <a:r>
              <a:rPr sz="2000" spc="-10" dirty="0">
                <a:latin typeface="Calibri"/>
                <a:cs typeface="Calibri"/>
              </a:rPr>
              <a:t>networks</a:t>
            </a:r>
            <a:r>
              <a:rPr sz="2000" spc="-10" dirty="0" smtClean="0">
                <a:latin typeface="Calibri"/>
                <a:cs typeface="Calibri"/>
              </a:rPr>
              <a:t>.</a:t>
            </a:r>
            <a:endParaRPr lang="en-IN" sz="2000" spc="-10" dirty="0" smtClean="0">
              <a:latin typeface="Calibri"/>
              <a:cs typeface="Calibri"/>
            </a:endParaRPr>
          </a:p>
          <a:p>
            <a:pPr marL="12700" marR="159385" algn="just">
              <a:lnSpc>
                <a:spcPct val="100000"/>
              </a:lnSpc>
              <a:spcBef>
                <a:spcPts val="5"/>
              </a:spcBef>
              <a:tabLst>
                <a:tab pos="355600" algn="l"/>
              </a:tabLst>
            </a:pPr>
            <a:endParaRPr lang="en-IN" sz="2000" spc="-10" dirty="0" smtClean="0">
              <a:latin typeface="Calibri"/>
              <a:cs typeface="Calibri"/>
            </a:endParaRPr>
          </a:p>
          <a:p>
            <a:pPr marL="355600" marR="5080" indent="-342900" algn="just">
              <a:lnSpc>
                <a:spcPct val="100000"/>
              </a:lnSpc>
              <a:spcBef>
                <a:spcPts val="100"/>
              </a:spcBef>
              <a:buFont typeface="Arial MT"/>
              <a:buChar char="•"/>
              <a:tabLst>
                <a:tab pos="355600" algn="l"/>
              </a:tabLst>
            </a:pPr>
            <a:r>
              <a:rPr lang="en-US" sz="2000" dirty="0" smtClean="0">
                <a:latin typeface="Calibri"/>
                <a:cs typeface="Calibri"/>
              </a:rPr>
              <a:t>Fast</a:t>
            </a:r>
            <a:r>
              <a:rPr lang="en-US" sz="2000" spc="-75" dirty="0" smtClean="0">
                <a:latin typeface="Calibri"/>
                <a:cs typeface="Calibri"/>
              </a:rPr>
              <a:t> </a:t>
            </a:r>
            <a:r>
              <a:rPr lang="en-US" sz="2000" spc="-10" dirty="0" smtClean="0">
                <a:latin typeface="Calibri"/>
                <a:cs typeface="Calibri"/>
              </a:rPr>
              <a:t>forward</a:t>
            </a:r>
            <a:r>
              <a:rPr lang="en-US" sz="2000" spc="-55" dirty="0" smtClean="0">
                <a:latin typeface="Calibri"/>
                <a:cs typeface="Calibri"/>
              </a:rPr>
              <a:t> </a:t>
            </a:r>
            <a:r>
              <a:rPr lang="en-US" sz="2000" dirty="0" smtClean="0">
                <a:latin typeface="Calibri"/>
                <a:cs typeface="Calibri"/>
              </a:rPr>
              <a:t>to</a:t>
            </a:r>
            <a:r>
              <a:rPr lang="en-US" sz="2000" spc="-55" dirty="0" smtClean="0">
                <a:latin typeface="Calibri"/>
                <a:cs typeface="Calibri"/>
              </a:rPr>
              <a:t> </a:t>
            </a:r>
            <a:r>
              <a:rPr lang="en-US" sz="2000" spc="-30" dirty="0" smtClean="0">
                <a:latin typeface="Calibri"/>
                <a:cs typeface="Calibri"/>
              </a:rPr>
              <a:t>today,</a:t>
            </a:r>
            <a:r>
              <a:rPr lang="en-US" sz="2000" spc="-60" dirty="0" smtClean="0">
                <a:latin typeface="Calibri"/>
                <a:cs typeface="Calibri"/>
              </a:rPr>
              <a:t> </a:t>
            </a:r>
            <a:r>
              <a:rPr lang="en-US" sz="2000" dirty="0" smtClean="0">
                <a:latin typeface="Calibri"/>
                <a:cs typeface="Calibri"/>
              </a:rPr>
              <a:t>and</a:t>
            </a:r>
            <a:r>
              <a:rPr lang="en-US" sz="2000" spc="-55" dirty="0" smtClean="0">
                <a:latin typeface="Calibri"/>
                <a:cs typeface="Calibri"/>
              </a:rPr>
              <a:t> </a:t>
            </a:r>
            <a:r>
              <a:rPr lang="en-US" sz="2000" dirty="0" smtClean="0">
                <a:latin typeface="Calibri"/>
                <a:cs typeface="Calibri"/>
              </a:rPr>
              <a:t>the</a:t>
            </a:r>
            <a:r>
              <a:rPr lang="en-US" sz="2000" spc="-45" dirty="0" smtClean="0">
                <a:latin typeface="Calibri"/>
                <a:cs typeface="Calibri"/>
              </a:rPr>
              <a:t> </a:t>
            </a:r>
            <a:r>
              <a:rPr lang="en-US" sz="2000" dirty="0" smtClean="0">
                <a:latin typeface="Calibri"/>
                <a:cs typeface="Calibri"/>
              </a:rPr>
              <a:t>evolution</a:t>
            </a:r>
            <a:r>
              <a:rPr lang="en-US" sz="2000" spc="-35" dirty="0" smtClean="0">
                <a:latin typeface="Calibri"/>
                <a:cs typeface="Calibri"/>
              </a:rPr>
              <a:t> </a:t>
            </a:r>
            <a:r>
              <a:rPr lang="en-US" sz="2000" dirty="0" smtClean="0">
                <a:latin typeface="Calibri"/>
                <a:cs typeface="Calibri"/>
              </a:rPr>
              <a:t>of</a:t>
            </a:r>
            <a:r>
              <a:rPr lang="en-US" sz="2000" spc="-55" dirty="0" smtClean="0">
                <a:latin typeface="Calibri"/>
                <a:cs typeface="Calibri"/>
              </a:rPr>
              <a:t> </a:t>
            </a:r>
            <a:r>
              <a:rPr lang="en-US" sz="2000" dirty="0" smtClean="0">
                <a:latin typeface="Calibri"/>
                <a:cs typeface="Calibri"/>
              </a:rPr>
              <a:t>networking</a:t>
            </a:r>
            <a:r>
              <a:rPr lang="en-US" sz="2000" spc="-65" dirty="0" smtClean="0">
                <a:latin typeface="Calibri"/>
                <a:cs typeface="Calibri"/>
              </a:rPr>
              <a:t> </a:t>
            </a:r>
            <a:r>
              <a:rPr lang="en-US" sz="2000" spc="-25" dirty="0" smtClean="0">
                <a:latin typeface="Calibri"/>
                <a:cs typeface="Calibri"/>
              </a:rPr>
              <a:t>has </a:t>
            </a:r>
            <a:r>
              <a:rPr lang="en-US" sz="2000" dirty="0" smtClean="0">
                <a:latin typeface="Calibri"/>
                <a:cs typeface="Calibri"/>
              </a:rPr>
              <a:t>seen</a:t>
            </a:r>
            <a:r>
              <a:rPr lang="en-US" sz="2000" spc="-35" dirty="0" smtClean="0">
                <a:latin typeface="Calibri"/>
                <a:cs typeface="Calibri"/>
              </a:rPr>
              <a:t> </a:t>
            </a:r>
            <a:r>
              <a:rPr lang="en-US" sz="2000" dirty="0" smtClean="0">
                <a:latin typeface="Calibri"/>
                <a:cs typeface="Calibri"/>
              </a:rPr>
              <a:t>the</a:t>
            </a:r>
            <a:r>
              <a:rPr lang="en-US" sz="2000" spc="-25" dirty="0" smtClean="0">
                <a:latin typeface="Calibri"/>
                <a:cs typeface="Calibri"/>
              </a:rPr>
              <a:t> </a:t>
            </a:r>
            <a:r>
              <a:rPr lang="en-US" sz="2000" spc="-10" dirty="0" smtClean="0">
                <a:latin typeface="Calibri"/>
                <a:cs typeface="Calibri"/>
              </a:rPr>
              <a:t>emergence</a:t>
            </a:r>
            <a:r>
              <a:rPr lang="en-US" sz="2000" spc="-30" dirty="0" smtClean="0">
                <a:latin typeface="Calibri"/>
                <a:cs typeface="Calibri"/>
              </a:rPr>
              <a:t> </a:t>
            </a:r>
            <a:r>
              <a:rPr lang="en-US" sz="2000" dirty="0" smtClean="0">
                <a:latin typeface="Calibri"/>
                <a:cs typeface="Calibri"/>
              </a:rPr>
              <a:t>of</a:t>
            </a:r>
            <a:r>
              <a:rPr lang="en-US" sz="2000" spc="-35" dirty="0" smtClean="0">
                <a:latin typeface="Calibri"/>
                <a:cs typeface="Calibri"/>
              </a:rPr>
              <a:t> </a:t>
            </a:r>
            <a:r>
              <a:rPr lang="en-US" sz="2000" spc="-20" dirty="0" smtClean="0">
                <a:latin typeface="Calibri"/>
                <a:cs typeface="Calibri"/>
              </a:rPr>
              <a:t>high-</a:t>
            </a:r>
            <a:r>
              <a:rPr lang="en-US" sz="2000" dirty="0" smtClean="0">
                <a:latin typeface="Calibri"/>
                <a:cs typeface="Calibri"/>
              </a:rPr>
              <a:t>speed</a:t>
            </a:r>
            <a:r>
              <a:rPr lang="en-US" sz="2000" spc="-20" dirty="0" smtClean="0">
                <a:latin typeface="Calibri"/>
                <a:cs typeface="Calibri"/>
              </a:rPr>
              <a:t> </a:t>
            </a:r>
            <a:r>
              <a:rPr lang="en-US" sz="2000" spc="-10" dirty="0" smtClean="0">
                <a:latin typeface="Calibri"/>
                <a:cs typeface="Calibri"/>
              </a:rPr>
              <a:t>infrastructures.</a:t>
            </a:r>
            <a:r>
              <a:rPr lang="en-US" sz="2000" spc="-50" dirty="0" smtClean="0">
                <a:latin typeface="Calibri"/>
                <a:cs typeface="Calibri"/>
              </a:rPr>
              <a:t> </a:t>
            </a:r>
            <a:r>
              <a:rPr lang="en-US" sz="2000" spc="-10" dirty="0" smtClean="0">
                <a:latin typeface="Calibri"/>
                <a:cs typeface="Calibri"/>
              </a:rPr>
              <a:t>However, high-</a:t>
            </a:r>
            <a:r>
              <a:rPr lang="en-US" sz="2000" dirty="0" smtClean="0">
                <a:latin typeface="Calibri"/>
                <a:cs typeface="Calibri"/>
              </a:rPr>
              <a:t>speed</a:t>
            </a:r>
            <a:r>
              <a:rPr lang="en-US" sz="2000" spc="-40" dirty="0" smtClean="0">
                <a:latin typeface="Calibri"/>
                <a:cs typeface="Calibri"/>
              </a:rPr>
              <a:t> </a:t>
            </a:r>
            <a:r>
              <a:rPr lang="en-US" sz="2000" dirty="0" smtClean="0">
                <a:latin typeface="Calibri"/>
                <a:cs typeface="Calibri"/>
              </a:rPr>
              <a:t>connections</a:t>
            </a:r>
            <a:r>
              <a:rPr lang="en-US" sz="2000" spc="-65" dirty="0" smtClean="0">
                <a:latin typeface="Calibri"/>
                <a:cs typeface="Calibri"/>
              </a:rPr>
              <a:t> </a:t>
            </a:r>
            <a:r>
              <a:rPr lang="en-US" sz="2000" dirty="0" smtClean="0">
                <a:latin typeface="Calibri"/>
                <a:cs typeface="Calibri"/>
              </a:rPr>
              <a:t>are</a:t>
            </a:r>
            <a:r>
              <a:rPr lang="en-US" sz="2000" spc="-45" dirty="0" smtClean="0">
                <a:latin typeface="Calibri"/>
                <a:cs typeface="Calibri"/>
              </a:rPr>
              <a:t> </a:t>
            </a:r>
            <a:r>
              <a:rPr lang="en-US" sz="2000" dirty="0" smtClean="0">
                <a:latin typeface="Calibri"/>
                <a:cs typeface="Calibri"/>
              </a:rPr>
              <a:t>not</a:t>
            </a:r>
            <a:r>
              <a:rPr lang="en-US" sz="2000" spc="-50" dirty="0" smtClean="0">
                <a:latin typeface="Calibri"/>
                <a:cs typeface="Calibri"/>
              </a:rPr>
              <a:t> </a:t>
            </a:r>
            <a:r>
              <a:rPr lang="en-US" sz="2000" dirty="0" smtClean="0">
                <a:latin typeface="Calibri"/>
                <a:cs typeface="Calibri"/>
              </a:rPr>
              <a:t>usable</a:t>
            </a:r>
            <a:r>
              <a:rPr lang="en-US" sz="2000" spc="-40" dirty="0" smtClean="0">
                <a:latin typeface="Calibri"/>
                <a:cs typeface="Calibri"/>
              </a:rPr>
              <a:t> </a:t>
            </a:r>
            <a:r>
              <a:rPr lang="en-US" sz="2000" dirty="0" smtClean="0">
                <a:latin typeface="Calibri"/>
                <a:cs typeface="Calibri"/>
              </a:rPr>
              <a:t>by</a:t>
            </a:r>
            <a:r>
              <a:rPr lang="en-US" sz="2000" spc="-45" dirty="0" smtClean="0">
                <a:latin typeface="Calibri"/>
                <a:cs typeface="Calibri"/>
              </a:rPr>
              <a:t> </a:t>
            </a:r>
            <a:r>
              <a:rPr lang="en-US" sz="2000" dirty="0" smtClean="0">
                <a:latin typeface="Calibri"/>
                <a:cs typeface="Calibri"/>
              </a:rPr>
              <a:t>some</a:t>
            </a:r>
            <a:r>
              <a:rPr lang="en-US" sz="2000" spc="-60" dirty="0" smtClean="0">
                <a:latin typeface="Calibri"/>
                <a:cs typeface="Calibri"/>
              </a:rPr>
              <a:t> </a:t>
            </a:r>
            <a:r>
              <a:rPr lang="en-US" sz="2000" dirty="0" err="1" smtClean="0">
                <a:latin typeface="Calibri"/>
                <a:cs typeface="Calibri"/>
              </a:rPr>
              <a:t>IoT</a:t>
            </a:r>
            <a:r>
              <a:rPr lang="en-US" sz="2000" spc="-50" dirty="0" smtClean="0">
                <a:latin typeface="Calibri"/>
                <a:cs typeface="Calibri"/>
              </a:rPr>
              <a:t> </a:t>
            </a:r>
            <a:r>
              <a:rPr lang="en-US" sz="2000" dirty="0" smtClean="0">
                <a:latin typeface="Calibri"/>
                <a:cs typeface="Calibri"/>
              </a:rPr>
              <a:t>devices</a:t>
            </a:r>
            <a:r>
              <a:rPr lang="en-US" sz="2000" spc="-50" dirty="0" smtClean="0">
                <a:latin typeface="Calibri"/>
                <a:cs typeface="Calibri"/>
              </a:rPr>
              <a:t> </a:t>
            </a:r>
            <a:r>
              <a:rPr lang="en-US" sz="2000" spc="-25" dirty="0" smtClean="0">
                <a:latin typeface="Calibri"/>
                <a:cs typeface="Calibri"/>
              </a:rPr>
              <a:t>in </a:t>
            </a:r>
            <a:r>
              <a:rPr lang="en-US" sz="2000" dirty="0" smtClean="0">
                <a:latin typeface="Calibri"/>
                <a:cs typeface="Calibri"/>
              </a:rPr>
              <a:t>the</a:t>
            </a:r>
            <a:r>
              <a:rPr lang="en-US" sz="2000" spc="-20" dirty="0" smtClean="0">
                <a:latin typeface="Calibri"/>
                <a:cs typeface="Calibri"/>
              </a:rPr>
              <a:t> </a:t>
            </a:r>
            <a:r>
              <a:rPr lang="en-US" sz="2000" dirty="0" smtClean="0">
                <a:latin typeface="Calibri"/>
                <a:cs typeface="Calibri"/>
              </a:rPr>
              <a:t>last</a:t>
            </a:r>
            <a:r>
              <a:rPr lang="en-US" sz="2000" spc="-40" dirty="0" smtClean="0">
                <a:latin typeface="Calibri"/>
                <a:cs typeface="Calibri"/>
              </a:rPr>
              <a:t> </a:t>
            </a:r>
            <a:r>
              <a:rPr lang="en-US" sz="2000" spc="-20" dirty="0" smtClean="0">
                <a:latin typeface="Calibri"/>
                <a:cs typeface="Calibri"/>
              </a:rPr>
              <a:t>mile</a:t>
            </a:r>
            <a:endParaRPr lang="en-US" sz="2000" dirty="0" smtClean="0">
              <a:latin typeface="Calibri"/>
              <a:cs typeface="Calibri"/>
            </a:endParaRPr>
          </a:p>
          <a:p>
            <a:pPr algn="just">
              <a:lnSpc>
                <a:spcPct val="100000"/>
              </a:lnSpc>
              <a:spcBef>
                <a:spcPts val="1105"/>
              </a:spcBef>
              <a:buFont typeface="Arial MT"/>
              <a:buChar char="•"/>
            </a:pPr>
            <a:endParaRPr lang="en-US" sz="2000" dirty="0" smtClean="0">
              <a:latin typeface="Calibri"/>
              <a:cs typeface="Calibri"/>
            </a:endParaRPr>
          </a:p>
          <a:p>
            <a:pPr marL="355600" marR="159385" indent="-342900" algn="just">
              <a:lnSpc>
                <a:spcPct val="100000"/>
              </a:lnSpc>
              <a:spcBef>
                <a:spcPts val="5"/>
              </a:spcBef>
              <a:buFont typeface="Arial MT"/>
              <a:buChar char="•"/>
              <a:tabLst>
                <a:tab pos="355600" algn="l"/>
              </a:tabLst>
            </a:pPr>
            <a:endParaRPr sz="2000" dirty="0">
              <a:latin typeface="Calibri"/>
              <a:cs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9740" y="709929"/>
            <a:ext cx="8226425" cy="5367020"/>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2400" b="1" spc="-20" dirty="0">
                <a:latin typeface="Calibri"/>
                <a:cs typeface="Calibri"/>
              </a:rPr>
              <a:t>Note</a:t>
            </a:r>
            <a:endParaRPr sz="2400" dirty="0">
              <a:latin typeface="Calibri"/>
              <a:cs typeface="Calibri"/>
            </a:endParaRPr>
          </a:p>
          <a:p>
            <a:pPr>
              <a:lnSpc>
                <a:spcPct val="100000"/>
              </a:lnSpc>
              <a:spcBef>
                <a:spcPts val="509"/>
              </a:spcBef>
              <a:buFont typeface="Arial MT"/>
              <a:buChar char="•"/>
            </a:pPr>
            <a:endParaRPr sz="2400" dirty="0">
              <a:latin typeface="Calibri"/>
              <a:cs typeface="Calibri"/>
            </a:endParaRPr>
          </a:p>
          <a:p>
            <a:pPr marL="353060" marR="6985" indent="-340360" algn="just">
              <a:lnSpc>
                <a:spcPts val="2300"/>
              </a:lnSpc>
              <a:buFont typeface="Arial MT"/>
              <a:buChar char="•"/>
              <a:tabLst>
                <a:tab pos="355600" algn="l"/>
              </a:tabLst>
            </a:pPr>
            <a:r>
              <a:rPr sz="2400" dirty="0">
                <a:latin typeface="Calibri"/>
                <a:cs typeface="Calibri"/>
              </a:rPr>
              <a:t>Constrained</a:t>
            </a:r>
            <a:r>
              <a:rPr sz="2400" spc="170" dirty="0">
                <a:latin typeface="Calibri"/>
                <a:cs typeface="Calibri"/>
              </a:rPr>
              <a:t> </a:t>
            </a:r>
            <a:r>
              <a:rPr sz="2400" dirty="0">
                <a:latin typeface="Calibri"/>
                <a:cs typeface="Calibri"/>
              </a:rPr>
              <a:t>networks</a:t>
            </a:r>
            <a:r>
              <a:rPr sz="2400" spc="170" dirty="0">
                <a:latin typeface="Calibri"/>
                <a:cs typeface="Calibri"/>
              </a:rPr>
              <a:t> </a:t>
            </a:r>
            <a:r>
              <a:rPr sz="2400" dirty="0">
                <a:latin typeface="Calibri"/>
                <a:cs typeface="Calibri"/>
              </a:rPr>
              <a:t>are</a:t>
            </a:r>
            <a:r>
              <a:rPr sz="2400" spc="175" dirty="0">
                <a:latin typeface="Calibri"/>
                <a:cs typeface="Calibri"/>
              </a:rPr>
              <a:t> </a:t>
            </a:r>
            <a:r>
              <a:rPr sz="2400" dirty="0">
                <a:latin typeface="Calibri"/>
                <a:cs typeface="Calibri"/>
              </a:rPr>
              <a:t>often</a:t>
            </a:r>
            <a:r>
              <a:rPr sz="2400" spc="180" dirty="0">
                <a:latin typeface="Calibri"/>
                <a:cs typeface="Calibri"/>
              </a:rPr>
              <a:t> </a:t>
            </a:r>
            <a:r>
              <a:rPr sz="2400" dirty="0">
                <a:latin typeface="Calibri"/>
                <a:cs typeface="Calibri"/>
              </a:rPr>
              <a:t>referred</a:t>
            </a:r>
            <a:r>
              <a:rPr sz="2400" spc="170" dirty="0">
                <a:latin typeface="Calibri"/>
                <a:cs typeface="Calibri"/>
              </a:rPr>
              <a:t> </a:t>
            </a:r>
            <a:r>
              <a:rPr sz="2400" dirty="0">
                <a:latin typeface="Calibri"/>
                <a:cs typeface="Calibri"/>
              </a:rPr>
              <a:t>to</a:t>
            </a:r>
            <a:r>
              <a:rPr sz="2400" spc="170" dirty="0">
                <a:latin typeface="Calibri"/>
                <a:cs typeface="Calibri"/>
              </a:rPr>
              <a:t> </a:t>
            </a:r>
            <a:r>
              <a:rPr sz="2400" dirty="0">
                <a:solidFill>
                  <a:srgbClr val="FF0000"/>
                </a:solidFill>
                <a:latin typeface="Calibri"/>
                <a:cs typeface="Calibri"/>
              </a:rPr>
              <a:t>as</a:t>
            </a:r>
            <a:r>
              <a:rPr sz="2400" spc="165" dirty="0">
                <a:solidFill>
                  <a:srgbClr val="FF0000"/>
                </a:solidFill>
                <a:latin typeface="Calibri"/>
                <a:cs typeface="Calibri"/>
              </a:rPr>
              <a:t> </a:t>
            </a:r>
            <a:r>
              <a:rPr sz="2400" spc="-10" dirty="0">
                <a:solidFill>
                  <a:srgbClr val="FF0000"/>
                </a:solidFill>
                <a:latin typeface="Calibri"/>
                <a:cs typeface="Calibri"/>
              </a:rPr>
              <a:t>low-</a:t>
            </a:r>
            <a:r>
              <a:rPr sz="2400" dirty="0">
                <a:solidFill>
                  <a:srgbClr val="FF0000"/>
                </a:solidFill>
                <a:latin typeface="Calibri"/>
                <a:cs typeface="Calibri"/>
              </a:rPr>
              <a:t>power</a:t>
            </a:r>
            <a:r>
              <a:rPr sz="2400" spc="185" dirty="0">
                <a:solidFill>
                  <a:srgbClr val="FF0000"/>
                </a:solidFill>
                <a:latin typeface="Calibri"/>
                <a:cs typeface="Calibri"/>
              </a:rPr>
              <a:t> </a:t>
            </a:r>
            <a:r>
              <a:rPr sz="2400" spc="-25" dirty="0">
                <a:solidFill>
                  <a:srgbClr val="FF0000"/>
                </a:solidFill>
                <a:latin typeface="Calibri"/>
                <a:cs typeface="Calibri"/>
              </a:rPr>
              <a:t>and 	</a:t>
            </a:r>
            <a:r>
              <a:rPr sz="2400" dirty="0">
                <a:solidFill>
                  <a:srgbClr val="FF0000"/>
                </a:solidFill>
                <a:latin typeface="Calibri"/>
                <a:cs typeface="Calibri"/>
              </a:rPr>
              <a:t>lossy</a:t>
            </a:r>
            <a:r>
              <a:rPr sz="2400" spc="-100" dirty="0">
                <a:solidFill>
                  <a:srgbClr val="FF0000"/>
                </a:solidFill>
                <a:latin typeface="Calibri"/>
                <a:cs typeface="Calibri"/>
              </a:rPr>
              <a:t> </a:t>
            </a:r>
            <a:r>
              <a:rPr sz="2400" dirty="0">
                <a:solidFill>
                  <a:srgbClr val="FF0000"/>
                </a:solidFill>
                <a:latin typeface="Calibri"/>
                <a:cs typeface="Calibri"/>
              </a:rPr>
              <a:t>networks</a:t>
            </a:r>
            <a:r>
              <a:rPr sz="2400" spc="-114" dirty="0">
                <a:solidFill>
                  <a:srgbClr val="FF0000"/>
                </a:solidFill>
                <a:latin typeface="Calibri"/>
                <a:cs typeface="Calibri"/>
              </a:rPr>
              <a:t> </a:t>
            </a:r>
            <a:r>
              <a:rPr sz="2400" spc="-10" dirty="0">
                <a:solidFill>
                  <a:srgbClr val="FF0000"/>
                </a:solidFill>
                <a:latin typeface="Calibri"/>
                <a:cs typeface="Calibri"/>
              </a:rPr>
              <a:t>(LLNs)</a:t>
            </a:r>
            <a:r>
              <a:rPr sz="2400" spc="-10" dirty="0">
                <a:latin typeface="Calibri"/>
                <a:cs typeface="Calibri"/>
              </a:rPr>
              <a:t>.</a:t>
            </a:r>
            <a:endParaRPr sz="2400" dirty="0">
              <a:latin typeface="Calibri"/>
              <a:cs typeface="Calibri"/>
            </a:endParaRPr>
          </a:p>
          <a:p>
            <a:pPr>
              <a:lnSpc>
                <a:spcPct val="100000"/>
              </a:lnSpc>
              <a:spcBef>
                <a:spcPts val="550"/>
              </a:spcBef>
              <a:buFont typeface="Arial MT"/>
              <a:buChar char="•"/>
            </a:pPr>
            <a:endParaRPr sz="2400" dirty="0">
              <a:latin typeface="Calibri"/>
              <a:cs typeface="Calibri"/>
            </a:endParaRPr>
          </a:p>
          <a:p>
            <a:pPr marL="353060" marR="5715" indent="-340360" algn="just">
              <a:lnSpc>
                <a:spcPct val="80000"/>
              </a:lnSpc>
              <a:buFont typeface="Arial MT"/>
              <a:buChar char="•"/>
              <a:tabLst>
                <a:tab pos="355600" algn="l"/>
              </a:tabLst>
            </a:pPr>
            <a:r>
              <a:rPr sz="2400" b="1" i="1" dirty="0">
                <a:latin typeface="Calibri"/>
                <a:cs typeface="Calibri"/>
              </a:rPr>
              <a:t>Lossy</a:t>
            </a:r>
            <a:r>
              <a:rPr sz="2400" b="1" i="1" spc="509" dirty="0">
                <a:latin typeface="Calibri"/>
                <a:cs typeface="Calibri"/>
              </a:rPr>
              <a:t> </a:t>
            </a:r>
            <a:r>
              <a:rPr sz="2400" dirty="0">
                <a:latin typeface="Calibri"/>
                <a:cs typeface="Calibri"/>
              </a:rPr>
              <a:t>in</a:t>
            </a:r>
            <a:r>
              <a:rPr sz="2400" spc="515" dirty="0">
                <a:latin typeface="Calibri"/>
                <a:cs typeface="Calibri"/>
              </a:rPr>
              <a:t> </a:t>
            </a:r>
            <a:r>
              <a:rPr sz="2400" dirty="0">
                <a:latin typeface="Calibri"/>
                <a:cs typeface="Calibri"/>
              </a:rPr>
              <a:t>this</a:t>
            </a:r>
            <a:r>
              <a:rPr sz="2400" spc="505" dirty="0">
                <a:latin typeface="Calibri"/>
                <a:cs typeface="Calibri"/>
              </a:rPr>
              <a:t> </a:t>
            </a:r>
            <a:r>
              <a:rPr sz="2400" dirty="0">
                <a:latin typeface="Calibri"/>
                <a:cs typeface="Calibri"/>
              </a:rPr>
              <a:t>context</a:t>
            </a:r>
            <a:r>
              <a:rPr sz="2400" spc="520" dirty="0">
                <a:latin typeface="Calibri"/>
                <a:cs typeface="Calibri"/>
              </a:rPr>
              <a:t> </a:t>
            </a:r>
            <a:r>
              <a:rPr sz="2400" dirty="0">
                <a:latin typeface="Calibri"/>
                <a:cs typeface="Calibri"/>
              </a:rPr>
              <a:t>refers</a:t>
            </a:r>
            <a:r>
              <a:rPr sz="2400" spc="509" dirty="0">
                <a:latin typeface="Calibri"/>
                <a:cs typeface="Calibri"/>
              </a:rPr>
              <a:t> </a:t>
            </a:r>
            <a:r>
              <a:rPr sz="2400" b="1" i="1" dirty="0">
                <a:latin typeface="Calibri"/>
                <a:cs typeface="Calibri"/>
              </a:rPr>
              <a:t>to</a:t>
            </a:r>
            <a:r>
              <a:rPr sz="2400" b="1" i="1" spc="509" dirty="0">
                <a:latin typeface="Calibri"/>
                <a:cs typeface="Calibri"/>
              </a:rPr>
              <a:t> </a:t>
            </a:r>
            <a:r>
              <a:rPr sz="2400" b="1" i="1" dirty="0">
                <a:latin typeface="Calibri"/>
                <a:cs typeface="Calibri"/>
              </a:rPr>
              <a:t>network</a:t>
            </a:r>
            <a:r>
              <a:rPr sz="2400" b="1" i="1" spc="509" dirty="0">
                <a:latin typeface="Calibri"/>
                <a:cs typeface="Calibri"/>
              </a:rPr>
              <a:t> </a:t>
            </a:r>
            <a:r>
              <a:rPr sz="2400" b="1" i="1" dirty="0">
                <a:latin typeface="Calibri"/>
                <a:cs typeface="Calibri"/>
              </a:rPr>
              <a:t>unreliability</a:t>
            </a:r>
            <a:r>
              <a:rPr sz="2400" b="1" i="1" spc="505" dirty="0">
                <a:latin typeface="Calibri"/>
                <a:cs typeface="Calibri"/>
              </a:rPr>
              <a:t> </a:t>
            </a:r>
            <a:r>
              <a:rPr sz="2400" b="1" i="1" dirty="0">
                <a:latin typeface="Calibri"/>
                <a:cs typeface="Calibri"/>
              </a:rPr>
              <a:t>that</a:t>
            </a:r>
            <a:r>
              <a:rPr sz="2400" b="1" i="1" spc="525" dirty="0">
                <a:latin typeface="Calibri"/>
                <a:cs typeface="Calibri"/>
              </a:rPr>
              <a:t> </a:t>
            </a:r>
            <a:r>
              <a:rPr sz="2400" b="1" i="1" spc="-25" dirty="0">
                <a:latin typeface="Calibri"/>
                <a:cs typeface="Calibri"/>
              </a:rPr>
              <a:t>is 	</a:t>
            </a:r>
            <a:r>
              <a:rPr sz="2400" b="1" i="1" dirty="0">
                <a:latin typeface="Calibri"/>
                <a:cs typeface="Calibri"/>
              </a:rPr>
              <a:t>caused</a:t>
            </a:r>
            <a:r>
              <a:rPr sz="2400" b="1" i="1" spc="-50" dirty="0">
                <a:latin typeface="Calibri"/>
                <a:cs typeface="Calibri"/>
              </a:rPr>
              <a:t> </a:t>
            </a:r>
            <a:r>
              <a:rPr sz="2400" b="1" i="1" dirty="0">
                <a:latin typeface="Calibri"/>
                <a:cs typeface="Calibri"/>
              </a:rPr>
              <a:t>by</a:t>
            </a:r>
            <a:r>
              <a:rPr sz="2400" b="1" i="1" spc="-50" dirty="0">
                <a:latin typeface="Calibri"/>
                <a:cs typeface="Calibri"/>
              </a:rPr>
              <a:t> </a:t>
            </a:r>
            <a:r>
              <a:rPr sz="2400" b="1" i="1" dirty="0">
                <a:latin typeface="Calibri"/>
                <a:cs typeface="Calibri"/>
              </a:rPr>
              <a:t>disruptions</a:t>
            </a:r>
            <a:r>
              <a:rPr sz="2400" b="1" i="1" spc="-25" dirty="0">
                <a:latin typeface="Calibri"/>
                <a:cs typeface="Calibri"/>
              </a:rPr>
              <a:t> </a:t>
            </a:r>
            <a:r>
              <a:rPr sz="2400" b="1" i="1" dirty="0">
                <a:latin typeface="Calibri"/>
                <a:cs typeface="Calibri"/>
              </a:rPr>
              <a:t>in</a:t>
            </a:r>
            <a:r>
              <a:rPr sz="2400" b="1" i="1" spc="-45" dirty="0">
                <a:latin typeface="Calibri"/>
                <a:cs typeface="Calibri"/>
              </a:rPr>
              <a:t> </a:t>
            </a:r>
            <a:r>
              <a:rPr sz="2400" b="1" i="1" dirty="0">
                <a:latin typeface="Calibri"/>
                <a:cs typeface="Calibri"/>
              </a:rPr>
              <a:t>the</a:t>
            </a:r>
            <a:r>
              <a:rPr sz="2400" b="1" i="1" spc="-40" dirty="0">
                <a:latin typeface="Calibri"/>
                <a:cs typeface="Calibri"/>
              </a:rPr>
              <a:t> </a:t>
            </a:r>
            <a:r>
              <a:rPr sz="2400" b="1" i="1" dirty="0">
                <a:latin typeface="Calibri"/>
                <a:cs typeface="Calibri"/>
              </a:rPr>
              <a:t>data</a:t>
            </a:r>
            <a:r>
              <a:rPr sz="2400" b="1" i="1" spc="-55" dirty="0">
                <a:latin typeface="Calibri"/>
                <a:cs typeface="Calibri"/>
              </a:rPr>
              <a:t> </a:t>
            </a:r>
            <a:r>
              <a:rPr sz="2400" b="1" i="1" dirty="0">
                <a:latin typeface="Calibri"/>
                <a:cs typeface="Calibri"/>
              </a:rPr>
              <a:t>flow</a:t>
            </a:r>
            <a:r>
              <a:rPr sz="2400" b="1" i="1" spc="-35" dirty="0">
                <a:latin typeface="Calibri"/>
                <a:cs typeface="Calibri"/>
              </a:rPr>
              <a:t> </a:t>
            </a:r>
            <a:r>
              <a:rPr sz="2400" b="1" i="1" dirty="0">
                <a:latin typeface="Calibri"/>
                <a:cs typeface="Calibri"/>
              </a:rPr>
              <a:t>or</a:t>
            </a:r>
            <a:r>
              <a:rPr sz="2400" b="1" i="1" spc="-35" dirty="0">
                <a:latin typeface="Calibri"/>
                <a:cs typeface="Calibri"/>
              </a:rPr>
              <a:t> </a:t>
            </a:r>
            <a:r>
              <a:rPr sz="2400" b="1" i="1" dirty="0">
                <a:latin typeface="Calibri"/>
                <a:cs typeface="Calibri"/>
              </a:rPr>
              <a:t>packet</a:t>
            </a:r>
            <a:r>
              <a:rPr sz="2400" b="1" i="1" spc="-55" dirty="0">
                <a:latin typeface="Calibri"/>
                <a:cs typeface="Calibri"/>
              </a:rPr>
              <a:t> </a:t>
            </a:r>
            <a:r>
              <a:rPr sz="2400" b="1" i="1" spc="-10" dirty="0">
                <a:latin typeface="Calibri"/>
                <a:cs typeface="Calibri"/>
              </a:rPr>
              <a:t>loss</a:t>
            </a:r>
            <a:r>
              <a:rPr sz="2400" spc="-10" dirty="0">
                <a:latin typeface="Calibri"/>
                <a:cs typeface="Calibri"/>
              </a:rPr>
              <a:t>.</a:t>
            </a:r>
            <a:endParaRPr sz="2400" dirty="0">
              <a:latin typeface="Calibri"/>
              <a:cs typeface="Calibri"/>
            </a:endParaRPr>
          </a:p>
          <a:p>
            <a:pPr>
              <a:lnSpc>
                <a:spcPct val="100000"/>
              </a:lnSpc>
              <a:spcBef>
                <a:spcPts val="505"/>
              </a:spcBef>
              <a:buFont typeface="Arial MT"/>
              <a:buChar char="•"/>
            </a:pPr>
            <a:endParaRPr sz="2400" dirty="0">
              <a:latin typeface="Calibri"/>
              <a:cs typeface="Calibri"/>
            </a:endParaRPr>
          </a:p>
          <a:p>
            <a:pPr marL="355600" marR="5080" indent="-342900" algn="just">
              <a:lnSpc>
                <a:spcPts val="2310"/>
              </a:lnSpc>
              <a:buFont typeface="Arial MT"/>
              <a:buChar char="•"/>
              <a:tabLst>
                <a:tab pos="355600" algn="l"/>
                <a:tab pos="421640" algn="l"/>
              </a:tabLst>
            </a:pPr>
            <a:r>
              <a:rPr sz="2400" dirty="0">
                <a:latin typeface="Calibri"/>
                <a:cs typeface="Calibri"/>
              </a:rPr>
              <a:t>	LLNs</a:t>
            </a:r>
            <a:r>
              <a:rPr sz="2400" spc="75" dirty="0">
                <a:latin typeface="Calibri"/>
                <a:cs typeface="Calibri"/>
              </a:rPr>
              <a:t> </a:t>
            </a:r>
            <a:r>
              <a:rPr sz="2400" dirty="0">
                <a:latin typeface="Calibri"/>
                <a:cs typeface="Calibri"/>
              </a:rPr>
              <a:t>were</a:t>
            </a:r>
            <a:r>
              <a:rPr sz="2400" spc="85" dirty="0">
                <a:latin typeface="Calibri"/>
                <a:cs typeface="Calibri"/>
              </a:rPr>
              <a:t> </a:t>
            </a:r>
            <a:r>
              <a:rPr sz="2400" dirty="0">
                <a:latin typeface="Calibri"/>
                <a:cs typeface="Calibri"/>
              </a:rPr>
              <a:t>defined</a:t>
            </a:r>
            <a:r>
              <a:rPr sz="2400" spc="85" dirty="0">
                <a:latin typeface="Calibri"/>
                <a:cs typeface="Calibri"/>
              </a:rPr>
              <a:t> </a:t>
            </a:r>
            <a:r>
              <a:rPr sz="2400" dirty="0">
                <a:latin typeface="Calibri"/>
                <a:cs typeface="Calibri"/>
              </a:rPr>
              <a:t>by</a:t>
            </a:r>
            <a:r>
              <a:rPr sz="2400" spc="85" dirty="0">
                <a:latin typeface="Calibri"/>
                <a:cs typeface="Calibri"/>
              </a:rPr>
              <a:t> </a:t>
            </a:r>
            <a:r>
              <a:rPr sz="2400" b="1" i="1" dirty="0">
                <a:latin typeface="Calibri"/>
                <a:cs typeface="Calibri"/>
              </a:rPr>
              <a:t>the</a:t>
            </a:r>
            <a:r>
              <a:rPr sz="2400" b="1" i="1" spc="80" dirty="0">
                <a:latin typeface="Calibri"/>
                <a:cs typeface="Calibri"/>
              </a:rPr>
              <a:t> </a:t>
            </a:r>
            <a:r>
              <a:rPr sz="2400" b="1" i="1" dirty="0">
                <a:latin typeface="Calibri"/>
                <a:cs typeface="Calibri"/>
              </a:rPr>
              <a:t>IETF’s</a:t>
            </a:r>
            <a:r>
              <a:rPr sz="2400" b="1" i="1" spc="75" dirty="0">
                <a:latin typeface="Calibri"/>
                <a:cs typeface="Calibri"/>
              </a:rPr>
              <a:t> </a:t>
            </a:r>
            <a:r>
              <a:rPr sz="2400" b="1" i="1" dirty="0">
                <a:latin typeface="Calibri"/>
                <a:cs typeface="Calibri"/>
              </a:rPr>
              <a:t>Routing</a:t>
            </a:r>
            <a:r>
              <a:rPr sz="2400" b="1" i="1" spc="70" dirty="0">
                <a:latin typeface="Calibri"/>
                <a:cs typeface="Calibri"/>
              </a:rPr>
              <a:t> </a:t>
            </a:r>
            <a:r>
              <a:rPr sz="2400" b="1" i="1" dirty="0">
                <a:latin typeface="Calibri"/>
                <a:cs typeface="Calibri"/>
              </a:rPr>
              <a:t>over</a:t>
            </a:r>
            <a:r>
              <a:rPr sz="2400" b="1" i="1" spc="80" dirty="0">
                <a:latin typeface="Calibri"/>
                <a:cs typeface="Calibri"/>
              </a:rPr>
              <a:t> </a:t>
            </a:r>
            <a:r>
              <a:rPr sz="2400" b="1" i="1" spc="-10" dirty="0">
                <a:latin typeface="Calibri"/>
                <a:cs typeface="Calibri"/>
              </a:rPr>
              <a:t>Low-</a:t>
            </a:r>
            <a:r>
              <a:rPr sz="2400" b="1" i="1" dirty="0">
                <a:latin typeface="Calibri"/>
                <a:cs typeface="Calibri"/>
              </a:rPr>
              <a:t>Power</a:t>
            </a:r>
            <a:r>
              <a:rPr sz="2400" b="1" i="1" spc="85" dirty="0">
                <a:latin typeface="Calibri"/>
                <a:cs typeface="Calibri"/>
              </a:rPr>
              <a:t> </a:t>
            </a:r>
            <a:r>
              <a:rPr sz="2400" b="1" i="1" spc="-25" dirty="0">
                <a:latin typeface="Calibri"/>
                <a:cs typeface="Calibri"/>
              </a:rPr>
              <a:t>and </a:t>
            </a:r>
            <a:r>
              <a:rPr sz="2400" b="1" i="1" dirty="0">
                <a:latin typeface="Calibri"/>
                <a:cs typeface="Calibri"/>
              </a:rPr>
              <a:t>Lossy</a:t>
            </a:r>
            <a:r>
              <a:rPr sz="2400" b="1" i="1" spc="405" dirty="0">
                <a:latin typeface="Calibri"/>
                <a:cs typeface="Calibri"/>
              </a:rPr>
              <a:t> </a:t>
            </a:r>
            <a:r>
              <a:rPr sz="2400" b="1" i="1" dirty="0">
                <a:latin typeface="Calibri"/>
                <a:cs typeface="Calibri"/>
              </a:rPr>
              <a:t>Networks</a:t>
            </a:r>
            <a:r>
              <a:rPr sz="2400" b="1" i="1" spc="415" dirty="0">
                <a:latin typeface="Calibri"/>
                <a:cs typeface="Calibri"/>
              </a:rPr>
              <a:t> </a:t>
            </a:r>
            <a:r>
              <a:rPr sz="2400" b="1" i="1" dirty="0">
                <a:latin typeface="Calibri"/>
                <a:cs typeface="Calibri"/>
              </a:rPr>
              <a:t>(RoLL)</a:t>
            </a:r>
            <a:r>
              <a:rPr sz="2400" b="1" i="1" spc="405" dirty="0">
                <a:latin typeface="Calibri"/>
                <a:cs typeface="Calibri"/>
              </a:rPr>
              <a:t> </a:t>
            </a:r>
            <a:r>
              <a:rPr sz="2400" b="1" i="1" dirty="0">
                <a:latin typeface="Calibri"/>
                <a:cs typeface="Calibri"/>
              </a:rPr>
              <a:t>working</a:t>
            </a:r>
            <a:r>
              <a:rPr sz="2400" b="1" i="1" spc="405" dirty="0">
                <a:latin typeface="Calibri"/>
                <a:cs typeface="Calibri"/>
              </a:rPr>
              <a:t> </a:t>
            </a:r>
            <a:r>
              <a:rPr sz="2400" b="1" i="1" dirty="0">
                <a:latin typeface="Calibri"/>
                <a:cs typeface="Calibri"/>
              </a:rPr>
              <a:t>group</a:t>
            </a:r>
            <a:r>
              <a:rPr sz="2400" b="1" i="1" spc="395" dirty="0">
                <a:latin typeface="Calibri"/>
                <a:cs typeface="Calibri"/>
              </a:rPr>
              <a:t> </a:t>
            </a:r>
            <a:r>
              <a:rPr sz="2400" b="1" i="1" dirty="0">
                <a:latin typeface="Calibri"/>
                <a:cs typeface="Calibri"/>
              </a:rPr>
              <a:t>when</a:t>
            </a:r>
            <a:r>
              <a:rPr sz="2400" b="1" i="1" spc="390" dirty="0">
                <a:latin typeface="Calibri"/>
                <a:cs typeface="Calibri"/>
              </a:rPr>
              <a:t> </a:t>
            </a:r>
            <a:r>
              <a:rPr sz="2400" b="1" i="1" dirty="0">
                <a:latin typeface="Calibri"/>
                <a:cs typeface="Calibri"/>
              </a:rPr>
              <a:t>developing</a:t>
            </a:r>
            <a:r>
              <a:rPr sz="2400" b="1" i="1" spc="395" dirty="0">
                <a:latin typeface="Calibri"/>
                <a:cs typeface="Calibri"/>
              </a:rPr>
              <a:t> </a:t>
            </a:r>
            <a:r>
              <a:rPr sz="2400" b="1" i="1" spc="-25" dirty="0">
                <a:latin typeface="Calibri"/>
                <a:cs typeface="Calibri"/>
              </a:rPr>
              <a:t>the </a:t>
            </a:r>
            <a:r>
              <a:rPr sz="2400" b="1" i="1" dirty="0">
                <a:latin typeface="Calibri"/>
                <a:cs typeface="Calibri"/>
              </a:rPr>
              <a:t>IPv6</a:t>
            </a:r>
            <a:r>
              <a:rPr sz="2400" b="1" i="1" spc="-20" dirty="0">
                <a:latin typeface="Calibri"/>
                <a:cs typeface="Calibri"/>
              </a:rPr>
              <a:t> </a:t>
            </a:r>
            <a:r>
              <a:rPr sz="2400" b="1" i="1" dirty="0">
                <a:latin typeface="Calibri"/>
                <a:cs typeface="Calibri"/>
              </a:rPr>
              <a:t>RPL</a:t>
            </a:r>
            <a:r>
              <a:rPr sz="2400" b="1" i="1" spc="-20" dirty="0">
                <a:latin typeface="Calibri"/>
                <a:cs typeface="Calibri"/>
              </a:rPr>
              <a:t> </a:t>
            </a:r>
            <a:r>
              <a:rPr sz="2400" b="1" i="1" spc="-10" dirty="0">
                <a:latin typeface="Calibri"/>
                <a:cs typeface="Calibri"/>
              </a:rPr>
              <a:t>protocol.</a:t>
            </a:r>
            <a:endParaRPr sz="2400" dirty="0">
              <a:latin typeface="Calibri"/>
              <a:cs typeface="Calibri"/>
            </a:endParaRPr>
          </a:p>
          <a:p>
            <a:pPr>
              <a:lnSpc>
                <a:spcPct val="100000"/>
              </a:lnSpc>
              <a:spcBef>
                <a:spcPts val="535"/>
              </a:spcBef>
              <a:buFont typeface="Arial MT"/>
              <a:buChar char="•"/>
            </a:pPr>
            <a:endParaRPr sz="2400" dirty="0">
              <a:latin typeface="Calibri"/>
              <a:cs typeface="Calibri"/>
            </a:endParaRPr>
          </a:p>
          <a:p>
            <a:pPr marL="355600" marR="5715" indent="-342900" algn="just">
              <a:lnSpc>
                <a:spcPct val="80000"/>
              </a:lnSpc>
              <a:buFont typeface="Arial MT"/>
              <a:buChar char="•"/>
              <a:tabLst>
                <a:tab pos="355600" algn="l"/>
                <a:tab pos="421640" algn="l"/>
              </a:tabLst>
            </a:pPr>
            <a:r>
              <a:rPr sz="2400" dirty="0">
                <a:latin typeface="Calibri"/>
                <a:cs typeface="Calibri"/>
              </a:rPr>
              <a:t>	An</a:t>
            </a:r>
            <a:r>
              <a:rPr sz="2400" spc="240" dirty="0">
                <a:latin typeface="Calibri"/>
                <a:cs typeface="Calibri"/>
              </a:rPr>
              <a:t>  </a:t>
            </a:r>
            <a:r>
              <a:rPr sz="2400" dirty="0">
                <a:latin typeface="Calibri"/>
                <a:cs typeface="Calibri"/>
              </a:rPr>
              <a:t>IETF</a:t>
            </a:r>
            <a:r>
              <a:rPr sz="2400" spc="245" dirty="0">
                <a:latin typeface="Calibri"/>
                <a:cs typeface="Calibri"/>
              </a:rPr>
              <a:t>  </a:t>
            </a:r>
            <a:r>
              <a:rPr sz="2400" dirty="0">
                <a:latin typeface="Calibri"/>
                <a:cs typeface="Calibri"/>
              </a:rPr>
              <a:t>working</a:t>
            </a:r>
            <a:r>
              <a:rPr sz="2400" spc="245" dirty="0">
                <a:latin typeface="Calibri"/>
                <a:cs typeface="Calibri"/>
              </a:rPr>
              <a:t>  </a:t>
            </a:r>
            <a:r>
              <a:rPr sz="2400" dirty="0">
                <a:latin typeface="Calibri"/>
                <a:cs typeface="Calibri"/>
              </a:rPr>
              <a:t>group</a:t>
            </a:r>
            <a:r>
              <a:rPr sz="2400" spc="240" dirty="0">
                <a:latin typeface="Calibri"/>
                <a:cs typeface="Calibri"/>
              </a:rPr>
              <a:t>  </a:t>
            </a:r>
            <a:r>
              <a:rPr sz="2400" dirty="0">
                <a:latin typeface="Calibri"/>
                <a:cs typeface="Calibri"/>
              </a:rPr>
              <a:t>is</a:t>
            </a:r>
            <a:r>
              <a:rPr sz="2400" spc="245" dirty="0">
                <a:latin typeface="Calibri"/>
                <a:cs typeface="Calibri"/>
              </a:rPr>
              <a:t>  </a:t>
            </a:r>
            <a:r>
              <a:rPr sz="2400" dirty="0">
                <a:latin typeface="Calibri"/>
                <a:cs typeface="Calibri"/>
              </a:rPr>
              <a:t>an</a:t>
            </a:r>
            <a:r>
              <a:rPr sz="2400" spc="240" dirty="0">
                <a:latin typeface="Calibri"/>
                <a:cs typeface="Calibri"/>
              </a:rPr>
              <a:t>  </a:t>
            </a:r>
            <a:r>
              <a:rPr sz="2400" dirty="0">
                <a:latin typeface="Calibri"/>
                <a:cs typeface="Calibri"/>
              </a:rPr>
              <a:t>open</a:t>
            </a:r>
            <a:r>
              <a:rPr sz="2400" spc="245" dirty="0">
                <a:latin typeface="Calibri"/>
                <a:cs typeface="Calibri"/>
              </a:rPr>
              <a:t>  </a:t>
            </a:r>
            <a:r>
              <a:rPr sz="2400" dirty="0">
                <a:latin typeface="Calibri"/>
                <a:cs typeface="Calibri"/>
              </a:rPr>
              <a:t>discussion</a:t>
            </a:r>
            <a:r>
              <a:rPr sz="2400" spc="240" dirty="0">
                <a:latin typeface="Calibri"/>
                <a:cs typeface="Calibri"/>
              </a:rPr>
              <a:t>  </a:t>
            </a:r>
            <a:r>
              <a:rPr sz="2400" dirty="0">
                <a:latin typeface="Calibri"/>
                <a:cs typeface="Calibri"/>
              </a:rPr>
              <a:t>group</a:t>
            </a:r>
            <a:r>
              <a:rPr sz="2400" spc="235" dirty="0">
                <a:latin typeface="Calibri"/>
                <a:cs typeface="Calibri"/>
              </a:rPr>
              <a:t>  </a:t>
            </a:r>
            <a:r>
              <a:rPr sz="2400" spc="-25" dirty="0">
                <a:latin typeface="Calibri"/>
                <a:cs typeface="Calibri"/>
              </a:rPr>
              <a:t>of </a:t>
            </a:r>
            <a:r>
              <a:rPr sz="2400" dirty="0">
                <a:latin typeface="Calibri"/>
                <a:cs typeface="Calibri"/>
              </a:rPr>
              <a:t>individuals</a:t>
            </a:r>
            <a:r>
              <a:rPr sz="2400" spc="35" dirty="0">
                <a:latin typeface="Calibri"/>
                <a:cs typeface="Calibri"/>
              </a:rPr>
              <a:t> </a:t>
            </a:r>
            <a:r>
              <a:rPr sz="2400" dirty="0">
                <a:latin typeface="Calibri"/>
                <a:cs typeface="Calibri"/>
              </a:rPr>
              <a:t>in</a:t>
            </a:r>
            <a:r>
              <a:rPr sz="2400" spc="35" dirty="0">
                <a:latin typeface="Calibri"/>
                <a:cs typeface="Calibri"/>
              </a:rPr>
              <a:t> </a:t>
            </a:r>
            <a:r>
              <a:rPr sz="2400" dirty="0">
                <a:latin typeface="Calibri"/>
                <a:cs typeface="Calibri"/>
              </a:rPr>
              <a:t>a</a:t>
            </a:r>
            <a:r>
              <a:rPr sz="2400" spc="40" dirty="0">
                <a:latin typeface="Calibri"/>
                <a:cs typeface="Calibri"/>
              </a:rPr>
              <a:t> </a:t>
            </a:r>
            <a:r>
              <a:rPr sz="2400" dirty="0">
                <a:latin typeface="Calibri"/>
                <a:cs typeface="Calibri"/>
              </a:rPr>
              <a:t>particular</a:t>
            </a:r>
            <a:r>
              <a:rPr sz="2400" spc="40" dirty="0">
                <a:latin typeface="Calibri"/>
                <a:cs typeface="Calibri"/>
              </a:rPr>
              <a:t> </a:t>
            </a:r>
            <a:r>
              <a:rPr sz="2400" dirty="0">
                <a:latin typeface="Calibri"/>
                <a:cs typeface="Calibri"/>
              </a:rPr>
              <a:t>technology</a:t>
            </a:r>
            <a:r>
              <a:rPr sz="2400" spc="35" dirty="0">
                <a:latin typeface="Calibri"/>
                <a:cs typeface="Calibri"/>
              </a:rPr>
              <a:t> </a:t>
            </a:r>
            <a:r>
              <a:rPr sz="2400" dirty="0">
                <a:latin typeface="Calibri"/>
                <a:cs typeface="Calibri"/>
              </a:rPr>
              <a:t>area.</a:t>
            </a:r>
            <a:r>
              <a:rPr sz="2400" spc="30" dirty="0">
                <a:latin typeface="Calibri"/>
                <a:cs typeface="Calibri"/>
              </a:rPr>
              <a:t> </a:t>
            </a:r>
            <a:r>
              <a:rPr sz="2400" dirty="0">
                <a:latin typeface="Calibri"/>
                <a:cs typeface="Calibri"/>
              </a:rPr>
              <a:t>They</a:t>
            </a:r>
            <a:r>
              <a:rPr sz="2400" spc="25" dirty="0">
                <a:latin typeface="Calibri"/>
                <a:cs typeface="Calibri"/>
              </a:rPr>
              <a:t> </a:t>
            </a:r>
            <a:r>
              <a:rPr sz="2400" dirty="0">
                <a:latin typeface="Calibri"/>
                <a:cs typeface="Calibri"/>
              </a:rPr>
              <a:t>have</a:t>
            </a:r>
            <a:r>
              <a:rPr sz="2400" spc="45" dirty="0">
                <a:latin typeface="Calibri"/>
                <a:cs typeface="Calibri"/>
              </a:rPr>
              <a:t> </a:t>
            </a:r>
            <a:r>
              <a:rPr sz="2400" dirty="0">
                <a:latin typeface="Calibri"/>
                <a:cs typeface="Calibri"/>
              </a:rPr>
              <a:t>a</a:t>
            </a:r>
            <a:r>
              <a:rPr sz="2400" spc="35" dirty="0">
                <a:latin typeface="Calibri"/>
                <a:cs typeface="Calibri"/>
              </a:rPr>
              <a:t> </a:t>
            </a:r>
            <a:r>
              <a:rPr sz="2400" spc="-10" dirty="0">
                <a:latin typeface="Calibri"/>
                <a:cs typeface="Calibri"/>
              </a:rPr>
              <a:t>charter </a:t>
            </a:r>
            <a:r>
              <a:rPr sz="2400" dirty="0">
                <a:latin typeface="Calibri"/>
                <a:cs typeface="Calibri"/>
              </a:rPr>
              <a:t>that</a:t>
            </a:r>
            <a:r>
              <a:rPr sz="2400" spc="195" dirty="0">
                <a:latin typeface="Calibri"/>
                <a:cs typeface="Calibri"/>
              </a:rPr>
              <a:t>  </a:t>
            </a:r>
            <a:r>
              <a:rPr sz="2400" dirty="0">
                <a:latin typeface="Calibri"/>
                <a:cs typeface="Calibri"/>
              </a:rPr>
              <a:t>defines</a:t>
            </a:r>
            <a:r>
              <a:rPr sz="2400" spc="195" dirty="0">
                <a:latin typeface="Calibri"/>
                <a:cs typeface="Calibri"/>
              </a:rPr>
              <a:t>  </a:t>
            </a:r>
            <a:r>
              <a:rPr sz="2400" dirty="0">
                <a:latin typeface="Calibri"/>
                <a:cs typeface="Calibri"/>
              </a:rPr>
              <a:t>their</a:t>
            </a:r>
            <a:r>
              <a:rPr sz="2400" spc="200" dirty="0">
                <a:latin typeface="Calibri"/>
                <a:cs typeface="Calibri"/>
              </a:rPr>
              <a:t>  </a:t>
            </a:r>
            <a:r>
              <a:rPr sz="2400" dirty="0">
                <a:latin typeface="Calibri"/>
                <a:cs typeface="Calibri"/>
              </a:rPr>
              <a:t>focus</a:t>
            </a:r>
            <a:r>
              <a:rPr sz="2400" spc="195" dirty="0">
                <a:latin typeface="Calibri"/>
                <a:cs typeface="Calibri"/>
              </a:rPr>
              <a:t>  </a:t>
            </a:r>
            <a:r>
              <a:rPr sz="2400" dirty="0">
                <a:latin typeface="Calibri"/>
                <a:cs typeface="Calibri"/>
              </a:rPr>
              <a:t>and</a:t>
            </a:r>
            <a:r>
              <a:rPr sz="2400" spc="195" dirty="0">
                <a:latin typeface="Calibri"/>
                <a:cs typeface="Calibri"/>
              </a:rPr>
              <a:t>  </a:t>
            </a:r>
            <a:r>
              <a:rPr sz="2400" dirty="0">
                <a:latin typeface="Calibri"/>
                <a:cs typeface="Calibri"/>
              </a:rPr>
              <a:t>what</a:t>
            </a:r>
            <a:r>
              <a:rPr sz="2400" spc="195" dirty="0">
                <a:latin typeface="Calibri"/>
                <a:cs typeface="Calibri"/>
              </a:rPr>
              <a:t>  </a:t>
            </a:r>
            <a:r>
              <a:rPr sz="2400" dirty="0">
                <a:latin typeface="Calibri"/>
                <a:cs typeface="Calibri"/>
              </a:rPr>
              <a:t>they</a:t>
            </a:r>
            <a:r>
              <a:rPr sz="2400" spc="195" dirty="0">
                <a:latin typeface="Calibri"/>
                <a:cs typeface="Calibri"/>
              </a:rPr>
              <a:t>  </a:t>
            </a:r>
            <a:r>
              <a:rPr sz="2400" dirty="0">
                <a:latin typeface="Calibri"/>
                <a:cs typeface="Calibri"/>
              </a:rPr>
              <a:t>are</a:t>
            </a:r>
            <a:r>
              <a:rPr sz="2400" spc="200" dirty="0">
                <a:latin typeface="Calibri"/>
                <a:cs typeface="Calibri"/>
              </a:rPr>
              <a:t>  </a:t>
            </a:r>
            <a:r>
              <a:rPr sz="2400" dirty="0">
                <a:latin typeface="Calibri"/>
                <a:cs typeface="Calibri"/>
              </a:rPr>
              <a:t>expected</a:t>
            </a:r>
            <a:r>
              <a:rPr sz="2400" spc="190" dirty="0">
                <a:latin typeface="Calibri"/>
                <a:cs typeface="Calibri"/>
              </a:rPr>
              <a:t>  </a:t>
            </a:r>
            <a:r>
              <a:rPr sz="2400" spc="-25" dirty="0" smtClean="0">
                <a:latin typeface="Calibri"/>
                <a:cs typeface="Calibri"/>
              </a:rPr>
              <a:t>to</a:t>
            </a:r>
            <a:r>
              <a:rPr lang="en-IN" sz="2400" spc="-25" dirty="0" smtClean="0">
                <a:latin typeface="Calibri"/>
                <a:cs typeface="Calibri"/>
              </a:rPr>
              <a:t> </a:t>
            </a:r>
            <a:r>
              <a:rPr sz="2400" spc="-10" dirty="0" smtClean="0">
                <a:latin typeface="Calibri"/>
                <a:cs typeface="Calibri"/>
              </a:rPr>
              <a:t>produce</a:t>
            </a:r>
            <a:r>
              <a:rPr sz="2400" spc="-10" dirty="0">
                <a:latin typeface="Calibri"/>
                <a:cs typeface="Calibri"/>
              </a:rPr>
              <a:t>.</a:t>
            </a:r>
            <a:endParaRPr sz="2400" dirty="0">
              <a:latin typeface="Calibri"/>
              <a:cs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4800" y="152400"/>
            <a:ext cx="8534400" cy="6037550"/>
          </a:xfrm>
          <a:prstGeom prst="rect">
            <a:avLst/>
          </a:prstGeom>
        </p:spPr>
        <p:txBody>
          <a:bodyPr vert="horz" wrap="square" lIns="0" tIns="12700" rIns="0" bIns="0" rtlCol="0">
            <a:spAutoFit/>
          </a:bodyPr>
          <a:lstStyle/>
          <a:p>
            <a:pPr marL="355600" marR="751840" indent="-342900" algn="just">
              <a:lnSpc>
                <a:spcPct val="100000"/>
              </a:lnSpc>
              <a:spcBef>
                <a:spcPts val="100"/>
              </a:spcBef>
              <a:buFont typeface="Arial MT"/>
              <a:buChar char="•"/>
              <a:tabLst>
                <a:tab pos="355600" algn="l"/>
              </a:tabLst>
            </a:pPr>
            <a:r>
              <a:rPr sz="2000" dirty="0">
                <a:latin typeface="Calibri"/>
                <a:cs typeface="Calibri"/>
              </a:rPr>
              <a:t>Constrained</a:t>
            </a:r>
            <a:r>
              <a:rPr sz="2000" spc="-75" dirty="0">
                <a:latin typeface="Calibri"/>
                <a:cs typeface="Calibri"/>
              </a:rPr>
              <a:t> </a:t>
            </a:r>
            <a:r>
              <a:rPr sz="2000" dirty="0">
                <a:latin typeface="Calibri"/>
                <a:cs typeface="Calibri"/>
              </a:rPr>
              <a:t>networks</a:t>
            </a:r>
            <a:r>
              <a:rPr sz="2000" spc="-75" dirty="0">
                <a:latin typeface="Calibri"/>
                <a:cs typeface="Calibri"/>
              </a:rPr>
              <a:t> </a:t>
            </a:r>
            <a:r>
              <a:rPr sz="2000" dirty="0">
                <a:latin typeface="Calibri"/>
                <a:cs typeface="Calibri"/>
              </a:rPr>
              <a:t>have</a:t>
            </a:r>
            <a:r>
              <a:rPr sz="2000" spc="-55" dirty="0">
                <a:latin typeface="Calibri"/>
                <a:cs typeface="Calibri"/>
              </a:rPr>
              <a:t> </a:t>
            </a:r>
            <a:r>
              <a:rPr sz="2000" dirty="0">
                <a:latin typeface="Calibri"/>
                <a:cs typeface="Calibri"/>
              </a:rPr>
              <a:t>unique</a:t>
            </a:r>
            <a:r>
              <a:rPr sz="2000" spc="-45" dirty="0">
                <a:latin typeface="Calibri"/>
                <a:cs typeface="Calibri"/>
              </a:rPr>
              <a:t> </a:t>
            </a:r>
            <a:r>
              <a:rPr sz="2000" spc="-10" dirty="0">
                <a:latin typeface="Calibri"/>
                <a:cs typeface="Calibri"/>
              </a:rPr>
              <a:t>characteristics</a:t>
            </a:r>
            <a:r>
              <a:rPr sz="2000" spc="-95" dirty="0">
                <a:latin typeface="Calibri"/>
                <a:cs typeface="Calibri"/>
              </a:rPr>
              <a:t> </a:t>
            </a:r>
            <a:r>
              <a:rPr sz="2000" spc="-25" dirty="0">
                <a:latin typeface="Calibri"/>
                <a:cs typeface="Calibri"/>
              </a:rPr>
              <a:t>and </a:t>
            </a:r>
            <a:r>
              <a:rPr sz="2000" spc="-10" dirty="0">
                <a:latin typeface="Calibri"/>
                <a:cs typeface="Calibri"/>
              </a:rPr>
              <a:t>requirements.</a:t>
            </a:r>
            <a:endParaRPr sz="2000" dirty="0">
              <a:latin typeface="Calibri"/>
              <a:cs typeface="Calibri"/>
            </a:endParaRPr>
          </a:p>
          <a:p>
            <a:pPr algn="just">
              <a:lnSpc>
                <a:spcPct val="100000"/>
              </a:lnSpc>
              <a:spcBef>
                <a:spcPts val="1105"/>
              </a:spcBef>
              <a:buFont typeface="Arial MT"/>
              <a:buChar char="•"/>
            </a:pPr>
            <a:endParaRPr sz="2000" dirty="0">
              <a:latin typeface="Calibri"/>
              <a:cs typeface="Calibri"/>
            </a:endParaRPr>
          </a:p>
          <a:p>
            <a:pPr marL="355600" marR="5080" indent="-342900" algn="just">
              <a:lnSpc>
                <a:spcPct val="100000"/>
              </a:lnSpc>
              <a:buFont typeface="Arial MT"/>
              <a:buChar char="•"/>
              <a:tabLst>
                <a:tab pos="355600" algn="l"/>
              </a:tabLst>
            </a:pPr>
            <a:r>
              <a:rPr sz="2000" dirty="0">
                <a:latin typeface="Calibri"/>
                <a:cs typeface="Calibri"/>
              </a:rPr>
              <a:t>In</a:t>
            </a:r>
            <a:r>
              <a:rPr sz="2000" spc="-50" dirty="0">
                <a:latin typeface="Calibri"/>
                <a:cs typeface="Calibri"/>
              </a:rPr>
              <a:t> </a:t>
            </a:r>
            <a:r>
              <a:rPr sz="2000" dirty="0">
                <a:latin typeface="Calibri"/>
                <a:cs typeface="Calibri"/>
              </a:rPr>
              <a:t>contrast</a:t>
            </a:r>
            <a:r>
              <a:rPr sz="2000" spc="-50" dirty="0">
                <a:latin typeface="Calibri"/>
                <a:cs typeface="Calibri"/>
              </a:rPr>
              <a:t> </a:t>
            </a:r>
            <a:r>
              <a:rPr sz="2000" dirty="0">
                <a:latin typeface="Calibri"/>
                <a:cs typeface="Calibri"/>
              </a:rPr>
              <a:t>with</a:t>
            </a:r>
            <a:r>
              <a:rPr sz="2000" spc="-60" dirty="0">
                <a:latin typeface="Calibri"/>
                <a:cs typeface="Calibri"/>
              </a:rPr>
              <a:t> </a:t>
            </a:r>
            <a:r>
              <a:rPr sz="2000" dirty="0">
                <a:latin typeface="Calibri"/>
                <a:cs typeface="Calibri"/>
              </a:rPr>
              <a:t>typical</a:t>
            </a:r>
            <a:r>
              <a:rPr sz="2000" spc="-50" dirty="0">
                <a:latin typeface="Calibri"/>
                <a:cs typeface="Calibri"/>
              </a:rPr>
              <a:t> </a:t>
            </a:r>
            <a:r>
              <a:rPr sz="2000" dirty="0">
                <a:latin typeface="Calibri"/>
                <a:cs typeface="Calibri"/>
              </a:rPr>
              <a:t>IP</a:t>
            </a:r>
            <a:r>
              <a:rPr sz="2000" spc="-60" dirty="0">
                <a:latin typeface="Calibri"/>
                <a:cs typeface="Calibri"/>
              </a:rPr>
              <a:t> </a:t>
            </a:r>
            <a:r>
              <a:rPr sz="2000" dirty="0">
                <a:latin typeface="Calibri"/>
                <a:cs typeface="Calibri"/>
              </a:rPr>
              <a:t>networks,</a:t>
            </a:r>
            <a:r>
              <a:rPr sz="2000" spc="-45" dirty="0">
                <a:latin typeface="Calibri"/>
                <a:cs typeface="Calibri"/>
              </a:rPr>
              <a:t> </a:t>
            </a:r>
            <a:r>
              <a:rPr sz="2000" dirty="0">
                <a:latin typeface="Calibri"/>
                <a:cs typeface="Calibri"/>
              </a:rPr>
              <a:t>where</a:t>
            </a:r>
            <a:r>
              <a:rPr sz="2000" spc="-35" dirty="0">
                <a:latin typeface="Calibri"/>
                <a:cs typeface="Calibri"/>
              </a:rPr>
              <a:t> </a:t>
            </a:r>
            <a:r>
              <a:rPr sz="2000" dirty="0">
                <a:latin typeface="Calibri"/>
                <a:cs typeface="Calibri"/>
              </a:rPr>
              <a:t>highly</a:t>
            </a:r>
            <a:r>
              <a:rPr sz="2000" spc="-50" dirty="0">
                <a:latin typeface="Calibri"/>
                <a:cs typeface="Calibri"/>
              </a:rPr>
              <a:t> </a:t>
            </a:r>
            <a:r>
              <a:rPr sz="2000" dirty="0">
                <a:latin typeface="Calibri"/>
                <a:cs typeface="Calibri"/>
              </a:rPr>
              <a:t>stable</a:t>
            </a:r>
            <a:r>
              <a:rPr sz="2000" spc="-45" dirty="0">
                <a:latin typeface="Calibri"/>
                <a:cs typeface="Calibri"/>
              </a:rPr>
              <a:t> </a:t>
            </a:r>
            <a:r>
              <a:rPr sz="2000" spc="-25" dirty="0">
                <a:latin typeface="Calibri"/>
                <a:cs typeface="Calibri"/>
              </a:rPr>
              <a:t>and </a:t>
            </a:r>
            <a:r>
              <a:rPr sz="2000" dirty="0">
                <a:latin typeface="Calibri"/>
                <a:cs typeface="Calibri"/>
              </a:rPr>
              <a:t>fast</a:t>
            </a:r>
            <a:r>
              <a:rPr sz="2000" spc="-60" dirty="0">
                <a:latin typeface="Calibri"/>
                <a:cs typeface="Calibri"/>
              </a:rPr>
              <a:t> </a:t>
            </a:r>
            <a:r>
              <a:rPr sz="2000" dirty="0">
                <a:latin typeface="Calibri"/>
                <a:cs typeface="Calibri"/>
              </a:rPr>
              <a:t>links</a:t>
            </a:r>
            <a:r>
              <a:rPr sz="2000" spc="-70" dirty="0">
                <a:latin typeface="Calibri"/>
                <a:cs typeface="Calibri"/>
              </a:rPr>
              <a:t> </a:t>
            </a:r>
            <a:r>
              <a:rPr sz="2000" dirty="0">
                <a:latin typeface="Calibri"/>
                <a:cs typeface="Calibri"/>
              </a:rPr>
              <a:t>are</a:t>
            </a:r>
            <a:r>
              <a:rPr sz="2000" spc="-50" dirty="0">
                <a:latin typeface="Calibri"/>
                <a:cs typeface="Calibri"/>
              </a:rPr>
              <a:t> </a:t>
            </a:r>
            <a:r>
              <a:rPr sz="2000" spc="-10" dirty="0">
                <a:latin typeface="Calibri"/>
                <a:cs typeface="Calibri"/>
              </a:rPr>
              <a:t>available,</a:t>
            </a:r>
            <a:r>
              <a:rPr sz="2000" spc="-110" dirty="0">
                <a:latin typeface="Calibri"/>
                <a:cs typeface="Calibri"/>
              </a:rPr>
              <a:t> </a:t>
            </a:r>
            <a:r>
              <a:rPr sz="2000" spc="-10" dirty="0">
                <a:solidFill>
                  <a:srgbClr val="FF0000"/>
                </a:solidFill>
                <a:latin typeface="Calibri"/>
                <a:cs typeface="Calibri"/>
              </a:rPr>
              <a:t>constrained</a:t>
            </a:r>
            <a:r>
              <a:rPr sz="2000" spc="-60" dirty="0">
                <a:solidFill>
                  <a:srgbClr val="FF0000"/>
                </a:solidFill>
                <a:latin typeface="Calibri"/>
                <a:cs typeface="Calibri"/>
              </a:rPr>
              <a:t> </a:t>
            </a:r>
            <a:r>
              <a:rPr sz="2000" dirty="0">
                <a:solidFill>
                  <a:srgbClr val="FF0000"/>
                </a:solidFill>
                <a:latin typeface="Calibri"/>
                <a:cs typeface="Calibri"/>
              </a:rPr>
              <a:t>networks</a:t>
            </a:r>
            <a:r>
              <a:rPr sz="2000" spc="-75" dirty="0">
                <a:solidFill>
                  <a:srgbClr val="FF0000"/>
                </a:solidFill>
                <a:latin typeface="Calibri"/>
                <a:cs typeface="Calibri"/>
              </a:rPr>
              <a:t> </a:t>
            </a:r>
            <a:r>
              <a:rPr sz="2000" dirty="0">
                <a:solidFill>
                  <a:srgbClr val="FF0000"/>
                </a:solidFill>
                <a:latin typeface="Calibri"/>
                <a:cs typeface="Calibri"/>
              </a:rPr>
              <a:t>are</a:t>
            </a:r>
            <a:r>
              <a:rPr sz="2000" spc="-55" dirty="0">
                <a:solidFill>
                  <a:srgbClr val="FF0000"/>
                </a:solidFill>
                <a:latin typeface="Calibri"/>
                <a:cs typeface="Calibri"/>
              </a:rPr>
              <a:t> </a:t>
            </a:r>
            <a:r>
              <a:rPr sz="2000" dirty="0">
                <a:solidFill>
                  <a:srgbClr val="FF0000"/>
                </a:solidFill>
                <a:latin typeface="Calibri"/>
                <a:cs typeface="Calibri"/>
              </a:rPr>
              <a:t>limited</a:t>
            </a:r>
            <a:r>
              <a:rPr sz="2000" spc="-75" dirty="0">
                <a:solidFill>
                  <a:srgbClr val="FF0000"/>
                </a:solidFill>
                <a:latin typeface="Calibri"/>
                <a:cs typeface="Calibri"/>
              </a:rPr>
              <a:t> </a:t>
            </a:r>
            <a:r>
              <a:rPr sz="2000" spc="-25" dirty="0">
                <a:solidFill>
                  <a:srgbClr val="FF0000"/>
                </a:solidFill>
                <a:latin typeface="Calibri"/>
                <a:cs typeface="Calibri"/>
              </a:rPr>
              <a:t>by </a:t>
            </a:r>
            <a:r>
              <a:rPr sz="2000" spc="-10" dirty="0">
                <a:solidFill>
                  <a:srgbClr val="FF0000"/>
                </a:solidFill>
                <a:latin typeface="Calibri"/>
                <a:cs typeface="Calibri"/>
              </a:rPr>
              <a:t>low-</a:t>
            </a:r>
            <a:r>
              <a:rPr sz="2000" spc="-30" dirty="0">
                <a:solidFill>
                  <a:srgbClr val="FF0000"/>
                </a:solidFill>
                <a:latin typeface="Calibri"/>
                <a:cs typeface="Calibri"/>
              </a:rPr>
              <a:t>power,</a:t>
            </a:r>
            <a:r>
              <a:rPr sz="2000" spc="-60" dirty="0">
                <a:solidFill>
                  <a:srgbClr val="FF0000"/>
                </a:solidFill>
                <a:latin typeface="Calibri"/>
                <a:cs typeface="Calibri"/>
              </a:rPr>
              <a:t> </a:t>
            </a:r>
            <a:r>
              <a:rPr sz="2000" spc="-10" dirty="0">
                <a:solidFill>
                  <a:srgbClr val="FF0000"/>
                </a:solidFill>
                <a:latin typeface="Calibri"/>
                <a:cs typeface="Calibri"/>
              </a:rPr>
              <a:t>low-bandwidth</a:t>
            </a:r>
            <a:r>
              <a:rPr sz="2000" spc="-55" dirty="0">
                <a:solidFill>
                  <a:srgbClr val="FF0000"/>
                </a:solidFill>
                <a:latin typeface="Calibri"/>
                <a:cs typeface="Calibri"/>
              </a:rPr>
              <a:t> </a:t>
            </a:r>
            <a:r>
              <a:rPr sz="2000" dirty="0">
                <a:solidFill>
                  <a:srgbClr val="FF0000"/>
                </a:solidFill>
                <a:latin typeface="Calibri"/>
                <a:cs typeface="Calibri"/>
              </a:rPr>
              <a:t>links</a:t>
            </a:r>
            <a:r>
              <a:rPr sz="2000" spc="-70" dirty="0">
                <a:solidFill>
                  <a:srgbClr val="FF0000"/>
                </a:solidFill>
                <a:latin typeface="Calibri"/>
                <a:cs typeface="Calibri"/>
              </a:rPr>
              <a:t> </a:t>
            </a:r>
            <a:r>
              <a:rPr sz="2000" dirty="0">
                <a:solidFill>
                  <a:srgbClr val="FF0000"/>
                </a:solidFill>
                <a:latin typeface="Calibri"/>
                <a:cs typeface="Calibri"/>
              </a:rPr>
              <a:t>(wireless</a:t>
            </a:r>
            <a:r>
              <a:rPr sz="2000" spc="-75" dirty="0">
                <a:solidFill>
                  <a:srgbClr val="FF0000"/>
                </a:solidFill>
                <a:latin typeface="Calibri"/>
                <a:cs typeface="Calibri"/>
              </a:rPr>
              <a:t> </a:t>
            </a:r>
            <a:r>
              <a:rPr sz="2000" dirty="0">
                <a:solidFill>
                  <a:srgbClr val="FF0000"/>
                </a:solidFill>
                <a:latin typeface="Calibri"/>
                <a:cs typeface="Calibri"/>
              </a:rPr>
              <a:t>and</a:t>
            </a:r>
            <a:r>
              <a:rPr sz="2000" spc="-60" dirty="0">
                <a:solidFill>
                  <a:srgbClr val="FF0000"/>
                </a:solidFill>
                <a:latin typeface="Calibri"/>
                <a:cs typeface="Calibri"/>
              </a:rPr>
              <a:t> </a:t>
            </a:r>
            <a:r>
              <a:rPr sz="2000" spc="-10" dirty="0">
                <a:solidFill>
                  <a:srgbClr val="FF0000"/>
                </a:solidFill>
                <a:latin typeface="Calibri"/>
                <a:cs typeface="Calibri"/>
              </a:rPr>
              <a:t>wired).</a:t>
            </a:r>
            <a:endParaRPr sz="2000" dirty="0">
              <a:latin typeface="Calibri"/>
              <a:cs typeface="Calibri"/>
            </a:endParaRPr>
          </a:p>
          <a:p>
            <a:pPr algn="just">
              <a:lnSpc>
                <a:spcPct val="100000"/>
              </a:lnSpc>
              <a:spcBef>
                <a:spcPts val="1100"/>
              </a:spcBef>
              <a:buFont typeface="Arial MT"/>
              <a:buChar char="•"/>
            </a:pPr>
            <a:endParaRPr sz="2000" dirty="0">
              <a:latin typeface="Calibri"/>
              <a:cs typeface="Calibri"/>
            </a:endParaRPr>
          </a:p>
          <a:p>
            <a:pPr marL="355600" marR="200660" indent="-342900" algn="just">
              <a:lnSpc>
                <a:spcPct val="100000"/>
              </a:lnSpc>
              <a:spcBef>
                <a:spcPts val="5"/>
              </a:spcBef>
              <a:buFont typeface="Arial MT"/>
              <a:buChar char="•"/>
              <a:tabLst>
                <a:tab pos="355600" algn="l"/>
              </a:tabLst>
            </a:pPr>
            <a:r>
              <a:rPr sz="2000" dirty="0">
                <a:solidFill>
                  <a:srgbClr val="00AFEF"/>
                </a:solidFill>
                <a:latin typeface="Calibri"/>
                <a:cs typeface="Calibri"/>
              </a:rPr>
              <a:t>They</a:t>
            </a:r>
            <a:r>
              <a:rPr sz="2000" spc="-60" dirty="0">
                <a:solidFill>
                  <a:srgbClr val="00AFEF"/>
                </a:solidFill>
                <a:latin typeface="Calibri"/>
                <a:cs typeface="Calibri"/>
              </a:rPr>
              <a:t> </a:t>
            </a:r>
            <a:r>
              <a:rPr sz="2000" spc="-10" dirty="0">
                <a:solidFill>
                  <a:srgbClr val="00AFEF"/>
                </a:solidFill>
                <a:latin typeface="Calibri"/>
                <a:cs typeface="Calibri"/>
              </a:rPr>
              <a:t>operate</a:t>
            </a:r>
            <a:r>
              <a:rPr sz="2000" spc="-55" dirty="0">
                <a:solidFill>
                  <a:srgbClr val="00AFEF"/>
                </a:solidFill>
                <a:latin typeface="Calibri"/>
                <a:cs typeface="Calibri"/>
              </a:rPr>
              <a:t> </a:t>
            </a:r>
            <a:r>
              <a:rPr sz="2000" dirty="0">
                <a:solidFill>
                  <a:srgbClr val="00AFEF"/>
                </a:solidFill>
                <a:latin typeface="Calibri"/>
                <a:cs typeface="Calibri"/>
              </a:rPr>
              <a:t>between</a:t>
            </a:r>
            <a:r>
              <a:rPr sz="2000" spc="-75" dirty="0">
                <a:solidFill>
                  <a:srgbClr val="00AFEF"/>
                </a:solidFill>
                <a:latin typeface="Calibri"/>
                <a:cs typeface="Calibri"/>
              </a:rPr>
              <a:t> </a:t>
            </a:r>
            <a:r>
              <a:rPr sz="2000" dirty="0">
                <a:solidFill>
                  <a:srgbClr val="00AFEF"/>
                </a:solidFill>
                <a:latin typeface="Calibri"/>
                <a:cs typeface="Calibri"/>
              </a:rPr>
              <a:t>a</a:t>
            </a:r>
            <a:r>
              <a:rPr sz="2000" spc="-60" dirty="0">
                <a:solidFill>
                  <a:srgbClr val="00AFEF"/>
                </a:solidFill>
                <a:latin typeface="Calibri"/>
                <a:cs typeface="Calibri"/>
              </a:rPr>
              <a:t> </a:t>
            </a:r>
            <a:r>
              <a:rPr sz="2000" dirty="0">
                <a:solidFill>
                  <a:srgbClr val="00AFEF"/>
                </a:solidFill>
                <a:latin typeface="Calibri"/>
                <a:cs typeface="Calibri"/>
              </a:rPr>
              <a:t>few</a:t>
            </a:r>
            <a:r>
              <a:rPr sz="2000" spc="-60" dirty="0">
                <a:solidFill>
                  <a:srgbClr val="00AFEF"/>
                </a:solidFill>
                <a:latin typeface="Calibri"/>
                <a:cs typeface="Calibri"/>
              </a:rPr>
              <a:t> </a:t>
            </a:r>
            <a:r>
              <a:rPr sz="2000" dirty="0">
                <a:solidFill>
                  <a:srgbClr val="00AFEF"/>
                </a:solidFill>
                <a:latin typeface="Calibri"/>
                <a:cs typeface="Calibri"/>
              </a:rPr>
              <a:t>kbps</a:t>
            </a:r>
            <a:r>
              <a:rPr sz="2000" spc="-65" dirty="0">
                <a:solidFill>
                  <a:srgbClr val="00AFEF"/>
                </a:solidFill>
                <a:latin typeface="Calibri"/>
                <a:cs typeface="Calibri"/>
              </a:rPr>
              <a:t> </a:t>
            </a:r>
            <a:r>
              <a:rPr sz="2000" dirty="0">
                <a:solidFill>
                  <a:srgbClr val="00AFEF"/>
                </a:solidFill>
                <a:latin typeface="Calibri"/>
                <a:cs typeface="Calibri"/>
              </a:rPr>
              <a:t>and</a:t>
            </a:r>
            <a:r>
              <a:rPr sz="2000" spc="-65" dirty="0">
                <a:solidFill>
                  <a:srgbClr val="00AFEF"/>
                </a:solidFill>
                <a:latin typeface="Calibri"/>
                <a:cs typeface="Calibri"/>
              </a:rPr>
              <a:t> </a:t>
            </a:r>
            <a:r>
              <a:rPr sz="2000" dirty="0">
                <a:solidFill>
                  <a:srgbClr val="00AFEF"/>
                </a:solidFill>
                <a:latin typeface="Calibri"/>
                <a:cs typeface="Calibri"/>
              </a:rPr>
              <a:t>a</a:t>
            </a:r>
            <a:r>
              <a:rPr sz="2000" spc="-60" dirty="0">
                <a:solidFill>
                  <a:srgbClr val="00AFEF"/>
                </a:solidFill>
                <a:latin typeface="Calibri"/>
                <a:cs typeface="Calibri"/>
              </a:rPr>
              <a:t> </a:t>
            </a:r>
            <a:r>
              <a:rPr sz="2000" dirty="0">
                <a:solidFill>
                  <a:srgbClr val="00AFEF"/>
                </a:solidFill>
                <a:latin typeface="Calibri"/>
                <a:cs typeface="Calibri"/>
              </a:rPr>
              <a:t>few</a:t>
            </a:r>
            <a:r>
              <a:rPr sz="2000" spc="-60" dirty="0">
                <a:solidFill>
                  <a:srgbClr val="00AFEF"/>
                </a:solidFill>
                <a:latin typeface="Calibri"/>
                <a:cs typeface="Calibri"/>
              </a:rPr>
              <a:t> </a:t>
            </a:r>
            <a:r>
              <a:rPr sz="2000" dirty="0">
                <a:solidFill>
                  <a:srgbClr val="00AFEF"/>
                </a:solidFill>
                <a:latin typeface="Calibri"/>
                <a:cs typeface="Calibri"/>
              </a:rPr>
              <a:t>hundred</a:t>
            </a:r>
            <a:r>
              <a:rPr sz="2000" spc="-45" dirty="0">
                <a:solidFill>
                  <a:srgbClr val="00AFEF"/>
                </a:solidFill>
                <a:latin typeface="Calibri"/>
                <a:cs typeface="Calibri"/>
              </a:rPr>
              <a:t> </a:t>
            </a:r>
            <a:r>
              <a:rPr sz="2000" spc="-20" dirty="0">
                <a:solidFill>
                  <a:srgbClr val="00AFEF"/>
                </a:solidFill>
                <a:latin typeface="Calibri"/>
                <a:cs typeface="Calibri"/>
              </a:rPr>
              <a:t>kbps </a:t>
            </a:r>
            <a:r>
              <a:rPr sz="2000" spc="-25" dirty="0" smtClean="0">
                <a:solidFill>
                  <a:srgbClr val="001F5F"/>
                </a:solidFill>
                <a:latin typeface="Calibri"/>
                <a:cs typeface="Calibri"/>
              </a:rPr>
              <a:t>and</a:t>
            </a:r>
            <a:r>
              <a:rPr lang="en-IN" sz="2000" dirty="0">
                <a:latin typeface="Calibri"/>
                <a:cs typeface="Calibri"/>
              </a:rPr>
              <a:t> </a:t>
            </a:r>
            <a:r>
              <a:rPr sz="2000" dirty="0" smtClean="0">
                <a:solidFill>
                  <a:srgbClr val="001F5F"/>
                </a:solidFill>
                <a:latin typeface="Calibri"/>
                <a:cs typeface="Calibri"/>
              </a:rPr>
              <a:t>may</a:t>
            </a:r>
            <a:r>
              <a:rPr sz="2000" spc="-50" dirty="0" smtClean="0">
                <a:solidFill>
                  <a:srgbClr val="001F5F"/>
                </a:solidFill>
                <a:latin typeface="Calibri"/>
                <a:cs typeface="Calibri"/>
              </a:rPr>
              <a:t> </a:t>
            </a:r>
            <a:r>
              <a:rPr sz="2000" dirty="0">
                <a:solidFill>
                  <a:srgbClr val="001F5F"/>
                </a:solidFill>
                <a:latin typeface="Calibri"/>
                <a:cs typeface="Calibri"/>
              </a:rPr>
              <a:t>utilize</a:t>
            </a:r>
            <a:r>
              <a:rPr sz="2000" spc="-35" dirty="0">
                <a:solidFill>
                  <a:srgbClr val="001F5F"/>
                </a:solidFill>
                <a:latin typeface="Calibri"/>
                <a:cs typeface="Calibri"/>
              </a:rPr>
              <a:t> </a:t>
            </a:r>
            <a:r>
              <a:rPr sz="2000" dirty="0">
                <a:solidFill>
                  <a:srgbClr val="001F5F"/>
                </a:solidFill>
                <a:latin typeface="Calibri"/>
                <a:cs typeface="Calibri"/>
              </a:rPr>
              <a:t>a</a:t>
            </a:r>
            <a:r>
              <a:rPr sz="2000" spc="-55" dirty="0">
                <a:solidFill>
                  <a:srgbClr val="001F5F"/>
                </a:solidFill>
                <a:latin typeface="Calibri"/>
                <a:cs typeface="Calibri"/>
              </a:rPr>
              <a:t> </a:t>
            </a:r>
            <a:r>
              <a:rPr sz="2000" spc="-45" dirty="0">
                <a:solidFill>
                  <a:srgbClr val="001F5F"/>
                </a:solidFill>
                <a:latin typeface="Calibri"/>
                <a:cs typeface="Calibri"/>
              </a:rPr>
              <a:t>star, </a:t>
            </a:r>
            <a:r>
              <a:rPr sz="2000" dirty="0">
                <a:solidFill>
                  <a:srgbClr val="001F5F"/>
                </a:solidFill>
                <a:latin typeface="Calibri"/>
                <a:cs typeface="Calibri"/>
              </a:rPr>
              <a:t>mesh,</a:t>
            </a:r>
            <a:r>
              <a:rPr sz="2000" spc="-35" dirty="0">
                <a:solidFill>
                  <a:srgbClr val="001F5F"/>
                </a:solidFill>
                <a:latin typeface="Calibri"/>
                <a:cs typeface="Calibri"/>
              </a:rPr>
              <a:t> </a:t>
            </a:r>
            <a:r>
              <a:rPr sz="2000" dirty="0">
                <a:solidFill>
                  <a:srgbClr val="001F5F"/>
                </a:solidFill>
                <a:latin typeface="Calibri"/>
                <a:cs typeface="Calibri"/>
              </a:rPr>
              <a:t>or</a:t>
            </a:r>
            <a:r>
              <a:rPr sz="2000" spc="-40" dirty="0">
                <a:solidFill>
                  <a:srgbClr val="001F5F"/>
                </a:solidFill>
                <a:latin typeface="Calibri"/>
                <a:cs typeface="Calibri"/>
              </a:rPr>
              <a:t> </a:t>
            </a:r>
            <a:r>
              <a:rPr sz="2000" dirty="0">
                <a:solidFill>
                  <a:srgbClr val="001F5F"/>
                </a:solidFill>
                <a:latin typeface="Calibri"/>
                <a:cs typeface="Calibri"/>
              </a:rPr>
              <a:t>combined</a:t>
            </a:r>
            <a:r>
              <a:rPr sz="2000" spc="-40" dirty="0">
                <a:solidFill>
                  <a:srgbClr val="001F5F"/>
                </a:solidFill>
                <a:latin typeface="Calibri"/>
                <a:cs typeface="Calibri"/>
              </a:rPr>
              <a:t> </a:t>
            </a:r>
            <a:r>
              <a:rPr sz="2000" dirty="0">
                <a:solidFill>
                  <a:srgbClr val="001F5F"/>
                </a:solidFill>
                <a:latin typeface="Calibri"/>
                <a:cs typeface="Calibri"/>
              </a:rPr>
              <a:t>network</a:t>
            </a:r>
            <a:r>
              <a:rPr sz="2000" spc="-45" dirty="0">
                <a:solidFill>
                  <a:srgbClr val="001F5F"/>
                </a:solidFill>
                <a:latin typeface="Calibri"/>
                <a:cs typeface="Calibri"/>
              </a:rPr>
              <a:t> </a:t>
            </a:r>
            <a:r>
              <a:rPr sz="2000" spc="-10" dirty="0">
                <a:solidFill>
                  <a:srgbClr val="001F5F"/>
                </a:solidFill>
                <a:latin typeface="Calibri"/>
                <a:cs typeface="Calibri"/>
              </a:rPr>
              <a:t>topologies, </a:t>
            </a:r>
            <a:r>
              <a:rPr sz="2000" dirty="0">
                <a:solidFill>
                  <a:srgbClr val="001F5F"/>
                </a:solidFill>
                <a:latin typeface="Calibri"/>
                <a:cs typeface="Calibri"/>
              </a:rPr>
              <a:t>ensuring</a:t>
            </a:r>
            <a:r>
              <a:rPr sz="2000" spc="-80" dirty="0">
                <a:solidFill>
                  <a:srgbClr val="001F5F"/>
                </a:solidFill>
                <a:latin typeface="Calibri"/>
                <a:cs typeface="Calibri"/>
              </a:rPr>
              <a:t> </a:t>
            </a:r>
            <a:r>
              <a:rPr sz="2000" dirty="0">
                <a:solidFill>
                  <a:srgbClr val="001F5F"/>
                </a:solidFill>
                <a:latin typeface="Calibri"/>
                <a:cs typeface="Calibri"/>
              </a:rPr>
              <a:t>proper</a:t>
            </a:r>
            <a:r>
              <a:rPr sz="2000" spc="-65" dirty="0">
                <a:solidFill>
                  <a:srgbClr val="001F5F"/>
                </a:solidFill>
                <a:latin typeface="Calibri"/>
                <a:cs typeface="Calibri"/>
              </a:rPr>
              <a:t> </a:t>
            </a:r>
            <a:r>
              <a:rPr sz="2000" spc="-10" dirty="0">
                <a:solidFill>
                  <a:srgbClr val="001F5F"/>
                </a:solidFill>
                <a:latin typeface="Calibri"/>
                <a:cs typeface="Calibri"/>
              </a:rPr>
              <a:t>operations</a:t>
            </a:r>
            <a:r>
              <a:rPr sz="2000" spc="-10" dirty="0" smtClean="0">
                <a:solidFill>
                  <a:srgbClr val="001F5F"/>
                </a:solidFill>
                <a:latin typeface="Calibri"/>
                <a:cs typeface="Calibri"/>
              </a:rPr>
              <a:t>.</a:t>
            </a:r>
            <a:endParaRPr lang="en-IN" sz="2000" spc="-10" dirty="0" smtClean="0">
              <a:solidFill>
                <a:srgbClr val="001F5F"/>
              </a:solidFill>
              <a:latin typeface="Calibri"/>
              <a:cs typeface="Calibri"/>
            </a:endParaRPr>
          </a:p>
          <a:p>
            <a:pPr algn="just">
              <a:lnSpc>
                <a:spcPct val="100000"/>
              </a:lnSpc>
              <a:spcBef>
                <a:spcPts val="850"/>
              </a:spcBef>
            </a:pPr>
            <a:endParaRPr lang="en-US" sz="2000" dirty="0" smtClean="0">
              <a:latin typeface="Calibri"/>
              <a:cs typeface="Calibri"/>
            </a:endParaRPr>
          </a:p>
          <a:p>
            <a:pPr marL="355600" marR="993140" indent="-342900" algn="just">
              <a:lnSpc>
                <a:spcPts val="2590"/>
              </a:lnSpc>
              <a:spcBef>
                <a:spcPts val="5"/>
              </a:spcBef>
              <a:buChar char="•"/>
              <a:tabLst>
                <a:tab pos="355600" algn="l"/>
                <a:tab pos="423545" algn="l"/>
              </a:tabLst>
            </a:pPr>
            <a:r>
              <a:rPr lang="en-US" sz="2000" b="1" i="1" dirty="0" smtClean="0">
                <a:latin typeface="Calibri"/>
                <a:cs typeface="Calibri"/>
              </a:rPr>
              <a:t>Large</a:t>
            </a:r>
            <a:r>
              <a:rPr lang="en-US" sz="2000" b="1" i="1" spc="-55" dirty="0" smtClean="0">
                <a:latin typeface="Calibri"/>
                <a:cs typeface="Calibri"/>
              </a:rPr>
              <a:t> </a:t>
            </a:r>
            <a:r>
              <a:rPr lang="en-US" sz="2000" b="1" i="1" dirty="0" smtClean="0">
                <a:latin typeface="Calibri"/>
                <a:cs typeface="Calibri"/>
              </a:rPr>
              <a:t>bursts</a:t>
            </a:r>
            <a:r>
              <a:rPr lang="en-US" sz="2000" b="1" i="1" spc="-30" dirty="0" smtClean="0">
                <a:latin typeface="Calibri"/>
                <a:cs typeface="Calibri"/>
              </a:rPr>
              <a:t> </a:t>
            </a:r>
            <a:r>
              <a:rPr lang="en-US" sz="2000" b="1" i="1" dirty="0" smtClean="0">
                <a:latin typeface="Calibri"/>
                <a:cs typeface="Calibri"/>
              </a:rPr>
              <a:t>of</a:t>
            </a:r>
            <a:r>
              <a:rPr lang="en-US" sz="2000" b="1" i="1" spc="-30" dirty="0" smtClean="0">
                <a:latin typeface="Calibri"/>
                <a:cs typeface="Calibri"/>
              </a:rPr>
              <a:t> </a:t>
            </a:r>
            <a:r>
              <a:rPr lang="en-US" sz="2000" b="1" i="1" dirty="0" smtClean="0">
                <a:latin typeface="Calibri"/>
                <a:cs typeface="Calibri"/>
              </a:rPr>
              <a:t>unpredictable</a:t>
            </a:r>
            <a:r>
              <a:rPr lang="en-US" sz="2000" b="1" i="1" spc="-60" dirty="0" smtClean="0">
                <a:latin typeface="Calibri"/>
                <a:cs typeface="Calibri"/>
              </a:rPr>
              <a:t> </a:t>
            </a:r>
            <a:r>
              <a:rPr lang="en-US" sz="2000" b="1" i="1" dirty="0" smtClean="0">
                <a:latin typeface="Calibri"/>
                <a:cs typeface="Calibri"/>
              </a:rPr>
              <a:t>errors</a:t>
            </a:r>
            <a:r>
              <a:rPr lang="en-US" sz="2000" b="1" i="1" spc="-15" dirty="0" smtClean="0">
                <a:latin typeface="Calibri"/>
                <a:cs typeface="Calibri"/>
              </a:rPr>
              <a:t> </a:t>
            </a:r>
            <a:r>
              <a:rPr lang="en-US" sz="2000" b="1" i="1" dirty="0" smtClean="0">
                <a:latin typeface="Calibri"/>
                <a:cs typeface="Calibri"/>
              </a:rPr>
              <a:t>and</a:t>
            </a:r>
            <a:r>
              <a:rPr lang="en-US" sz="2000" b="1" i="1" spc="-35" dirty="0" smtClean="0">
                <a:latin typeface="Calibri"/>
                <a:cs typeface="Calibri"/>
              </a:rPr>
              <a:t> </a:t>
            </a:r>
            <a:r>
              <a:rPr lang="en-US" sz="2000" b="1" i="1" dirty="0" smtClean="0">
                <a:latin typeface="Calibri"/>
                <a:cs typeface="Calibri"/>
              </a:rPr>
              <a:t>even</a:t>
            </a:r>
            <a:r>
              <a:rPr lang="en-US" sz="2000" b="1" i="1" spc="-40" dirty="0" smtClean="0">
                <a:latin typeface="Calibri"/>
                <a:cs typeface="Calibri"/>
              </a:rPr>
              <a:t> </a:t>
            </a:r>
            <a:r>
              <a:rPr lang="en-US" sz="2000" b="1" i="1" dirty="0" smtClean="0">
                <a:latin typeface="Calibri"/>
                <a:cs typeface="Calibri"/>
              </a:rPr>
              <a:t>loss</a:t>
            </a:r>
            <a:r>
              <a:rPr lang="en-US" sz="2000" b="1" i="1" spc="-35" dirty="0" smtClean="0">
                <a:latin typeface="Calibri"/>
                <a:cs typeface="Calibri"/>
              </a:rPr>
              <a:t> </a:t>
            </a:r>
            <a:r>
              <a:rPr lang="en-US" sz="2000" b="1" i="1" spc="-25" dirty="0" smtClean="0">
                <a:latin typeface="Calibri"/>
                <a:cs typeface="Calibri"/>
              </a:rPr>
              <a:t>of </a:t>
            </a:r>
            <a:r>
              <a:rPr lang="en-US" sz="2000" b="1" i="1" dirty="0" smtClean="0">
                <a:latin typeface="Calibri"/>
                <a:cs typeface="Calibri"/>
              </a:rPr>
              <a:t>connectivity</a:t>
            </a:r>
            <a:r>
              <a:rPr lang="en-US" sz="2000" b="1" i="1" spc="-20" dirty="0" smtClean="0">
                <a:latin typeface="Calibri"/>
                <a:cs typeface="Calibri"/>
              </a:rPr>
              <a:t> </a:t>
            </a:r>
            <a:r>
              <a:rPr lang="en-US" sz="2000" b="1" i="1" dirty="0" smtClean="0">
                <a:latin typeface="Calibri"/>
                <a:cs typeface="Calibri"/>
              </a:rPr>
              <a:t>at</a:t>
            </a:r>
            <a:r>
              <a:rPr lang="en-US" sz="2000" b="1" i="1" spc="-25" dirty="0">
                <a:latin typeface="Calibri"/>
                <a:cs typeface="Calibri"/>
              </a:rPr>
              <a:t> </a:t>
            </a:r>
            <a:r>
              <a:rPr lang="en-US" sz="2000" b="1" i="1" dirty="0" smtClean="0">
                <a:latin typeface="Calibri"/>
                <a:cs typeface="Calibri"/>
              </a:rPr>
              <a:t>times</a:t>
            </a:r>
            <a:r>
              <a:rPr lang="en-US" sz="2000" b="1" i="1" spc="-20" dirty="0" smtClean="0">
                <a:latin typeface="Calibri"/>
                <a:cs typeface="Calibri"/>
              </a:rPr>
              <a:t> </a:t>
            </a:r>
            <a:r>
              <a:rPr lang="en-US" sz="2000" b="1" i="1" dirty="0" smtClean="0">
                <a:latin typeface="Calibri"/>
                <a:cs typeface="Calibri"/>
              </a:rPr>
              <a:t>may</a:t>
            </a:r>
            <a:r>
              <a:rPr lang="en-US" sz="2000" b="1" i="1" spc="-45" dirty="0" smtClean="0">
                <a:latin typeface="Calibri"/>
                <a:cs typeface="Calibri"/>
              </a:rPr>
              <a:t> </a:t>
            </a:r>
            <a:r>
              <a:rPr lang="en-US" sz="2000" b="1" i="1" spc="-10" dirty="0" smtClean="0">
                <a:latin typeface="Calibri"/>
                <a:cs typeface="Calibri"/>
              </a:rPr>
              <a:t>occur.</a:t>
            </a:r>
            <a:endParaRPr lang="en-US" sz="2000" dirty="0" smtClean="0">
              <a:latin typeface="Calibri"/>
              <a:cs typeface="Calibri"/>
            </a:endParaRPr>
          </a:p>
          <a:p>
            <a:pPr algn="just">
              <a:lnSpc>
                <a:spcPct val="100000"/>
              </a:lnSpc>
              <a:buFont typeface="Arial MT"/>
              <a:buChar char="•"/>
            </a:pPr>
            <a:endParaRPr lang="en-US" sz="2000" dirty="0" smtClean="0">
              <a:latin typeface="Calibri"/>
              <a:cs typeface="Calibri"/>
            </a:endParaRPr>
          </a:p>
          <a:p>
            <a:pPr algn="just">
              <a:lnSpc>
                <a:spcPct val="100000"/>
              </a:lnSpc>
              <a:spcBef>
                <a:spcPts val="1015"/>
              </a:spcBef>
              <a:buFont typeface="Arial MT"/>
              <a:buChar char="•"/>
            </a:pPr>
            <a:endParaRPr lang="en-US" sz="2000" dirty="0" smtClean="0">
              <a:latin typeface="Calibri"/>
              <a:cs typeface="Calibri"/>
            </a:endParaRPr>
          </a:p>
          <a:p>
            <a:pPr marL="355600" marR="48260" indent="-342900" algn="just">
              <a:lnSpc>
                <a:spcPct val="90000"/>
              </a:lnSpc>
              <a:buChar char="•"/>
              <a:tabLst>
                <a:tab pos="355600" algn="l"/>
                <a:tab pos="423545" algn="l"/>
              </a:tabLst>
            </a:pPr>
            <a:r>
              <a:rPr lang="en-US" sz="2000" dirty="0" smtClean="0">
                <a:latin typeface="Calibri"/>
                <a:cs typeface="Calibri"/>
              </a:rPr>
              <a:t>These</a:t>
            </a:r>
            <a:r>
              <a:rPr lang="en-US" sz="2000" spc="-35" dirty="0" smtClean="0">
                <a:latin typeface="Calibri"/>
                <a:cs typeface="Calibri"/>
              </a:rPr>
              <a:t> </a:t>
            </a:r>
            <a:r>
              <a:rPr lang="en-US" sz="2000" spc="-10" dirty="0" smtClean="0">
                <a:latin typeface="Calibri"/>
                <a:cs typeface="Calibri"/>
              </a:rPr>
              <a:t>behaviors</a:t>
            </a:r>
            <a:r>
              <a:rPr lang="en-US" sz="2000" spc="-50" dirty="0" smtClean="0">
                <a:latin typeface="Calibri"/>
                <a:cs typeface="Calibri"/>
              </a:rPr>
              <a:t> </a:t>
            </a:r>
            <a:r>
              <a:rPr lang="en-US" sz="2000" dirty="0" smtClean="0">
                <a:latin typeface="Calibri"/>
                <a:cs typeface="Calibri"/>
              </a:rPr>
              <a:t>can</a:t>
            </a:r>
            <a:r>
              <a:rPr lang="en-US" sz="2000" spc="-55" dirty="0" smtClean="0">
                <a:latin typeface="Calibri"/>
                <a:cs typeface="Calibri"/>
              </a:rPr>
              <a:t> </a:t>
            </a:r>
            <a:r>
              <a:rPr lang="en-US" sz="2000" dirty="0" smtClean="0">
                <a:latin typeface="Calibri"/>
                <a:cs typeface="Calibri"/>
              </a:rPr>
              <a:t>be</a:t>
            </a:r>
            <a:r>
              <a:rPr lang="en-US" sz="2000" spc="-45" dirty="0" smtClean="0">
                <a:latin typeface="Calibri"/>
                <a:cs typeface="Calibri"/>
              </a:rPr>
              <a:t> </a:t>
            </a:r>
            <a:r>
              <a:rPr lang="en-US" sz="2000" dirty="0" smtClean="0">
                <a:latin typeface="Calibri"/>
                <a:cs typeface="Calibri"/>
              </a:rPr>
              <a:t>observed</a:t>
            </a:r>
            <a:r>
              <a:rPr lang="en-US" sz="2000" spc="-30" dirty="0" smtClean="0">
                <a:latin typeface="Calibri"/>
                <a:cs typeface="Calibri"/>
              </a:rPr>
              <a:t> </a:t>
            </a:r>
            <a:r>
              <a:rPr lang="en-US" sz="2000" dirty="0" smtClean="0">
                <a:latin typeface="Calibri"/>
                <a:cs typeface="Calibri"/>
              </a:rPr>
              <a:t>on</a:t>
            </a:r>
            <a:r>
              <a:rPr lang="en-US" sz="2000" spc="-50" dirty="0" smtClean="0">
                <a:latin typeface="Calibri"/>
                <a:cs typeface="Calibri"/>
              </a:rPr>
              <a:t> </a:t>
            </a:r>
            <a:r>
              <a:rPr lang="en-US" sz="2000" dirty="0" smtClean="0">
                <a:latin typeface="Calibri"/>
                <a:cs typeface="Calibri"/>
              </a:rPr>
              <a:t>both</a:t>
            </a:r>
            <a:r>
              <a:rPr lang="en-US" sz="2000" spc="-50" dirty="0" smtClean="0">
                <a:latin typeface="Calibri"/>
                <a:cs typeface="Calibri"/>
              </a:rPr>
              <a:t> </a:t>
            </a:r>
            <a:r>
              <a:rPr lang="en-US" sz="2000" dirty="0" smtClean="0">
                <a:latin typeface="Calibri"/>
                <a:cs typeface="Calibri"/>
              </a:rPr>
              <a:t>wireless</a:t>
            </a:r>
            <a:r>
              <a:rPr lang="en-US" sz="2000" spc="-50" dirty="0" smtClean="0">
                <a:latin typeface="Calibri"/>
                <a:cs typeface="Calibri"/>
              </a:rPr>
              <a:t> </a:t>
            </a:r>
            <a:r>
              <a:rPr lang="en-US" sz="2000" spc="-25" dirty="0" smtClean="0">
                <a:latin typeface="Calibri"/>
                <a:cs typeface="Calibri"/>
              </a:rPr>
              <a:t>and </a:t>
            </a:r>
            <a:r>
              <a:rPr lang="en-US" sz="2000" dirty="0" smtClean="0">
                <a:latin typeface="Calibri"/>
                <a:cs typeface="Calibri"/>
              </a:rPr>
              <a:t>narrowband</a:t>
            </a:r>
            <a:r>
              <a:rPr lang="en-US" sz="2000" spc="-30" dirty="0" smtClean="0">
                <a:latin typeface="Calibri"/>
                <a:cs typeface="Calibri"/>
              </a:rPr>
              <a:t> </a:t>
            </a:r>
            <a:r>
              <a:rPr lang="en-US" sz="2000" spc="-25" dirty="0" smtClean="0">
                <a:latin typeface="Calibri"/>
                <a:cs typeface="Calibri"/>
              </a:rPr>
              <a:t>power-</a:t>
            </a:r>
            <a:r>
              <a:rPr lang="en-US" sz="2000" dirty="0" smtClean="0">
                <a:latin typeface="Calibri"/>
                <a:cs typeface="Calibri"/>
              </a:rPr>
              <a:t>line</a:t>
            </a:r>
            <a:r>
              <a:rPr lang="en-US" sz="2000" spc="-30" dirty="0" smtClean="0">
                <a:latin typeface="Calibri"/>
                <a:cs typeface="Calibri"/>
              </a:rPr>
              <a:t> </a:t>
            </a:r>
            <a:r>
              <a:rPr lang="en-US" sz="2000" spc="-10" dirty="0" smtClean="0">
                <a:latin typeface="Calibri"/>
                <a:cs typeface="Calibri"/>
              </a:rPr>
              <a:t>communication</a:t>
            </a:r>
            <a:r>
              <a:rPr lang="en-US" sz="2000" spc="-50" dirty="0" smtClean="0">
                <a:latin typeface="Calibri"/>
                <a:cs typeface="Calibri"/>
              </a:rPr>
              <a:t> </a:t>
            </a:r>
            <a:r>
              <a:rPr lang="en-US" sz="2000" dirty="0" smtClean="0">
                <a:latin typeface="Calibri"/>
                <a:cs typeface="Calibri"/>
              </a:rPr>
              <a:t>links,</a:t>
            </a:r>
            <a:r>
              <a:rPr lang="en-US" sz="2000" spc="-45" dirty="0" smtClean="0">
                <a:latin typeface="Calibri"/>
                <a:cs typeface="Calibri"/>
              </a:rPr>
              <a:t> </a:t>
            </a:r>
            <a:r>
              <a:rPr lang="en-US" sz="2000" dirty="0" smtClean="0">
                <a:latin typeface="Calibri"/>
                <a:cs typeface="Calibri"/>
              </a:rPr>
              <a:t>where</a:t>
            </a:r>
            <a:r>
              <a:rPr lang="en-US" sz="2000" spc="-30" dirty="0" smtClean="0">
                <a:latin typeface="Calibri"/>
                <a:cs typeface="Calibri"/>
              </a:rPr>
              <a:t> </a:t>
            </a:r>
            <a:r>
              <a:rPr lang="en-US" sz="2000" spc="-10" dirty="0" smtClean="0">
                <a:latin typeface="Calibri"/>
                <a:cs typeface="Calibri"/>
              </a:rPr>
              <a:t>packet </a:t>
            </a:r>
            <a:r>
              <a:rPr lang="en-US" sz="2000" dirty="0" smtClean="0">
                <a:latin typeface="Calibri"/>
                <a:cs typeface="Calibri"/>
              </a:rPr>
              <a:t>delivery</a:t>
            </a:r>
            <a:r>
              <a:rPr lang="en-US" sz="2000" spc="-65" dirty="0" smtClean="0">
                <a:latin typeface="Calibri"/>
                <a:cs typeface="Calibri"/>
              </a:rPr>
              <a:t> </a:t>
            </a:r>
            <a:r>
              <a:rPr lang="en-US" sz="2000" dirty="0" smtClean="0">
                <a:latin typeface="Calibri"/>
                <a:cs typeface="Calibri"/>
              </a:rPr>
              <a:t>variation</a:t>
            </a:r>
            <a:r>
              <a:rPr lang="en-US" sz="2000" spc="-70" dirty="0" smtClean="0">
                <a:latin typeface="Calibri"/>
                <a:cs typeface="Calibri"/>
              </a:rPr>
              <a:t> </a:t>
            </a:r>
            <a:r>
              <a:rPr lang="en-US" sz="2000" dirty="0" smtClean="0">
                <a:latin typeface="Calibri"/>
                <a:cs typeface="Calibri"/>
              </a:rPr>
              <a:t>may</a:t>
            </a:r>
            <a:r>
              <a:rPr lang="en-US" sz="2000" spc="-80" dirty="0" smtClean="0">
                <a:latin typeface="Calibri"/>
                <a:cs typeface="Calibri"/>
              </a:rPr>
              <a:t> </a:t>
            </a:r>
            <a:r>
              <a:rPr lang="en-US" sz="2000" dirty="0" smtClean="0">
                <a:latin typeface="Calibri"/>
                <a:cs typeface="Calibri"/>
              </a:rPr>
              <a:t>fluctuate</a:t>
            </a:r>
            <a:r>
              <a:rPr lang="en-US" sz="2000" spc="-65" dirty="0" smtClean="0">
                <a:latin typeface="Calibri"/>
                <a:cs typeface="Calibri"/>
              </a:rPr>
              <a:t> </a:t>
            </a:r>
            <a:r>
              <a:rPr lang="en-US" sz="2000" dirty="0" smtClean="0">
                <a:latin typeface="Calibri"/>
                <a:cs typeface="Calibri"/>
              </a:rPr>
              <a:t>greatly</a:t>
            </a:r>
            <a:r>
              <a:rPr lang="en-US" sz="2000" spc="-70" dirty="0" smtClean="0">
                <a:latin typeface="Calibri"/>
                <a:cs typeface="Calibri"/>
              </a:rPr>
              <a:t> </a:t>
            </a:r>
            <a:r>
              <a:rPr lang="en-US" sz="2000" dirty="0" smtClean="0">
                <a:latin typeface="Calibri"/>
                <a:cs typeface="Calibri"/>
              </a:rPr>
              <a:t>during</a:t>
            </a:r>
            <a:r>
              <a:rPr lang="en-US" sz="2000" spc="-60" dirty="0" smtClean="0">
                <a:latin typeface="Calibri"/>
                <a:cs typeface="Calibri"/>
              </a:rPr>
              <a:t> </a:t>
            </a:r>
            <a:r>
              <a:rPr lang="en-US" sz="2000" dirty="0" smtClean="0">
                <a:latin typeface="Calibri"/>
                <a:cs typeface="Calibri"/>
              </a:rPr>
              <a:t>the</a:t>
            </a:r>
            <a:r>
              <a:rPr lang="en-US" sz="2000" spc="-60" dirty="0" smtClean="0">
                <a:latin typeface="Calibri"/>
                <a:cs typeface="Calibri"/>
              </a:rPr>
              <a:t> </a:t>
            </a:r>
            <a:r>
              <a:rPr lang="en-US" sz="2000" dirty="0" smtClean="0">
                <a:latin typeface="Calibri"/>
                <a:cs typeface="Calibri"/>
              </a:rPr>
              <a:t>course</a:t>
            </a:r>
            <a:r>
              <a:rPr lang="en-US" sz="2000" spc="-65" dirty="0" smtClean="0">
                <a:latin typeface="Calibri"/>
                <a:cs typeface="Calibri"/>
              </a:rPr>
              <a:t> </a:t>
            </a:r>
            <a:r>
              <a:rPr lang="en-US" sz="2000" dirty="0" smtClean="0">
                <a:latin typeface="Calibri"/>
                <a:cs typeface="Calibri"/>
              </a:rPr>
              <a:t>of</a:t>
            </a:r>
            <a:r>
              <a:rPr lang="en-US" sz="2000" spc="-55" dirty="0" smtClean="0">
                <a:latin typeface="Calibri"/>
                <a:cs typeface="Calibri"/>
              </a:rPr>
              <a:t> </a:t>
            </a:r>
            <a:r>
              <a:rPr lang="en-US" sz="2000" spc="-50" dirty="0" smtClean="0">
                <a:latin typeface="Calibri"/>
                <a:cs typeface="Calibri"/>
              </a:rPr>
              <a:t>a </a:t>
            </a:r>
            <a:r>
              <a:rPr lang="en-US" sz="2000" spc="-20" dirty="0" smtClean="0">
                <a:latin typeface="Calibri"/>
                <a:cs typeface="Calibri"/>
              </a:rPr>
              <a:t>day.</a:t>
            </a:r>
            <a:endParaRPr lang="en-US" sz="2000" dirty="0" smtClean="0">
              <a:latin typeface="Calibri"/>
              <a:cs typeface="Calibri"/>
            </a:endParaRPr>
          </a:p>
          <a:p>
            <a:pPr marL="12700" marR="200660" algn="just">
              <a:lnSpc>
                <a:spcPct val="100000"/>
              </a:lnSpc>
              <a:spcBef>
                <a:spcPts val="5"/>
              </a:spcBef>
              <a:tabLst>
                <a:tab pos="355600" algn="l"/>
              </a:tabLst>
            </a:pPr>
            <a:endParaRPr lang="en-IN" sz="2000" spc="-10" dirty="0" smtClean="0">
              <a:solidFill>
                <a:srgbClr val="001F5F"/>
              </a:solidFill>
              <a:latin typeface="Calibri"/>
              <a:cs typeface="Calibri"/>
            </a:endParaRPr>
          </a:p>
          <a:p>
            <a:pPr marL="355600" marR="200660" indent="-342900" algn="just">
              <a:lnSpc>
                <a:spcPct val="100000"/>
              </a:lnSpc>
              <a:spcBef>
                <a:spcPts val="5"/>
              </a:spcBef>
              <a:buFont typeface="Arial MT"/>
              <a:buChar char="•"/>
              <a:tabLst>
                <a:tab pos="355600" algn="l"/>
              </a:tabLst>
            </a:pPr>
            <a:endParaRPr sz="2000" dirty="0">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4800" y="304800"/>
            <a:ext cx="8305799" cy="628377"/>
          </a:xfrm>
          <a:prstGeom prst="rect">
            <a:avLst/>
          </a:prstGeom>
        </p:spPr>
        <p:txBody>
          <a:bodyPr vert="horz" wrap="square" lIns="0" tIns="12700" rIns="0" bIns="0" rtlCol="0">
            <a:spAutoFit/>
          </a:bodyPr>
          <a:lstStyle/>
          <a:p>
            <a:pPr marL="355600" marR="5080" indent="-342900">
              <a:lnSpc>
                <a:spcPct val="100000"/>
              </a:lnSpc>
              <a:spcBef>
                <a:spcPts val="100"/>
              </a:spcBef>
              <a:buFont typeface="Arial MT"/>
              <a:buChar char="•"/>
              <a:tabLst>
                <a:tab pos="355600" algn="l"/>
              </a:tabLst>
            </a:pPr>
            <a:r>
              <a:rPr sz="2000" dirty="0">
                <a:latin typeface="Calibri"/>
                <a:cs typeface="Calibri"/>
              </a:rPr>
              <a:t>Unstable</a:t>
            </a:r>
            <a:r>
              <a:rPr sz="2000" spc="-75" dirty="0">
                <a:latin typeface="Calibri"/>
                <a:cs typeface="Calibri"/>
              </a:rPr>
              <a:t> </a:t>
            </a:r>
            <a:r>
              <a:rPr sz="2000" dirty="0">
                <a:latin typeface="Calibri"/>
                <a:cs typeface="Calibri"/>
              </a:rPr>
              <a:t>link</a:t>
            </a:r>
            <a:r>
              <a:rPr sz="2000" spc="-75" dirty="0">
                <a:latin typeface="Calibri"/>
                <a:cs typeface="Calibri"/>
              </a:rPr>
              <a:t> </a:t>
            </a:r>
            <a:r>
              <a:rPr sz="2000" dirty="0">
                <a:latin typeface="Calibri"/>
                <a:cs typeface="Calibri"/>
              </a:rPr>
              <a:t>layer</a:t>
            </a:r>
            <a:r>
              <a:rPr sz="2000" spc="-75" dirty="0">
                <a:latin typeface="Calibri"/>
                <a:cs typeface="Calibri"/>
              </a:rPr>
              <a:t> </a:t>
            </a:r>
            <a:r>
              <a:rPr sz="2000" spc="-10" dirty="0">
                <a:latin typeface="Calibri"/>
                <a:cs typeface="Calibri"/>
              </a:rPr>
              <a:t>environments</a:t>
            </a:r>
            <a:r>
              <a:rPr sz="2000" spc="-70" dirty="0">
                <a:latin typeface="Calibri"/>
                <a:cs typeface="Calibri"/>
              </a:rPr>
              <a:t> </a:t>
            </a:r>
            <a:r>
              <a:rPr sz="2000" dirty="0">
                <a:latin typeface="Calibri"/>
                <a:cs typeface="Calibri"/>
              </a:rPr>
              <a:t>create</a:t>
            </a:r>
            <a:r>
              <a:rPr sz="2000" spc="-70" dirty="0">
                <a:latin typeface="Calibri"/>
                <a:cs typeface="Calibri"/>
              </a:rPr>
              <a:t> </a:t>
            </a:r>
            <a:r>
              <a:rPr sz="2000" dirty="0">
                <a:latin typeface="Calibri"/>
                <a:cs typeface="Calibri"/>
              </a:rPr>
              <a:t>other</a:t>
            </a:r>
            <a:r>
              <a:rPr sz="2000" spc="-70" dirty="0">
                <a:latin typeface="Calibri"/>
                <a:cs typeface="Calibri"/>
              </a:rPr>
              <a:t> </a:t>
            </a:r>
            <a:r>
              <a:rPr sz="2000" dirty="0">
                <a:latin typeface="Calibri"/>
                <a:cs typeface="Calibri"/>
              </a:rPr>
              <a:t>challenges</a:t>
            </a:r>
            <a:r>
              <a:rPr sz="2000" spc="-75" dirty="0">
                <a:latin typeface="Calibri"/>
                <a:cs typeface="Calibri"/>
              </a:rPr>
              <a:t> </a:t>
            </a:r>
            <a:r>
              <a:rPr sz="2000" spc="-25" dirty="0">
                <a:latin typeface="Calibri"/>
                <a:cs typeface="Calibri"/>
              </a:rPr>
              <a:t>in </a:t>
            </a:r>
            <a:r>
              <a:rPr sz="2000" dirty="0">
                <a:latin typeface="Calibri"/>
                <a:cs typeface="Calibri"/>
              </a:rPr>
              <a:t>terms</a:t>
            </a:r>
            <a:r>
              <a:rPr sz="2000" spc="-75" dirty="0">
                <a:latin typeface="Calibri"/>
                <a:cs typeface="Calibri"/>
              </a:rPr>
              <a:t> </a:t>
            </a:r>
            <a:r>
              <a:rPr sz="2000" dirty="0">
                <a:latin typeface="Calibri"/>
                <a:cs typeface="Calibri"/>
              </a:rPr>
              <a:t>of</a:t>
            </a:r>
            <a:r>
              <a:rPr sz="2000" spc="-80" dirty="0">
                <a:latin typeface="Calibri"/>
                <a:cs typeface="Calibri"/>
              </a:rPr>
              <a:t> </a:t>
            </a:r>
            <a:r>
              <a:rPr sz="2000" b="1" dirty="0">
                <a:latin typeface="Calibri"/>
                <a:cs typeface="Calibri"/>
              </a:rPr>
              <a:t>latency</a:t>
            </a:r>
            <a:r>
              <a:rPr sz="2000" b="1" spc="-70" dirty="0">
                <a:latin typeface="Calibri"/>
                <a:cs typeface="Calibri"/>
              </a:rPr>
              <a:t> </a:t>
            </a:r>
            <a:r>
              <a:rPr sz="2000" b="1" dirty="0">
                <a:latin typeface="Calibri"/>
                <a:cs typeface="Calibri"/>
              </a:rPr>
              <a:t>and</a:t>
            </a:r>
            <a:r>
              <a:rPr sz="2000" b="1" spc="-70" dirty="0">
                <a:latin typeface="Calibri"/>
                <a:cs typeface="Calibri"/>
              </a:rPr>
              <a:t> </a:t>
            </a:r>
            <a:r>
              <a:rPr sz="2000" b="1" dirty="0">
                <a:latin typeface="Calibri"/>
                <a:cs typeface="Calibri"/>
              </a:rPr>
              <a:t>control</a:t>
            </a:r>
            <a:r>
              <a:rPr sz="2000" b="1" spc="-90" dirty="0">
                <a:latin typeface="Calibri"/>
                <a:cs typeface="Calibri"/>
              </a:rPr>
              <a:t> </a:t>
            </a:r>
            <a:r>
              <a:rPr sz="2000" b="1" dirty="0">
                <a:latin typeface="Calibri"/>
                <a:cs typeface="Calibri"/>
              </a:rPr>
              <a:t>plane</a:t>
            </a:r>
            <a:r>
              <a:rPr sz="2000" b="1" spc="-55" dirty="0">
                <a:latin typeface="Calibri"/>
                <a:cs typeface="Calibri"/>
              </a:rPr>
              <a:t> </a:t>
            </a:r>
            <a:r>
              <a:rPr sz="2000" b="1" spc="-10" dirty="0">
                <a:latin typeface="Calibri"/>
                <a:cs typeface="Calibri"/>
              </a:rPr>
              <a:t>reactivity</a:t>
            </a:r>
            <a:r>
              <a:rPr sz="2000" spc="-10" dirty="0">
                <a:latin typeface="Calibri"/>
                <a:cs typeface="Calibri"/>
              </a:rPr>
              <a:t>.</a:t>
            </a:r>
            <a:endParaRPr sz="2000" dirty="0">
              <a:latin typeface="Calibri"/>
              <a:cs typeface="Calibri"/>
            </a:endParaRPr>
          </a:p>
        </p:txBody>
      </p:sp>
      <p:sp>
        <p:nvSpPr>
          <p:cNvPr id="3" name="object 3"/>
          <p:cNvSpPr txBox="1"/>
          <p:nvPr/>
        </p:nvSpPr>
        <p:spPr>
          <a:xfrm>
            <a:off x="302622" y="1295400"/>
            <a:ext cx="8307977" cy="936154"/>
          </a:xfrm>
          <a:prstGeom prst="rect">
            <a:avLst/>
          </a:prstGeom>
        </p:spPr>
        <p:txBody>
          <a:bodyPr vert="horz" wrap="square" lIns="0" tIns="12700" rIns="0" bIns="0" rtlCol="0">
            <a:spAutoFit/>
          </a:bodyPr>
          <a:lstStyle/>
          <a:p>
            <a:pPr marL="355600" marR="5080" indent="-342900" algn="just">
              <a:lnSpc>
                <a:spcPct val="100000"/>
              </a:lnSpc>
              <a:spcBef>
                <a:spcPts val="100"/>
              </a:spcBef>
              <a:buFont typeface="Arial MT"/>
              <a:buChar char="•"/>
              <a:tabLst>
                <a:tab pos="355600" algn="l"/>
              </a:tabLst>
            </a:pPr>
            <a:r>
              <a:rPr sz="2000" dirty="0">
                <a:latin typeface="Calibri"/>
                <a:cs typeface="Calibri"/>
              </a:rPr>
              <a:t>One</a:t>
            </a:r>
            <a:r>
              <a:rPr sz="2000" spc="-20" dirty="0">
                <a:latin typeface="Calibri"/>
                <a:cs typeface="Calibri"/>
              </a:rPr>
              <a:t> </a:t>
            </a:r>
            <a:r>
              <a:rPr sz="2000" dirty="0">
                <a:latin typeface="Calibri"/>
                <a:cs typeface="Calibri"/>
              </a:rPr>
              <a:t>of</a:t>
            </a:r>
            <a:r>
              <a:rPr sz="2000" spc="-15" dirty="0">
                <a:latin typeface="Calibri"/>
                <a:cs typeface="Calibri"/>
              </a:rPr>
              <a:t> </a:t>
            </a:r>
            <a:r>
              <a:rPr sz="2000" dirty="0">
                <a:latin typeface="Calibri"/>
                <a:cs typeface="Calibri"/>
              </a:rPr>
              <a:t>the</a:t>
            </a:r>
            <a:r>
              <a:rPr sz="2000" spc="-20" dirty="0">
                <a:latin typeface="Calibri"/>
                <a:cs typeface="Calibri"/>
              </a:rPr>
              <a:t> </a:t>
            </a:r>
            <a:r>
              <a:rPr sz="2000" dirty="0">
                <a:latin typeface="Calibri"/>
                <a:cs typeface="Calibri"/>
              </a:rPr>
              <a:t>golden</a:t>
            </a:r>
            <a:r>
              <a:rPr sz="2000" spc="-25" dirty="0">
                <a:latin typeface="Calibri"/>
                <a:cs typeface="Calibri"/>
              </a:rPr>
              <a:t> </a:t>
            </a:r>
            <a:r>
              <a:rPr sz="2000" dirty="0">
                <a:latin typeface="Calibri"/>
                <a:cs typeface="Calibri"/>
              </a:rPr>
              <a:t>rules</a:t>
            </a:r>
            <a:r>
              <a:rPr sz="2000" spc="-20" dirty="0">
                <a:latin typeface="Calibri"/>
                <a:cs typeface="Calibri"/>
              </a:rPr>
              <a:t> </a:t>
            </a:r>
            <a:r>
              <a:rPr sz="2000" dirty="0">
                <a:latin typeface="Calibri"/>
                <a:cs typeface="Calibri"/>
              </a:rPr>
              <a:t>in</a:t>
            </a:r>
            <a:r>
              <a:rPr sz="2000" spc="-20" dirty="0">
                <a:latin typeface="Calibri"/>
                <a:cs typeface="Calibri"/>
              </a:rPr>
              <a:t> </a:t>
            </a:r>
            <a:r>
              <a:rPr sz="2000" dirty="0">
                <a:latin typeface="Calibri"/>
                <a:cs typeface="Calibri"/>
              </a:rPr>
              <a:t>a</a:t>
            </a:r>
            <a:r>
              <a:rPr sz="2000" spc="-30" dirty="0">
                <a:latin typeface="Calibri"/>
                <a:cs typeface="Calibri"/>
              </a:rPr>
              <a:t> </a:t>
            </a:r>
            <a:r>
              <a:rPr sz="2000" spc="-10" dirty="0">
                <a:latin typeface="Calibri"/>
                <a:cs typeface="Calibri"/>
              </a:rPr>
              <a:t>constrained</a:t>
            </a:r>
            <a:r>
              <a:rPr sz="2000" spc="-20" dirty="0">
                <a:latin typeface="Calibri"/>
                <a:cs typeface="Calibri"/>
              </a:rPr>
              <a:t> </a:t>
            </a:r>
            <a:r>
              <a:rPr sz="2000" dirty="0">
                <a:latin typeface="Calibri"/>
                <a:cs typeface="Calibri"/>
              </a:rPr>
              <a:t>network</a:t>
            </a:r>
            <a:r>
              <a:rPr sz="2000" spc="-35" dirty="0">
                <a:latin typeface="Calibri"/>
                <a:cs typeface="Calibri"/>
              </a:rPr>
              <a:t> </a:t>
            </a:r>
            <a:r>
              <a:rPr sz="2000" dirty="0">
                <a:latin typeface="Calibri"/>
                <a:cs typeface="Calibri"/>
              </a:rPr>
              <a:t>is</a:t>
            </a:r>
            <a:r>
              <a:rPr sz="2000" spc="-30" dirty="0">
                <a:latin typeface="Calibri"/>
                <a:cs typeface="Calibri"/>
              </a:rPr>
              <a:t> </a:t>
            </a:r>
            <a:r>
              <a:rPr sz="2000" spc="-25" dirty="0">
                <a:latin typeface="Calibri"/>
                <a:cs typeface="Calibri"/>
              </a:rPr>
              <a:t>to </a:t>
            </a:r>
            <a:r>
              <a:rPr sz="2000" b="1" spc="-10" dirty="0">
                <a:latin typeface="Calibri"/>
                <a:cs typeface="Calibri"/>
              </a:rPr>
              <a:t>“underreact</a:t>
            </a:r>
            <a:r>
              <a:rPr sz="2000" b="1" spc="-35" dirty="0">
                <a:latin typeface="Calibri"/>
                <a:cs typeface="Calibri"/>
              </a:rPr>
              <a:t> </a:t>
            </a:r>
            <a:r>
              <a:rPr sz="2000" b="1" dirty="0">
                <a:latin typeface="Calibri"/>
                <a:cs typeface="Calibri"/>
              </a:rPr>
              <a:t>to</a:t>
            </a:r>
            <a:r>
              <a:rPr sz="2000" b="1" spc="-40" dirty="0">
                <a:latin typeface="Calibri"/>
                <a:cs typeface="Calibri"/>
              </a:rPr>
              <a:t> </a:t>
            </a:r>
            <a:r>
              <a:rPr sz="2000" b="1" spc="-30" dirty="0">
                <a:latin typeface="Calibri"/>
                <a:cs typeface="Calibri"/>
              </a:rPr>
              <a:t>failure.”</a:t>
            </a:r>
            <a:r>
              <a:rPr sz="2000" b="1" spc="-65" dirty="0">
                <a:latin typeface="Calibri"/>
                <a:cs typeface="Calibri"/>
              </a:rPr>
              <a:t> </a:t>
            </a:r>
            <a:r>
              <a:rPr sz="2000" dirty="0">
                <a:latin typeface="Calibri"/>
                <a:cs typeface="Calibri"/>
              </a:rPr>
              <a:t>Due</a:t>
            </a:r>
            <a:r>
              <a:rPr sz="2000" spc="-55" dirty="0">
                <a:latin typeface="Calibri"/>
                <a:cs typeface="Calibri"/>
              </a:rPr>
              <a:t> </a:t>
            </a:r>
            <a:r>
              <a:rPr sz="2000" dirty="0">
                <a:latin typeface="Calibri"/>
                <a:cs typeface="Calibri"/>
              </a:rPr>
              <a:t>to</a:t>
            </a:r>
            <a:r>
              <a:rPr sz="2000" spc="-55" dirty="0">
                <a:latin typeface="Calibri"/>
                <a:cs typeface="Calibri"/>
              </a:rPr>
              <a:t> </a:t>
            </a:r>
            <a:r>
              <a:rPr sz="2000" dirty="0">
                <a:latin typeface="Calibri"/>
                <a:cs typeface="Calibri"/>
              </a:rPr>
              <a:t>the</a:t>
            </a:r>
            <a:r>
              <a:rPr sz="2000" spc="-40" dirty="0">
                <a:latin typeface="Calibri"/>
                <a:cs typeface="Calibri"/>
              </a:rPr>
              <a:t> </a:t>
            </a:r>
            <a:r>
              <a:rPr sz="2000" dirty="0">
                <a:latin typeface="Calibri"/>
                <a:cs typeface="Calibri"/>
              </a:rPr>
              <a:t>low</a:t>
            </a:r>
            <a:r>
              <a:rPr sz="2000" spc="-45" dirty="0">
                <a:latin typeface="Calibri"/>
                <a:cs typeface="Calibri"/>
              </a:rPr>
              <a:t> </a:t>
            </a:r>
            <a:r>
              <a:rPr sz="2000" dirty="0">
                <a:latin typeface="Calibri"/>
                <a:cs typeface="Calibri"/>
              </a:rPr>
              <a:t>bandwidth,</a:t>
            </a:r>
            <a:r>
              <a:rPr sz="2000" spc="-60" dirty="0">
                <a:latin typeface="Calibri"/>
                <a:cs typeface="Calibri"/>
              </a:rPr>
              <a:t> </a:t>
            </a:r>
            <a:r>
              <a:rPr sz="2000" spc="-50" dirty="0">
                <a:latin typeface="Calibri"/>
                <a:cs typeface="Calibri"/>
              </a:rPr>
              <a:t>a </a:t>
            </a:r>
            <a:r>
              <a:rPr sz="2000" spc="-10" dirty="0">
                <a:latin typeface="Calibri"/>
                <a:cs typeface="Calibri"/>
              </a:rPr>
              <a:t>constrained</a:t>
            </a:r>
            <a:r>
              <a:rPr sz="2000" spc="-45" dirty="0">
                <a:latin typeface="Calibri"/>
                <a:cs typeface="Calibri"/>
              </a:rPr>
              <a:t> </a:t>
            </a:r>
            <a:r>
              <a:rPr sz="2000" dirty="0">
                <a:latin typeface="Calibri"/>
                <a:cs typeface="Calibri"/>
              </a:rPr>
              <a:t>network</a:t>
            </a:r>
            <a:r>
              <a:rPr sz="2000" spc="-35" dirty="0">
                <a:latin typeface="Calibri"/>
                <a:cs typeface="Calibri"/>
              </a:rPr>
              <a:t> </a:t>
            </a:r>
            <a:r>
              <a:rPr sz="2000" dirty="0">
                <a:latin typeface="Calibri"/>
                <a:cs typeface="Calibri"/>
              </a:rPr>
              <a:t>that</a:t>
            </a:r>
            <a:r>
              <a:rPr sz="2000" spc="-30" dirty="0">
                <a:latin typeface="Calibri"/>
                <a:cs typeface="Calibri"/>
              </a:rPr>
              <a:t> </a:t>
            </a:r>
            <a:r>
              <a:rPr sz="2000" spc="-10" dirty="0">
                <a:latin typeface="Calibri"/>
                <a:cs typeface="Calibri"/>
              </a:rPr>
              <a:t>overreacts</a:t>
            </a:r>
            <a:r>
              <a:rPr sz="2000" spc="-40" dirty="0">
                <a:latin typeface="Calibri"/>
                <a:cs typeface="Calibri"/>
              </a:rPr>
              <a:t> </a:t>
            </a:r>
            <a:r>
              <a:rPr sz="2000" dirty="0">
                <a:latin typeface="Calibri"/>
                <a:cs typeface="Calibri"/>
              </a:rPr>
              <a:t>can</a:t>
            </a:r>
            <a:r>
              <a:rPr sz="2000" spc="-25" dirty="0">
                <a:latin typeface="Calibri"/>
                <a:cs typeface="Calibri"/>
              </a:rPr>
              <a:t> </a:t>
            </a:r>
            <a:r>
              <a:rPr sz="2000" dirty="0">
                <a:latin typeface="Calibri"/>
                <a:cs typeface="Calibri"/>
              </a:rPr>
              <a:t>lead</a:t>
            </a:r>
            <a:r>
              <a:rPr sz="2000" spc="-30" dirty="0">
                <a:latin typeface="Calibri"/>
                <a:cs typeface="Calibri"/>
              </a:rPr>
              <a:t> </a:t>
            </a:r>
            <a:r>
              <a:rPr sz="2000" dirty="0">
                <a:latin typeface="Calibri"/>
                <a:cs typeface="Calibri"/>
              </a:rPr>
              <a:t>to</a:t>
            </a:r>
            <a:r>
              <a:rPr sz="2000" spc="-45" dirty="0">
                <a:latin typeface="Calibri"/>
                <a:cs typeface="Calibri"/>
              </a:rPr>
              <a:t> </a:t>
            </a:r>
            <a:r>
              <a:rPr sz="2000" dirty="0">
                <a:latin typeface="Calibri"/>
                <a:cs typeface="Calibri"/>
              </a:rPr>
              <a:t>a</a:t>
            </a:r>
            <a:r>
              <a:rPr sz="2000" spc="-114" dirty="0">
                <a:latin typeface="Calibri"/>
                <a:cs typeface="Calibri"/>
              </a:rPr>
              <a:t> </a:t>
            </a:r>
            <a:r>
              <a:rPr sz="2000" b="1" i="1" spc="-10" dirty="0">
                <a:latin typeface="Calibri"/>
                <a:cs typeface="Calibri"/>
              </a:rPr>
              <a:t>network </a:t>
            </a:r>
            <a:r>
              <a:rPr sz="2000" b="1" i="1" spc="-20" dirty="0">
                <a:latin typeface="Calibri"/>
                <a:cs typeface="Calibri"/>
              </a:rPr>
              <a:t>collapse—</a:t>
            </a:r>
            <a:r>
              <a:rPr sz="2000" b="1" i="1" dirty="0">
                <a:latin typeface="Calibri"/>
                <a:cs typeface="Calibri"/>
              </a:rPr>
              <a:t>which</a:t>
            </a:r>
            <a:r>
              <a:rPr sz="2000" b="1" i="1" spc="-60" dirty="0">
                <a:latin typeface="Calibri"/>
                <a:cs typeface="Calibri"/>
              </a:rPr>
              <a:t> </a:t>
            </a:r>
            <a:r>
              <a:rPr sz="2000" b="1" i="1" dirty="0">
                <a:latin typeface="Calibri"/>
                <a:cs typeface="Calibri"/>
              </a:rPr>
              <a:t>makes</a:t>
            </a:r>
            <a:r>
              <a:rPr sz="2000" b="1" i="1" spc="-70" dirty="0">
                <a:latin typeface="Calibri"/>
                <a:cs typeface="Calibri"/>
              </a:rPr>
              <a:t> </a:t>
            </a:r>
            <a:r>
              <a:rPr sz="2000" b="1" i="1" dirty="0">
                <a:latin typeface="Calibri"/>
                <a:cs typeface="Calibri"/>
              </a:rPr>
              <a:t>the</a:t>
            </a:r>
            <a:r>
              <a:rPr sz="2000" b="1" i="1" spc="-45" dirty="0">
                <a:latin typeface="Calibri"/>
                <a:cs typeface="Calibri"/>
              </a:rPr>
              <a:t> </a:t>
            </a:r>
            <a:r>
              <a:rPr sz="2000" b="1" i="1" dirty="0">
                <a:latin typeface="Calibri"/>
                <a:cs typeface="Calibri"/>
              </a:rPr>
              <a:t>existing</a:t>
            </a:r>
            <a:r>
              <a:rPr sz="2000" b="1" i="1" spc="-45" dirty="0">
                <a:latin typeface="Calibri"/>
                <a:cs typeface="Calibri"/>
              </a:rPr>
              <a:t> </a:t>
            </a:r>
            <a:r>
              <a:rPr sz="2000" b="1" i="1" dirty="0">
                <a:latin typeface="Calibri"/>
                <a:cs typeface="Calibri"/>
              </a:rPr>
              <a:t>problem</a:t>
            </a:r>
            <a:r>
              <a:rPr sz="2000" b="1" i="1" spc="-65" dirty="0">
                <a:latin typeface="Calibri"/>
                <a:cs typeface="Calibri"/>
              </a:rPr>
              <a:t> </a:t>
            </a:r>
            <a:r>
              <a:rPr sz="2000" b="1" i="1" spc="-10" dirty="0">
                <a:latin typeface="Calibri"/>
                <a:cs typeface="Calibri"/>
              </a:rPr>
              <a:t>worse.</a:t>
            </a:r>
            <a:endParaRPr sz="2000" dirty="0">
              <a:latin typeface="Calibri"/>
              <a:cs typeface="Calibri"/>
            </a:endParaRPr>
          </a:p>
        </p:txBody>
      </p:sp>
      <p:sp>
        <p:nvSpPr>
          <p:cNvPr id="4" name="Rectangle 3"/>
          <p:cNvSpPr/>
          <p:nvPr/>
        </p:nvSpPr>
        <p:spPr>
          <a:xfrm>
            <a:off x="228600" y="2569828"/>
            <a:ext cx="8307977" cy="1554272"/>
          </a:xfrm>
          <a:prstGeom prst="rect">
            <a:avLst/>
          </a:prstGeom>
        </p:spPr>
        <p:txBody>
          <a:bodyPr wrap="square">
            <a:spAutoFit/>
          </a:bodyPr>
          <a:lstStyle/>
          <a:p>
            <a:pPr marL="355600" marR="97155" indent="-342900" algn="just">
              <a:lnSpc>
                <a:spcPct val="100000"/>
              </a:lnSpc>
              <a:spcBef>
                <a:spcPts val="100"/>
              </a:spcBef>
              <a:buFont typeface="Arial MT"/>
              <a:buChar char="•"/>
              <a:tabLst>
                <a:tab pos="355600" algn="l"/>
              </a:tabLst>
            </a:pPr>
            <a:r>
              <a:rPr lang="en-US" b="1" dirty="0" smtClean="0">
                <a:latin typeface="Calibri"/>
                <a:cs typeface="Calibri"/>
              </a:rPr>
              <a:t>Control</a:t>
            </a:r>
            <a:r>
              <a:rPr lang="en-US" b="1" spc="-65" dirty="0" smtClean="0">
                <a:latin typeface="Calibri"/>
                <a:cs typeface="Calibri"/>
              </a:rPr>
              <a:t> </a:t>
            </a:r>
            <a:r>
              <a:rPr lang="en-US" b="1" dirty="0" smtClean="0">
                <a:latin typeface="Calibri"/>
                <a:cs typeface="Calibri"/>
              </a:rPr>
              <a:t>plane</a:t>
            </a:r>
            <a:r>
              <a:rPr lang="en-US" b="1" spc="-35" dirty="0" smtClean="0">
                <a:latin typeface="Calibri"/>
                <a:cs typeface="Calibri"/>
              </a:rPr>
              <a:t> </a:t>
            </a:r>
            <a:r>
              <a:rPr lang="en-US" b="1" spc="-10" dirty="0" smtClean="0">
                <a:latin typeface="Calibri"/>
                <a:cs typeface="Calibri"/>
              </a:rPr>
              <a:t>traffic</a:t>
            </a:r>
            <a:r>
              <a:rPr lang="en-US" b="1" spc="-65" dirty="0" smtClean="0">
                <a:latin typeface="Calibri"/>
                <a:cs typeface="Calibri"/>
              </a:rPr>
              <a:t> </a:t>
            </a:r>
            <a:r>
              <a:rPr lang="en-US" dirty="0" smtClean="0">
                <a:latin typeface="Calibri"/>
                <a:cs typeface="Calibri"/>
              </a:rPr>
              <a:t>must</a:t>
            </a:r>
            <a:r>
              <a:rPr lang="en-US" spc="-60" dirty="0" smtClean="0">
                <a:latin typeface="Calibri"/>
                <a:cs typeface="Calibri"/>
              </a:rPr>
              <a:t> </a:t>
            </a:r>
            <a:r>
              <a:rPr lang="en-US" dirty="0" smtClean="0">
                <a:latin typeface="Calibri"/>
                <a:cs typeface="Calibri"/>
              </a:rPr>
              <a:t>also</a:t>
            </a:r>
            <a:r>
              <a:rPr lang="en-US" spc="-60" dirty="0" smtClean="0">
                <a:latin typeface="Calibri"/>
                <a:cs typeface="Calibri"/>
              </a:rPr>
              <a:t> </a:t>
            </a:r>
            <a:r>
              <a:rPr lang="en-US" dirty="0" smtClean="0">
                <a:latin typeface="Calibri"/>
                <a:cs typeface="Calibri"/>
              </a:rPr>
              <a:t>be</a:t>
            </a:r>
            <a:r>
              <a:rPr lang="en-US" spc="-45" dirty="0" smtClean="0">
                <a:latin typeface="Calibri"/>
                <a:cs typeface="Calibri"/>
              </a:rPr>
              <a:t> </a:t>
            </a:r>
            <a:r>
              <a:rPr lang="en-US" spc="-10" dirty="0" smtClean="0">
                <a:latin typeface="Calibri"/>
                <a:cs typeface="Calibri"/>
              </a:rPr>
              <a:t>kept</a:t>
            </a:r>
            <a:r>
              <a:rPr lang="en-US" spc="-75" dirty="0" smtClean="0">
                <a:latin typeface="Calibri"/>
                <a:cs typeface="Calibri"/>
              </a:rPr>
              <a:t> </a:t>
            </a:r>
            <a:r>
              <a:rPr lang="en-US" dirty="0" smtClean="0">
                <a:latin typeface="Calibri"/>
                <a:cs typeface="Calibri"/>
              </a:rPr>
              <a:t>at</a:t>
            </a:r>
            <a:r>
              <a:rPr lang="en-US" spc="-50" dirty="0" smtClean="0">
                <a:latin typeface="Calibri"/>
                <a:cs typeface="Calibri"/>
              </a:rPr>
              <a:t> </a:t>
            </a:r>
            <a:r>
              <a:rPr lang="en-US" dirty="0" smtClean="0">
                <a:latin typeface="Calibri"/>
                <a:cs typeface="Calibri"/>
              </a:rPr>
              <a:t>a</a:t>
            </a:r>
            <a:r>
              <a:rPr lang="en-US" spc="-50" dirty="0" smtClean="0">
                <a:latin typeface="Calibri"/>
                <a:cs typeface="Calibri"/>
              </a:rPr>
              <a:t> </a:t>
            </a:r>
            <a:r>
              <a:rPr lang="en-US" spc="-10" dirty="0" smtClean="0">
                <a:latin typeface="Calibri"/>
                <a:cs typeface="Calibri"/>
              </a:rPr>
              <a:t>minimum; </a:t>
            </a:r>
            <a:r>
              <a:rPr lang="en-US" dirty="0" smtClean="0">
                <a:latin typeface="Calibri"/>
                <a:cs typeface="Calibri"/>
              </a:rPr>
              <a:t>otherwise,</a:t>
            </a:r>
            <a:r>
              <a:rPr lang="en-US" spc="-45" dirty="0" smtClean="0">
                <a:latin typeface="Calibri"/>
                <a:cs typeface="Calibri"/>
              </a:rPr>
              <a:t> </a:t>
            </a:r>
            <a:r>
              <a:rPr lang="en-US" dirty="0" smtClean="0">
                <a:latin typeface="Calibri"/>
                <a:cs typeface="Calibri"/>
              </a:rPr>
              <a:t>it</a:t>
            </a:r>
            <a:r>
              <a:rPr lang="en-US" spc="-35" dirty="0" smtClean="0">
                <a:latin typeface="Calibri"/>
                <a:cs typeface="Calibri"/>
              </a:rPr>
              <a:t> </a:t>
            </a:r>
            <a:r>
              <a:rPr lang="en-US" dirty="0" smtClean="0">
                <a:latin typeface="Calibri"/>
                <a:cs typeface="Calibri"/>
              </a:rPr>
              <a:t>consumes</a:t>
            </a:r>
            <a:r>
              <a:rPr lang="en-US" spc="-50" dirty="0" smtClean="0">
                <a:latin typeface="Calibri"/>
                <a:cs typeface="Calibri"/>
              </a:rPr>
              <a:t> </a:t>
            </a:r>
            <a:r>
              <a:rPr lang="en-US" dirty="0" smtClean="0">
                <a:latin typeface="Calibri"/>
                <a:cs typeface="Calibri"/>
              </a:rPr>
              <a:t>the</a:t>
            </a:r>
            <a:r>
              <a:rPr lang="en-US" spc="-20" dirty="0" smtClean="0">
                <a:latin typeface="Calibri"/>
                <a:cs typeface="Calibri"/>
              </a:rPr>
              <a:t> </a:t>
            </a:r>
            <a:r>
              <a:rPr lang="en-US" dirty="0" smtClean="0">
                <a:latin typeface="Calibri"/>
                <a:cs typeface="Calibri"/>
              </a:rPr>
              <a:t>bandwidth</a:t>
            </a:r>
            <a:r>
              <a:rPr lang="en-US" spc="-40" dirty="0" smtClean="0">
                <a:latin typeface="Calibri"/>
                <a:cs typeface="Calibri"/>
              </a:rPr>
              <a:t> </a:t>
            </a:r>
            <a:r>
              <a:rPr lang="en-US" dirty="0" smtClean="0">
                <a:latin typeface="Calibri"/>
                <a:cs typeface="Calibri"/>
              </a:rPr>
              <a:t>that</a:t>
            </a:r>
            <a:r>
              <a:rPr lang="en-US" spc="-40" dirty="0" smtClean="0">
                <a:latin typeface="Calibri"/>
                <a:cs typeface="Calibri"/>
              </a:rPr>
              <a:t> </a:t>
            </a:r>
            <a:r>
              <a:rPr lang="en-US" dirty="0" smtClean="0">
                <a:latin typeface="Calibri"/>
                <a:cs typeface="Calibri"/>
              </a:rPr>
              <a:t>is</a:t>
            </a:r>
            <a:r>
              <a:rPr lang="en-US" spc="-40" dirty="0" smtClean="0">
                <a:latin typeface="Calibri"/>
                <a:cs typeface="Calibri"/>
              </a:rPr>
              <a:t> </a:t>
            </a:r>
            <a:r>
              <a:rPr lang="en-US" dirty="0" smtClean="0">
                <a:latin typeface="Calibri"/>
                <a:cs typeface="Calibri"/>
              </a:rPr>
              <a:t>needed</a:t>
            </a:r>
            <a:r>
              <a:rPr lang="en-US" spc="-25" dirty="0" smtClean="0">
                <a:latin typeface="Calibri"/>
                <a:cs typeface="Calibri"/>
              </a:rPr>
              <a:t> </a:t>
            </a:r>
            <a:r>
              <a:rPr lang="en-US" dirty="0" smtClean="0">
                <a:latin typeface="Calibri"/>
                <a:cs typeface="Calibri"/>
              </a:rPr>
              <a:t>by</a:t>
            </a:r>
            <a:r>
              <a:rPr lang="en-US" spc="-35" dirty="0" smtClean="0">
                <a:latin typeface="Calibri"/>
                <a:cs typeface="Calibri"/>
              </a:rPr>
              <a:t> </a:t>
            </a:r>
            <a:r>
              <a:rPr lang="en-US" spc="-25" dirty="0" smtClean="0">
                <a:latin typeface="Calibri"/>
                <a:cs typeface="Calibri"/>
              </a:rPr>
              <a:t>the </a:t>
            </a:r>
            <a:r>
              <a:rPr lang="en-US" dirty="0" smtClean="0">
                <a:latin typeface="Calibri"/>
                <a:cs typeface="Calibri"/>
              </a:rPr>
              <a:t>data</a:t>
            </a:r>
            <a:r>
              <a:rPr lang="en-US" spc="-90" dirty="0" smtClean="0">
                <a:latin typeface="Calibri"/>
                <a:cs typeface="Calibri"/>
              </a:rPr>
              <a:t> </a:t>
            </a:r>
            <a:r>
              <a:rPr lang="en-US" spc="-10" dirty="0" smtClean="0">
                <a:latin typeface="Calibri"/>
                <a:cs typeface="Calibri"/>
              </a:rPr>
              <a:t>traffic.</a:t>
            </a:r>
            <a:endParaRPr lang="en-US" dirty="0" smtClean="0">
              <a:latin typeface="Calibri"/>
              <a:cs typeface="Calibri"/>
            </a:endParaRPr>
          </a:p>
          <a:p>
            <a:pPr marL="355600" marR="5080" indent="-342900" algn="just">
              <a:lnSpc>
                <a:spcPct val="100000"/>
              </a:lnSpc>
              <a:spcBef>
                <a:spcPts val="580"/>
              </a:spcBef>
              <a:buFont typeface="Arial MT"/>
              <a:buChar char="•"/>
              <a:tabLst>
                <a:tab pos="355600" algn="l"/>
              </a:tabLst>
            </a:pPr>
            <a:r>
              <a:rPr lang="en-US" spc="-10" dirty="0" smtClean="0">
                <a:latin typeface="Calibri"/>
                <a:cs typeface="Calibri"/>
              </a:rPr>
              <a:t>Finally,</a:t>
            </a:r>
            <a:r>
              <a:rPr lang="en-US" spc="-80" dirty="0" smtClean="0">
                <a:latin typeface="Calibri"/>
                <a:cs typeface="Calibri"/>
              </a:rPr>
              <a:t> </a:t>
            </a:r>
            <a:r>
              <a:rPr lang="en-US" dirty="0" smtClean="0">
                <a:latin typeface="Calibri"/>
                <a:cs typeface="Calibri"/>
              </a:rPr>
              <a:t>you</a:t>
            </a:r>
            <a:r>
              <a:rPr lang="en-US" spc="-55" dirty="0" smtClean="0">
                <a:latin typeface="Calibri"/>
                <a:cs typeface="Calibri"/>
              </a:rPr>
              <a:t> </a:t>
            </a:r>
            <a:r>
              <a:rPr lang="en-US" dirty="0" smtClean="0">
                <a:latin typeface="Calibri"/>
                <a:cs typeface="Calibri"/>
              </a:rPr>
              <a:t>have</a:t>
            </a:r>
            <a:r>
              <a:rPr lang="en-US" spc="-50" dirty="0" smtClean="0">
                <a:latin typeface="Calibri"/>
                <a:cs typeface="Calibri"/>
              </a:rPr>
              <a:t> </a:t>
            </a:r>
            <a:r>
              <a:rPr lang="en-US" dirty="0" smtClean="0">
                <a:latin typeface="Calibri"/>
                <a:cs typeface="Calibri"/>
              </a:rPr>
              <a:t>to</a:t>
            </a:r>
            <a:r>
              <a:rPr lang="en-US" spc="-60" dirty="0" smtClean="0">
                <a:latin typeface="Calibri"/>
                <a:cs typeface="Calibri"/>
              </a:rPr>
              <a:t> </a:t>
            </a:r>
            <a:r>
              <a:rPr lang="en-US" spc="-10" dirty="0" smtClean="0">
                <a:latin typeface="Calibri"/>
                <a:cs typeface="Calibri"/>
              </a:rPr>
              <a:t>consider</a:t>
            </a:r>
            <a:r>
              <a:rPr lang="en-US" spc="-110" dirty="0" smtClean="0">
                <a:latin typeface="Calibri"/>
                <a:cs typeface="Calibri"/>
              </a:rPr>
              <a:t> </a:t>
            </a:r>
            <a:r>
              <a:rPr lang="en-US" b="1" dirty="0" smtClean="0">
                <a:latin typeface="Calibri"/>
                <a:cs typeface="Calibri"/>
              </a:rPr>
              <a:t>the</a:t>
            </a:r>
            <a:r>
              <a:rPr lang="en-US" b="1" spc="-45" dirty="0" smtClean="0">
                <a:latin typeface="Calibri"/>
                <a:cs typeface="Calibri"/>
              </a:rPr>
              <a:t> </a:t>
            </a:r>
            <a:r>
              <a:rPr lang="en-US" b="1" dirty="0" smtClean="0">
                <a:latin typeface="Calibri"/>
                <a:cs typeface="Calibri"/>
              </a:rPr>
              <a:t>power</a:t>
            </a:r>
            <a:r>
              <a:rPr lang="en-US" b="1" spc="-65" dirty="0" smtClean="0">
                <a:latin typeface="Calibri"/>
                <a:cs typeface="Calibri"/>
              </a:rPr>
              <a:t> </a:t>
            </a:r>
            <a:r>
              <a:rPr lang="en-US" b="1" dirty="0" smtClean="0">
                <a:latin typeface="Calibri"/>
                <a:cs typeface="Calibri"/>
              </a:rPr>
              <a:t>consumption</a:t>
            </a:r>
            <a:r>
              <a:rPr lang="en-US" b="1" spc="-70" dirty="0" smtClean="0">
                <a:latin typeface="Calibri"/>
                <a:cs typeface="Calibri"/>
              </a:rPr>
              <a:t> </a:t>
            </a:r>
            <a:r>
              <a:rPr lang="en-US" b="1" spc="-25" dirty="0" smtClean="0">
                <a:latin typeface="Calibri"/>
                <a:cs typeface="Calibri"/>
              </a:rPr>
              <a:t>in </a:t>
            </a:r>
            <a:r>
              <a:rPr lang="en-US" b="1" spc="-30" dirty="0" smtClean="0">
                <a:latin typeface="Calibri"/>
                <a:cs typeface="Calibri"/>
              </a:rPr>
              <a:t>battery-</a:t>
            </a:r>
            <a:r>
              <a:rPr lang="en-US" b="1" dirty="0" smtClean="0">
                <a:latin typeface="Calibri"/>
                <a:cs typeface="Calibri"/>
              </a:rPr>
              <a:t>powered</a:t>
            </a:r>
            <a:r>
              <a:rPr lang="en-US" b="1" spc="-70" dirty="0" smtClean="0">
                <a:latin typeface="Calibri"/>
                <a:cs typeface="Calibri"/>
              </a:rPr>
              <a:t> </a:t>
            </a:r>
            <a:r>
              <a:rPr lang="en-US" b="1" dirty="0" smtClean="0">
                <a:latin typeface="Calibri"/>
                <a:cs typeface="Calibri"/>
              </a:rPr>
              <a:t>nodes.</a:t>
            </a:r>
            <a:r>
              <a:rPr lang="en-US" b="1" spc="-70" dirty="0" smtClean="0">
                <a:latin typeface="Calibri"/>
                <a:cs typeface="Calibri"/>
              </a:rPr>
              <a:t> </a:t>
            </a:r>
            <a:r>
              <a:rPr lang="en-US" dirty="0" smtClean="0">
                <a:latin typeface="Calibri"/>
                <a:cs typeface="Calibri"/>
              </a:rPr>
              <a:t>Any</a:t>
            </a:r>
            <a:r>
              <a:rPr lang="en-US" spc="-75" dirty="0" smtClean="0">
                <a:latin typeface="Calibri"/>
                <a:cs typeface="Calibri"/>
              </a:rPr>
              <a:t> </a:t>
            </a:r>
            <a:r>
              <a:rPr lang="en-US" spc="-10" dirty="0" smtClean="0">
                <a:latin typeface="Calibri"/>
                <a:cs typeface="Calibri"/>
              </a:rPr>
              <a:t>failure</a:t>
            </a:r>
            <a:r>
              <a:rPr lang="en-US" spc="-70" dirty="0" smtClean="0">
                <a:latin typeface="Calibri"/>
                <a:cs typeface="Calibri"/>
              </a:rPr>
              <a:t> </a:t>
            </a:r>
            <a:r>
              <a:rPr lang="en-US" dirty="0" smtClean="0">
                <a:latin typeface="Calibri"/>
                <a:cs typeface="Calibri"/>
              </a:rPr>
              <a:t>or</a:t>
            </a:r>
            <a:r>
              <a:rPr lang="en-US" spc="-70" dirty="0" smtClean="0">
                <a:latin typeface="Calibri"/>
                <a:cs typeface="Calibri"/>
              </a:rPr>
              <a:t> </a:t>
            </a:r>
            <a:r>
              <a:rPr lang="en-US" dirty="0" smtClean="0">
                <a:latin typeface="Calibri"/>
                <a:cs typeface="Calibri"/>
              </a:rPr>
              <a:t>verbose</a:t>
            </a:r>
            <a:r>
              <a:rPr lang="en-US" spc="-60" dirty="0" smtClean="0">
                <a:latin typeface="Calibri"/>
                <a:cs typeface="Calibri"/>
              </a:rPr>
              <a:t> </a:t>
            </a:r>
            <a:r>
              <a:rPr lang="en-US" dirty="0" smtClean="0">
                <a:latin typeface="Calibri"/>
                <a:cs typeface="Calibri"/>
              </a:rPr>
              <a:t>control</a:t>
            </a:r>
            <a:r>
              <a:rPr lang="en-US" spc="-90" dirty="0" smtClean="0">
                <a:latin typeface="Calibri"/>
                <a:cs typeface="Calibri"/>
              </a:rPr>
              <a:t> </a:t>
            </a:r>
            <a:r>
              <a:rPr lang="en-US" spc="-10" dirty="0" smtClean="0">
                <a:latin typeface="Calibri"/>
                <a:cs typeface="Calibri"/>
              </a:rPr>
              <a:t>plane </a:t>
            </a:r>
            <a:r>
              <a:rPr lang="en-US" dirty="0" smtClean="0">
                <a:latin typeface="Calibri"/>
                <a:cs typeface="Calibri"/>
              </a:rPr>
              <a:t>protocol</a:t>
            </a:r>
            <a:r>
              <a:rPr lang="en-US" spc="-70" dirty="0" smtClean="0">
                <a:latin typeface="Calibri"/>
                <a:cs typeface="Calibri"/>
              </a:rPr>
              <a:t> </a:t>
            </a:r>
            <a:r>
              <a:rPr lang="en-US" dirty="0" smtClean="0">
                <a:latin typeface="Calibri"/>
                <a:cs typeface="Calibri"/>
              </a:rPr>
              <a:t>may</a:t>
            </a:r>
            <a:r>
              <a:rPr lang="en-US" spc="-65" dirty="0" smtClean="0">
                <a:latin typeface="Calibri"/>
                <a:cs typeface="Calibri"/>
              </a:rPr>
              <a:t> </a:t>
            </a:r>
            <a:r>
              <a:rPr lang="en-US" dirty="0" smtClean="0">
                <a:latin typeface="Calibri"/>
                <a:cs typeface="Calibri"/>
              </a:rPr>
              <a:t>reduce</a:t>
            </a:r>
            <a:r>
              <a:rPr lang="en-US" spc="-45" dirty="0" smtClean="0">
                <a:latin typeface="Calibri"/>
                <a:cs typeface="Calibri"/>
              </a:rPr>
              <a:t> </a:t>
            </a:r>
            <a:r>
              <a:rPr lang="en-US" dirty="0" smtClean="0">
                <a:latin typeface="Calibri"/>
                <a:cs typeface="Calibri"/>
              </a:rPr>
              <a:t>the</a:t>
            </a:r>
            <a:r>
              <a:rPr lang="en-US" spc="-50" dirty="0" smtClean="0">
                <a:latin typeface="Calibri"/>
                <a:cs typeface="Calibri"/>
              </a:rPr>
              <a:t> </a:t>
            </a:r>
            <a:r>
              <a:rPr lang="en-US" dirty="0" smtClean="0">
                <a:latin typeface="Calibri"/>
                <a:cs typeface="Calibri"/>
              </a:rPr>
              <a:t>lifetime</a:t>
            </a:r>
            <a:r>
              <a:rPr lang="en-US" spc="-55" dirty="0" smtClean="0">
                <a:latin typeface="Calibri"/>
                <a:cs typeface="Calibri"/>
              </a:rPr>
              <a:t> </a:t>
            </a:r>
            <a:r>
              <a:rPr lang="en-US" dirty="0" smtClean="0">
                <a:latin typeface="Calibri"/>
                <a:cs typeface="Calibri"/>
              </a:rPr>
              <a:t>of</a:t>
            </a:r>
            <a:r>
              <a:rPr lang="en-US" spc="-60" dirty="0" smtClean="0">
                <a:latin typeface="Calibri"/>
                <a:cs typeface="Calibri"/>
              </a:rPr>
              <a:t> </a:t>
            </a:r>
            <a:r>
              <a:rPr lang="en-US" dirty="0" smtClean="0">
                <a:latin typeface="Calibri"/>
                <a:cs typeface="Calibri"/>
              </a:rPr>
              <a:t>the</a:t>
            </a:r>
            <a:r>
              <a:rPr lang="en-US" spc="-50" dirty="0" smtClean="0">
                <a:latin typeface="Calibri"/>
                <a:cs typeface="Calibri"/>
              </a:rPr>
              <a:t> </a:t>
            </a:r>
            <a:r>
              <a:rPr lang="en-US" spc="-10" dirty="0" smtClean="0">
                <a:latin typeface="Calibri"/>
                <a:cs typeface="Calibri"/>
              </a:rPr>
              <a:t>batteries</a:t>
            </a:r>
            <a:endParaRPr lang="en-US" dirty="0">
              <a:latin typeface="Calibri"/>
              <a:cs typeface="Calibri"/>
            </a:endParaRPr>
          </a:p>
        </p:txBody>
      </p:sp>
      <p:sp>
        <p:nvSpPr>
          <p:cNvPr id="5" name="object 2"/>
          <p:cNvSpPr txBox="1"/>
          <p:nvPr/>
        </p:nvSpPr>
        <p:spPr>
          <a:xfrm>
            <a:off x="302622" y="4083596"/>
            <a:ext cx="8155578" cy="628377"/>
          </a:xfrm>
          <a:prstGeom prst="rect">
            <a:avLst/>
          </a:prstGeom>
        </p:spPr>
        <p:txBody>
          <a:bodyPr vert="horz" wrap="square" lIns="0" tIns="12700" rIns="0" bIns="0" rtlCol="0">
            <a:spAutoFit/>
          </a:bodyPr>
          <a:lstStyle/>
          <a:p>
            <a:pPr marL="355600" marR="5080" indent="-342900">
              <a:lnSpc>
                <a:spcPct val="100000"/>
              </a:lnSpc>
              <a:spcBef>
                <a:spcPts val="100"/>
              </a:spcBef>
              <a:buFont typeface="Arial MT"/>
              <a:buChar char="•"/>
              <a:tabLst>
                <a:tab pos="355600" algn="l"/>
              </a:tabLst>
            </a:pPr>
            <a:r>
              <a:rPr sz="2000" dirty="0">
                <a:latin typeface="Calibri"/>
                <a:cs typeface="Calibri"/>
              </a:rPr>
              <a:t>In</a:t>
            </a:r>
            <a:r>
              <a:rPr sz="2000" spc="-60" dirty="0">
                <a:latin typeface="Calibri"/>
                <a:cs typeface="Calibri"/>
              </a:rPr>
              <a:t> </a:t>
            </a:r>
            <a:r>
              <a:rPr sz="2000" spc="-20" dirty="0">
                <a:latin typeface="Calibri"/>
                <a:cs typeface="Calibri"/>
              </a:rPr>
              <a:t>summary,</a:t>
            </a:r>
            <a:r>
              <a:rPr sz="2000" spc="-95" dirty="0">
                <a:latin typeface="Calibri"/>
                <a:cs typeface="Calibri"/>
              </a:rPr>
              <a:t> </a:t>
            </a:r>
            <a:r>
              <a:rPr sz="2000" b="1" spc="-10" dirty="0">
                <a:latin typeface="Calibri"/>
                <a:cs typeface="Calibri"/>
              </a:rPr>
              <a:t>constrained</a:t>
            </a:r>
            <a:r>
              <a:rPr sz="2000" b="1" spc="-70" dirty="0">
                <a:latin typeface="Calibri"/>
                <a:cs typeface="Calibri"/>
              </a:rPr>
              <a:t> </a:t>
            </a:r>
            <a:r>
              <a:rPr sz="2000" b="1" dirty="0">
                <a:latin typeface="Calibri"/>
                <a:cs typeface="Calibri"/>
              </a:rPr>
              <a:t>nodes</a:t>
            </a:r>
            <a:r>
              <a:rPr sz="2000" b="1" spc="-50" dirty="0">
                <a:latin typeface="Calibri"/>
                <a:cs typeface="Calibri"/>
              </a:rPr>
              <a:t> </a:t>
            </a:r>
            <a:r>
              <a:rPr sz="2000" b="1" dirty="0">
                <a:latin typeface="Calibri"/>
                <a:cs typeface="Calibri"/>
              </a:rPr>
              <a:t>and</a:t>
            </a:r>
            <a:r>
              <a:rPr sz="2000" b="1" spc="-55" dirty="0">
                <a:latin typeface="Calibri"/>
                <a:cs typeface="Calibri"/>
              </a:rPr>
              <a:t> </a:t>
            </a:r>
            <a:r>
              <a:rPr sz="2000" b="1" dirty="0">
                <a:latin typeface="Calibri"/>
                <a:cs typeface="Calibri"/>
              </a:rPr>
              <a:t>networks</a:t>
            </a:r>
            <a:r>
              <a:rPr sz="2000" b="1" spc="-45" dirty="0">
                <a:latin typeface="Calibri"/>
                <a:cs typeface="Calibri"/>
              </a:rPr>
              <a:t> </a:t>
            </a:r>
            <a:r>
              <a:rPr sz="2000" dirty="0">
                <a:latin typeface="Calibri"/>
                <a:cs typeface="Calibri"/>
              </a:rPr>
              <a:t>pose</a:t>
            </a:r>
            <a:r>
              <a:rPr sz="2000" spc="-50" dirty="0">
                <a:latin typeface="Calibri"/>
                <a:cs typeface="Calibri"/>
              </a:rPr>
              <a:t> </a:t>
            </a:r>
            <a:r>
              <a:rPr sz="2000" spc="-10" dirty="0">
                <a:latin typeface="Calibri"/>
                <a:cs typeface="Calibri"/>
              </a:rPr>
              <a:t>major </a:t>
            </a:r>
            <a:r>
              <a:rPr sz="2000" dirty="0">
                <a:latin typeface="Calibri"/>
                <a:cs typeface="Calibri"/>
              </a:rPr>
              <a:t>challenges</a:t>
            </a:r>
            <a:r>
              <a:rPr sz="2000" spc="-50" dirty="0">
                <a:latin typeface="Calibri"/>
                <a:cs typeface="Calibri"/>
              </a:rPr>
              <a:t> </a:t>
            </a:r>
            <a:r>
              <a:rPr sz="2000" dirty="0">
                <a:latin typeface="Calibri"/>
                <a:cs typeface="Calibri"/>
              </a:rPr>
              <a:t>for</a:t>
            </a:r>
            <a:r>
              <a:rPr sz="2000" spc="-40" dirty="0">
                <a:latin typeface="Calibri"/>
                <a:cs typeface="Calibri"/>
              </a:rPr>
              <a:t> </a:t>
            </a:r>
            <a:r>
              <a:rPr sz="2000" dirty="0">
                <a:latin typeface="Calibri"/>
                <a:cs typeface="Calibri"/>
              </a:rPr>
              <a:t>IoT</a:t>
            </a:r>
            <a:r>
              <a:rPr sz="2000" spc="-50" dirty="0">
                <a:latin typeface="Calibri"/>
                <a:cs typeface="Calibri"/>
              </a:rPr>
              <a:t> </a:t>
            </a:r>
            <a:r>
              <a:rPr sz="2000" dirty="0">
                <a:latin typeface="Calibri"/>
                <a:cs typeface="Calibri"/>
              </a:rPr>
              <a:t>connectivity</a:t>
            </a:r>
            <a:r>
              <a:rPr sz="2000" spc="-45" dirty="0">
                <a:latin typeface="Calibri"/>
                <a:cs typeface="Calibri"/>
              </a:rPr>
              <a:t> </a:t>
            </a:r>
            <a:r>
              <a:rPr sz="2000" dirty="0">
                <a:latin typeface="Calibri"/>
                <a:cs typeface="Calibri"/>
              </a:rPr>
              <a:t>in</a:t>
            </a:r>
            <a:r>
              <a:rPr sz="2000" spc="-50" dirty="0">
                <a:latin typeface="Calibri"/>
                <a:cs typeface="Calibri"/>
              </a:rPr>
              <a:t> </a:t>
            </a:r>
            <a:r>
              <a:rPr sz="2000" dirty="0">
                <a:latin typeface="Calibri"/>
                <a:cs typeface="Calibri"/>
              </a:rPr>
              <a:t>the</a:t>
            </a:r>
            <a:r>
              <a:rPr sz="2000" spc="-105" dirty="0">
                <a:latin typeface="Calibri"/>
                <a:cs typeface="Calibri"/>
              </a:rPr>
              <a:t> </a:t>
            </a:r>
            <a:r>
              <a:rPr sz="2000" b="1" dirty="0">
                <a:latin typeface="Calibri"/>
                <a:cs typeface="Calibri"/>
              </a:rPr>
              <a:t>last</a:t>
            </a:r>
            <a:r>
              <a:rPr sz="2000" b="1" spc="-50" dirty="0">
                <a:latin typeface="Calibri"/>
                <a:cs typeface="Calibri"/>
              </a:rPr>
              <a:t> </a:t>
            </a:r>
            <a:r>
              <a:rPr sz="2000" b="1" spc="-10" dirty="0">
                <a:latin typeface="Calibri"/>
                <a:cs typeface="Calibri"/>
              </a:rPr>
              <a:t>mile</a:t>
            </a:r>
            <a:r>
              <a:rPr sz="2000" spc="-10" dirty="0">
                <a:latin typeface="Calibri"/>
                <a:cs typeface="Calibri"/>
              </a:rPr>
              <a:t>.</a:t>
            </a:r>
            <a:endParaRPr sz="2000" dirty="0">
              <a:latin typeface="Calibri"/>
              <a:cs typeface="Calibri"/>
            </a:endParaRPr>
          </a:p>
        </p:txBody>
      </p:sp>
      <p:sp>
        <p:nvSpPr>
          <p:cNvPr id="6" name="object 3"/>
          <p:cNvSpPr txBox="1"/>
          <p:nvPr/>
        </p:nvSpPr>
        <p:spPr>
          <a:xfrm>
            <a:off x="302621" y="4800600"/>
            <a:ext cx="8233955" cy="628377"/>
          </a:xfrm>
          <a:prstGeom prst="rect">
            <a:avLst/>
          </a:prstGeom>
        </p:spPr>
        <p:txBody>
          <a:bodyPr vert="horz" wrap="square" lIns="0" tIns="12700" rIns="0" bIns="0" rtlCol="0">
            <a:spAutoFit/>
          </a:bodyPr>
          <a:lstStyle/>
          <a:p>
            <a:pPr marL="354965" indent="-342265">
              <a:lnSpc>
                <a:spcPct val="100000"/>
              </a:lnSpc>
              <a:spcBef>
                <a:spcPts val="100"/>
              </a:spcBef>
              <a:buFont typeface="Arial MT"/>
              <a:buChar char="•"/>
              <a:tabLst>
                <a:tab pos="354965" algn="l"/>
              </a:tabLst>
            </a:pPr>
            <a:r>
              <a:rPr sz="2000" dirty="0">
                <a:latin typeface="Calibri"/>
                <a:cs typeface="Calibri"/>
              </a:rPr>
              <a:t>This</a:t>
            </a:r>
            <a:r>
              <a:rPr sz="2000" spc="-30" dirty="0">
                <a:latin typeface="Calibri"/>
                <a:cs typeface="Calibri"/>
              </a:rPr>
              <a:t> </a:t>
            </a:r>
            <a:r>
              <a:rPr sz="2000" dirty="0">
                <a:latin typeface="Calibri"/>
                <a:cs typeface="Calibri"/>
              </a:rPr>
              <a:t>in</a:t>
            </a:r>
            <a:r>
              <a:rPr sz="2000" spc="-40" dirty="0">
                <a:latin typeface="Calibri"/>
                <a:cs typeface="Calibri"/>
              </a:rPr>
              <a:t> </a:t>
            </a:r>
            <a:r>
              <a:rPr sz="2000" dirty="0">
                <a:latin typeface="Calibri"/>
                <a:cs typeface="Calibri"/>
              </a:rPr>
              <a:t>turn</a:t>
            </a:r>
            <a:r>
              <a:rPr sz="2000" spc="-45" dirty="0">
                <a:latin typeface="Calibri"/>
                <a:cs typeface="Calibri"/>
              </a:rPr>
              <a:t> </a:t>
            </a:r>
            <a:r>
              <a:rPr sz="2000" dirty="0">
                <a:latin typeface="Calibri"/>
                <a:cs typeface="Calibri"/>
              </a:rPr>
              <a:t>has</a:t>
            </a:r>
            <a:r>
              <a:rPr sz="2000" spc="-35" dirty="0">
                <a:latin typeface="Calibri"/>
                <a:cs typeface="Calibri"/>
              </a:rPr>
              <a:t> </a:t>
            </a:r>
            <a:r>
              <a:rPr sz="2000" dirty="0">
                <a:latin typeface="Calibri"/>
                <a:cs typeface="Calibri"/>
              </a:rPr>
              <a:t>led</a:t>
            </a:r>
            <a:r>
              <a:rPr sz="2000" spc="-35" dirty="0">
                <a:latin typeface="Calibri"/>
                <a:cs typeface="Calibri"/>
              </a:rPr>
              <a:t> </a:t>
            </a:r>
            <a:r>
              <a:rPr sz="2000" dirty="0">
                <a:latin typeface="Calibri"/>
                <a:cs typeface="Calibri"/>
              </a:rPr>
              <a:t>various</a:t>
            </a:r>
            <a:r>
              <a:rPr sz="2000" spc="-30" dirty="0">
                <a:latin typeface="Calibri"/>
                <a:cs typeface="Calibri"/>
              </a:rPr>
              <a:t> </a:t>
            </a:r>
            <a:r>
              <a:rPr sz="2000" dirty="0">
                <a:latin typeface="Calibri"/>
                <a:cs typeface="Calibri"/>
              </a:rPr>
              <a:t>standards</a:t>
            </a:r>
            <a:r>
              <a:rPr sz="2000" spc="-45" dirty="0">
                <a:latin typeface="Calibri"/>
                <a:cs typeface="Calibri"/>
              </a:rPr>
              <a:t> </a:t>
            </a:r>
            <a:r>
              <a:rPr sz="2000" spc="-10" dirty="0">
                <a:latin typeface="Calibri"/>
                <a:cs typeface="Calibri"/>
              </a:rPr>
              <a:t>organizations</a:t>
            </a:r>
            <a:r>
              <a:rPr sz="2000" spc="-35" dirty="0">
                <a:latin typeface="Calibri"/>
                <a:cs typeface="Calibri"/>
              </a:rPr>
              <a:t> </a:t>
            </a:r>
            <a:r>
              <a:rPr sz="2000" dirty="0">
                <a:latin typeface="Calibri"/>
                <a:cs typeface="Calibri"/>
              </a:rPr>
              <a:t>to</a:t>
            </a:r>
            <a:r>
              <a:rPr sz="2000" spc="-40" dirty="0">
                <a:latin typeface="Calibri"/>
                <a:cs typeface="Calibri"/>
              </a:rPr>
              <a:t> </a:t>
            </a:r>
            <a:r>
              <a:rPr sz="2000" dirty="0">
                <a:latin typeface="Calibri"/>
                <a:cs typeface="Calibri"/>
              </a:rPr>
              <a:t>work</a:t>
            </a:r>
            <a:r>
              <a:rPr sz="2000" spc="-45" dirty="0">
                <a:latin typeface="Calibri"/>
                <a:cs typeface="Calibri"/>
              </a:rPr>
              <a:t> </a:t>
            </a:r>
            <a:r>
              <a:rPr sz="2000" spc="-25" dirty="0" smtClean="0">
                <a:latin typeface="Calibri"/>
                <a:cs typeface="Calibri"/>
              </a:rPr>
              <a:t>on</a:t>
            </a:r>
            <a:r>
              <a:rPr lang="en-IN" sz="2000" dirty="0">
                <a:latin typeface="Calibri"/>
                <a:cs typeface="Calibri"/>
              </a:rPr>
              <a:t> </a:t>
            </a:r>
            <a:r>
              <a:rPr sz="2000" dirty="0" smtClean="0">
                <a:latin typeface="Calibri"/>
                <a:cs typeface="Calibri"/>
              </a:rPr>
              <a:t>optimizing</a:t>
            </a:r>
            <a:r>
              <a:rPr sz="2000" spc="-90" dirty="0" smtClean="0">
                <a:latin typeface="Calibri"/>
                <a:cs typeface="Calibri"/>
              </a:rPr>
              <a:t> </a:t>
            </a:r>
            <a:r>
              <a:rPr sz="2000" dirty="0">
                <a:latin typeface="Calibri"/>
                <a:cs typeface="Calibri"/>
              </a:rPr>
              <a:t>protocols</a:t>
            </a:r>
            <a:r>
              <a:rPr sz="2000" spc="-80" dirty="0">
                <a:latin typeface="Calibri"/>
                <a:cs typeface="Calibri"/>
              </a:rPr>
              <a:t> </a:t>
            </a:r>
            <a:r>
              <a:rPr sz="2000" dirty="0">
                <a:latin typeface="Calibri"/>
                <a:cs typeface="Calibri"/>
              </a:rPr>
              <a:t>for</a:t>
            </a:r>
            <a:r>
              <a:rPr sz="2000" spc="-75" dirty="0">
                <a:latin typeface="Calibri"/>
                <a:cs typeface="Calibri"/>
              </a:rPr>
              <a:t> </a:t>
            </a:r>
            <a:r>
              <a:rPr sz="2000" spc="-25" dirty="0">
                <a:latin typeface="Calibri"/>
                <a:cs typeface="Calibri"/>
              </a:rPr>
              <a:t>IoT</a:t>
            </a:r>
            <a:endParaRPr sz="2000" dirty="0">
              <a:latin typeface="Calibri"/>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09950" y="192150"/>
            <a:ext cx="2324100" cy="635000"/>
          </a:xfrm>
          <a:prstGeom prst="rect">
            <a:avLst/>
          </a:prstGeom>
        </p:spPr>
        <p:txBody>
          <a:bodyPr vert="horz" wrap="square" lIns="0" tIns="12065" rIns="0" bIns="0" rtlCol="0">
            <a:spAutoFit/>
          </a:bodyPr>
          <a:lstStyle/>
          <a:p>
            <a:pPr marL="12700">
              <a:lnSpc>
                <a:spcPct val="100000"/>
              </a:lnSpc>
              <a:spcBef>
                <a:spcPts val="95"/>
              </a:spcBef>
            </a:pPr>
            <a:r>
              <a:rPr sz="4000" dirty="0">
                <a:solidFill>
                  <a:srgbClr val="000000"/>
                </a:solidFill>
              </a:rPr>
              <a:t>IP</a:t>
            </a:r>
            <a:r>
              <a:rPr sz="4000" spc="-10" dirty="0">
                <a:solidFill>
                  <a:srgbClr val="000000"/>
                </a:solidFill>
              </a:rPr>
              <a:t> </a:t>
            </a:r>
            <a:r>
              <a:rPr sz="4000" spc="-35" dirty="0">
                <a:solidFill>
                  <a:srgbClr val="000000"/>
                </a:solidFill>
              </a:rPr>
              <a:t>Versions</a:t>
            </a:r>
            <a:endParaRPr sz="4000"/>
          </a:p>
        </p:txBody>
      </p:sp>
      <p:sp>
        <p:nvSpPr>
          <p:cNvPr id="3" name="object 3"/>
          <p:cNvSpPr txBox="1"/>
          <p:nvPr/>
        </p:nvSpPr>
        <p:spPr>
          <a:xfrm>
            <a:off x="535940" y="967485"/>
            <a:ext cx="8005445" cy="3852465"/>
          </a:xfrm>
          <a:prstGeom prst="rect">
            <a:avLst/>
          </a:prstGeom>
        </p:spPr>
        <p:txBody>
          <a:bodyPr vert="horz" wrap="square" lIns="0" tIns="53975" rIns="0" bIns="0" rtlCol="0">
            <a:spAutoFit/>
          </a:bodyPr>
          <a:lstStyle/>
          <a:p>
            <a:pPr marL="355600" marR="95885" indent="-342900" algn="just">
              <a:lnSpc>
                <a:spcPts val="2590"/>
              </a:lnSpc>
              <a:spcBef>
                <a:spcPts val="425"/>
              </a:spcBef>
              <a:buFont typeface="Arial MT"/>
              <a:buChar char="•"/>
              <a:tabLst>
                <a:tab pos="355600" algn="l"/>
              </a:tabLst>
            </a:pPr>
            <a:r>
              <a:rPr sz="2400" dirty="0">
                <a:latin typeface="Calibri"/>
                <a:cs typeface="Calibri"/>
              </a:rPr>
              <a:t>The</a:t>
            </a:r>
            <a:r>
              <a:rPr sz="2400" spc="-40" dirty="0">
                <a:latin typeface="Calibri"/>
                <a:cs typeface="Calibri"/>
              </a:rPr>
              <a:t> </a:t>
            </a:r>
            <a:r>
              <a:rPr sz="2400" dirty="0">
                <a:latin typeface="Calibri"/>
                <a:cs typeface="Calibri"/>
              </a:rPr>
              <a:t>following</a:t>
            </a:r>
            <a:r>
              <a:rPr sz="2400" spc="-50" dirty="0">
                <a:latin typeface="Calibri"/>
                <a:cs typeface="Calibri"/>
              </a:rPr>
              <a:t> </a:t>
            </a:r>
            <a:r>
              <a:rPr sz="2400" dirty="0">
                <a:latin typeface="Calibri"/>
                <a:cs typeface="Calibri"/>
              </a:rPr>
              <a:t>are</a:t>
            </a:r>
            <a:r>
              <a:rPr sz="2400" spc="-45" dirty="0">
                <a:latin typeface="Calibri"/>
                <a:cs typeface="Calibri"/>
              </a:rPr>
              <a:t> </a:t>
            </a:r>
            <a:r>
              <a:rPr sz="2400" dirty="0">
                <a:latin typeface="Calibri"/>
                <a:cs typeface="Calibri"/>
              </a:rPr>
              <a:t>some</a:t>
            </a:r>
            <a:r>
              <a:rPr sz="2400" spc="-55" dirty="0">
                <a:latin typeface="Calibri"/>
                <a:cs typeface="Calibri"/>
              </a:rPr>
              <a:t> </a:t>
            </a:r>
            <a:r>
              <a:rPr sz="2400" dirty="0">
                <a:latin typeface="Calibri"/>
                <a:cs typeface="Calibri"/>
              </a:rPr>
              <a:t>of</a:t>
            </a:r>
            <a:r>
              <a:rPr sz="2400" spc="-45" dirty="0">
                <a:latin typeface="Calibri"/>
                <a:cs typeface="Calibri"/>
              </a:rPr>
              <a:t> </a:t>
            </a:r>
            <a:r>
              <a:rPr sz="2400" dirty="0">
                <a:latin typeface="Calibri"/>
                <a:cs typeface="Calibri"/>
              </a:rPr>
              <a:t>the</a:t>
            </a:r>
            <a:r>
              <a:rPr sz="2400" spc="-55" dirty="0">
                <a:latin typeface="Calibri"/>
                <a:cs typeface="Calibri"/>
              </a:rPr>
              <a:t> </a:t>
            </a:r>
            <a:r>
              <a:rPr sz="2400" dirty="0">
                <a:latin typeface="Calibri"/>
                <a:cs typeface="Calibri"/>
              </a:rPr>
              <a:t>main</a:t>
            </a:r>
            <a:r>
              <a:rPr sz="2400" spc="-55" dirty="0">
                <a:latin typeface="Calibri"/>
                <a:cs typeface="Calibri"/>
              </a:rPr>
              <a:t> </a:t>
            </a:r>
            <a:r>
              <a:rPr sz="2400" dirty="0">
                <a:latin typeface="Calibri"/>
                <a:cs typeface="Calibri"/>
              </a:rPr>
              <a:t>factors</a:t>
            </a:r>
            <a:r>
              <a:rPr sz="2400" spc="-65" dirty="0">
                <a:latin typeface="Calibri"/>
                <a:cs typeface="Calibri"/>
              </a:rPr>
              <a:t> </a:t>
            </a:r>
            <a:r>
              <a:rPr sz="2400" dirty="0">
                <a:latin typeface="Calibri"/>
                <a:cs typeface="Calibri"/>
              </a:rPr>
              <a:t>applicable</a:t>
            </a:r>
            <a:r>
              <a:rPr sz="2400" spc="-50" dirty="0">
                <a:latin typeface="Calibri"/>
                <a:cs typeface="Calibri"/>
              </a:rPr>
              <a:t> </a:t>
            </a:r>
            <a:r>
              <a:rPr sz="2400" dirty="0">
                <a:latin typeface="Calibri"/>
                <a:cs typeface="Calibri"/>
              </a:rPr>
              <a:t>to</a:t>
            </a:r>
            <a:r>
              <a:rPr sz="2400" spc="-55" dirty="0">
                <a:latin typeface="Calibri"/>
                <a:cs typeface="Calibri"/>
              </a:rPr>
              <a:t> </a:t>
            </a:r>
            <a:r>
              <a:rPr sz="2400" spc="-20" dirty="0">
                <a:latin typeface="Calibri"/>
                <a:cs typeface="Calibri"/>
              </a:rPr>
              <a:t>IPv4 </a:t>
            </a:r>
            <a:r>
              <a:rPr sz="2400" dirty="0">
                <a:latin typeface="Calibri"/>
                <a:cs typeface="Calibri"/>
              </a:rPr>
              <a:t>and</a:t>
            </a:r>
            <a:r>
              <a:rPr sz="2400" spc="-35" dirty="0">
                <a:latin typeface="Calibri"/>
                <a:cs typeface="Calibri"/>
              </a:rPr>
              <a:t> </a:t>
            </a:r>
            <a:r>
              <a:rPr sz="2400" dirty="0">
                <a:latin typeface="Calibri"/>
                <a:cs typeface="Calibri"/>
              </a:rPr>
              <a:t>IPv6</a:t>
            </a:r>
            <a:r>
              <a:rPr sz="2400" spc="-30" dirty="0">
                <a:latin typeface="Calibri"/>
                <a:cs typeface="Calibri"/>
              </a:rPr>
              <a:t> </a:t>
            </a:r>
            <a:r>
              <a:rPr sz="2400" dirty="0">
                <a:latin typeface="Calibri"/>
                <a:cs typeface="Calibri"/>
              </a:rPr>
              <a:t>support</a:t>
            </a:r>
            <a:r>
              <a:rPr sz="2400" spc="-35" dirty="0">
                <a:latin typeface="Calibri"/>
                <a:cs typeface="Calibri"/>
              </a:rPr>
              <a:t> </a:t>
            </a:r>
            <a:r>
              <a:rPr sz="2400" dirty="0">
                <a:latin typeface="Calibri"/>
                <a:cs typeface="Calibri"/>
              </a:rPr>
              <a:t>in</a:t>
            </a:r>
            <a:r>
              <a:rPr sz="2400" spc="-25" dirty="0">
                <a:latin typeface="Calibri"/>
                <a:cs typeface="Calibri"/>
              </a:rPr>
              <a:t> </a:t>
            </a:r>
            <a:r>
              <a:rPr sz="2400" dirty="0">
                <a:latin typeface="Calibri"/>
                <a:cs typeface="Calibri"/>
              </a:rPr>
              <a:t>an</a:t>
            </a:r>
            <a:r>
              <a:rPr sz="2400" spc="-60" dirty="0">
                <a:latin typeface="Calibri"/>
                <a:cs typeface="Calibri"/>
              </a:rPr>
              <a:t> </a:t>
            </a:r>
            <a:r>
              <a:rPr sz="2400" dirty="0">
                <a:latin typeface="Calibri"/>
                <a:cs typeface="Calibri"/>
              </a:rPr>
              <a:t>IoT</a:t>
            </a:r>
            <a:r>
              <a:rPr sz="2400" spc="-40" dirty="0">
                <a:latin typeface="Calibri"/>
                <a:cs typeface="Calibri"/>
              </a:rPr>
              <a:t> </a:t>
            </a:r>
            <a:r>
              <a:rPr sz="2400" spc="-10" dirty="0">
                <a:latin typeface="Calibri"/>
                <a:cs typeface="Calibri"/>
              </a:rPr>
              <a:t>solution:</a:t>
            </a:r>
            <a:endParaRPr sz="2400" dirty="0">
              <a:latin typeface="Calibri"/>
              <a:cs typeface="Calibri"/>
            </a:endParaRPr>
          </a:p>
          <a:p>
            <a:pPr algn="just">
              <a:lnSpc>
                <a:spcPct val="100000"/>
              </a:lnSpc>
              <a:spcBef>
                <a:spcPts val="780"/>
              </a:spcBef>
              <a:buFont typeface="Arial MT"/>
              <a:buChar char="•"/>
            </a:pPr>
            <a:endParaRPr sz="2400" dirty="0">
              <a:latin typeface="Calibri"/>
              <a:cs typeface="Calibri"/>
            </a:endParaRPr>
          </a:p>
          <a:p>
            <a:pPr marL="355600" marR="107950" indent="-342900" algn="just">
              <a:lnSpc>
                <a:spcPct val="90000"/>
              </a:lnSpc>
              <a:spcBef>
                <a:spcPts val="5"/>
              </a:spcBef>
              <a:buFont typeface="Arial MT"/>
              <a:buChar char="•"/>
              <a:tabLst>
                <a:tab pos="355600" algn="l"/>
              </a:tabLst>
            </a:pPr>
            <a:r>
              <a:rPr sz="2400" b="1" dirty="0">
                <a:latin typeface="Calibri"/>
                <a:cs typeface="Calibri"/>
              </a:rPr>
              <a:t>Application</a:t>
            </a:r>
            <a:r>
              <a:rPr sz="2400" b="1" spc="-80" dirty="0">
                <a:latin typeface="Calibri"/>
                <a:cs typeface="Calibri"/>
              </a:rPr>
              <a:t> </a:t>
            </a:r>
            <a:r>
              <a:rPr sz="2400" b="1" dirty="0">
                <a:latin typeface="Calibri"/>
                <a:cs typeface="Calibri"/>
              </a:rPr>
              <a:t>Protocol:</a:t>
            </a:r>
            <a:r>
              <a:rPr sz="2400" b="1" spc="-135" dirty="0">
                <a:latin typeface="Calibri"/>
                <a:cs typeface="Calibri"/>
              </a:rPr>
              <a:t> </a:t>
            </a:r>
            <a:r>
              <a:rPr sz="2400" dirty="0">
                <a:latin typeface="Calibri"/>
                <a:cs typeface="Calibri"/>
              </a:rPr>
              <a:t>IoT</a:t>
            </a:r>
            <a:r>
              <a:rPr sz="2400" spc="-80" dirty="0">
                <a:latin typeface="Calibri"/>
                <a:cs typeface="Calibri"/>
              </a:rPr>
              <a:t> </a:t>
            </a:r>
            <a:r>
              <a:rPr sz="2400" dirty="0">
                <a:latin typeface="Calibri"/>
                <a:cs typeface="Calibri"/>
              </a:rPr>
              <a:t>devices</a:t>
            </a:r>
            <a:r>
              <a:rPr sz="2400" spc="-80" dirty="0">
                <a:latin typeface="Calibri"/>
                <a:cs typeface="Calibri"/>
              </a:rPr>
              <a:t> </a:t>
            </a:r>
            <a:r>
              <a:rPr sz="2400" dirty="0">
                <a:latin typeface="Calibri"/>
                <a:cs typeface="Calibri"/>
              </a:rPr>
              <a:t>implementing</a:t>
            </a:r>
            <a:r>
              <a:rPr sz="2400" spc="-95" dirty="0">
                <a:latin typeface="Calibri"/>
                <a:cs typeface="Calibri"/>
              </a:rPr>
              <a:t> </a:t>
            </a:r>
            <a:r>
              <a:rPr sz="2400" dirty="0">
                <a:latin typeface="Calibri"/>
                <a:cs typeface="Calibri"/>
              </a:rPr>
              <a:t>Ethernet</a:t>
            </a:r>
            <a:r>
              <a:rPr sz="2400" spc="-100" dirty="0">
                <a:latin typeface="Calibri"/>
                <a:cs typeface="Calibri"/>
              </a:rPr>
              <a:t> </a:t>
            </a:r>
            <a:r>
              <a:rPr sz="2400" spc="-25" dirty="0">
                <a:latin typeface="Calibri"/>
                <a:cs typeface="Calibri"/>
              </a:rPr>
              <a:t>or </a:t>
            </a:r>
            <a:r>
              <a:rPr sz="2400" spc="-20" dirty="0">
                <a:latin typeface="Calibri"/>
                <a:cs typeface="Calibri"/>
              </a:rPr>
              <a:t>Wi-</a:t>
            </a:r>
            <a:r>
              <a:rPr sz="2400" dirty="0">
                <a:latin typeface="Calibri"/>
                <a:cs typeface="Calibri"/>
              </a:rPr>
              <a:t>Fi</a:t>
            </a:r>
            <a:r>
              <a:rPr sz="2400" spc="-35" dirty="0">
                <a:latin typeface="Calibri"/>
                <a:cs typeface="Calibri"/>
              </a:rPr>
              <a:t> </a:t>
            </a:r>
            <a:r>
              <a:rPr sz="2400" spc="-10" dirty="0">
                <a:latin typeface="Calibri"/>
                <a:cs typeface="Calibri"/>
              </a:rPr>
              <a:t>interfaces</a:t>
            </a:r>
            <a:r>
              <a:rPr sz="2400" spc="-50" dirty="0">
                <a:latin typeface="Calibri"/>
                <a:cs typeface="Calibri"/>
              </a:rPr>
              <a:t> </a:t>
            </a:r>
            <a:r>
              <a:rPr sz="2400" dirty="0">
                <a:latin typeface="Calibri"/>
                <a:cs typeface="Calibri"/>
              </a:rPr>
              <a:t>can</a:t>
            </a:r>
            <a:r>
              <a:rPr sz="2400" spc="-45" dirty="0">
                <a:latin typeface="Calibri"/>
                <a:cs typeface="Calibri"/>
              </a:rPr>
              <a:t> </a:t>
            </a:r>
            <a:r>
              <a:rPr sz="2400" spc="-10" dirty="0">
                <a:latin typeface="Calibri"/>
                <a:cs typeface="Calibri"/>
              </a:rPr>
              <a:t>communicate</a:t>
            </a:r>
            <a:r>
              <a:rPr sz="2400" spc="-60" dirty="0">
                <a:latin typeface="Calibri"/>
                <a:cs typeface="Calibri"/>
              </a:rPr>
              <a:t> </a:t>
            </a:r>
            <a:r>
              <a:rPr sz="2400" dirty="0">
                <a:latin typeface="Calibri"/>
                <a:cs typeface="Calibri"/>
              </a:rPr>
              <a:t>over</a:t>
            </a:r>
            <a:r>
              <a:rPr sz="2400" spc="-20" dirty="0">
                <a:latin typeface="Calibri"/>
                <a:cs typeface="Calibri"/>
              </a:rPr>
              <a:t> </a:t>
            </a:r>
            <a:r>
              <a:rPr sz="2400" dirty="0">
                <a:latin typeface="Calibri"/>
                <a:cs typeface="Calibri"/>
              </a:rPr>
              <a:t>both</a:t>
            </a:r>
            <a:r>
              <a:rPr sz="2400" spc="-45" dirty="0">
                <a:latin typeface="Calibri"/>
                <a:cs typeface="Calibri"/>
              </a:rPr>
              <a:t> </a:t>
            </a:r>
            <a:r>
              <a:rPr sz="2400" dirty="0">
                <a:latin typeface="Calibri"/>
                <a:cs typeface="Calibri"/>
              </a:rPr>
              <a:t>IPv4</a:t>
            </a:r>
            <a:r>
              <a:rPr sz="2400" spc="-35" dirty="0">
                <a:latin typeface="Calibri"/>
                <a:cs typeface="Calibri"/>
              </a:rPr>
              <a:t> </a:t>
            </a:r>
            <a:r>
              <a:rPr sz="2400" dirty="0">
                <a:latin typeface="Calibri"/>
                <a:cs typeface="Calibri"/>
              </a:rPr>
              <a:t>and</a:t>
            </a:r>
            <a:r>
              <a:rPr sz="2400" spc="-35" dirty="0">
                <a:latin typeface="Calibri"/>
                <a:cs typeface="Calibri"/>
              </a:rPr>
              <a:t> </a:t>
            </a:r>
            <a:r>
              <a:rPr sz="2400" spc="-10" dirty="0">
                <a:latin typeface="Calibri"/>
                <a:cs typeface="Calibri"/>
              </a:rPr>
              <a:t>IPv6, </a:t>
            </a:r>
            <a:r>
              <a:rPr sz="2400" dirty="0">
                <a:latin typeface="Calibri"/>
                <a:cs typeface="Calibri"/>
              </a:rPr>
              <a:t>but</a:t>
            </a:r>
            <a:r>
              <a:rPr sz="2400" spc="-55" dirty="0">
                <a:latin typeface="Calibri"/>
                <a:cs typeface="Calibri"/>
              </a:rPr>
              <a:t> </a:t>
            </a:r>
            <a:r>
              <a:rPr sz="2400" dirty="0">
                <a:latin typeface="Calibri"/>
                <a:cs typeface="Calibri"/>
              </a:rPr>
              <a:t>the</a:t>
            </a:r>
            <a:r>
              <a:rPr sz="2400" spc="-60" dirty="0">
                <a:latin typeface="Calibri"/>
                <a:cs typeface="Calibri"/>
              </a:rPr>
              <a:t> </a:t>
            </a:r>
            <a:r>
              <a:rPr sz="2400" dirty="0">
                <a:solidFill>
                  <a:srgbClr val="FF0000"/>
                </a:solidFill>
                <a:latin typeface="Calibri"/>
                <a:cs typeface="Calibri"/>
              </a:rPr>
              <a:t>application</a:t>
            </a:r>
            <a:r>
              <a:rPr sz="2400" spc="-75" dirty="0">
                <a:solidFill>
                  <a:srgbClr val="FF0000"/>
                </a:solidFill>
                <a:latin typeface="Calibri"/>
                <a:cs typeface="Calibri"/>
              </a:rPr>
              <a:t> </a:t>
            </a:r>
            <a:r>
              <a:rPr sz="2400" dirty="0">
                <a:solidFill>
                  <a:srgbClr val="FF0000"/>
                </a:solidFill>
                <a:latin typeface="Calibri"/>
                <a:cs typeface="Calibri"/>
              </a:rPr>
              <a:t>protocol</a:t>
            </a:r>
            <a:r>
              <a:rPr sz="2400" spc="-65" dirty="0">
                <a:solidFill>
                  <a:srgbClr val="FF0000"/>
                </a:solidFill>
                <a:latin typeface="Calibri"/>
                <a:cs typeface="Calibri"/>
              </a:rPr>
              <a:t> </a:t>
            </a:r>
            <a:r>
              <a:rPr sz="2400" dirty="0">
                <a:solidFill>
                  <a:srgbClr val="FF0000"/>
                </a:solidFill>
                <a:latin typeface="Calibri"/>
                <a:cs typeface="Calibri"/>
              </a:rPr>
              <a:t>may</a:t>
            </a:r>
            <a:r>
              <a:rPr sz="2400" spc="-65" dirty="0">
                <a:solidFill>
                  <a:srgbClr val="FF0000"/>
                </a:solidFill>
                <a:latin typeface="Calibri"/>
                <a:cs typeface="Calibri"/>
              </a:rPr>
              <a:t> </a:t>
            </a:r>
            <a:r>
              <a:rPr sz="2400" dirty="0">
                <a:solidFill>
                  <a:srgbClr val="FF0000"/>
                </a:solidFill>
                <a:latin typeface="Calibri"/>
                <a:cs typeface="Calibri"/>
              </a:rPr>
              <a:t>dictate</a:t>
            </a:r>
            <a:r>
              <a:rPr sz="2400" spc="-70" dirty="0">
                <a:solidFill>
                  <a:srgbClr val="FF0000"/>
                </a:solidFill>
                <a:latin typeface="Calibri"/>
                <a:cs typeface="Calibri"/>
              </a:rPr>
              <a:t> </a:t>
            </a:r>
            <a:r>
              <a:rPr sz="2400" dirty="0">
                <a:solidFill>
                  <a:srgbClr val="FF0000"/>
                </a:solidFill>
                <a:latin typeface="Calibri"/>
                <a:cs typeface="Calibri"/>
              </a:rPr>
              <a:t>the</a:t>
            </a:r>
            <a:r>
              <a:rPr sz="2400" spc="-55" dirty="0">
                <a:solidFill>
                  <a:srgbClr val="FF0000"/>
                </a:solidFill>
                <a:latin typeface="Calibri"/>
                <a:cs typeface="Calibri"/>
              </a:rPr>
              <a:t> </a:t>
            </a:r>
            <a:r>
              <a:rPr sz="2400" dirty="0">
                <a:solidFill>
                  <a:srgbClr val="FF0000"/>
                </a:solidFill>
                <a:latin typeface="Calibri"/>
                <a:cs typeface="Calibri"/>
              </a:rPr>
              <a:t>choice</a:t>
            </a:r>
            <a:r>
              <a:rPr sz="2400" spc="-60" dirty="0">
                <a:solidFill>
                  <a:srgbClr val="FF0000"/>
                </a:solidFill>
                <a:latin typeface="Calibri"/>
                <a:cs typeface="Calibri"/>
              </a:rPr>
              <a:t> </a:t>
            </a:r>
            <a:r>
              <a:rPr sz="2400" dirty="0">
                <a:solidFill>
                  <a:srgbClr val="FF0000"/>
                </a:solidFill>
                <a:latin typeface="Calibri"/>
                <a:cs typeface="Calibri"/>
              </a:rPr>
              <a:t>of</a:t>
            </a:r>
            <a:r>
              <a:rPr sz="2400" spc="-60" dirty="0">
                <a:solidFill>
                  <a:srgbClr val="FF0000"/>
                </a:solidFill>
                <a:latin typeface="Calibri"/>
                <a:cs typeface="Calibri"/>
              </a:rPr>
              <a:t> </a:t>
            </a:r>
            <a:r>
              <a:rPr sz="2400" dirty="0">
                <a:solidFill>
                  <a:srgbClr val="FF0000"/>
                </a:solidFill>
                <a:latin typeface="Calibri"/>
                <a:cs typeface="Calibri"/>
              </a:rPr>
              <a:t>the</a:t>
            </a:r>
            <a:r>
              <a:rPr sz="2400" spc="-50" dirty="0">
                <a:solidFill>
                  <a:srgbClr val="FF0000"/>
                </a:solidFill>
                <a:latin typeface="Calibri"/>
                <a:cs typeface="Calibri"/>
              </a:rPr>
              <a:t> </a:t>
            </a:r>
            <a:r>
              <a:rPr sz="2400" spc="-25" dirty="0">
                <a:solidFill>
                  <a:srgbClr val="FF0000"/>
                </a:solidFill>
                <a:latin typeface="Calibri"/>
                <a:cs typeface="Calibri"/>
              </a:rPr>
              <a:t>IP </a:t>
            </a:r>
            <a:r>
              <a:rPr sz="2400" dirty="0" smtClean="0">
                <a:solidFill>
                  <a:srgbClr val="FF0000"/>
                </a:solidFill>
                <a:latin typeface="Calibri"/>
                <a:cs typeface="Calibri"/>
              </a:rPr>
              <a:t>version</a:t>
            </a:r>
            <a:endParaRPr lang="en-IN" sz="2400" dirty="0" smtClean="0">
              <a:solidFill>
                <a:srgbClr val="FF0000"/>
              </a:solidFill>
              <a:latin typeface="Calibri"/>
              <a:cs typeface="Calibri"/>
            </a:endParaRPr>
          </a:p>
          <a:p>
            <a:pPr marL="355600" marR="107950" indent="-342900" algn="just">
              <a:lnSpc>
                <a:spcPct val="90000"/>
              </a:lnSpc>
              <a:spcBef>
                <a:spcPts val="5"/>
              </a:spcBef>
              <a:buFont typeface="Arial MT"/>
              <a:buChar char="•"/>
              <a:tabLst>
                <a:tab pos="355600" algn="l"/>
              </a:tabLst>
            </a:pPr>
            <a:r>
              <a:rPr sz="2400" dirty="0" smtClean="0">
                <a:solidFill>
                  <a:srgbClr val="6F2F9F"/>
                </a:solidFill>
                <a:latin typeface="Calibri"/>
                <a:cs typeface="Calibri"/>
              </a:rPr>
              <a:t>For</a:t>
            </a:r>
            <a:r>
              <a:rPr sz="2400" spc="-65" dirty="0" smtClean="0">
                <a:solidFill>
                  <a:srgbClr val="6F2F9F"/>
                </a:solidFill>
                <a:latin typeface="Calibri"/>
                <a:cs typeface="Calibri"/>
              </a:rPr>
              <a:t> </a:t>
            </a:r>
            <a:r>
              <a:rPr sz="2400" dirty="0">
                <a:solidFill>
                  <a:srgbClr val="6F2F9F"/>
                </a:solidFill>
                <a:latin typeface="Calibri"/>
                <a:cs typeface="Calibri"/>
              </a:rPr>
              <a:t>IoT</a:t>
            </a:r>
            <a:r>
              <a:rPr sz="2400" spc="-55" dirty="0">
                <a:solidFill>
                  <a:srgbClr val="6F2F9F"/>
                </a:solidFill>
                <a:latin typeface="Calibri"/>
                <a:cs typeface="Calibri"/>
              </a:rPr>
              <a:t> </a:t>
            </a:r>
            <a:r>
              <a:rPr sz="2400" dirty="0">
                <a:solidFill>
                  <a:srgbClr val="6F2F9F"/>
                </a:solidFill>
                <a:latin typeface="Calibri"/>
                <a:cs typeface="Calibri"/>
              </a:rPr>
              <a:t>devices</a:t>
            </a:r>
            <a:r>
              <a:rPr sz="2400" spc="-65" dirty="0">
                <a:solidFill>
                  <a:srgbClr val="6F2F9F"/>
                </a:solidFill>
                <a:latin typeface="Calibri"/>
                <a:cs typeface="Calibri"/>
              </a:rPr>
              <a:t> </a:t>
            </a:r>
            <a:r>
              <a:rPr sz="2400" dirty="0">
                <a:solidFill>
                  <a:srgbClr val="6F2F9F"/>
                </a:solidFill>
                <a:latin typeface="Calibri"/>
                <a:cs typeface="Calibri"/>
              </a:rPr>
              <a:t>with</a:t>
            </a:r>
            <a:r>
              <a:rPr sz="2400" spc="-75" dirty="0">
                <a:solidFill>
                  <a:srgbClr val="6F2F9F"/>
                </a:solidFill>
                <a:latin typeface="Calibri"/>
                <a:cs typeface="Calibri"/>
              </a:rPr>
              <a:t> </a:t>
            </a:r>
            <a:r>
              <a:rPr sz="2400" dirty="0">
                <a:solidFill>
                  <a:srgbClr val="6F2F9F"/>
                </a:solidFill>
                <a:latin typeface="Calibri"/>
                <a:cs typeface="Calibri"/>
              </a:rPr>
              <a:t>application</a:t>
            </a:r>
            <a:r>
              <a:rPr sz="2400" spc="-70" dirty="0">
                <a:solidFill>
                  <a:srgbClr val="6F2F9F"/>
                </a:solidFill>
                <a:latin typeface="Calibri"/>
                <a:cs typeface="Calibri"/>
              </a:rPr>
              <a:t> </a:t>
            </a:r>
            <a:r>
              <a:rPr sz="2400" spc="-10" dirty="0">
                <a:solidFill>
                  <a:srgbClr val="6F2F9F"/>
                </a:solidFill>
                <a:latin typeface="Calibri"/>
                <a:cs typeface="Calibri"/>
              </a:rPr>
              <a:t>protocols</a:t>
            </a:r>
            <a:r>
              <a:rPr sz="2400" spc="-65" dirty="0">
                <a:solidFill>
                  <a:srgbClr val="6F2F9F"/>
                </a:solidFill>
                <a:latin typeface="Calibri"/>
                <a:cs typeface="Calibri"/>
              </a:rPr>
              <a:t> </a:t>
            </a:r>
            <a:r>
              <a:rPr sz="2400" dirty="0">
                <a:solidFill>
                  <a:srgbClr val="6F2F9F"/>
                </a:solidFill>
                <a:latin typeface="Calibri"/>
                <a:cs typeface="Calibri"/>
              </a:rPr>
              <a:t>defined</a:t>
            </a:r>
            <a:r>
              <a:rPr sz="2400" spc="-50" dirty="0">
                <a:solidFill>
                  <a:srgbClr val="6F2F9F"/>
                </a:solidFill>
                <a:latin typeface="Calibri"/>
                <a:cs typeface="Calibri"/>
              </a:rPr>
              <a:t> </a:t>
            </a:r>
            <a:r>
              <a:rPr sz="2400" dirty="0">
                <a:solidFill>
                  <a:srgbClr val="6F2F9F"/>
                </a:solidFill>
                <a:latin typeface="Calibri"/>
                <a:cs typeface="Calibri"/>
              </a:rPr>
              <a:t>by</a:t>
            </a:r>
            <a:r>
              <a:rPr sz="2400" spc="-75" dirty="0">
                <a:solidFill>
                  <a:srgbClr val="6F2F9F"/>
                </a:solidFill>
                <a:latin typeface="Calibri"/>
                <a:cs typeface="Calibri"/>
              </a:rPr>
              <a:t> </a:t>
            </a:r>
            <a:r>
              <a:rPr sz="2400" dirty="0">
                <a:solidFill>
                  <a:srgbClr val="6F2F9F"/>
                </a:solidFill>
                <a:latin typeface="Calibri"/>
                <a:cs typeface="Calibri"/>
              </a:rPr>
              <a:t>the</a:t>
            </a:r>
            <a:r>
              <a:rPr sz="2400" spc="-65" dirty="0">
                <a:solidFill>
                  <a:srgbClr val="6F2F9F"/>
                </a:solidFill>
                <a:latin typeface="Calibri"/>
                <a:cs typeface="Calibri"/>
              </a:rPr>
              <a:t> </a:t>
            </a:r>
            <a:r>
              <a:rPr sz="2400" spc="-10" dirty="0">
                <a:solidFill>
                  <a:srgbClr val="6F2F9F"/>
                </a:solidFill>
                <a:latin typeface="Calibri"/>
                <a:cs typeface="Calibri"/>
              </a:rPr>
              <a:t>IETF, </a:t>
            </a:r>
            <a:r>
              <a:rPr sz="2400" dirty="0" smtClean="0">
                <a:solidFill>
                  <a:srgbClr val="6F2F9F"/>
                </a:solidFill>
                <a:latin typeface="Calibri"/>
                <a:cs typeface="Calibri"/>
              </a:rPr>
              <a:t>such</a:t>
            </a:r>
            <a:r>
              <a:rPr sz="2400" spc="-40" dirty="0" smtClean="0">
                <a:solidFill>
                  <a:srgbClr val="6F2F9F"/>
                </a:solidFill>
                <a:latin typeface="Calibri"/>
                <a:cs typeface="Calibri"/>
              </a:rPr>
              <a:t> </a:t>
            </a:r>
            <a:r>
              <a:rPr sz="2400" dirty="0">
                <a:solidFill>
                  <a:srgbClr val="6F2F9F"/>
                </a:solidFill>
                <a:latin typeface="Calibri"/>
                <a:cs typeface="Calibri"/>
              </a:rPr>
              <a:t>as</a:t>
            </a:r>
            <a:r>
              <a:rPr sz="2400" spc="-50" dirty="0">
                <a:solidFill>
                  <a:srgbClr val="6F2F9F"/>
                </a:solidFill>
                <a:latin typeface="Calibri"/>
                <a:cs typeface="Calibri"/>
              </a:rPr>
              <a:t> </a:t>
            </a:r>
            <a:r>
              <a:rPr sz="2400" spc="-10" dirty="0">
                <a:solidFill>
                  <a:srgbClr val="6F2F9F"/>
                </a:solidFill>
                <a:latin typeface="Calibri"/>
                <a:cs typeface="Calibri"/>
              </a:rPr>
              <a:t>HTTP/HTTPS,</a:t>
            </a:r>
            <a:r>
              <a:rPr sz="2400" spc="-25" dirty="0">
                <a:solidFill>
                  <a:srgbClr val="6F2F9F"/>
                </a:solidFill>
                <a:latin typeface="Calibri"/>
                <a:cs typeface="Calibri"/>
              </a:rPr>
              <a:t> </a:t>
            </a:r>
            <a:r>
              <a:rPr sz="2400" spc="-55" dirty="0" err="1" smtClean="0">
                <a:solidFill>
                  <a:srgbClr val="6F2F9F"/>
                </a:solidFill>
                <a:latin typeface="Calibri"/>
                <a:cs typeface="Calibri"/>
              </a:rPr>
              <a:t>CoAP</a:t>
            </a:r>
            <a:r>
              <a:rPr lang="en-IN" sz="2400" spc="-55" dirty="0" smtClean="0">
                <a:solidFill>
                  <a:srgbClr val="6F2F9F"/>
                </a:solidFill>
                <a:latin typeface="Calibri"/>
                <a:cs typeface="Calibri"/>
              </a:rPr>
              <a:t> (constraint Application protocol)</a:t>
            </a:r>
            <a:r>
              <a:rPr sz="2400" spc="-55" dirty="0" smtClean="0">
                <a:solidFill>
                  <a:srgbClr val="6F2F9F"/>
                </a:solidFill>
                <a:latin typeface="Calibri"/>
                <a:cs typeface="Calibri"/>
              </a:rPr>
              <a:t>,</a:t>
            </a:r>
            <a:r>
              <a:rPr sz="2400" spc="-50" dirty="0" smtClean="0">
                <a:solidFill>
                  <a:srgbClr val="6F2F9F"/>
                </a:solidFill>
                <a:latin typeface="Calibri"/>
                <a:cs typeface="Calibri"/>
              </a:rPr>
              <a:t> MQTT</a:t>
            </a:r>
            <a:r>
              <a:rPr lang="en-IN" spc="-50" dirty="0" smtClean="0">
                <a:solidFill>
                  <a:schemeClr val="tx2"/>
                </a:solidFill>
                <a:latin typeface="Calibri"/>
                <a:cs typeface="Calibri"/>
              </a:rPr>
              <a:t>(</a:t>
            </a:r>
            <a:r>
              <a:rPr lang="en-IN" b="1" dirty="0">
                <a:solidFill>
                  <a:schemeClr val="tx2"/>
                </a:solidFill>
              </a:rPr>
              <a:t>Message Queuing Telemetry </a:t>
            </a:r>
            <a:r>
              <a:rPr lang="en-IN" b="1" dirty="0" smtClean="0">
                <a:solidFill>
                  <a:schemeClr val="tx2"/>
                </a:solidFill>
              </a:rPr>
              <a:t>Transport)</a:t>
            </a:r>
            <a:r>
              <a:rPr sz="2400" spc="-50" dirty="0" smtClean="0">
                <a:solidFill>
                  <a:srgbClr val="6F2F9F"/>
                </a:solidFill>
                <a:latin typeface="Calibri"/>
                <a:cs typeface="Calibri"/>
              </a:rPr>
              <a:t>,</a:t>
            </a:r>
            <a:r>
              <a:rPr sz="2400" spc="-30" dirty="0" smtClean="0">
                <a:solidFill>
                  <a:srgbClr val="6F2F9F"/>
                </a:solidFill>
                <a:latin typeface="Calibri"/>
                <a:cs typeface="Calibri"/>
              </a:rPr>
              <a:t> </a:t>
            </a:r>
            <a:r>
              <a:rPr sz="2400" dirty="0">
                <a:solidFill>
                  <a:srgbClr val="6F2F9F"/>
                </a:solidFill>
                <a:latin typeface="Calibri"/>
                <a:cs typeface="Calibri"/>
              </a:rPr>
              <a:t>and</a:t>
            </a:r>
            <a:r>
              <a:rPr sz="2400" spc="-40" dirty="0">
                <a:solidFill>
                  <a:srgbClr val="6F2F9F"/>
                </a:solidFill>
                <a:latin typeface="Calibri"/>
                <a:cs typeface="Calibri"/>
              </a:rPr>
              <a:t> </a:t>
            </a:r>
            <a:r>
              <a:rPr sz="2400" spc="-55" dirty="0">
                <a:solidFill>
                  <a:srgbClr val="6F2F9F"/>
                </a:solidFill>
                <a:latin typeface="Calibri"/>
                <a:cs typeface="Calibri"/>
              </a:rPr>
              <a:t>XMPP,</a:t>
            </a:r>
            <a:r>
              <a:rPr sz="2400" spc="-35" dirty="0">
                <a:solidFill>
                  <a:srgbClr val="6F2F9F"/>
                </a:solidFill>
                <a:latin typeface="Calibri"/>
                <a:cs typeface="Calibri"/>
              </a:rPr>
              <a:t> </a:t>
            </a:r>
            <a:r>
              <a:rPr sz="2400" dirty="0">
                <a:solidFill>
                  <a:srgbClr val="6F2F9F"/>
                </a:solidFill>
                <a:latin typeface="Calibri"/>
                <a:cs typeface="Calibri"/>
              </a:rPr>
              <a:t>both</a:t>
            </a:r>
            <a:r>
              <a:rPr sz="2400" spc="-40" dirty="0">
                <a:solidFill>
                  <a:srgbClr val="6F2F9F"/>
                </a:solidFill>
                <a:latin typeface="Calibri"/>
                <a:cs typeface="Calibri"/>
              </a:rPr>
              <a:t> </a:t>
            </a:r>
            <a:r>
              <a:rPr sz="2400" dirty="0">
                <a:solidFill>
                  <a:srgbClr val="6F2F9F"/>
                </a:solidFill>
                <a:latin typeface="Calibri"/>
                <a:cs typeface="Calibri"/>
              </a:rPr>
              <a:t>IP</a:t>
            </a:r>
            <a:r>
              <a:rPr sz="2400" spc="-50" dirty="0">
                <a:solidFill>
                  <a:srgbClr val="6F2F9F"/>
                </a:solidFill>
                <a:latin typeface="Calibri"/>
                <a:cs typeface="Calibri"/>
              </a:rPr>
              <a:t> </a:t>
            </a:r>
            <a:r>
              <a:rPr sz="2400" spc="-10" dirty="0">
                <a:solidFill>
                  <a:srgbClr val="6F2F9F"/>
                </a:solidFill>
                <a:latin typeface="Calibri"/>
                <a:cs typeface="Calibri"/>
              </a:rPr>
              <a:t>versions </a:t>
            </a:r>
            <a:r>
              <a:rPr sz="2400" dirty="0" smtClean="0">
                <a:solidFill>
                  <a:srgbClr val="6F2F9F"/>
                </a:solidFill>
                <a:latin typeface="Calibri"/>
                <a:cs typeface="Calibri"/>
              </a:rPr>
              <a:t>are</a:t>
            </a:r>
            <a:r>
              <a:rPr sz="2400" spc="-60" dirty="0" smtClean="0">
                <a:solidFill>
                  <a:srgbClr val="6F2F9F"/>
                </a:solidFill>
                <a:latin typeface="Calibri"/>
                <a:cs typeface="Calibri"/>
              </a:rPr>
              <a:t> </a:t>
            </a:r>
            <a:r>
              <a:rPr sz="2400" spc="-10" dirty="0">
                <a:solidFill>
                  <a:srgbClr val="6F2F9F"/>
                </a:solidFill>
                <a:latin typeface="Calibri"/>
                <a:cs typeface="Calibri"/>
              </a:rPr>
              <a:t>supported.</a:t>
            </a:r>
            <a:endParaRPr sz="2400" dirty="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8850" y="126619"/>
            <a:ext cx="7626299" cy="2629565"/>
          </a:xfrm>
          <a:prstGeom prst="rect">
            <a:avLst/>
          </a:prstGeom>
        </p:spPr>
        <p:txBody>
          <a:bodyPr vert="horz" wrap="square" lIns="0" tIns="348614" rIns="0" bIns="0" rtlCol="0">
            <a:spAutoFit/>
          </a:bodyPr>
          <a:lstStyle/>
          <a:p>
            <a:pPr marL="298450" indent="-285750" algn="l">
              <a:lnSpc>
                <a:spcPct val="100000"/>
              </a:lnSpc>
              <a:spcBef>
                <a:spcPts val="2400"/>
              </a:spcBef>
              <a:buFont typeface="Wingdings"/>
              <a:buChar char=""/>
              <a:tabLst>
                <a:tab pos="298450" algn="l"/>
              </a:tabLst>
            </a:pPr>
            <a:r>
              <a:rPr sz="4400" dirty="0">
                <a:solidFill>
                  <a:srgbClr val="FF0000"/>
                </a:solidFill>
              </a:rPr>
              <a:t>The</a:t>
            </a:r>
            <a:r>
              <a:rPr sz="4400" spc="-35" dirty="0">
                <a:solidFill>
                  <a:srgbClr val="FF0000"/>
                </a:solidFill>
              </a:rPr>
              <a:t> </a:t>
            </a:r>
            <a:r>
              <a:rPr sz="4400" dirty="0">
                <a:solidFill>
                  <a:srgbClr val="FF0000"/>
                </a:solidFill>
              </a:rPr>
              <a:t>Business</a:t>
            </a:r>
            <a:r>
              <a:rPr sz="4400" spc="-65" dirty="0">
                <a:solidFill>
                  <a:srgbClr val="FF0000"/>
                </a:solidFill>
              </a:rPr>
              <a:t> </a:t>
            </a:r>
            <a:r>
              <a:rPr sz="4400" dirty="0">
                <a:solidFill>
                  <a:srgbClr val="FF0000"/>
                </a:solidFill>
              </a:rPr>
              <a:t>Case</a:t>
            </a:r>
            <a:r>
              <a:rPr sz="4400" spc="-45" dirty="0">
                <a:solidFill>
                  <a:srgbClr val="FF0000"/>
                </a:solidFill>
              </a:rPr>
              <a:t> </a:t>
            </a:r>
            <a:r>
              <a:rPr sz="4400" dirty="0">
                <a:solidFill>
                  <a:srgbClr val="FF0000"/>
                </a:solidFill>
              </a:rPr>
              <a:t>for</a:t>
            </a:r>
            <a:r>
              <a:rPr sz="4400" spc="-30" dirty="0">
                <a:solidFill>
                  <a:srgbClr val="FF0000"/>
                </a:solidFill>
              </a:rPr>
              <a:t> </a:t>
            </a:r>
            <a:r>
              <a:rPr sz="4400" spc="-25" dirty="0" smtClean="0">
                <a:solidFill>
                  <a:srgbClr val="FF0000"/>
                </a:solidFill>
              </a:rPr>
              <a:t>IP</a:t>
            </a:r>
            <a:r>
              <a:rPr lang="en-IN" sz="4400" spc="-25" dirty="0" smtClean="0">
                <a:solidFill>
                  <a:srgbClr val="FF0000"/>
                </a:solidFill>
              </a:rPr>
              <a:t> :  </a:t>
            </a:r>
            <a:br>
              <a:rPr lang="en-IN" sz="4400" spc="-25" dirty="0" smtClean="0">
                <a:solidFill>
                  <a:srgbClr val="FF0000"/>
                </a:solidFill>
              </a:rPr>
            </a:br>
            <a:r>
              <a:rPr lang="en-US" sz="2000" dirty="0" smtClean="0">
                <a:latin typeface="Segoe UI"/>
                <a:cs typeface="Segoe UI"/>
              </a:rPr>
              <a:t>Things</a:t>
            </a:r>
            <a:r>
              <a:rPr lang="en-US" sz="2000" spc="-40" dirty="0" smtClean="0">
                <a:latin typeface="Segoe UI"/>
                <a:cs typeface="Segoe UI"/>
              </a:rPr>
              <a:t> </a:t>
            </a:r>
            <a:r>
              <a:rPr lang="en-US" sz="2000" dirty="0">
                <a:latin typeface="Segoe UI"/>
                <a:cs typeface="Segoe UI"/>
              </a:rPr>
              <a:t>that</a:t>
            </a:r>
            <a:r>
              <a:rPr lang="en-US" sz="2000" spc="-50" dirty="0">
                <a:latin typeface="Segoe UI"/>
                <a:cs typeface="Segoe UI"/>
              </a:rPr>
              <a:t> </a:t>
            </a:r>
            <a:r>
              <a:rPr lang="en-US" sz="2000" dirty="0">
                <a:latin typeface="Segoe UI"/>
                <a:cs typeface="Segoe UI"/>
              </a:rPr>
              <a:t>collect</a:t>
            </a:r>
            <a:r>
              <a:rPr lang="en-US" sz="2000" spc="-15" dirty="0">
                <a:latin typeface="Segoe UI"/>
                <a:cs typeface="Segoe UI"/>
              </a:rPr>
              <a:t> </a:t>
            </a:r>
            <a:r>
              <a:rPr lang="en-US" sz="2000" dirty="0">
                <a:latin typeface="Segoe UI"/>
                <a:cs typeface="Segoe UI"/>
              </a:rPr>
              <a:t>information</a:t>
            </a:r>
            <a:r>
              <a:rPr lang="en-US" sz="2000" spc="-30" dirty="0">
                <a:latin typeface="Segoe UI"/>
                <a:cs typeface="Segoe UI"/>
              </a:rPr>
              <a:t> </a:t>
            </a:r>
            <a:r>
              <a:rPr lang="en-US" sz="2000" dirty="0">
                <a:latin typeface="Segoe UI"/>
                <a:cs typeface="Segoe UI"/>
              </a:rPr>
              <a:t>and</a:t>
            </a:r>
            <a:r>
              <a:rPr lang="en-US" sz="2000" spc="-20" dirty="0">
                <a:latin typeface="Segoe UI"/>
                <a:cs typeface="Segoe UI"/>
              </a:rPr>
              <a:t> </a:t>
            </a:r>
            <a:r>
              <a:rPr lang="en-US" sz="2000" dirty="0">
                <a:latin typeface="Segoe UI"/>
                <a:cs typeface="Segoe UI"/>
              </a:rPr>
              <a:t>then</a:t>
            </a:r>
            <a:r>
              <a:rPr lang="en-US" sz="2000" spc="-30" dirty="0">
                <a:latin typeface="Segoe UI"/>
                <a:cs typeface="Segoe UI"/>
              </a:rPr>
              <a:t> </a:t>
            </a:r>
            <a:r>
              <a:rPr lang="en-US" sz="2000" dirty="0">
                <a:latin typeface="Segoe UI"/>
                <a:cs typeface="Segoe UI"/>
              </a:rPr>
              <a:t>send</a:t>
            </a:r>
            <a:r>
              <a:rPr lang="en-US" sz="2000" spc="-15" dirty="0">
                <a:latin typeface="Segoe UI"/>
                <a:cs typeface="Segoe UI"/>
              </a:rPr>
              <a:t> </a:t>
            </a:r>
            <a:r>
              <a:rPr lang="en-US" sz="2000" spc="-25" dirty="0">
                <a:latin typeface="Segoe UI"/>
                <a:cs typeface="Segoe UI"/>
              </a:rPr>
              <a:t>it.</a:t>
            </a:r>
            <a:r>
              <a:rPr lang="en-US" sz="2000" dirty="0">
                <a:latin typeface="Segoe UI"/>
                <a:cs typeface="Segoe UI"/>
              </a:rPr>
              <a:t/>
            </a:r>
            <a:br>
              <a:rPr lang="en-US" sz="2000" dirty="0">
                <a:latin typeface="Segoe UI"/>
                <a:cs typeface="Segoe UI"/>
              </a:rPr>
            </a:br>
            <a:r>
              <a:rPr lang="en-US" sz="2000" dirty="0">
                <a:latin typeface="Segoe UI"/>
                <a:cs typeface="Segoe UI"/>
              </a:rPr>
              <a:t>Things</a:t>
            </a:r>
            <a:r>
              <a:rPr lang="en-US" sz="2000" spc="-40" dirty="0">
                <a:latin typeface="Segoe UI"/>
                <a:cs typeface="Segoe UI"/>
              </a:rPr>
              <a:t> </a:t>
            </a:r>
            <a:r>
              <a:rPr lang="en-US" sz="2000" dirty="0">
                <a:latin typeface="Segoe UI"/>
                <a:cs typeface="Segoe UI"/>
              </a:rPr>
              <a:t>that</a:t>
            </a:r>
            <a:r>
              <a:rPr lang="en-US" sz="2000" spc="-55" dirty="0">
                <a:latin typeface="Segoe UI"/>
                <a:cs typeface="Segoe UI"/>
              </a:rPr>
              <a:t> </a:t>
            </a:r>
            <a:r>
              <a:rPr lang="en-US" sz="2000" dirty="0">
                <a:latin typeface="Segoe UI"/>
                <a:cs typeface="Segoe UI"/>
              </a:rPr>
              <a:t>receive</a:t>
            </a:r>
            <a:r>
              <a:rPr lang="en-US" sz="2000" spc="-10" dirty="0">
                <a:latin typeface="Segoe UI"/>
                <a:cs typeface="Segoe UI"/>
              </a:rPr>
              <a:t> </a:t>
            </a:r>
            <a:r>
              <a:rPr lang="en-US" sz="2000" dirty="0">
                <a:latin typeface="Segoe UI"/>
                <a:cs typeface="Segoe UI"/>
              </a:rPr>
              <a:t>information</a:t>
            </a:r>
            <a:r>
              <a:rPr lang="en-US" sz="2000" spc="-20" dirty="0">
                <a:latin typeface="Segoe UI"/>
                <a:cs typeface="Segoe UI"/>
              </a:rPr>
              <a:t> </a:t>
            </a:r>
            <a:r>
              <a:rPr lang="en-US" sz="2000" dirty="0">
                <a:latin typeface="Segoe UI"/>
                <a:cs typeface="Segoe UI"/>
              </a:rPr>
              <a:t>and</a:t>
            </a:r>
            <a:r>
              <a:rPr lang="en-US" sz="2000" spc="-45" dirty="0">
                <a:latin typeface="Segoe UI"/>
                <a:cs typeface="Segoe UI"/>
              </a:rPr>
              <a:t> </a:t>
            </a:r>
            <a:r>
              <a:rPr lang="en-US" sz="2000" dirty="0">
                <a:latin typeface="Segoe UI"/>
                <a:cs typeface="Segoe UI"/>
              </a:rPr>
              <a:t>then</a:t>
            </a:r>
            <a:r>
              <a:rPr lang="en-US" sz="2000" spc="-40" dirty="0">
                <a:latin typeface="Segoe UI"/>
                <a:cs typeface="Segoe UI"/>
              </a:rPr>
              <a:t> </a:t>
            </a:r>
            <a:r>
              <a:rPr lang="en-US" sz="2000" dirty="0">
                <a:latin typeface="Segoe UI"/>
                <a:cs typeface="Segoe UI"/>
              </a:rPr>
              <a:t>act</a:t>
            </a:r>
            <a:r>
              <a:rPr lang="en-US" sz="2000" spc="-20" dirty="0">
                <a:latin typeface="Segoe UI"/>
                <a:cs typeface="Segoe UI"/>
              </a:rPr>
              <a:t> </a:t>
            </a:r>
            <a:r>
              <a:rPr lang="en-US" sz="2000" dirty="0">
                <a:latin typeface="Segoe UI"/>
                <a:cs typeface="Segoe UI"/>
              </a:rPr>
              <a:t>on</a:t>
            </a:r>
            <a:r>
              <a:rPr lang="en-US" sz="2000" spc="-20" dirty="0">
                <a:latin typeface="Segoe UI"/>
                <a:cs typeface="Segoe UI"/>
              </a:rPr>
              <a:t> </a:t>
            </a:r>
            <a:r>
              <a:rPr lang="en-US" sz="2000" spc="-25" dirty="0">
                <a:latin typeface="Segoe UI"/>
                <a:cs typeface="Segoe UI"/>
              </a:rPr>
              <a:t>it.</a:t>
            </a:r>
            <a:r>
              <a:rPr lang="en-US" sz="2000" dirty="0">
                <a:latin typeface="Segoe UI"/>
                <a:cs typeface="Segoe UI"/>
              </a:rPr>
              <a:t/>
            </a:r>
            <a:br>
              <a:rPr lang="en-US" sz="2000" dirty="0">
                <a:latin typeface="Segoe UI"/>
                <a:cs typeface="Segoe UI"/>
              </a:rPr>
            </a:br>
            <a:r>
              <a:rPr lang="en-US" sz="2000" dirty="0">
                <a:latin typeface="Segoe UI"/>
                <a:cs typeface="Segoe UI"/>
              </a:rPr>
              <a:t>Things</a:t>
            </a:r>
            <a:r>
              <a:rPr lang="en-US" sz="2000" spc="-40" dirty="0">
                <a:latin typeface="Segoe UI"/>
                <a:cs typeface="Segoe UI"/>
              </a:rPr>
              <a:t> </a:t>
            </a:r>
            <a:r>
              <a:rPr lang="en-US" sz="2000" dirty="0">
                <a:latin typeface="Segoe UI"/>
                <a:cs typeface="Segoe UI"/>
              </a:rPr>
              <a:t>that</a:t>
            </a:r>
            <a:r>
              <a:rPr lang="en-US" sz="2000" spc="-55" dirty="0">
                <a:latin typeface="Segoe UI"/>
                <a:cs typeface="Segoe UI"/>
              </a:rPr>
              <a:t> </a:t>
            </a:r>
            <a:r>
              <a:rPr lang="en-US" sz="2000" dirty="0">
                <a:latin typeface="Segoe UI"/>
                <a:cs typeface="Segoe UI"/>
              </a:rPr>
              <a:t>do</a:t>
            </a:r>
            <a:r>
              <a:rPr lang="en-US" sz="2000" spc="-25" dirty="0">
                <a:latin typeface="Segoe UI"/>
                <a:cs typeface="Segoe UI"/>
              </a:rPr>
              <a:t> </a:t>
            </a:r>
            <a:r>
              <a:rPr lang="en-US" sz="2000" spc="-10" dirty="0">
                <a:latin typeface="Segoe UI"/>
                <a:cs typeface="Segoe UI"/>
              </a:rPr>
              <a:t>both.</a:t>
            </a:r>
            <a:r>
              <a:rPr lang="en-US" sz="5400" dirty="0">
                <a:latin typeface="Segoe UI"/>
                <a:cs typeface="Segoe UI"/>
              </a:rPr>
              <a:t/>
            </a:r>
            <a:br>
              <a:rPr lang="en-US" sz="5400" dirty="0">
                <a:latin typeface="Segoe UI"/>
                <a:cs typeface="Segoe UI"/>
              </a:rPr>
            </a:br>
            <a:endParaRPr sz="4400" dirty="0"/>
          </a:p>
        </p:txBody>
      </p:sp>
      <p:sp>
        <p:nvSpPr>
          <p:cNvPr id="3" name="object 3"/>
          <p:cNvSpPr txBox="1"/>
          <p:nvPr/>
        </p:nvSpPr>
        <p:spPr>
          <a:xfrm>
            <a:off x="311124" y="2438400"/>
            <a:ext cx="8074025" cy="3988271"/>
          </a:xfrm>
          <a:prstGeom prst="rect">
            <a:avLst/>
          </a:prstGeom>
        </p:spPr>
        <p:txBody>
          <a:bodyPr vert="horz" wrap="square" lIns="0" tIns="12700" rIns="0" bIns="0" rtlCol="0">
            <a:spAutoFit/>
          </a:bodyPr>
          <a:lstStyle/>
          <a:p>
            <a:pPr marL="276225" marR="6985" indent="-263525" algn="just">
              <a:lnSpc>
                <a:spcPct val="100000"/>
              </a:lnSpc>
              <a:spcBef>
                <a:spcPts val="100"/>
              </a:spcBef>
              <a:buChar char="•"/>
              <a:tabLst>
                <a:tab pos="355600" algn="l"/>
              </a:tabLst>
            </a:pPr>
            <a:r>
              <a:rPr sz="2400" dirty="0">
                <a:latin typeface="Calibri"/>
                <a:cs typeface="Calibri"/>
              </a:rPr>
              <a:t>Data</a:t>
            </a:r>
            <a:r>
              <a:rPr sz="2400" spc="265" dirty="0">
                <a:latin typeface="Calibri"/>
                <a:cs typeface="Calibri"/>
              </a:rPr>
              <a:t> </a:t>
            </a:r>
            <a:r>
              <a:rPr sz="2400" dirty="0">
                <a:latin typeface="Calibri"/>
                <a:cs typeface="Calibri"/>
              </a:rPr>
              <a:t>flowing</a:t>
            </a:r>
            <a:r>
              <a:rPr sz="2400" spc="280" dirty="0">
                <a:latin typeface="Calibri"/>
                <a:cs typeface="Calibri"/>
              </a:rPr>
              <a:t> </a:t>
            </a:r>
            <a:r>
              <a:rPr sz="2400" dirty="0">
                <a:latin typeface="Calibri"/>
                <a:cs typeface="Calibri"/>
              </a:rPr>
              <a:t>from</a:t>
            </a:r>
            <a:r>
              <a:rPr sz="2400" spc="280" dirty="0">
                <a:latin typeface="Calibri"/>
                <a:cs typeface="Calibri"/>
              </a:rPr>
              <a:t> </a:t>
            </a:r>
            <a:r>
              <a:rPr sz="2400" dirty="0">
                <a:latin typeface="Calibri"/>
                <a:cs typeface="Calibri"/>
              </a:rPr>
              <a:t>or</a:t>
            </a:r>
            <a:r>
              <a:rPr sz="2400" spc="270" dirty="0">
                <a:latin typeface="Calibri"/>
                <a:cs typeface="Calibri"/>
              </a:rPr>
              <a:t> </a:t>
            </a:r>
            <a:r>
              <a:rPr sz="2400" dirty="0">
                <a:latin typeface="Calibri"/>
                <a:cs typeface="Calibri"/>
              </a:rPr>
              <a:t>to</a:t>
            </a:r>
            <a:r>
              <a:rPr sz="2400" spc="275" dirty="0">
                <a:latin typeface="Calibri"/>
                <a:cs typeface="Calibri"/>
              </a:rPr>
              <a:t> </a:t>
            </a:r>
            <a:r>
              <a:rPr sz="2400" dirty="0">
                <a:latin typeface="Calibri"/>
                <a:cs typeface="Calibri"/>
              </a:rPr>
              <a:t>“things”</a:t>
            </a:r>
            <a:r>
              <a:rPr sz="2400" spc="270" dirty="0">
                <a:latin typeface="Calibri"/>
                <a:cs typeface="Calibri"/>
              </a:rPr>
              <a:t> </a:t>
            </a:r>
            <a:r>
              <a:rPr sz="2400" dirty="0">
                <a:latin typeface="Calibri"/>
                <a:cs typeface="Calibri"/>
              </a:rPr>
              <a:t>is</a:t>
            </a:r>
            <a:r>
              <a:rPr sz="2400" spc="280" dirty="0">
                <a:latin typeface="Calibri"/>
                <a:cs typeface="Calibri"/>
              </a:rPr>
              <a:t> </a:t>
            </a:r>
            <a:r>
              <a:rPr sz="2400" b="1" dirty="0">
                <a:latin typeface="Calibri"/>
                <a:cs typeface="Calibri"/>
              </a:rPr>
              <a:t>consumed</a:t>
            </a:r>
            <a:r>
              <a:rPr sz="2400" dirty="0">
                <a:latin typeface="Calibri"/>
                <a:cs typeface="Calibri"/>
              </a:rPr>
              <a:t>,</a:t>
            </a:r>
            <a:r>
              <a:rPr sz="2400" spc="270" dirty="0">
                <a:latin typeface="Calibri"/>
                <a:cs typeface="Calibri"/>
              </a:rPr>
              <a:t> </a:t>
            </a:r>
            <a:r>
              <a:rPr sz="2400" b="1" dirty="0">
                <a:latin typeface="Calibri"/>
                <a:cs typeface="Calibri"/>
              </a:rPr>
              <a:t>controlled,</a:t>
            </a:r>
            <a:r>
              <a:rPr sz="2400" spc="280" dirty="0">
                <a:latin typeface="Calibri"/>
                <a:cs typeface="Calibri"/>
              </a:rPr>
              <a:t> </a:t>
            </a:r>
            <a:r>
              <a:rPr sz="2400" spc="-25" dirty="0">
                <a:latin typeface="Calibri"/>
                <a:cs typeface="Calibri"/>
              </a:rPr>
              <a:t>or 	</a:t>
            </a:r>
            <a:r>
              <a:rPr sz="2400" b="1" dirty="0">
                <a:latin typeface="Calibri"/>
                <a:cs typeface="Calibri"/>
              </a:rPr>
              <a:t>monitored</a:t>
            </a:r>
            <a:r>
              <a:rPr sz="2400" spc="400" dirty="0">
                <a:latin typeface="Calibri"/>
                <a:cs typeface="Calibri"/>
              </a:rPr>
              <a:t> </a:t>
            </a:r>
            <a:r>
              <a:rPr sz="2400" dirty="0">
                <a:latin typeface="Calibri"/>
                <a:cs typeface="Calibri"/>
              </a:rPr>
              <a:t>by</a:t>
            </a:r>
            <a:r>
              <a:rPr sz="2400" spc="430" dirty="0">
                <a:latin typeface="Calibri"/>
                <a:cs typeface="Calibri"/>
              </a:rPr>
              <a:t> </a:t>
            </a:r>
            <a:r>
              <a:rPr sz="2400" dirty="0">
                <a:latin typeface="Calibri"/>
                <a:cs typeface="Calibri"/>
              </a:rPr>
              <a:t>data</a:t>
            </a:r>
            <a:r>
              <a:rPr sz="2400" spc="405" dirty="0">
                <a:latin typeface="Calibri"/>
                <a:cs typeface="Calibri"/>
              </a:rPr>
              <a:t> </a:t>
            </a:r>
            <a:r>
              <a:rPr sz="2400" dirty="0">
                <a:latin typeface="Calibri"/>
                <a:cs typeface="Calibri"/>
              </a:rPr>
              <a:t>center</a:t>
            </a:r>
            <a:r>
              <a:rPr sz="2400" spc="434" dirty="0">
                <a:latin typeface="Calibri"/>
                <a:cs typeface="Calibri"/>
              </a:rPr>
              <a:t> </a:t>
            </a:r>
            <a:r>
              <a:rPr sz="2400" dirty="0">
                <a:latin typeface="Calibri"/>
                <a:cs typeface="Calibri"/>
              </a:rPr>
              <a:t>servers</a:t>
            </a:r>
            <a:r>
              <a:rPr sz="2400" spc="405" dirty="0">
                <a:latin typeface="Calibri"/>
                <a:cs typeface="Calibri"/>
              </a:rPr>
              <a:t> </a:t>
            </a:r>
            <a:r>
              <a:rPr sz="2400" dirty="0">
                <a:latin typeface="Calibri"/>
                <a:cs typeface="Calibri"/>
              </a:rPr>
              <a:t>either</a:t>
            </a:r>
            <a:r>
              <a:rPr sz="2400" spc="425" dirty="0">
                <a:latin typeface="Calibri"/>
                <a:cs typeface="Calibri"/>
              </a:rPr>
              <a:t> </a:t>
            </a:r>
            <a:r>
              <a:rPr sz="2400" dirty="0">
                <a:latin typeface="Calibri"/>
                <a:cs typeface="Calibri"/>
              </a:rPr>
              <a:t>in</a:t>
            </a:r>
            <a:r>
              <a:rPr sz="2400" spc="415" dirty="0">
                <a:latin typeface="Calibri"/>
                <a:cs typeface="Calibri"/>
              </a:rPr>
              <a:t> </a:t>
            </a:r>
            <a:r>
              <a:rPr sz="2400" dirty="0">
                <a:latin typeface="Calibri"/>
                <a:cs typeface="Calibri"/>
              </a:rPr>
              <a:t>the</a:t>
            </a:r>
            <a:r>
              <a:rPr sz="2400" spc="434" dirty="0">
                <a:latin typeface="Calibri"/>
                <a:cs typeface="Calibri"/>
              </a:rPr>
              <a:t> </a:t>
            </a:r>
            <a:r>
              <a:rPr sz="2400" dirty="0">
                <a:latin typeface="Calibri"/>
                <a:cs typeface="Calibri"/>
              </a:rPr>
              <a:t>cloud</a:t>
            </a:r>
            <a:r>
              <a:rPr sz="2400" spc="430" dirty="0">
                <a:latin typeface="Calibri"/>
                <a:cs typeface="Calibri"/>
              </a:rPr>
              <a:t> </a:t>
            </a:r>
            <a:r>
              <a:rPr sz="2400" dirty="0">
                <a:latin typeface="Calibri"/>
                <a:cs typeface="Calibri"/>
              </a:rPr>
              <a:t>or</a:t>
            </a:r>
            <a:r>
              <a:rPr sz="2400" spc="415" dirty="0">
                <a:latin typeface="Calibri"/>
                <a:cs typeface="Calibri"/>
              </a:rPr>
              <a:t> </a:t>
            </a:r>
            <a:r>
              <a:rPr sz="2400" spc="-25" dirty="0">
                <a:latin typeface="Calibri"/>
                <a:cs typeface="Calibri"/>
              </a:rPr>
              <a:t>in 	</a:t>
            </a:r>
            <a:r>
              <a:rPr sz="2400" dirty="0">
                <a:latin typeface="Calibri"/>
                <a:cs typeface="Calibri"/>
              </a:rPr>
              <a:t>locations</a:t>
            </a:r>
            <a:r>
              <a:rPr sz="2400" spc="-70" dirty="0">
                <a:latin typeface="Calibri"/>
                <a:cs typeface="Calibri"/>
              </a:rPr>
              <a:t> </a:t>
            </a:r>
            <a:r>
              <a:rPr sz="2400" dirty="0">
                <a:latin typeface="Calibri"/>
                <a:cs typeface="Calibri"/>
              </a:rPr>
              <a:t>that</a:t>
            </a:r>
            <a:r>
              <a:rPr sz="2400" spc="-65" dirty="0">
                <a:latin typeface="Calibri"/>
                <a:cs typeface="Calibri"/>
              </a:rPr>
              <a:t> </a:t>
            </a:r>
            <a:r>
              <a:rPr sz="2400" dirty="0">
                <a:latin typeface="Calibri"/>
                <a:cs typeface="Calibri"/>
              </a:rPr>
              <a:t>may</a:t>
            </a:r>
            <a:r>
              <a:rPr sz="2400" spc="-55" dirty="0">
                <a:latin typeface="Calibri"/>
                <a:cs typeface="Calibri"/>
              </a:rPr>
              <a:t> </a:t>
            </a:r>
            <a:r>
              <a:rPr sz="2400" dirty="0">
                <a:latin typeface="Calibri"/>
                <a:cs typeface="Calibri"/>
              </a:rPr>
              <a:t>be</a:t>
            </a:r>
            <a:r>
              <a:rPr sz="2400" spc="-45" dirty="0">
                <a:latin typeface="Calibri"/>
                <a:cs typeface="Calibri"/>
              </a:rPr>
              <a:t> </a:t>
            </a:r>
            <a:r>
              <a:rPr sz="2400" dirty="0">
                <a:latin typeface="Calibri"/>
                <a:cs typeface="Calibri"/>
              </a:rPr>
              <a:t>distributed</a:t>
            </a:r>
            <a:r>
              <a:rPr sz="2400" spc="-55" dirty="0">
                <a:latin typeface="Calibri"/>
                <a:cs typeface="Calibri"/>
              </a:rPr>
              <a:t> </a:t>
            </a:r>
            <a:r>
              <a:rPr sz="2400" dirty="0">
                <a:latin typeface="Calibri"/>
                <a:cs typeface="Calibri"/>
              </a:rPr>
              <a:t>or</a:t>
            </a:r>
            <a:r>
              <a:rPr sz="2400" spc="-55" dirty="0">
                <a:latin typeface="Calibri"/>
                <a:cs typeface="Calibri"/>
              </a:rPr>
              <a:t> </a:t>
            </a:r>
            <a:r>
              <a:rPr sz="2400" spc="-10" dirty="0">
                <a:latin typeface="Calibri"/>
                <a:cs typeface="Calibri"/>
              </a:rPr>
              <a:t>centralized.</a:t>
            </a:r>
            <a:endParaRPr sz="2400" dirty="0">
              <a:latin typeface="Calibri"/>
              <a:cs typeface="Calibri"/>
            </a:endParaRPr>
          </a:p>
          <a:p>
            <a:pPr>
              <a:lnSpc>
                <a:spcPct val="100000"/>
              </a:lnSpc>
              <a:spcBef>
                <a:spcPts val="1105"/>
              </a:spcBef>
            </a:pPr>
            <a:endParaRPr sz="2400" dirty="0">
              <a:latin typeface="Calibri"/>
              <a:cs typeface="Calibri"/>
            </a:endParaRPr>
          </a:p>
          <a:p>
            <a:pPr marL="355600" marR="6350" indent="-342900" algn="just">
              <a:lnSpc>
                <a:spcPct val="100000"/>
              </a:lnSpc>
              <a:buChar char="•"/>
              <a:tabLst>
                <a:tab pos="355600" algn="l"/>
                <a:tab pos="368300" algn="l"/>
              </a:tabLst>
            </a:pPr>
            <a:r>
              <a:rPr sz="2400" dirty="0">
                <a:latin typeface="Calibri"/>
                <a:cs typeface="Calibri"/>
              </a:rPr>
              <a:t>	Dedicated</a:t>
            </a:r>
            <a:r>
              <a:rPr sz="2400" spc="210" dirty="0">
                <a:latin typeface="Calibri"/>
                <a:cs typeface="Calibri"/>
              </a:rPr>
              <a:t>  </a:t>
            </a:r>
            <a:r>
              <a:rPr sz="2400" dirty="0">
                <a:latin typeface="Calibri"/>
                <a:cs typeface="Calibri"/>
              </a:rPr>
              <a:t>applications</a:t>
            </a:r>
            <a:r>
              <a:rPr sz="2400" spc="215" dirty="0">
                <a:latin typeface="Calibri"/>
                <a:cs typeface="Calibri"/>
              </a:rPr>
              <a:t>  </a:t>
            </a:r>
            <a:r>
              <a:rPr sz="2400" dirty="0">
                <a:latin typeface="Calibri"/>
                <a:cs typeface="Calibri"/>
              </a:rPr>
              <a:t>are</a:t>
            </a:r>
            <a:r>
              <a:rPr sz="2400" spc="220" dirty="0">
                <a:latin typeface="Calibri"/>
                <a:cs typeface="Calibri"/>
              </a:rPr>
              <a:t>  </a:t>
            </a:r>
            <a:r>
              <a:rPr sz="2400" dirty="0">
                <a:latin typeface="Calibri"/>
                <a:cs typeface="Calibri"/>
              </a:rPr>
              <a:t>then</a:t>
            </a:r>
            <a:r>
              <a:rPr sz="2400" spc="225" dirty="0">
                <a:latin typeface="Calibri"/>
                <a:cs typeface="Calibri"/>
              </a:rPr>
              <a:t>  </a:t>
            </a:r>
            <a:r>
              <a:rPr sz="2400" dirty="0">
                <a:latin typeface="Calibri"/>
                <a:cs typeface="Calibri"/>
              </a:rPr>
              <a:t>run</a:t>
            </a:r>
            <a:r>
              <a:rPr sz="2400" spc="225" dirty="0">
                <a:latin typeface="Calibri"/>
                <a:cs typeface="Calibri"/>
              </a:rPr>
              <a:t>  </a:t>
            </a:r>
            <a:r>
              <a:rPr sz="2400" dirty="0">
                <a:latin typeface="Calibri"/>
                <a:cs typeface="Calibri"/>
              </a:rPr>
              <a:t>over</a:t>
            </a:r>
            <a:r>
              <a:rPr sz="2400" spc="225" dirty="0">
                <a:latin typeface="Calibri"/>
                <a:cs typeface="Calibri"/>
              </a:rPr>
              <a:t>  </a:t>
            </a:r>
            <a:r>
              <a:rPr sz="2400" dirty="0">
                <a:latin typeface="Calibri"/>
                <a:cs typeface="Calibri"/>
              </a:rPr>
              <a:t>virtualized</a:t>
            </a:r>
            <a:r>
              <a:rPr sz="2400" spc="225" dirty="0">
                <a:latin typeface="Calibri"/>
                <a:cs typeface="Calibri"/>
              </a:rPr>
              <a:t>  </a:t>
            </a:r>
            <a:r>
              <a:rPr sz="2400" spc="-25" dirty="0">
                <a:latin typeface="Calibri"/>
                <a:cs typeface="Calibri"/>
              </a:rPr>
              <a:t>or </a:t>
            </a:r>
            <a:r>
              <a:rPr sz="2400" dirty="0">
                <a:latin typeface="Calibri"/>
                <a:cs typeface="Calibri"/>
              </a:rPr>
              <a:t>traditional</a:t>
            </a:r>
            <a:r>
              <a:rPr sz="2400" spc="285" dirty="0">
                <a:latin typeface="Calibri"/>
                <a:cs typeface="Calibri"/>
              </a:rPr>
              <a:t> </a:t>
            </a:r>
            <a:r>
              <a:rPr sz="2400" dirty="0">
                <a:latin typeface="Calibri"/>
                <a:cs typeface="Calibri"/>
              </a:rPr>
              <a:t>operating</a:t>
            </a:r>
            <a:r>
              <a:rPr sz="2400" spc="305" dirty="0">
                <a:latin typeface="Calibri"/>
                <a:cs typeface="Calibri"/>
              </a:rPr>
              <a:t> </a:t>
            </a:r>
            <a:r>
              <a:rPr sz="2400" dirty="0">
                <a:latin typeface="Calibri"/>
                <a:cs typeface="Calibri"/>
              </a:rPr>
              <a:t>systems</a:t>
            </a:r>
            <a:r>
              <a:rPr sz="2400" spc="320" dirty="0">
                <a:latin typeface="Calibri"/>
                <a:cs typeface="Calibri"/>
              </a:rPr>
              <a:t> </a:t>
            </a:r>
            <a:r>
              <a:rPr sz="2400" dirty="0">
                <a:latin typeface="Calibri"/>
                <a:cs typeface="Calibri"/>
              </a:rPr>
              <a:t>or</a:t>
            </a:r>
            <a:r>
              <a:rPr sz="2400" spc="315" dirty="0">
                <a:latin typeface="Calibri"/>
                <a:cs typeface="Calibri"/>
              </a:rPr>
              <a:t> </a:t>
            </a:r>
            <a:r>
              <a:rPr sz="2400" dirty="0">
                <a:latin typeface="Calibri"/>
                <a:cs typeface="Calibri"/>
              </a:rPr>
              <a:t>on</a:t>
            </a:r>
            <a:r>
              <a:rPr sz="2400" spc="300" dirty="0">
                <a:latin typeface="Calibri"/>
                <a:cs typeface="Calibri"/>
              </a:rPr>
              <a:t> </a:t>
            </a:r>
            <a:r>
              <a:rPr sz="2400" dirty="0">
                <a:latin typeface="Calibri"/>
                <a:cs typeface="Calibri"/>
              </a:rPr>
              <a:t>network</a:t>
            </a:r>
            <a:r>
              <a:rPr sz="2400" spc="305" dirty="0">
                <a:latin typeface="Calibri"/>
                <a:cs typeface="Calibri"/>
              </a:rPr>
              <a:t> </a:t>
            </a:r>
            <a:r>
              <a:rPr sz="2400" dirty="0">
                <a:latin typeface="Calibri"/>
                <a:cs typeface="Calibri"/>
              </a:rPr>
              <a:t>edge</a:t>
            </a:r>
            <a:r>
              <a:rPr sz="2400" spc="325" dirty="0">
                <a:latin typeface="Calibri"/>
                <a:cs typeface="Calibri"/>
              </a:rPr>
              <a:t> </a:t>
            </a:r>
            <a:r>
              <a:rPr sz="2400" spc="-10" dirty="0">
                <a:latin typeface="Calibri"/>
                <a:cs typeface="Calibri"/>
              </a:rPr>
              <a:t>platforms </a:t>
            </a:r>
            <a:r>
              <a:rPr sz="2400" dirty="0">
                <a:latin typeface="Calibri"/>
                <a:cs typeface="Calibri"/>
              </a:rPr>
              <a:t>(for</a:t>
            </a:r>
            <a:r>
              <a:rPr sz="2400" spc="-90" dirty="0">
                <a:latin typeface="Calibri"/>
                <a:cs typeface="Calibri"/>
              </a:rPr>
              <a:t> </a:t>
            </a:r>
            <a:r>
              <a:rPr sz="2400" spc="-10" dirty="0">
                <a:latin typeface="Calibri"/>
                <a:cs typeface="Calibri"/>
              </a:rPr>
              <a:t>example,</a:t>
            </a:r>
            <a:r>
              <a:rPr sz="2400" spc="-80" dirty="0">
                <a:latin typeface="Calibri"/>
                <a:cs typeface="Calibri"/>
              </a:rPr>
              <a:t> </a:t>
            </a:r>
            <a:r>
              <a:rPr sz="2400" dirty="0">
                <a:latin typeface="Calibri"/>
                <a:cs typeface="Calibri"/>
              </a:rPr>
              <a:t>fog</a:t>
            </a:r>
            <a:r>
              <a:rPr sz="2400" spc="-75" dirty="0">
                <a:latin typeface="Calibri"/>
                <a:cs typeface="Calibri"/>
              </a:rPr>
              <a:t> </a:t>
            </a:r>
            <a:r>
              <a:rPr sz="2400" spc="-10" dirty="0">
                <a:latin typeface="Calibri"/>
                <a:cs typeface="Calibri"/>
              </a:rPr>
              <a:t>computing).</a:t>
            </a:r>
            <a:endParaRPr sz="2400" dirty="0">
              <a:latin typeface="Calibri"/>
              <a:cs typeface="Calibri"/>
            </a:endParaRPr>
          </a:p>
          <a:p>
            <a:pPr>
              <a:lnSpc>
                <a:spcPct val="100000"/>
              </a:lnSpc>
              <a:spcBef>
                <a:spcPts val="1100"/>
              </a:spcBef>
              <a:buFont typeface="Calibri"/>
              <a:buChar char="•"/>
            </a:pPr>
            <a:endParaRPr sz="2400" dirty="0">
              <a:latin typeface="Calibri"/>
              <a:cs typeface="Calibri"/>
            </a:endParaRPr>
          </a:p>
          <a:p>
            <a:pPr marL="321945" indent="-309245">
              <a:lnSpc>
                <a:spcPct val="100000"/>
              </a:lnSpc>
              <a:spcBef>
                <a:spcPts val="5"/>
              </a:spcBef>
              <a:buChar char="•"/>
              <a:tabLst>
                <a:tab pos="321945" algn="l"/>
                <a:tab pos="1210310" algn="l"/>
                <a:tab pos="2751455" algn="l"/>
                <a:tab pos="4394200" algn="l"/>
                <a:tab pos="6234430" algn="l"/>
                <a:tab pos="6941820" algn="l"/>
                <a:tab pos="7511415" algn="l"/>
              </a:tabLst>
            </a:pPr>
            <a:r>
              <a:rPr sz="2400" spc="-10" dirty="0">
                <a:latin typeface="Calibri"/>
                <a:cs typeface="Calibri"/>
              </a:rPr>
              <a:t>These</a:t>
            </a:r>
            <a:r>
              <a:rPr sz="2400" dirty="0">
                <a:latin typeface="Calibri"/>
                <a:cs typeface="Calibri"/>
              </a:rPr>
              <a:t>	</a:t>
            </a:r>
            <a:r>
              <a:rPr sz="2400" spc="-10" dirty="0">
                <a:latin typeface="Calibri"/>
                <a:cs typeface="Calibri"/>
              </a:rPr>
              <a:t>lightweight</a:t>
            </a:r>
            <a:r>
              <a:rPr sz="2400" dirty="0">
                <a:latin typeface="Calibri"/>
                <a:cs typeface="Calibri"/>
              </a:rPr>
              <a:t>	</a:t>
            </a:r>
            <a:r>
              <a:rPr sz="2400" spc="-10" dirty="0">
                <a:latin typeface="Calibri"/>
                <a:cs typeface="Calibri"/>
              </a:rPr>
              <a:t>applications</a:t>
            </a:r>
            <a:r>
              <a:rPr sz="2400" dirty="0">
                <a:latin typeface="Calibri"/>
                <a:cs typeface="Calibri"/>
              </a:rPr>
              <a:t>	</a:t>
            </a:r>
            <a:r>
              <a:rPr sz="2400" spc="-10" dirty="0">
                <a:latin typeface="Calibri"/>
                <a:cs typeface="Calibri"/>
              </a:rPr>
              <a:t>communicate</a:t>
            </a:r>
            <a:r>
              <a:rPr sz="2400" dirty="0">
                <a:latin typeface="Calibri"/>
                <a:cs typeface="Calibri"/>
              </a:rPr>
              <a:t>	</a:t>
            </a:r>
            <a:r>
              <a:rPr sz="2400" spc="-20" dirty="0">
                <a:latin typeface="Calibri"/>
                <a:cs typeface="Calibri"/>
              </a:rPr>
              <a:t>with</a:t>
            </a:r>
            <a:r>
              <a:rPr sz="2400" dirty="0">
                <a:latin typeface="Calibri"/>
                <a:cs typeface="Calibri"/>
              </a:rPr>
              <a:t>	</a:t>
            </a:r>
            <a:r>
              <a:rPr sz="2400" spc="-25" dirty="0">
                <a:latin typeface="Calibri"/>
                <a:cs typeface="Calibri"/>
              </a:rPr>
              <a:t>the</a:t>
            </a:r>
            <a:r>
              <a:rPr sz="2400" dirty="0">
                <a:latin typeface="Calibri"/>
                <a:cs typeface="Calibri"/>
              </a:rPr>
              <a:t>	</a:t>
            </a:r>
            <a:r>
              <a:rPr sz="2400" spc="-20" dirty="0">
                <a:latin typeface="Calibri"/>
                <a:cs typeface="Calibri"/>
              </a:rPr>
              <a:t>data</a:t>
            </a:r>
            <a:endParaRPr sz="2400" dirty="0">
              <a:latin typeface="Calibri"/>
              <a:cs typeface="Calibri"/>
            </a:endParaRPr>
          </a:p>
          <a:p>
            <a:pPr marL="355600">
              <a:lnSpc>
                <a:spcPct val="100000"/>
              </a:lnSpc>
            </a:pPr>
            <a:r>
              <a:rPr sz="2400" dirty="0">
                <a:latin typeface="Calibri"/>
                <a:cs typeface="Calibri"/>
              </a:rPr>
              <a:t>center</a:t>
            </a:r>
            <a:r>
              <a:rPr sz="2400" spc="-114" dirty="0">
                <a:latin typeface="Calibri"/>
                <a:cs typeface="Calibri"/>
              </a:rPr>
              <a:t> </a:t>
            </a:r>
            <a:r>
              <a:rPr sz="2400" spc="-10" dirty="0">
                <a:latin typeface="Calibri"/>
                <a:cs typeface="Calibri"/>
              </a:rPr>
              <a:t>servers.</a:t>
            </a:r>
            <a:endParaRPr sz="2400" dirty="0">
              <a:latin typeface="Calibri"/>
              <a:cs typeface="Calibri"/>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3400" y="228600"/>
            <a:ext cx="8021955" cy="3992760"/>
          </a:xfrm>
          <a:prstGeom prst="rect">
            <a:avLst/>
          </a:prstGeom>
        </p:spPr>
        <p:txBody>
          <a:bodyPr vert="horz" wrap="square" lIns="0" tIns="85725" rIns="0" bIns="0" rtlCol="0">
            <a:spAutoFit/>
          </a:bodyPr>
          <a:lstStyle/>
          <a:p>
            <a:pPr marL="12700" algn="just">
              <a:lnSpc>
                <a:spcPct val="100000"/>
              </a:lnSpc>
              <a:spcBef>
                <a:spcPts val="675"/>
              </a:spcBef>
            </a:pPr>
            <a:r>
              <a:rPr sz="2400" b="1" dirty="0">
                <a:solidFill>
                  <a:schemeClr val="tx1"/>
                </a:solidFill>
                <a:latin typeface="Calibri"/>
                <a:cs typeface="Calibri"/>
              </a:rPr>
              <a:t>2)</a:t>
            </a:r>
            <a:r>
              <a:rPr sz="2400" b="1" spc="-70" dirty="0">
                <a:solidFill>
                  <a:schemeClr val="tx1"/>
                </a:solidFill>
                <a:latin typeface="Calibri"/>
                <a:cs typeface="Calibri"/>
              </a:rPr>
              <a:t> </a:t>
            </a:r>
            <a:r>
              <a:rPr sz="2400" b="1" dirty="0">
                <a:solidFill>
                  <a:schemeClr val="tx1"/>
                </a:solidFill>
                <a:latin typeface="Calibri"/>
                <a:cs typeface="Calibri"/>
              </a:rPr>
              <a:t>Cellular</a:t>
            </a:r>
            <a:r>
              <a:rPr sz="2400" b="1" spc="-60" dirty="0">
                <a:solidFill>
                  <a:schemeClr val="tx1"/>
                </a:solidFill>
                <a:latin typeface="Calibri"/>
                <a:cs typeface="Calibri"/>
              </a:rPr>
              <a:t> </a:t>
            </a:r>
            <a:r>
              <a:rPr sz="2400" b="1" dirty="0">
                <a:solidFill>
                  <a:schemeClr val="tx1"/>
                </a:solidFill>
                <a:latin typeface="Calibri"/>
                <a:cs typeface="Calibri"/>
              </a:rPr>
              <a:t>Provider</a:t>
            </a:r>
            <a:r>
              <a:rPr sz="2400" b="1" spc="-70" dirty="0">
                <a:solidFill>
                  <a:schemeClr val="tx1"/>
                </a:solidFill>
                <a:latin typeface="Calibri"/>
                <a:cs typeface="Calibri"/>
              </a:rPr>
              <a:t> </a:t>
            </a:r>
            <a:r>
              <a:rPr sz="2400" b="1" dirty="0">
                <a:solidFill>
                  <a:schemeClr val="tx1"/>
                </a:solidFill>
                <a:latin typeface="Calibri"/>
                <a:cs typeface="Calibri"/>
              </a:rPr>
              <a:t>and</a:t>
            </a:r>
            <a:r>
              <a:rPr sz="2400" b="1" spc="-55" dirty="0">
                <a:solidFill>
                  <a:schemeClr val="tx1"/>
                </a:solidFill>
                <a:latin typeface="Calibri"/>
                <a:cs typeface="Calibri"/>
              </a:rPr>
              <a:t> </a:t>
            </a:r>
            <a:r>
              <a:rPr sz="2400" b="1" spc="-10" dirty="0">
                <a:solidFill>
                  <a:schemeClr val="tx1"/>
                </a:solidFill>
                <a:latin typeface="Calibri"/>
                <a:cs typeface="Calibri"/>
              </a:rPr>
              <a:t>Technology</a:t>
            </a:r>
            <a:r>
              <a:rPr sz="2400" b="1" spc="-10" dirty="0" smtClean="0">
                <a:solidFill>
                  <a:schemeClr val="tx1"/>
                </a:solidFill>
                <a:latin typeface="Calibri"/>
                <a:cs typeface="Calibri"/>
              </a:rPr>
              <a:t>:</a:t>
            </a:r>
            <a:endParaRPr lang="en-IN" sz="2400" b="1" spc="-10" dirty="0" smtClean="0">
              <a:solidFill>
                <a:schemeClr val="tx1"/>
              </a:solidFill>
              <a:latin typeface="Calibri"/>
              <a:cs typeface="Calibri"/>
            </a:endParaRPr>
          </a:p>
          <a:p>
            <a:pPr marL="12700" algn="just">
              <a:lnSpc>
                <a:spcPct val="100000"/>
              </a:lnSpc>
              <a:spcBef>
                <a:spcPts val="675"/>
              </a:spcBef>
            </a:pPr>
            <a:endParaRPr sz="2400" dirty="0">
              <a:solidFill>
                <a:schemeClr val="tx1"/>
              </a:solidFill>
              <a:latin typeface="Calibri"/>
              <a:cs typeface="Calibri"/>
            </a:endParaRPr>
          </a:p>
          <a:p>
            <a:pPr marL="232410" marR="744220" indent="-219710" algn="just">
              <a:lnSpc>
                <a:spcPct val="100000"/>
              </a:lnSpc>
              <a:spcBef>
                <a:spcPts val="580"/>
              </a:spcBef>
              <a:buClr>
                <a:srgbClr val="000000"/>
              </a:buClr>
              <a:buChar char="•"/>
              <a:tabLst>
                <a:tab pos="355600" algn="l"/>
              </a:tabLst>
            </a:pPr>
            <a:r>
              <a:rPr sz="2000" dirty="0">
                <a:solidFill>
                  <a:schemeClr val="tx1"/>
                </a:solidFill>
                <a:latin typeface="Calibri"/>
                <a:cs typeface="Calibri"/>
              </a:rPr>
              <a:t>IoT</a:t>
            </a:r>
            <a:r>
              <a:rPr sz="2000" spc="-55" dirty="0">
                <a:solidFill>
                  <a:schemeClr val="tx1"/>
                </a:solidFill>
                <a:latin typeface="Calibri"/>
                <a:cs typeface="Calibri"/>
              </a:rPr>
              <a:t> </a:t>
            </a:r>
            <a:r>
              <a:rPr sz="2000" dirty="0">
                <a:solidFill>
                  <a:schemeClr val="tx1"/>
                </a:solidFill>
                <a:latin typeface="Calibri"/>
                <a:cs typeface="Calibri"/>
              </a:rPr>
              <a:t>devices</a:t>
            </a:r>
            <a:r>
              <a:rPr sz="2000" spc="-55" dirty="0">
                <a:solidFill>
                  <a:schemeClr val="tx1"/>
                </a:solidFill>
                <a:latin typeface="Calibri"/>
                <a:cs typeface="Calibri"/>
              </a:rPr>
              <a:t> </a:t>
            </a:r>
            <a:r>
              <a:rPr sz="2000" dirty="0">
                <a:solidFill>
                  <a:schemeClr val="tx1"/>
                </a:solidFill>
                <a:latin typeface="Calibri"/>
                <a:cs typeface="Calibri"/>
              </a:rPr>
              <a:t>with</a:t>
            </a:r>
            <a:r>
              <a:rPr sz="2000" spc="-65" dirty="0">
                <a:solidFill>
                  <a:schemeClr val="tx1"/>
                </a:solidFill>
                <a:latin typeface="Calibri"/>
                <a:cs typeface="Calibri"/>
              </a:rPr>
              <a:t> </a:t>
            </a:r>
            <a:r>
              <a:rPr sz="2000" b="1" dirty="0">
                <a:solidFill>
                  <a:schemeClr val="tx1"/>
                </a:solidFill>
                <a:latin typeface="Calibri"/>
                <a:cs typeface="Calibri"/>
              </a:rPr>
              <a:t>cellular</a:t>
            </a:r>
            <a:r>
              <a:rPr sz="2000" b="1" spc="-80" dirty="0">
                <a:solidFill>
                  <a:schemeClr val="tx1"/>
                </a:solidFill>
                <a:latin typeface="Calibri"/>
                <a:cs typeface="Calibri"/>
              </a:rPr>
              <a:t> </a:t>
            </a:r>
            <a:r>
              <a:rPr sz="2000" b="1" dirty="0">
                <a:solidFill>
                  <a:schemeClr val="tx1"/>
                </a:solidFill>
                <a:latin typeface="Calibri"/>
                <a:cs typeface="Calibri"/>
              </a:rPr>
              <a:t>modems</a:t>
            </a:r>
            <a:r>
              <a:rPr sz="2000" b="1" spc="-55" dirty="0">
                <a:solidFill>
                  <a:schemeClr val="tx1"/>
                </a:solidFill>
                <a:latin typeface="Calibri"/>
                <a:cs typeface="Calibri"/>
              </a:rPr>
              <a:t> </a:t>
            </a:r>
            <a:r>
              <a:rPr sz="2000" dirty="0">
                <a:solidFill>
                  <a:schemeClr val="tx1"/>
                </a:solidFill>
                <a:latin typeface="Calibri"/>
                <a:cs typeface="Calibri"/>
              </a:rPr>
              <a:t>are</a:t>
            </a:r>
            <a:r>
              <a:rPr sz="2000" spc="-60" dirty="0">
                <a:solidFill>
                  <a:schemeClr val="tx1"/>
                </a:solidFill>
                <a:latin typeface="Calibri"/>
                <a:cs typeface="Calibri"/>
              </a:rPr>
              <a:t> </a:t>
            </a:r>
            <a:r>
              <a:rPr sz="2000" dirty="0">
                <a:solidFill>
                  <a:schemeClr val="tx1"/>
                </a:solidFill>
                <a:latin typeface="Calibri"/>
                <a:cs typeface="Calibri"/>
              </a:rPr>
              <a:t>dependent</a:t>
            </a:r>
            <a:r>
              <a:rPr sz="2000" spc="-40" dirty="0">
                <a:solidFill>
                  <a:schemeClr val="tx1"/>
                </a:solidFill>
                <a:latin typeface="Calibri"/>
                <a:cs typeface="Calibri"/>
              </a:rPr>
              <a:t> </a:t>
            </a:r>
            <a:r>
              <a:rPr sz="2000" dirty="0">
                <a:solidFill>
                  <a:schemeClr val="tx1"/>
                </a:solidFill>
                <a:latin typeface="Calibri"/>
                <a:cs typeface="Calibri"/>
              </a:rPr>
              <a:t>on</a:t>
            </a:r>
            <a:r>
              <a:rPr sz="2000" spc="-60" dirty="0">
                <a:solidFill>
                  <a:schemeClr val="tx1"/>
                </a:solidFill>
                <a:latin typeface="Calibri"/>
                <a:cs typeface="Calibri"/>
              </a:rPr>
              <a:t> </a:t>
            </a:r>
            <a:r>
              <a:rPr sz="2000" spc="-25" dirty="0">
                <a:solidFill>
                  <a:schemeClr val="tx1"/>
                </a:solidFill>
                <a:latin typeface="Calibri"/>
                <a:cs typeface="Calibri"/>
              </a:rPr>
              <a:t>the </a:t>
            </a:r>
            <a:r>
              <a:rPr lang="en-IN" sz="2000" spc="-25" dirty="0" smtClean="0">
                <a:solidFill>
                  <a:schemeClr val="tx1"/>
                </a:solidFill>
                <a:latin typeface="Calibri"/>
                <a:cs typeface="Calibri"/>
              </a:rPr>
              <a:t> </a:t>
            </a:r>
            <a:r>
              <a:rPr sz="2000" spc="-10" dirty="0" smtClean="0">
                <a:solidFill>
                  <a:schemeClr val="tx1"/>
                </a:solidFill>
                <a:latin typeface="Calibri"/>
                <a:cs typeface="Calibri"/>
              </a:rPr>
              <a:t>generation</a:t>
            </a:r>
            <a:r>
              <a:rPr lang="en-IN" sz="2000" spc="-35" dirty="0">
                <a:solidFill>
                  <a:schemeClr val="tx1"/>
                </a:solidFill>
                <a:latin typeface="Calibri"/>
                <a:cs typeface="Calibri"/>
              </a:rPr>
              <a:t> </a:t>
            </a:r>
            <a:r>
              <a:rPr sz="2000" dirty="0" smtClean="0">
                <a:solidFill>
                  <a:schemeClr val="tx1"/>
                </a:solidFill>
                <a:latin typeface="Calibri"/>
                <a:cs typeface="Calibri"/>
              </a:rPr>
              <a:t>of</a:t>
            </a:r>
            <a:r>
              <a:rPr sz="2000" spc="-30" dirty="0" smtClean="0">
                <a:solidFill>
                  <a:schemeClr val="tx1"/>
                </a:solidFill>
                <a:latin typeface="Calibri"/>
                <a:cs typeface="Calibri"/>
              </a:rPr>
              <a:t> </a:t>
            </a:r>
            <a:r>
              <a:rPr sz="2000" dirty="0">
                <a:solidFill>
                  <a:schemeClr val="tx1"/>
                </a:solidFill>
                <a:latin typeface="Calibri"/>
                <a:cs typeface="Calibri"/>
              </a:rPr>
              <a:t>the</a:t>
            </a:r>
            <a:r>
              <a:rPr sz="2000" spc="-20" dirty="0">
                <a:solidFill>
                  <a:schemeClr val="tx1"/>
                </a:solidFill>
                <a:latin typeface="Calibri"/>
                <a:cs typeface="Calibri"/>
              </a:rPr>
              <a:t> </a:t>
            </a:r>
            <a:r>
              <a:rPr sz="2000" dirty="0">
                <a:solidFill>
                  <a:schemeClr val="tx1"/>
                </a:solidFill>
                <a:latin typeface="Calibri"/>
                <a:cs typeface="Calibri"/>
              </a:rPr>
              <a:t>cellular</a:t>
            </a:r>
            <a:r>
              <a:rPr sz="2000" spc="-45" dirty="0">
                <a:solidFill>
                  <a:schemeClr val="tx1"/>
                </a:solidFill>
                <a:latin typeface="Calibri"/>
                <a:cs typeface="Calibri"/>
              </a:rPr>
              <a:t> </a:t>
            </a:r>
            <a:r>
              <a:rPr sz="2000" dirty="0">
                <a:solidFill>
                  <a:schemeClr val="tx1"/>
                </a:solidFill>
                <a:latin typeface="Calibri"/>
                <a:cs typeface="Calibri"/>
              </a:rPr>
              <a:t>technology</a:t>
            </a:r>
            <a:r>
              <a:rPr sz="2000" spc="-30" dirty="0">
                <a:solidFill>
                  <a:schemeClr val="tx1"/>
                </a:solidFill>
                <a:latin typeface="Calibri"/>
                <a:cs typeface="Calibri"/>
              </a:rPr>
              <a:t> </a:t>
            </a:r>
            <a:r>
              <a:rPr sz="2000" dirty="0">
                <a:solidFill>
                  <a:schemeClr val="tx1"/>
                </a:solidFill>
                <a:latin typeface="Calibri"/>
                <a:cs typeface="Calibri"/>
              </a:rPr>
              <a:t>as</a:t>
            </a:r>
            <a:r>
              <a:rPr sz="2000" spc="-30" dirty="0">
                <a:solidFill>
                  <a:schemeClr val="tx1"/>
                </a:solidFill>
                <a:latin typeface="Calibri"/>
                <a:cs typeface="Calibri"/>
              </a:rPr>
              <a:t> </a:t>
            </a:r>
            <a:r>
              <a:rPr sz="2000" dirty="0">
                <a:solidFill>
                  <a:schemeClr val="tx1"/>
                </a:solidFill>
                <a:latin typeface="Calibri"/>
                <a:cs typeface="Calibri"/>
              </a:rPr>
              <a:t>well</a:t>
            </a:r>
            <a:r>
              <a:rPr sz="2000" spc="-40" dirty="0">
                <a:solidFill>
                  <a:schemeClr val="tx1"/>
                </a:solidFill>
                <a:latin typeface="Calibri"/>
                <a:cs typeface="Calibri"/>
              </a:rPr>
              <a:t> </a:t>
            </a:r>
            <a:r>
              <a:rPr sz="2000" dirty="0">
                <a:solidFill>
                  <a:schemeClr val="tx1"/>
                </a:solidFill>
                <a:latin typeface="Calibri"/>
                <a:cs typeface="Calibri"/>
              </a:rPr>
              <a:t>as</a:t>
            </a:r>
            <a:r>
              <a:rPr sz="2000" spc="-30" dirty="0">
                <a:solidFill>
                  <a:schemeClr val="tx1"/>
                </a:solidFill>
                <a:latin typeface="Calibri"/>
                <a:cs typeface="Calibri"/>
              </a:rPr>
              <a:t> </a:t>
            </a:r>
            <a:r>
              <a:rPr sz="2000" dirty="0">
                <a:solidFill>
                  <a:schemeClr val="tx1"/>
                </a:solidFill>
                <a:latin typeface="Calibri"/>
                <a:cs typeface="Calibri"/>
              </a:rPr>
              <a:t>the</a:t>
            </a:r>
            <a:r>
              <a:rPr sz="2000" spc="-20" dirty="0">
                <a:solidFill>
                  <a:schemeClr val="tx1"/>
                </a:solidFill>
                <a:latin typeface="Calibri"/>
                <a:cs typeface="Calibri"/>
              </a:rPr>
              <a:t> data </a:t>
            </a:r>
            <a:r>
              <a:rPr sz="2000" dirty="0" smtClean="0">
                <a:solidFill>
                  <a:schemeClr val="tx1"/>
                </a:solidFill>
                <a:latin typeface="Calibri"/>
                <a:cs typeface="Calibri"/>
              </a:rPr>
              <a:t>services</a:t>
            </a:r>
            <a:r>
              <a:rPr sz="2000" spc="-60" dirty="0" smtClean="0">
                <a:solidFill>
                  <a:schemeClr val="tx1"/>
                </a:solidFill>
                <a:latin typeface="Calibri"/>
                <a:cs typeface="Calibri"/>
              </a:rPr>
              <a:t> </a:t>
            </a:r>
            <a:r>
              <a:rPr sz="2000" spc="-10" dirty="0">
                <a:solidFill>
                  <a:schemeClr val="tx1"/>
                </a:solidFill>
                <a:latin typeface="Calibri"/>
                <a:cs typeface="Calibri"/>
              </a:rPr>
              <a:t>offered</a:t>
            </a:r>
            <a:r>
              <a:rPr sz="2000" spc="-45" dirty="0">
                <a:solidFill>
                  <a:schemeClr val="tx1"/>
                </a:solidFill>
                <a:latin typeface="Calibri"/>
                <a:cs typeface="Calibri"/>
              </a:rPr>
              <a:t> </a:t>
            </a:r>
            <a:r>
              <a:rPr sz="2000" dirty="0">
                <a:solidFill>
                  <a:schemeClr val="tx1"/>
                </a:solidFill>
                <a:latin typeface="Calibri"/>
                <a:cs typeface="Calibri"/>
              </a:rPr>
              <a:t>by</a:t>
            </a:r>
            <a:r>
              <a:rPr sz="2000" spc="-55" dirty="0">
                <a:solidFill>
                  <a:schemeClr val="tx1"/>
                </a:solidFill>
                <a:latin typeface="Calibri"/>
                <a:cs typeface="Calibri"/>
              </a:rPr>
              <a:t> </a:t>
            </a:r>
            <a:r>
              <a:rPr sz="2000" dirty="0">
                <a:solidFill>
                  <a:schemeClr val="tx1"/>
                </a:solidFill>
                <a:latin typeface="Calibri"/>
                <a:cs typeface="Calibri"/>
              </a:rPr>
              <a:t>the</a:t>
            </a:r>
            <a:r>
              <a:rPr sz="2000" spc="-60" dirty="0">
                <a:solidFill>
                  <a:schemeClr val="tx1"/>
                </a:solidFill>
                <a:latin typeface="Calibri"/>
                <a:cs typeface="Calibri"/>
              </a:rPr>
              <a:t> </a:t>
            </a:r>
            <a:r>
              <a:rPr sz="2000" spc="-10" dirty="0">
                <a:solidFill>
                  <a:schemeClr val="tx1"/>
                </a:solidFill>
                <a:latin typeface="Calibri"/>
                <a:cs typeface="Calibri"/>
              </a:rPr>
              <a:t>provider.</a:t>
            </a:r>
            <a:endParaRPr sz="2000" dirty="0">
              <a:solidFill>
                <a:schemeClr val="tx1"/>
              </a:solidFill>
              <a:latin typeface="Calibri"/>
              <a:cs typeface="Calibri"/>
            </a:endParaRPr>
          </a:p>
          <a:p>
            <a:pPr marL="232410" marR="347980" indent="-219710" algn="just">
              <a:lnSpc>
                <a:spcPct val="100000"/>
              </a:lnSpc>
              <a:spcBef>
                <a:spcPts val="575"/>
              </a:spcBef>
              <a:buClr>
                <a:srgbClr val="000000"/>
              </a:buClr>
              <a:buFont typeface="Calibri"/>
              <a:buChar char="•"/>
              <a:tabLst>
                <a:tab pos="355600" algn="l"/>
              </a:tabLst>
            </a:pPr>
            <a:r>
              <a:rPr sz="2000" i="1" dirty="0">
                <a:solidFill>
                  <a:schemeClr val="tx1"/>
                </a:solidFill>
                <a:latin typeface="Calibri"/>
                <a:cs typeface="Calibri"/>
              </a:rPr>
              <a:t>For</a:t>
            </a:r>
            <a:r>
              <a:rPr sz="2000" i="1" spc="-60" dirty="0">
                <a:solidFill>
                  <a:schemeClr val="tx1"/>
                </a:solidFill>
                <a:latin typeface="Calibri"/>
                <a:cs typeface="Calibri"/>
              </a:rPr>
              <a:t> </a:t>
            </a:r>
            <a:r>
              <a:rPr sz="2000" i="1" dirty="0">
                <a:solidFill>
                  <a:schemeClr val="tx1"/>
                </a:solidFill>
                <a:latin typeface="Calibri"/>
                <a:cs typeface="Calibri"/>
              </a:rPr>
              <a:t>the</a:t>
            </a:r>
            <a:r>
              <a:rPr sz="2000" i="1" spc="-55" dirty="0">
                <a:solidFill>
                  <a:schemeClr val="tx1"/>
                </a:solidFill>
                <a:latin typeface="Calibri"/>
                <a:cs typeface="Calibri"/>
              </a:rPr>
              <a:t> </a:t>
            </a:r>
            <a:r>
              <a:rPr sz="2000" i="1" dirty="0">
                <a:solidFill>
                  <a:schemeClr val="tx1"/>
                </a:solidFill>
                <a:latin typeface="Calibri"/>
                <a:cs typeface="Calibri"/>
              </a:rPr>
              <a:t>first</a:t>
            </a:r>
            <a:r>
              <a:rPr sz="2000" i="1" spc="-50" dirty="0">
                <a:solidFill>
                  <a:schemeClr val="tx1"/>
                </a:solidFill>
                <a:latin typeface="Calibri"/>
                <a:cs typeface="Calibri"/>
              </a:rPr>
              <a:t> </a:t>
            </a:r>
            <a:r>
              <a:rPr sz="2000" i="1" dirty="0">
                <a:solidFill>
                  <a:schemeClr val="tx1"/>
                </a:solidFill>
                <a:latin typeface="Calibri"/>
                <a:cs typeface="Calibri"/>
              </a:rPr>
              <a:t>three</a:t>
            </a:r>
            <a:r>
              <a:rPr sz="2000" i="1" spc="-55" dirty="0">
                <a:solidFill>
                  <a:schemeClr val="tx1"/>
                </a:solidFill>
                <a:latin typeface="Calibri"/>
                <a:cs typeface="Calibri"/>
              </a:rPr>
              <a:t> </a:t>
            </a:r>
            <a:r>
              <a:rPr sz="2000" i="1" spc="-10" dirty="0">
                <a:solidFill>
                  <a:schemeClr val="tx1"/>
                </a:solidFill>
                <a:latin typeface="Calibri"/>
                <a:cs typeface="Calibri"/>
              </a:rPr>
              <a:t>generations</a:t>
            </a:r>
            <a:r>
              <a:rPr sz="2000" i="1" spc="-55" dirty="0">
                <a:solidFill>
                  <a:schemeClr val="tx1"/>
                </a:solidFill>
                <a:latin typeface="Calibri"/>
                <a:cs typeface="Calibri"/>
              </a:rPr>
              <a:t> </a:t>
            </a:r>
            <a:r>
              <a:rPr sz="2000" i="1" dirty="0">
                <a:solidFill>
                  <a:schemeClr val="tx1"/>
                </a:solidFill>
                <a:latin typeface="Calibri"/>
                <a:cs typeface="Calibri"/>
              </a:rPr>
              <a:t>of</a:t>
            </a:r>
            <a:r>
              <a:rPr sz="2000" i="1" spc="-35" dirty="0">
                <a:solidFill>
                  <a:schemeClr val="tx1"/>
                </a:solidFill>
                <a:latin typeface="Calibri"/>
                <a:cs typeface="Calibri"/>
              </a:rPr>
              <a:t> </a:t>
            </a:r>
            <a:r>
              <a:rPr sz="2000" i="1" dirty="0">
                <a:solidFill>
                  <a:schemeClr val="tx1"/>
                </a:solidFill>
                <a:latin typeface="Calibri"/>
                <a:cs typeface="Calibri"/>
              </a:rPr>
              <a:t>data</a:t>
            </a:r>
            <a:r>
              <a:rPr sz="2000" i="1" spc="-50" dirty="0">
                <a:solidFill>
                  <a:schemeClr val="tx1"/>
                </a:solidFill>
                <a:latin typeface="Calibri"/>
                <a:cs typeface="Calibri"/>
              </a:rPr>
              <a:t> </a:t>
            </a:r>
            <a:r>
              <a:rPr sz="2000" i="1" spc="-10" dirty="0">
                <a:solidFill>
                  <a:schemeClr val="tx1"/>
                </a:solidFill>
                <a:latin typeface="Calibri"/>
                <a:cs typeface="Calibri"/>
              </a:rPr>
              <a:t>services—</a:t>
            </a:r>
            <a:r>
              <a:rPr sz="2000" i="1" dirty="0">
                <a:solidFill>
                  <a:schemeClr val="tx1"/>
                </a:solidFill>
                <a:latin typeface="Calibri"/>
                <a:cs typeface="Calibri"/>
              </a:rPr>
              <a:t>GPRS,</a:t>
            </a:r>
            <a:r>
              <a:rPr sz="2000" i="1" spc="-50" dirty="0">
                <a:solidFill>
                  <a:schemeClr val="tx1"/>
                </a:solidFill>
                <a:latin typeface="Calibri"/>
                <a:cs typeface="Calibri"/>
              </a:rPr>
              <a:t> </a:t>
            </a:r>
            <a:r>
              <a:rPr sz="2000" i="1" spc="-10" dirty="0">
                <a:solidFill>
                  <a:schemeClr val="tx1"/>
                </a:solidFill>
                <a:latin typeface="Calibri"/>
                <a:cs typeface="Calibri"/>
              </a:rPr>
              <a:t>Edge, </a:t>
            </a:r>
            <a:r>
              <a:rPr sz="2000" i="1" dirty="0" smtClean="0">
                <a:solidFill>
                  <a:schemeClr val="tx1"/>
                </a:solidFill>
                <a:latin typeface="Calibri"/>
                <a:cs typeface="Calibri"/>
              </a:rPr>
              <a:t>and</a:t>
            </a:r>
            <a:r>
              <a:rPr sz="2000" i="1" spc="-55" dirty="0" smtClean="0">
                <a:solidFill>
                  <a:schemeClr val="tx1"/>
                </a:solidFill>
                <a:latin typeface="Calibri"/>
                <a:cs typeface="Calibri"/>
              </a:rPr>
              <a:t> </a:t>
            </a:r>
            <a:r>
              <a:rPr sz="2000" i="1" spc="-20" dirty="0">
                <a:solidFill>
                  <a:schemeClr val="tx1"/>
                </a:solidFill>
                <a:latin typeface="Calibri"/>
                <a:cs typeface="Calibri"/>
              </a:rPr>
              <a:t>3G—</a:t>
            </a:r>
            <a:r>
              <a:rPr sz="2000" i="1" dirty="0">
                <a:solidFill>
                  <a:schemeClr val="tx1"/>
                </a:solidFill>
                <a:latin typeface="Calibri"/>
                <a:cs typeface="Calibri"/>
              </a:rPr>
              <a:t>IPv4</a:t>
            </a:r>
            <a:r>
              <a:rPr sz="2000" i="1" spc="-45" dirty="0">
                <a:solidFill>
                  <a:schemeClr val="tx1"/>
                </a:solidFill>
                <a:latin typeface="Calibri"/>
                <a:cs typeface="Calibri"/>
              </a:rPr>
              <a:t> </a:t>
            </a:r>
            <a:r>
              <a:rPr sz="2000" i="1" dirty="0">
                <a:solidFill>
                  <a:schemeClr val="tx1"/>
                </a:solidFill>
                <a:latin typeface="Calibri"/>
                <a:cs typeface="Calibri"/>
              </a:rPr>
              <a:t>is</a:t>
            </a:r>
            <a:r>
              <a:rPr sz="2000" i="1" spc="-50" dirty="0">
                <a:solidFill>
                  <a:schemeClr val="tx1"/>
                </a:solidFill>
                <a:latin typeface="Calibri"/>
                <a:cs typeface="Calibri"/>
              </a:rPr>
              <a:t> </a:t>
            </a:r>
            <a:r>
              <a:rPr sz="2000" i="1" dirty="0">
                <a:solidFill>
                  <a:schemeClr val="tx1"/>
                </a:solidFill>
                <a:latin typeface="Calibri"/>
                <a:cs typeface="Calibri"/>
              </a:rPr>
              <a:t>the</a:t>
            </a:r>
            <a:r>
              <a:rPr sz="2000" i="1" spc="-55" dirty="0">
                <a:solidFill>
                  <a:schemeClr val="tx1"/>
                </a:solidFill>
                <a:latin typeface="Calibri"/>
                <a:cs typeface="Calibri"/>
              </a:rPr>
              <a:t> </a:t>
            </a:r>
            <a:r>
              <a:rPr sz="2000" i="1" dirty="0">
                <a:solidFill>
                  <a:schemeClr val="tx1"/>
                </a:solidFill>
                <a:latin typeface="Calibri"/>
                <a:cs typeface="Calibri"/>
              </a:rPr>
              <a:t>base</a:t>
            </a:r>
            <a:r>
              <a:rPr sz="2000" i="1" spc="-35" dirty="0">
                <a:solidFill>
                  <a:schemeClr val="tx1"/>
                </a:solidFill>
                <a:latin typeface="Calibri"/>
                <a:cs typeface="Calibri"/>
              </a:rPr>
              <a:t> </a:t>
            </a:r>
            <a:r>
              <a:rPr sz="2000" i="1" dirty="0">
                <a:solidFill>
                  <a:schemeClr val="tx1"/>
                </a:solidFill>
                <a:latin typeface="Calibri"/>
                <a:cs typeface="Calibri"/>
              </a:rPr>
              <a:t>protocol</a:t>
            </a:r>
            <a:r>
              <a:rPr sz="2000" i="1" spc="-45" dirty="0">
                <a:solidFill>
                  <a:schemeClr val="tx1"/>
                </a:solidFill>
                <a:latin typeface="Calibri"/>
                <a:cs typeface="Calibri"/>
              </a:rPr>
              <a:t> </a:t>
            </a:r>
            <a:r>
              <a:rPr sz="2000" i="1" spc="-10" dirty="0">
                <a:solidFill>
                  <a:schemeClr val="tx1"/>
                </a:solidFill>
                <a:latin typeface="Calibri"/>
                <a:cs typeface="Calibri"/>
              </a:rPr>
              <a:t>version</a:t>
            </a:r>
            <a:r>
              <a:rPr sz="2000" spc="-10" dirty="0">
                <a:solidFill>
                  <a:schemeClr val="tx1"/>
                </a:solidFill>
                <a:latin typeface="Calibri"/>
                <a:cs typeface="Calibri"/>
              </a:rPr>
              <a:t>.</a:t>
            </a:r>
            <a:endParaRPr sz="2000" dirty="0">
              <a:solidFill>
                <a:schemeClr val="tx1"/>
              </a:solidFill>
              <a:latin typeface="Calibri"/>
              <a:cs typeface="Calibri"/>
            </a:endParaRPr>
          </a:p>
          <a:p>
            <a:pPr marL="231775" indent="-219075" algn="just">
              <a:lnSpc>
                <a:spcPct val="100000"/>
              </a:lnSpc>
              <a:spcBef>
                <a:spcPts val="580"/>
              </a:spcBef>
              <a:buChar char="•"/>
              <a:tabLst>
                <a:tab pos="231775" algn="l"/>
              </a:tabLst>
            </a:pPr>
            <a:r>
              <a:rPr sz="2000" spc="-20" dirty="0">
                <a:solidFill>
                  <a:schemeClr val="tx1"/>
                </a:solidFill>
                <a:latin typeface="Calibri"/>
                <a:cs typeface="Calibri"/>
              </a:rPr>
              <a:t>Consequently,</a:t>
            </a:r>
            <a:r>
              <a:rPr sz="2000" spc="-50" dirty="0">
                <a:solidFill>
                  <a:schemeClr val="tx1"/>
                </a:solidFill>
                <a:latin typeface="Calibri"/>
                <a:cs typeface="Calibri"/>
              </a:rPr>
              <a:t> </a:t>
            </a:r>
            <a:r>
              <a:rPr sz="2000" dirty="0">
                <a:solidFill>
                  <a:schemeClr val="tx1"/>
                </a:solidFill>
                <a:latin typeface="Calibri"/>
                <a:cs typeface="Calibri"/>
              </a:rPr>
              <a:t>if</a:t>
            </a:r>
            <a:r>
              <a:rPr sz="2000" spc="-35" dirty="0">
                <a:solidFill>
                  <a:schemeClr val="tx1"/>
                </a:solidFill>
                <a:latin typeface="Calibri"/>
                <a:cs typeface="Calibri"/>
              </a:rPr>
              <a:t> </a:t>
            </a:r>
            <a:r>
              <a:rPr sz="2000" dirty="0">
                <a:solidFill>
                  <a:schemeClr val="tx1"/>
                </a:solidFill>
                <a:latin typeface="Calibri"/>
                <a:cs typeface="Calibri"/>
              </a:rPr>
              <a:t>IPv6</a:t>
            </a:r>
            <a:r>
              <a:rPr sz="2000" spc="-35" dirty="0">
                <a:solidFill>
                  <a:schemeClr val="tx1"/>
                </a:solidFill>
                <a:latin typeface="Calibri"/>
                <a:cs typeface="Calibri"/>
              </a:rPr>
              <a:t> </a:t>
            </a:r>
            <a:r>
              <a:rPr sz="2000" dirty="0">
                <a:solidFill>
                  <a:schemeClr val="tx1"/>
                </a:solidFill>
                <a:latin typeface="Calibri"/>
                <a:cs typeface="Calibri"/>
              </a:rPr>
              <a:t>is</a:t>
            </a:r>
            <a:r>
              <a:rPr sz="2000" spc="-45" dirty="0">
                <a:solidFill>
                  <a:schemeClr val="tx1"/>
                </a:solidFill>
                <a:latin typeface="Calibri"/>
                <a:cs typeface="Calibri"/>
              </a:rPr>
              <a:t> </a:t>
            </a:r>
            <a:r>
              <a:rPr sz="2000" dirty="0">
                <a:solidFill>
                  <a:schemeClr val="tx1"/>
                </a:solidFill>
                <a:latin typeface="Calibri"/>
                <a:cs typeface="Calibri"/>
              </a:rPr>
              <a:t>used</a:t>
            </a:r>
            <a:r>
              <a:rPr sz="2000" spc="-30" dirty="0">
                <a:solidFill>
                  <a:schemeClr val="tx1"/>
                </a:solidFill>
                <a:latin typeface="Calibri"/>
                <a:cs typeface="Calibri"/>
              </a:rPr>
              <a:t> </a:t>
            </a:r>
            <a:r>
              <a:rPr sz="2000" dirty="0">
                <a:solidFill>
                  <a:schemeClr val="tx1"/>
                </a:solidFill>
                <a:latin typeface="Calibri"/>
                <a:cs typeface="Calibri"/>
              </a:rPr>
              <a:t>with</a:t>
            </a:r>
            <a:r>
              <a:rPr sz="2000" spc="-50" dirty="0">
                <a:solidFill>
                  <a:schemeClr val="tx1"/>
                </a:solidFill>
                <a:latin typeface="Calibri"/>
                <a:cs typeface="Calibri"/>
              </a:rPr>
              <a:t> </a:t>
            </a:r>
            <a:r>
              <a:rPr sz="2000" dirty="0">
                <a:solidFill>
                  <a:schemeClr val="tx1"/>
                </a:solidFill>
                <a:latin typeface="Calibri"/>
                <a:cs typeface="Calibri"/>
              </a:rPr>
              <a:t>these</a:t>
            </a:r>
            <a:r>
              <a:rPr sz="2000" spc="-30" dirty="0">
                <a:solidFill>
                  <a:schemeClr val="tx1"/>
                </a:solidFill>
                <a:latin typeface="Calibri"/>
                <a:cs typeface="Calibri"/>
              </a:rPr>
              <a:t> </a:t>
            </a:r>
            <a:r>
              <a:rPr sz="2000" spc="-10" dirty="0">
                <a:solidFill>
                  <a:schemeClr val="tx1"/>
                </a:solidFill>
                <a:latin typeface="Calibri"/>
                <a:cs typeface="Calibri"/>
              </a:rPr>
              <a:t>generations,</a:t>
            </a:r>
            <a:r>
              <a:rPr sz="2000" spc="-30" dirty="0">
                <a:solidFill>
                  <a:schemeClr val="tx1"/>
                </a:solidFill>
                <a:latin typeface="Calibri"/>
                <a:cs typeface="Calibri"/>
              </a:rPr>
              <a:t> </a:t>
            </a:r>
            <a:r>
              <a:rPr sz="2000" dirty="0">
                <a:solidFill>
                  <a:schemeClr val="tx1"/>
                </a:solidFill>
                <a:latin typeface="Calibri"/>
                <a:cs typeface="Calibri"/>
              </a:rPr>
              <a:t>it</a:t>
            </a:r>
            <a:r>
              <a:rPr sz="2000" spc="-55" dirty="0">
                <a:solidFill>
                  <a:schemeClr val="tx1"/>
                </a:solidFill>
                <a:latin typeface="Calibri"/>
                <a:cs typeface="Calibri"/>
              </a:rPr>
              <a:t> </a:t>
            </a:r>
            <a:r>
              <a:rPr sz="2000" dirty="0">
                <a:solidFill>
                  <a:schemeClr val="tx1"/>
                </a:solidFill>
                <a:latin typeface="Calibri"/>
                <a:cs typeface="Calibri"/>
              </a:rPr>
              <a:t>must</a:t>
            </a:r>
            <a:r>
              <a:rPr sz="2000" spc="-45" dirty="0">
                <a:solidFill>
                  <a:schemeClr val="tx1"/>
                </a:solidFill>
                <a:latin typeface="Calibri"/>
                <a:cs typeface="Calibri"/>
              </a:rPr>
              <a:t> </a:t>
            </a:r>
            <a:r>
              <a:rPr sz="2000" spc="-25" dirty="0" smtClean="0">
                <a:solidFill>
                  <a:schemeClr val="tx1"/>
                </a:solidFill>
                <a:latin typeface="Calibri"/>
                <a:cs typeface="Calibri"/>
              </a:rPr>
              <a:t>be</a:t>
            </a:r>
            <a:r>
              <a:rPr lang="en-IN" sz="2000" dirty="0">
                <a:solidFill>
                  <a:schemeClr val="tx1"/>
                </a:solidFill>
                <a:latin typeface="Calibri"/>
                <a:cs typeface="Calibri"/>
              </a:rPr>
              <a:t> </a:t>
            </a:r>
            <a:r>
              <a:rPr sz="2000" dirty="0" smtClean="0">
                <a:solidFill>
                  <a:schemeClr val="tx1"/>
                </a:solidFill>
                <a:latin typeface="Calibri"/>
                <a:cs typeface="Calibri"/>
              </a:rPr>
              <a:t>tunneled</a:t>
            </a:r>
            <a:r>
              <a:rPr sz="2000" spc="-70" dirty="0" smtClean="0">
                <a:solidFill>
                  <a:schemeClr val="tx1"/>
                </a:solidFill>
                <a:latin typeface="Calibri"/>
                <a:cs typeface="Calibri"/>
              </a:rPr>
              <a:t> </a:t>
            </a:r>
            <a:r>
              <a:rPr sz="2000" dirty="0">
                <a:solidFill>
                  <a:schemeClr val="tx1"/>
                </a:solidFill>
                <a:latin typeface="Calibri"/>
                <a:cs typeface="Calibri"/>
              </a:rPr>
              <a:t>over</a:t>
            </a:r>
            <a:r>
              <a:rPr sz="2000" spc="-55" dirty="0">
                <a:solidFill>
                  <a:schemeClr val="tx1"/>
                </a:solidFill>
                <a:latin typeface="Calibri"/>
                <a:cs typeface="Calibri"/>
              </a:rPr>
              <a:t> </a:t>
            </a:r>
            <a:r>
              <a:rPr sz="2000" spc="-20" dirty="0">
                <a:solidFill>
                  <a:schemeClr val="tx1"/>
                </a:solidFill>
                <a:latin typeface="Calibri"/>
                <a:cs typeface="Calibri"/>
              </a:rPr>
              <a:t>IPv4.</a:t>
            </a:r>
            <a:endParaRPr sz="2000" dirty="0">
              <a:solidFill>
                <a:schemeClr val="tx1"/>
              </a:solidFill>
              <a:latin typeface="Calibri"/>
              <a:cs typeface="Calibri"/>
            </a:endParaRPr>
          </a:p>
          <a:p>
            <a:pPr marL="232410" indent="-219710" algn="just">
              <a:lnSpc>
                <a:spcPct val="100000"/>
              </a:lnSpc>
              <a:spcBef>
                <a:spcPts val="575"/>
              </a:spcBef>
              <a:buClr>
                <a:srgbClr val="000000"/>
              </a:buClr>
              <a:buFont typeface="Calibri"/>
              <a:buChar char="•"/>
              <a:tabLst>
                <a:tab pos="232410" algn="l"/>
              </a:tabLst>
            </a:pPr>
            <a:r>
              <a:rPr sz="2000" i="1" dirty="0">
                <a:solidFill>
                  <a:schemeClr val="tx1"/>
                </a:solidFill>
                <a:latin typeface="Calibri"/>
                <a:cs typeface="Calibri"/>
              </a:rPr>
              <a:t>On</a:t>
            </a:r>
            <a:r>
              <a:rPr sz="2000" i="1" spc="-50" dirty="0">
                <a:solidFill>
                  <a:schemeClr val="tx1"/>
                </a:solidFill>
                <a:latin typeface="Calibri"/>
                <a:cs typeface="Calibri"/>
              </a:rPr>
              <a:t> </a:t>
            </a:r>
            <a:r>
              <a:rPr sz="2000" i="1" spc="-25" dirty="0">
                <a:solidFill>
                  <a:schemeClr val="tx1"/>
                </a:solidFill>
                <a:latin typeface="Calibri"/>
                <a:cs typeface="Calibri"/>
              </a:rPr>
              <a:t>4G/LTE</a:t>
            </a:r>
            <a:r>
              <a:rPr sz="2000" i="1" spc="-50" dirty="0">
                <a:solidFill>
                  <a:schemeClr val="tx1"/>
                </a:solidFill>
                <a:latin typeface="Calibri"/>
                <a:cs typeface="Calibri"/>
              </a:rPr>
              <a:t> </a:t>
            </a:r>
            <a:r>
              <a:rPr sz="2000" i="1" dirty="0">
                <a:solidFill>
                  <a:schemeClr val="tx1"/>
                </a:solidFill>
                <a:latin typeface="Calibri"/>
                <a:cs typeface="Calibri"/>
              </a:rPr>
              <a:t>networks,</a:t>
            </a:r>
            <a:r>
              <a:rPr sz="2000" i="1" spc="-70" dirty="0">
                <a:solidFill>
                  <a:schemeClr val="tx1"/>
                </a:solidFill>
                <a:latin typeface="Calibri"/>
                <a:cs typeface="Calibri"/>
              </a:rPr>
              <a:t> </a:t>
            </a:r>
            <a:r>
              <a:rPr sz="2000" i="1" dirty="0">
                <a:solidFill>
                  <a:schemeClr val="tx1"/>
                </a:solidFill>
                <a:latin typeface="Calibri"/>
                <a:cs typeface="Calibri"/>
              </a:rPr>
              <a:t>data</a:t>
            </a:r>
            <a:r>
              <a:rPr sz="2000" i="1" spc="-50" dirty="0">
                <a:solidFill>
                  <a:schemeClr val="tx1"/>
                </a:solidFill>
                <a:latin typeface="Calibri"/>
                <a:cs typeface="Calibri"/>
              </a:rPr>
              <a:t> </a:t>
            </a:r>
            <a:r>
              <a:rPr sz="2000" i="1" dirty="0">
                <a:solidFill>
                  <a:schemeClr val="tx1"/>
                </a:solidFill>
                <a:latin typeface="Calibri"/>
                <a:cs typeface="Calibri"/>
              </a:rPr>
              <a:t>services</a:t>
            </a:r>
            <a:r>
              <a:rPr sz="2000" i="1" spc="-45" dirty="0">
                <a:solidFill>
                  <a:schemeClr val="tx1"/>
                </a:solidFill>
                <a:latin typeface="Calibri"/>
                <a:cs typeface="Calibri"/>
              </a:rPr>
              <a:t> </a:t>
            </a:r>
            <a:r>
              <a:rPr sz="2000" i="1" dirty="0">
                <a:solidFill>
                  <a:schemeClr val="tx1"/>
                </a:solidFill>
                <a:latin typeface="Calibri"/>
                <a:cs typeface="Calibri"/>
              </a:rPr>
              <a:t>can</a:t>
            </a:r>
            <a:r>
              <a:rPr sz="2000" i="1" spc="-45" dirty="0">
                <a:solidFill>
                  <a:schemeClr val="tx1"/>
                </a:solidFill>
                <a:latin typeface="Calibri"/>
                <a:cs typeface="Calibri"/>
              </a:rPr>
              <a:t> </a:t>
            </a:r>
            <a:r>
              <a:rPr sz="2000" i="1" dirty="0">
                <a:solidFill>
                  <a:schemeClr val="tx1"/>
                </a:solidFill>
                <a:latin typeface="Calibri"/>
                <a:cs typeface="Calibri"/>
              </a:rPr>
              <a:t>use</a:t>
            </a:r>
            <a:r>
              <a:rPr sz="2000" i="1" spc="-50" dirty="0">
                <a:solidFill>
                  <a:schemeClr val="tx1"/>
                </a:solidFill>
                <a:latin typeface="Calibri"/>
                <a:cs typeface="Calibri"/>
              </a:rPr>
              <a:t> </a:t>
            </a:r>
            <a:r>
              <a:rPr sz="2000" i="1" dirty="0">
                <a:solidFill>
                  <a:schemeClr val="tx1"/>
                </a:solidFill>
                <a:latin typeface="Calibri"/>
                <a:cs typeface="Calibri"/>
              </a:rPr>
              <a:t>IPv4</a:t>
            </a:r>
            <a:r>
              <a:rPr sz="2000" i="1" spc="-50" dirty="0">
                <a:solidFill>
                  <a:schemeClr val="tx1"/>
                </a:solidFill>
                <a:latin typeface="Calibri"/>
                <a:cs typeface="Calibri"/>
              </a:rPr>
              <a:t> </a:t>
            </a:r>
            <a:r>
              <a:rPr sz="2000" i="1" dirty="0">
                <a:solidFill>
                  <a:schemeClr val="tx1"/>
                </a:solidFill>
                <a:latin typeface="Calibri"/>
                <a:cs typeface="Calibri"/>
              </a:rPr>
              <a:t>or</a:t>
            </a:r>
            <a:r>
              <a:rPr sz="2000" i="1" spc="-45" dirty="0">
                <a:solidFill>
                  <a:schemeClr val="tx1"/>
                </a:solidFill>
                <a:latin typeface="Calibri"/>
                <a:cs typeface="Calibri"/>
              </a:rPr>
              <a:t> </a:t>
            </a:r>
            <a:r>
              <a:rPr sz="2000" i="1" dirty="0">
                <a:solidFill>
                  <a:schemeClr val="tx1"/>
                </a:solidFill>
                <a:latin typeface="Calibri"/>
                <a:cs typeface="Calibri"/>
              </a:rPr>
              <a:t>IPv6</a:t>
            </a:r>
            <a:r>
              <a:rPr sz="2000" i="1" spc="-55" dirty="0">
                <a:solidFill>
                  <a:schemeClr val="tx1"/>
                </a:solidFill>
                <a:latin typeface="Calibri"/>
                <a:cs typeface="Calibri"/>
              </a:rPr>
              <a:t> </a:t>
            </a:r>
            <a:r>
              <a:rPr sz="2000" i="1" dirty="0">
                <a:solidFill>
                  <a:schemeClr val="tx1"/>
                </a:solidFill>
                <a:latin typeface="Calibri"/>
                <a:cs typeface="Calibri"/>
              </a:rPr>
              <a:t>as</a:t>
            </a:r>
            <a:r>
              <a:rPr sz="2000" i="1" spc="-45" dirty="0">
                <a:solidFill>
                  <a:schemeClr val="tx1"/>
                </a:solidFill>
                <a:latin typeface="Calibri"/>
                <a:cs typeface="Calibri"/>
              </a:rPr>
              <a:t> </a:t>
            </a:r>
            <a:r>
              <a:rPr sz="2000" i="1" spc="-50" dirty="0" smtClean="0">
                <a:solidFill>
                  <a:schemeClr val="tx1"/>
                </a:solidFill>
                <a:latin typeface="Calibri"/>
                <a:cs typeface="Calibri"/>
              </a:rPr>
              <a:t>a</a:t>
            </a:r>
            <a:r>
              <a:rPr lang="en-IN" sz="2000" dirty="0">
                <a:solidFill>
                  <a:schemeClr val="tx1"/>
                </a:solidFill>
                <a:latin typeface="Calibri"/>
                <a:cs typeface="Calibri"/>
              </a:rPr>
              <a:t> </a:t>
            </a:r>
            <a:r>
              <a:rPr sz="2000" i="1" dirty="0" smtClean="0">
                <a:solidFill>
                  <a:schemeClr val="tx1"/>
                </a:solidFill>
                <a:latin typeface="Calibri"/>
                <a:cs typeface="Calibri"/>
              </a:rPr>
              <a:t>base</a:t>
            </a:r>
            <a:r>
              <a:rPr sz="2000" i="1" spc="-55" dirty="0" smtClean="0">
                <a:solidFill>
                  <a:schemeClr val="tx1"/>
                </a:solidFill>
                <a:latin typeface="Calibri"/>
                <a:cs typeface="Calibri"/>
              </a:rPr>
              <a:t> </a:t>
            </a:r>
            <a:r>
              <a:rPr sz="2000" i="1" dirty="0">
                <a:solidFill>
                  <a:schemeClr val="tx1"/>
                </a:solidFill>
                <a:latin typeface="Calibri"/>
                <a:cs typeface="Calibri"/>
              </a:rPr>
              <a:t>protocol,</a:t>
            </a:r>
            <a:r>
              <a:rPr sz="2000" i="1" spc="-55" dirty="0">
                <a:solidFill>
                  <a:schemeClr val="tx1"/>
                </a:solidFill>
                <a:latin typeface="Calibri"/>
                <a:cs typeface="Calibri"/>
              </a:rPr>
              <a:t> </a:t>
            </a:r>
            <a:r>
              <a:rPr sz="2000" i="1" dirty="0">
                <a:solidFill>
                  <a:schemeClr val="tx1"/>
                </a:solidFill>
                <a:latin typeface="Calibri"/>
                <a:cs typeface="Calibri"/>
              </a:rPr>
              <a:t>depending</a:t>
            </a:r>
            <a:r>
              <a:rPr sz="2000" i="1" spc="-65" dirty="0">
                <a:solidFill>
                  <a:schemeClr val="tx1"/>
                </a:solidFill>
                <a:latin typeface="Calibri"/>
                <a:cs typeface="Calibri"/>
              </a:rPr>
              <a:t> </a:t>
            </a:r>
            <a:r>
              <a:rPr sz="2000" i="1" dirty="0">
                <a:solidFill>
                  <a:schemeClr val="tx1"/>
                </a:solidFill>
                <a:latin typeface="Calibri"/>
                <a:cs typeface="Calibri"/>
              </a:rPr>
              <a:t>on</a:t>
            </a:r>
            <a:r>
              <a:rPr sz="2000" i="1" spc="-65" dirty="0">
                <a:solidFill>
                  <a:schemeClr val="tx1"/>
                </a:solidFill>
                <a:latin typeface="Calibri"/>
                <a:cs typeface="Calibri"/>
              </a:rPr>
              <a:t> </a:t>
            </a:r>
            <a:r>
              <a:rPr sz="2000" i="1" dirty="0">
                <a:solidFill>
                  <a:schemeClr val="tx1"/>
                </a:solidFill>
                <a:latin typeface="Calibri"/>
                <a:cs typeface="Calibri"/>
              </a:rPr>
              <a:t>the</a:t>
            </a:r>
            <a:r>
              <a:rPr sz="2000" i="1" spc="-65" dirty="0">
                <a:solidFill>
                  <a:schemeClr val="tx1"/>
                </a:solidFill>
                <a:latin typeface="Calibri"/>
                <a:cs typeface="Calibri"/>
              </a:rPr>
              <a:t> </a:t>
            </a:r>
            <a:r>
              <a:rPr sz="2000" i="1" spc="-10" dirty="0">
                <a:solidFill>
                  <a:schemeClr val="tx1"/>
                </a:solidFill>
                <a:latin typeface="Calibri"/>
                <a:cs typeface="Calibri"/>
              </a:rPr>
              <a:t>provider.</a:t>
            </a:r>
            <a:endParaRPr sz="2000" dirty="0">
              <a:solidFill>
                <a:schemeClr val="tx1"/>
              </a:solidFill>
              <a:latin typeface="Calibri"/>
              <a:cs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304800"/>
            <a:ext cx="8379460" cy="3213700"/>
          </a:xfrm>
          <a:prstGeom prst="rect">
            <a:avLst/>
          </a:prstGeom>
        </p:spPr>
        <p:txBody>
          <a:bodyPr vert="horz" wrap="square" lIns="0" tIns="12700" rIns="0" bIns="0" rtlCol="0">
            <a:spAutoFit/>
          </a:bodyPr>
          <a:lstStyle/>
          <a:p>
            <a:pPr marL="12700" algn="l">
              <a:lnSpc>
                <a:spcPct val="100000"/>
              </a:lnSpc>
              <a:spcBef>
                <a:spcPts val="100"/>
              </a:spcBef>
            </a:pPr>
            <a:r>
              <a:rPr sz="2400" dirty="0" smtClean="0">
                <a:solidFill>
                  <a:srgbClr val="000000"/>
                </a:solidFill>
              </a:rPr>
              <a:t>3.</a:t>
            </a:r>
            <a:r>
              <a:rPr lang="en-IN" sz="2400" spc="-45" dirty="0">
                <a:solidFill>
                  <a:srgbClr val="000000"/>
                </a:solidFill>
              </a:rPr>
              <a:t> </a:t>
            </a:r>
            <a:r>
              <a:rPr sz="2400" dirty="0" smtClean="0">
                <a:solidFill>
                  <a:srgbClr val="000000"/>
                </a:solidFill>
              </a:rPr>
              <a:t>Serial</a:t>
            </a:r>
            <a:r>
              <a:rPr sz="2400" spc="-40" dirty="0" smtClean="0">
                <a:solidFill>
                  <a:srgbClr val="000000"/>
                </a:solidFill>
              </a:rPr>
              <a:t> </a:t>
            </a:r>
            <a:r>
              <a:rPr sz="2400" spc="-10" dirty="0" smtClean="0">
                <a:solidFill>
                  <a:srgbClr val="000000"/>
                </a:solidFill>
              </a:rPr>
              <a:t>Communications</a:t>
            </a:r>
            <a:r>
              <a:rPr lang="en-IN" sz="2400" spc="-10" dirty="0" smtClean="0">
                <a:solidFill>
                  <a:srgbClr val="000000"/>
                </a:solidFill>
              </a:rPr>
              <a:t>: </a:t>
            </a:r>
            <a:br>
              <a:rPr lang="en-IN" sz="2400" spc="-10" dirty="0" smtClean="0">
                <a:solidFill>
                  <a:srgbClr val="000000"/>
                </a:solidFill>
              </a:rPr>
            </a:br>
            <a:r>
              <a:rPr lang="en-IN" sz="2400" spc="-10" dirty="0" smtClean="0">
                <a:solidFill>
                  <a:srgbClr val="000000"/>
                </a:solidFill>
              </a:rPr>
              <a:t/>
            </a:r>
            <a:br>
              <a:rPr lang="en-IN" sz="2400" spc="-10" dirty="0" smtClean="0">
                <a:solidFill>
                  <a:srgbClr val="000000"/>
                </a:solidFill>
              </a:rPr>
            </a:br>
            <a:r>
              <a:rPr lang="en-IN" sz="2000" b="0" spc="-10" dirty="0" smtClean="0">
                <a:solidFill>
                  <a:srgbClr val="000000"/>
                </a:solidFill>
              </a:rPr>
              <a:t>Many legacy devices in certain industries such as manufacturing and utilities communicate via serial lines .</a:t>
            </a:r>
            <a:br>
              <a:rPr lang="en-IN" sz="2000" b="0" spc="-10" dirty="0" smtClean="0">
                <a:solidFill>
                  <a:srgbClr val="000000"/>
                </a:solidFill>
              </a:rPr>
            </a:br>
            <a:r>
              <a:rPr lang="en-IN" sz="2000" b="0" spc="-10" dirty="0">
                <a:solidFill>
                  <a:srgbClr val="000000"/>
                </a:solidFill>
              </a:rPr>
              <a:t/>
            </a:r>
            <a:br>
              <a:rPr lang="en-IN" sz="2000" b="0" spc="-10" dirty="0">
                <a:solidFill>
                  <a:srgbClr val="000000"/>
                </a:solidFill>
              </a:rPr>
            </a:br>
            <a:r>
              <a:rPr lang="en-IN" sz="2000" b="0" spc="-10" dirty="0" smtClean="0">
                <a:solidFill>
                  <a:srgbClr val="000000"/>
                </a:solidFill>
              </a:rPr>
              <a:t>The serial port of the legacy device need to be connected to nearby serial port on a piece of communication equipment typically a router.</a:t>
            </a:r>
            <a:br>
              <a:rPr lang="en-IN" sz="2000" b="0" spc="-10" dirty="0" smtClean="0">
                <a:solidFill>
                  <a:srgbClr val="000000"/>
                </a:solidFill>
              </a:rPr>
            </a:br>
            <a:r>
              <a:rPr lang="en-IN" sz="2000" b="0" spc="-10" dirty="0">
                <a:solidFill>
                  <a:srgbClr val="000000"/>
                </a:solidFill>
              </a:rPr>
              <a:t/>
            </a:r>
            <a:br>
              <a:rPr lang="en-IN" sz="2000" b="0" spc="-10" dirty="0">
                <a:solidFill>
                  <a:srgbClr val="000000"/>
                </a:solidFill>
              </a:rPr>
            </a:br>
            <a:r>
              <a:rPr lang="en-IN" sz="2000" b="0" spc="-10" dirty="0" smtClean="0">
                <a:solidFill>
                  <a:srgbClr val="000000"/>
                </a:solidFill>
              </a:rPr>
              <a:t>This local router then forwards the serial traffic over IP to the central server for processing. </a:t>
            </a:r>
            <a:endParaRPr sz="2000" b="0" dirty="0"/>
          </a:p>
        </p:txBody>
      </p:sp>
      <p:sp>
        <p:nvSpPr>
          <p:cNvPr id="3" name="object 3"/>
          <p:cNvSpPr txBox="1"/>
          <p:nvPr/>
        </p:nvSpPr>
        <p:spPr>
          <a:xfrm>
            <a:off x="145869" y="3657600"/>
            <a:ext cx="8385991" cy="2908489"/>
          </a:xfrm>
          <a:prstGeom prst="rect">
            <a:avLst/>
          </a:prstGeom>
        </p:spPr>
        <p:txBody>
          <a:bodyPr vert="horz" wrap="square" lIns="0" tIns="12700" rIns="0" bIns="0" rtlCol="0">
            <a:spAutoFit/>
          </a:bodyPr>
          <a:lstStyle/>
          <a:p>
            <a:pPr marL="12700">
              <a:lnSpc>
                <a:spcPct val="100000"/>
              </a:lnSpc>
              <a:spcBef>
                <a:spcPts val="100"/>
              </a:spcBef>
            </a:pPr>
            <a:r>
              <a:rPr sz="2400" b="1" dirty="0">
                <a:latin typeface="Calibri"/>
                <a:cs typeface="Calibri"/>
              </a:rPr>
              <a:t>4.</a:t>
            </a:r>
            <a:r>
              <a:rPr sz="2400" b="1" spc="-70" dirty="0">
                <a:latin typeface="Calibri"/>
                <a:cs typeface="Calibri"/>
              </a:rPr>
              <a:t> </a:t>
            </a:r>
            <a:r>
              <a:rPr sz="2400" b="1" dirty="0">
                <a:latin typeface="Calibri"/>
                <a:cs typeface="Calibri"/>
              </a:rPr>
              <a:t>IPv6</a:t>
            </a:r>
            <a:r>
              <a:rPr sz="2400" b="1" spc="-55" dirty="0">
                <a:latin typeface="Calibri"/>
                <a:cs typeface="Calibri"/>
              </a:rPr>
              <a:t> </a:t>
            </a:r>
            <a:r>
              <a:rPr sz="2400" b="1" dirty="0">
                <a:latin typeface="Calibri"/>
                <a:cs typeface="Calibri"/>
              </a:rPr>
              <a:t>Adaptation</a:t>
            </a:r>
            <a:r>
              <a:rPr sz="2400" b="1" spc="-45" dirty="0">
                <a:latin typeface="Calibri"/>
                <a:cs typeface="Calibri"/>
              </a:rPr>
              <a:t> </a:t>
            </a:r>
            <a:r>
              <a:rPr sz="2400" b="1" spc="-20" dirty="0" smtClean="0">
                <a:latin typeface="Calibri"/>
                <a:cs typeface="Calibri"/>
              </a:rPr>
              <a:t>Layer</a:t>
            </a:r>
            <a:r>
              <a:rPr lang="en-IN" sz="2400" b="1" spc="-20" dirty="0" smtClean="0">
                <a:latin typeface="Calibri"/>
                <a:cs typeface="Calibri"/>
              </a:rPr>
              <a:t>:</a:t>
            </a:r>
          </a:p>
          <a:p>
            <a:pPr marL="12700" algn="just">
              <a:lnSpc>
                <a:spcPct val="100000"/>
              </a:lnSpc>
              <a:spcBef>
                <a:spcPts val="100"/>
              </a:spcBef>
            </a:pPr>
            <a:r>
              <a:rPr lang="en-IN" sz="2000" spc="-20" dirty="0" smtClean="0">
                <a:latin typeface="Calibri"/>
                <a:cs typeface="Calibri"/>
              </a:rPr>
              <a:t>Some physical and data link layers for recently standardized IOT protocols supports only IPv6 </a:t>
            </a:r>
          </a:p>
          <a:p>
            <a:pPr marL="12700" algn="just">
              <a:lnSpc>
                <a:spcPct val="100000"/>
              </a:lnSpc>
              <a:spcBef>
                <a:spcPts val="100"/>
              </a:spcBef>
            </a:pPr>
            <a:endParaRPr lang="en-IN" sz="2000" spc="-20" dirty="0">
              <a:latin typeface="Calibri"/>
              <a:cs typeface="Calibri"/>
            </a:endParaRPr>
          </a:p>
          <a:p>
            <a:pPr marL="12700" algn="just">
              <a:lnSpc>
                <a:spcPct val="100000"/>
              </a:lnSpc>
              <a:spcBef>
                <a:spcPts val="100"/>
              </a:spcBef>
            </a:pPr>
            <a:r>
              <a:rPr lang="en-IN" sz="2000" spc="-20" dirty="0" smtClean="0">
                <a:latin typeface="Calibri"/>
                <a:cs typeface="Calibri"/>
              </a:rPr>
              <a:t>Most common physical and data link layers  like (Ethernet, Wi-Fi, and so on) stipulate adaptation layers for both the versions.</a:t>
            </a:r>
          </a:p>
          <a:p>
            <a:pPr marL="12700" algn="just">
              <a:lnSpc>
                <a:spcPct val="100000"/>
              </a:lnSpc>
              <a:spcBef>
                <a:spcPts val="100"/>
              </a:spcBef>
            </a:pPr>
            <a:endParaRPr lang="en-IN" sz="2000" spc="-20" dirty="0">
              <a:latin typeface="Calibri"/>
              <a:cs typeface="Calibri"/>
            </a:endParaRPr>
          </a:p>
          <a:p>
            <a:pPr marL="12700" algn="just">
              <a:lnSpc>
                <a:spcPct val="100000"/>
              </a:lnSpc>
              <a:spcBef>
                <a:spcPts val="100"/>
              </a:spcBef>
            </a:pPr>
            <a:r>
              <a:rPr lang="en-IN" sz="2000" spc="-20" dirty="0" smtClean="0">
                <a:latin typeface="Calibri"/>
                <a:cs typeface="Calibri"/>
              </a:rPr>
              <a:t>Newer technologies like IEEE 802.15.4,IEEE 190.1.2 only have an IPv6 adaptation layer specified.</a:t>
            </a:r>
            <a:endParaRPr sz="2000" dirty="0">
              <a:latin typeface="Calibri"/>
              <a:cs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442085">
              <a:lnSpc>
                <a:spcPct val="100000"/>
              </a:lnSpc>
              <a:spcBef>
                <a:spcPts val="105"/>
              </a:spcBef>
            </a:pPr>
            <a:r>
              <a:rPr sz="4400" dirty="0">
                <a:solidFill>
                  <a:srgbClr val="FF0000"/>
                </a:solidFill>
              </a:rPr>
              <a:t>Optimizing</a:t>
            </a:r>
            <a:r>
              <a:rPr sz="4400" spc="-105" dirty="0">
                <a:solidFill>
                  <a:srgbClr val="FF0000"/>
                </a:solidFill>
              </a:rPr>
              <a:t> </a:t>
            </a:r>
            <a:r>
              <a:rPr sz="4400" dirty="0">
                <a:solidFill>
                  <a:srgbClr val="FF0000"/>
                </a:solidFill>
              </a:rPr>
              <a:t>IP</a:t>
            </a:r>
            <a:r>
              <a:rPr sz="4400" spc="-50" dirty="0">
                <a:solidFill>
                  <a:srgbClr val="FF0000"/>
                </a:solidFill>
              </a:rPr>
              <a:t> </a:t>
            </a:r>
            <a:r>
              <a:rPr sz="4400" dirty="0">
                <a:solidFill>
                  <a:srgbClr val="FF0000"/>
                </a:solidFill>
              </a:rPr>
              <a:t>for</a:t>
            </a:r>
            <a:r>
              <a:rPr sz="4400" spc="-50" dirty="0">
                <a:solidFill>
                  <a:srgbClr val="FF0000"/>
                </a:solidFill>
              </a:rPr>
              <a:t> </a:t>
            </a:r>
            <a:r>
              <a:rPr sz="4400" spc="-25" dirty="0">
                <a:solidFill>
                  <a:srgbClr val="FF0000"/>
                </a:solidFill>
              </a:rPr>
              <a:t>IoT</a:t>
            </a:r>
            <a:endParaRPr sz="4400"/>
          </a:p>
        </p:txBody>
      </p:sp>
      <p:pic>
        <p:nvPicPr>
          <p:cNvPr id="3" name="object 3"/>
          <p:cNvPicPr/>
          <p:nvPr/>
        </p:nvPicPr>
        <p:blipFill>
          <a:blip r:embed="rId2" cstate="print"/>
          <a:stretch>
            <a:fillRect/>
          </a:stretch>
        </p:blipFill>
        <p:spPr>
          <a:xfrm>
            <a:off x="152400" y="990600"/>
            <a:ext cx="4572000" cy="4419600"/>
          </a:xfrm>
          <a:prstGeom prst="rect">
            <a:avLst/>
          </a:prstGeom>
        </p:spPr>
      </p:pic>
      <p:sp>
        <p:nvSpPr>
          <p:cNvPr id="4" name="object 4"/>
          <p:cNvSpPr txBox="1"/>
          <p:nvPr/>
        </p:nvSpPr>
        <p:spPr>
          <a:xfrm>
            <a:off x="840739" y="5590743"/>
            <a:ext cx="600138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Figure</a:t>
            </a:r>
            <a:r>
              <a:rPr sz="1800" b="1" spc="-40" dirty="0">
                <a:latin typeface="Arial"/>
                <a:cs typeface="Arial"/>
              </a:rPr>
              <a:t> </a:t>
            </a:r>
            <a:r>
              <a:rPr sz="1800" b="1" spc="-20" dirty="0">
                <a:latin typeface="Arial"/>
                <a:cs typeface="Arial"/>
              </a:rPr>
              <a:t>5-</a:t>
            </a:r>
            <a:r>
              <a:rPr sz="1800" b="1" dirty="0">
                <a:latin typeface="Arial"/>
                <a:cs typeface="Arial"/>
              </a:rPr>
              <a:t>1</a:t>
            </a:r>
            <a:r>
              <a:rPr sz="1800" b="1" spc="-25" dirty="0">
                <a:latin typeface="Arial"/>
                <a:cs typeface="Arial"/>
              </a:rPr>
              <a:t> </a:t>
            </a:r>
            <a:r>
              <a:rPr sz="1800" i="1" dirty="0">
                <a:latin typeface="Arial"/>
                <a:cs typeface="Arial"/>
              </a:rPr>
              <a:t>Optimizing</a:t>
            </a:r>
            <a:r>
              <a:rPr sz="1800" i="1" spc="20" dirty="0">
                <a:latin typeface="Arial"/>
                <a:cs typeface="Arial"/>
              </a:rPr>
              <a:t> </a:t>
            </a:r>
            <a:r>
              <a:rPr sz="1800" i="1" dirty="0">
                <a:latin typeface="Arial"/>
                <a:cs typeface="Arial"/>
              </a:rPr>
              <a:t>IP</a:t>
            </a:r>
            <a:r>
              <a:rPr sz="1800" i="1" spc="-90" dirty="0">
                <a:latin typeface="Arial"/>
                <a:cs typeface="Arial"/>
              </a:rPr>
              <a:t> </a:t>
            </a:r>
            <a:r>
              <a:rPr sz="1800" i="1" dirty="0">
                <a:latin typeface="Arial"/>
                <a:cs typeface="Arial"/>
              </a:rPr>
              <a:t>for</a:t>
            </a:r>
            <a:r>
              <a:rPr sz="1800" i="1" spc="-20" dirty="0">
                <a:latin typeface="Arial"/>
                <a:cs typeface="Arial"/>
              </a:rPr>
              <a:t> </a:t>
            </a:r>
            <a:r>
              <a:rPr sz="1800" i="1" dirty="0">
                <a:latin typeface="Arial"/>
                <a:cs typeface="Arial"/>
              </a:rPr>
              <a:t>IoT</a:t>
            </a:r>
            <a:r>
              <a:rPr sz="1800" i="1" spc="-35" dirty="0">
                <a:latin typeface="Arial"/>
                <a:cs typeface="Arial"/>
              </a:rPr>
              <a:t> </a:t>
            </a:r>
            <a:r>
              <a:rPr sz="1800" i="1" dirty="0">
                <a:latin typeface="Arial"/>
                <a:cs typeface="Arial"/>
              </a:rPr>
              <a:t>Using</a:t>
            </a:r>
            <a:r>
              <a:rPr sz="1800" i="1" spc="-15" dirty="0">
                <a:latin typeface="Arial"/>
                <a:cs typeface="Arial"/>
              </a:rPr>
              <a:t> </a:t>
            </a:r>
            <a:r>
              <a:rPr sz="1800" i="1" dirty="0">
                <a:latin typeface="Arial"/>
                <a:cs typeface="Arial"/>
              </a:rPr>
              <a:t>an</a:t>
            </a:r>
            <a:r>
              <a:rPr sz="1800" i="1" spc="-85" dirty="0">
                <a:latin typeface="Arial"/>
                <a:cs typeface="Arial"/>
              </a:rPr>
              <a:t> </a:t>
            </a:r>
            <a:r>
              <a:rPr sz="1800" i="1" dirty="0">
                <a:latin typeface="Arial"/>
                <a:cs typeface="Arial"/>
              </a:rPr>
              <a:t>Adaptation</a:t>
            </a:r>
            <a:r>
              <a:rPr sz="1800" i="1" spc="-15" dirty="0">
                <a:latin typeface="Arial"/>
                <a:cs typeface="Arial"/>
              </a:rPr>
              <a:t> </a:t>
            </a:r>
            <a:r>
              <a:rPr sz="1800" i="1" spc="-10" dirty="0">
                <a:latin typeface="Arial"/>
                <a:cs typeface="Arial"/>
              </a:rPr>
              <a:t>Layer</a:t>
            </a:r>
            <a:endParaRPr sz="1800">
              <a:latin typeface="Arial"/>
              <a:cs typeface="Arial"/>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45049" y="810058"/>
            <a:ext cx="4466293" cy="4523942"/>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04800" y="152400"/>
            <a:ext cx="8610600" cy="6326091"/>
          </a:xfrm>
          <a:prstGeom prst="rect">
            <a:avLst/>
          </a:prstGeom>
        </p:spPr>
        <p:txBody>
          <a:bodyPr vert="horz" wrap="square" lIns="0" tIns="80010" rIns="0" bIns="0" rtlCol="0">
            <a:spAutoFit/>
          </a:bodyPr>
          <a:lstStyle/>
          <a:p>
            <a:pPr marL="12700" algn="just">
              <a:lnSpc>
                <a:spcPct val="100000"/>
              </a:lnSpc>
              <a:spcBef>
                <a:spcPts val="630"/>
              </a:spcBef>
              <a:tabLst>
                <a:tab pos="354965" algn="l"/>
              </a:tabLst>
            </a:pPr>
            <a:r>
              <a:rPr sz="2000" b="1" dirty="0">
                <a:latin typeface="Calibri"/>
                <a:cs typeface="Calibri"/>
              </a:rPr>
              <a:t>From</a:t>
            </a:r>
            <a:r>
              <a:rPr sz="2000" b="1" spc="-70" dirty="0">
                <a:latin typeface="Calibri"/>
                <a:cs typeface="Calibri"/>
              </a:rPr>
              <a:t> </a:t>
            </a:r>
            <a:r>
              <a:rPr sz="2000" b="1" spc="-20" dirty="0">
                <a:latin typeface="Calibri"/>
                <a:cs typeface="Calibri"/>
              </a:rPr>
              <a:t>6LoWPAN</a:t>
            </a:r>
            <a:r>
              <a:rPr sz="2000" b="1" spc="-45" dirty="0">
                <a:latin typeface="Calibri"/>
                <a:cs typeface="Calibri"/>
              </a:rPr>
              <a:t> </a:t>
            </a:r>
            <a:r>
              <a:rPr sz="2000" b="1" dirty="0">
                <a:latin typeface="Calibri"/>
                <a:cs typeface="Calibri"/>
              </a:rPr>
              <a:t>to</a:t>
            </a:r>
            <a:r>
              <a:rPr sz="2000" b="1" spc="-55" dirty="0">
                <a:latin typeface="Calibri"/>
                <a:cs typeface="Calibri"/>
              </a:rPr>
              <a:t> </a:t>
            </a:r>
            <a:r>
              <a:rPr sz="2000" b="1" spc="-25" dirty="0" smtClean="0">
                <a:latin typeface="Calibri"/>
                <a:cs typeface="Calibri"/>
              </a:rPr>
              <a:t>6Lo</a:t>
            </a:r>
            <a:endParaRPr lang="en-IN" sz="2000" b="1" spc="-25" dirty="0" smtClean="0">
              <a:latin typeface="Calibri"/>
              <a:cs typeface="Calibri"/>
            </a:endParaRPr>
          </a:p>
          <a:p>
            <a:pPr marL="12700" algn="just">
              <a:lnSpc>
                <a:spcPct val="100000"/>
              </a:lnSpc>
              <a:spcBef>
                <a:spcPts val="630"/>
              </a:spcBef>
              <a:tabLst>
                <a:tab pos="354965" algn="l"/>
              </a:tabLst>
            </a:pPr>
            <a:endParaRPr sz="2000" dirty="0">
              <a:latin typeface="Calibri"/>
              <a:cs typeface="Calibri"/>
            </a:endParaRPr>
          </a:p>
          <a:p>
            <a:pPr marL="355600" marR="7620" indent="-342900" algn="just">
              <a:lnSpc>
                <a:spcPct val="100000"/>
              </a:lnSpc>
              <a:spcBef>
                <a:spcPts val="530"/>
              </a:spcBef>
              <a:buFont typeface="Arial MT"/>
              <a:buChar char="•"/>
              <a:tabLst>
                <a:tab pos="355600" algn="l"/>
              </a:tabLst>
            </a:pPr>
            <a:r>
              <a:rPr sz="2000" dirty="0">
                <a:latin typeface="Calibri"/>
                <a:cs typeface="Calibri"/>
              </a:rPr>
              <a:t>In</a:t>
            </a:r>
            <a:r>
              <a:rPr sz="2000" spc="305" dirty="0">
                <a:latin typeface="Calibri"/>
                <a:cs typeface="Calibri"/>
              </a:rPr>
              <a:t> </a:t>
            </a:r>
            <a:r>
              <a:rPr sz="2000" dirty="0">
                <a:latin typeface="Calibri"/>
                <a:cs typeface="Calibri"/>
              </a:rPr>
              <a:t>the</a:t>
            </a:r>
            <a:r>
              <a:rPr sz="2000" spc="300" dirty="0">
                <a:latin typeface="Calibri"/>
                <a:cs typeface="Calibri"/>
              </a:rPr>
              <a:t> </a:t>
            </a:r>
            <a:r>
              <a:rPr sz="2000" dirty="0">
                <a:latin typeface="Calibri"/>
                <a:cs typeface="Calibri"/>
              </a:rPr>
              <a:t>IP</a:t>
            </a:r>
            <a:r>
              <a:rPr sz="2000" spc="315" dirty="0">
                <a:latin typeface="Calibri"/>
                <a:cs typeface="Calibri"/>
              </a:rPr>
              <a:t> </a:t>
            </a:r>
            <a:r>
              <a:rPr sz="2000" dirty="0">
                <a:latin typeface="Calibri"/>
                <a:cs typeface="Calibri"/>
              </a:rPr>
              <a:t>architecture,</a:t>
            </a:r>
            <a:r>
              <a:rPr sz="2000" spc="330" dirty="0">
                <a:latin typeface="Calibri"/>
                <a:cs typeface="Calibri"/>
              </a:rPr>
              <a:t> </a:t>
            </a:r>
            <a:r>
              <a:rPr sz="2000" dirty="0">
                <a:latin typeface="Calibri"/>
                <a:cs typeface="Calibri"/>
              </a:rPr>
              <a:t>the</a:t>
            </a:r>
            <a:r>
              <a:rPr sz="2000" spc="315" dirty="0">
                <a:latin typeface="Calibri"/>
                <a:cs typeface="Calibri"/>
              </a:rPr>
              <a:t> </a:t>
            </a:r>
            <a:r>
              <a:rPr sz="2000" dirty="0">
                <a:latin typeface="Calibri"/>
                <a:cs typeface="Calibri"/>
              </a:rPr>
              <a:t>transport</a:t>
            </a:r>
            <a:r>
              <a:rPr sz="2000" spc="310" dirty="0">
                <a:latin typeface="Calibri"/>
                <a:cs typeface="Calibri"/>
              </a:rPr>
              <a:t> </a:t>
            </a:r>
            <a:r>
              <a:rPr sz="2000" dirty="0">
                <a:latin typeface="Calibri"/>
                <a:cs typeface="Calibri"/>
              </a:rPr>
              <a:t>of</a:t>
            </a:r>
            <a:r>
              <a:rPr sz="2000" spc="310" dirty="0">
                <a:latin typeface="Calibri"/>
                <a:cs typeface="Calibri"/>
              </a:rPr>
              <a:t> </a:t>
            </a:r>
            <a:r>
              <a:rPr sz="2000" dirty="0">
                <a:latin typeface="Calibri"/>
                <a:cs typeface="Calibri"/>
              </a:rPr>
              <a:t>IP</a:t>
            </a:r>
            <a:r>
              <a:rPr sz="2000" spc="315" dirty="0">
                <a:latin typeface="Calibri"/>
                <a:cs typeface="Calibri"/>
              </a:rPr>
              <a:t> </a:t>
            </a:r>
            <a:r>
              <a:rPr sz="2000" dirty="0">
                <a:latin typeface="Calibri"/>
                <a:cs typeface="Calibri"/>
              </a:rPr>
              <a:t>packets</a:t>
            </a:r>
            <a:r>
              <a:rPr sz="2000" spc="310" dirty="0">
                <a:latin typeface="Calibri"/>
                <a:cs typeface="Calibri"/>
              </a:rPr>
              <a:t> </a:t>
            </a:r>
            <a:r>
              <a:rPr sz="2000" dirty="0">
                <a:latin typeface="Calibri"/>
                <a:cs typeface="Calibri"/>
              </a:rPr>
              <a:t>over</a:t>
            </a:r>
            <a:r>
              <a:rPr sz="2000" spc="315" dirty="0">
                <a:latin typeface="Calibri"/>
                <a:cs typeface="Calibri"/>
              </a:rPr>
              <a:t> </a:t>
            </a:r>
            <a:r>
              <a:rPr sz="2000" dirty="0">
                <a:latin typeface="Calibri"/>
                <a:cs typeface="Calibri"/>
              </a:rPr>
              <a:t>any</a:t>
            </a:r>
            <a:r>
              <a:rPr sz="2000" spc="310" dirty="0">
                <a:latin typeface="Calibri"/>
                <a:cs typeface="Calibri"/>
              </a:rPr>
              <a:t> </a:t>
            </a:r>
            <a:r>
              <a:rPr sz="2000" spc="-10" dirty="0">
                <a:latin typeface="Calibri"/>
                <a:cs typeface="Calibri"/>
              </a:rPr>
              <a:t>given </a:t>
            </a:r>
            <a:r>
              <a:rPr sz="2000" dirty="0">
                <a:latin typeface="Calibri"/>
                <a:cs typeface="Calibri"/>
              </a:rPr>
              <a:t>Layer</a:t>
            </a:r>
            <a:r>
              <a:rPr sz="2000" spc="370" dirty="0">
                <a:latin typeface="Calibri"/>
                <a:cs typeface="Calibri"/>
              </a:rPr>
              <a:t> </a:t>
            </a:r>
            <a:r>
              <a:rPr sz="2000" dirty="0">
                <a:latin typeface="Calibri"/>
                <a:cs typeface="Calibri"/>
              </a:rPr>
              <a:t>1</a:t>
            </a:r>
            <a:r>
              <a:rPr sz="2000" spc="380" dirty="0">
                <a:latin typeface="Calibri"/>
                <a:cs typeface="Calibri"/>
              </a:rPr>
              <a:t> </a:t>
            </a:r>
            <a:r>
              <a:rPr sz="2000" dirty="0">
                <a:latin typeface="Calibri"/>
                <a:cs typeface="Calibri"/>
              </a:rPr>
              <a:t>(PHY)</a:t>
            </a:r>
            <a:r>
              <a:rPr sz="2000" spc="375" dirty="0">
                <a:latin typeface="Calibri"/>
                <a:cs typeface="Calibri"/>
              </a:rPr>
              <a:t> </a:t>
            </a:r>
            <a:r>
              <a:rPr sz="2000" dirty="0">
                <a:latin typeface="Calibri"/>
                <a:cs typeface="Calibri"/>
              </a:rPr>
              <a:t>and</a:t>
            </a:r>
            <a:r>
              <a:rPr sz="2000" spc="385" dirty="0">
                <a:latin typeface="Calibri"/>
                <a:cs typeface="Calibri"/>
              </a:rPr>
              <a:t> </a:t>
            </a:r>
            <a:r>
              <a:rPr sz="2000" dirty="0">
                <a:latin typeface="Calibri"/>
                <a:cs typeface="Calibri"/>
              </a:rPr>
              <a:t>Layer</a:t>
            </a:r>
            <a:r>
              <a:rPr sz="2000" spc="375" dirty="0">
                <a:latin typeface="Calibri"/>
                <a:cs typeface="Calibri"/>
              </a:rPr>
              <a:t> </a:t>
            </a:r>
            <a:r>
              <a:rPr sz="2000" dirty="0">
                <a:latin typeface="Calibri"/>
                <a:cs typeface="Calibri"/>
              </a:rPr>
              <a:t>2</a:t>
            </a:r>
            <a:r>
              <a:rPr sz="2000" spc="380" dirty="0">
                <a:latin typeface="Calibri"/>
                <a:cs typeface="Calibri"/>
              </a:rPr>
              <a:t> </a:t>
            </a:r>
            <a:r>
              <a:rPr sz="2000" dirty="0">
                <a:latin typeface="Calibri"/>
                <a:cs typeface="Calibri"/>
              </a:rPr>
              <a:t>(MAC)</a:t>
            </a:r>
            <a:r>
              <a:rPr sz="2000" spc="380" dirty="0">
                <a:latin typeface="Calibri"/>
                <a:cs typeface="Calibri"/>
              </a:rPr>
              <a:t> </a:t>
            </a:r>
            <a:r>
              <a:rPr sz="2000" dirty="0">
                <a:latin typeface="Calibri"/>
                <a:cs typeface="Calibri"/>
              </a:rPr>
              <a:t>protocol</a:t>
            </a:r>
            <a:r>
              <a:rPr sz="2000" spc="370" dirty="0">
                <a:latin typeface="Calibri"/>
                <a:cs typeface="Calibri"/>
              </a:rPr>
              <a:t> </a:t>
            </a:r>
            <a:r>
              <a:rPr sz="2000" b="1" dirty="0">
                <a:latin typeface="Calibri"/>
                <a:cs typeface="Calibri"/>
              </a:rPr>
              <a:t>must</a:t>
            </a:r>
            <a:r>
              <a:rPr sz="2000" b="1" spc="380" dirty="0">
                <a:latin typeface="Calibri"/>
                <a:cs typeface="Calibri"/>
              </a:rPr>
              <a:t> </a:t>
            </a:r>
            <a:r>
              <a:rPr sz="2000" b="1" dirty="0">
                <a:latin typeface="Calibri"/>
                <a:cs typeface="Calibri"/>
              </a:rPr>
              <a:t>be</a:t>
            </a:r>
            <a:r>
              <a:rPr sz="2000" b="1" spc="380" dirty="0">
                <a:latin typeface="Calibri"/>
                <a:cs typeface="Calibri"/>
              </a:rPr>
              <a:t> </a:t>
            </a:r>
            <a:r>
              <a:rPr sz="2000" b="1" dirty="0">
                <a:latin typeface="Calibri"/>
                <a:cs typeface="Calibri"/>
              </a:rPr>
              <a:t>defined</a:t>
            </a:r>
            <a:r>
              <a:rPr sz="2000" b="1" spc="380" dirty="0">
                <a:latin typeface="Calibri"/>
                <a:cs typeface="Calibri"/>
              </a:rPr>
              <a:t> </a:t>
            </a:r>
            <a:r>
              <a:rPr sz="2000" b="1" spc="-25" dirty="0">
                <a:latin typeface="Calibri"/>
                <a:cs typeface="Calibri"/>
              </a:rPr>
              <a:t>and </a:t>
            </a:r>
            <a:r>
              <a:rPr sz="2000" b="1" spc="-10" dirty="0">
                <a:latin typeface="Calibri"/>
                <a:cs typeface="Calibri"/>
              </a:rPr>
              <a:t>documented.</a:t>
            </a:r>
            <a:endParaRPr sz="2000" dirty="0">
              <a:latin typeface="Calibri"/>
              <a:cs typeface="Calibri"/>
            </a:endParaRPr>
          </a:p>
          <a:p>
            <a:pPr algn="just">
              <a:lnSpc>
                <a:spcPct val="100000"/>
              </a:lnSpc>
              <a:spcBef>
                <a:spcPts val="1010"/>
              </a:spcBef>
              <a:buFont typeface="Arial MT"/>
              <a:buChar char="•"/>
            </a:pPr>
            <a:endParaRPr sz="2000" dirty="0">
              <a:latin typeface="Calibri"/>
              <a:cs typeface="Calibri"/>
            </a:endParaRPr>
          </a:p>
          <a:p>
            <a:pPr marL="354965" indent="-342265" algn="just">
              <a:lnSpc>
                <a:spcPct val="100000"/>
              </a:lnSpc>
              <a:buFont typeface="Arial MT"/>
              <a:buChar char="•"/>
              <a:tabLst>
                <a:tab pos="354965" algn="l"/>
                <a:tab pos="925194" algn="l"/>
                <a:tab pos="1792605" algn="l"/>
                <a:tab pos="2265045" algn="l"/>
                <a:tab pos="3538220" algn="l"/>
                <a:tab pos="3898900" algn="l"/>
                <a:tab pos="4491990" algn="l"/>
                <a:tab pos="5922010" algn="l"/>
                <a:tab pos="7129145" algn="l"/>
                <a:tab pos="7449184" algn="l"/>
              </a:tabLst>
            </a:pPr>
            <a:r>
              <a:rPr sz="2000" spc="-25" dirty="0">
                <a:latin typeface="Calibri"/>
                <a:cs typeface="Calibri"/>
              </a:rPr>
              <a:t>The</a:t>
            </a:r>
            <a:r>
              <a:rPr sz="2000" dirty="0">
                <a:latin typeface="Calibri"/>
                <a:cs typeface="Calibri"/>
              </a:rPr>
              <a:t>	</a:t>
            </a:r>
            <a:r>
              <a:rPr sz="2000" spc="-10" dirty="0">
                <a:latin typeface="Calibri"/>
                <a:cs typeface="Calibri"/>
              </a:rPr>
              <a:t>model</a:t>
            </a:r>
            <a:r>
              <a:rPr sz="2000" dirty="0">
                <a:latin typeface="Calibri"/>
                <a:cs typeface="Calibri"/>
              </a:rPr>
              <a:t>	</a:t>
            </a:r>
            <a:r>
              <a:rPr sz="2000" spc="-25" dirty="0">
                <a:latin typeface="Calibri"/>
                <a:cs typeface="Calibri"/>
              </a:rPr>
              <a:t>for</a:t>
            </a:r>
            <a:r>
              <a:rPr sz="2000" dirty="0">
                <a:latin typeface="Calibri"/>
                <a:cs typeface="Calibri"/>
              </a:rPr>
              <a:t>	</a:t>
            </a:r>
            <a:r>
              <a:rPr sz="2000" spc="-10" dirty="0">
                <a:latin typeface="Calibri"/>
                <a:cs typeface="Calibri"/>
              </a:rPr>
              <a:t>packaging</a:t>
            </a:r>
            <a:r>
              <a:rPr sz="2000" dirty="0">
                <a:latin typeface="Calibri"/>
                <a:cs typeface="Calibri"/>
              </a:rPr>
              <a:t>	</a:t>
            </a:r>
            <a:r>
              <a:rPr sz="2000" spc="-35" dirty="0">
                <a:latin typeface="Calibri"/>
                <a:cs typeface="Calibri"/>
              </a:rPr>
              <a:t>IP</a:t>
            </a:r>
            <a:r>
              <a:rPr sz="2000" dirty="0">
                <a:latin typeface="Calibri"/>
                <a:cs typeface="Calibri"/>
              </a:rPr>
              <a:t>	</a:t>
            </a:r>
            <a:r>
              <a:rPr sz="2000" spc="-20" dirty="0">
                <a:latin typeface="Calibri"/>
                <a:cs typeface="Calibri"/>
              </a:rPr>
              <a:t>into</a:t>
            </a:r>
            <a:r>
              <a:rPr sz="2000" dirty="0">
                <a:latin typeface="Calibri"/>
                <a:cs typeface="Calibri"/>
              </a:rPr>
              <a:t>	</a:t>
            </a:r>
            <a:r>
              <a:rPr sz="2000" spc="-20" dirty="0">
                <a:latin typeface="Calibri"/>
                <a:cs typeface="Calibri"/>
              </a:rPr>
              <a:t>lower-</a:t>
            </a:r>
            <a:r>
              <a:rPr sz="2000" spc="-10" dirty="0">
                <a:latin typeface="Calibri"/>
                <a:cs typeface="Calibri"/>
              </a:rPr>
              <a:t>layer</a:t>
            </a:r>
            <a:r>
              <a:rPr sz="2000" dirty="0">
                <a:latin typeface="Calibri"/>
                <a:cs typeface="Calibri"/>
              </a:rPr>
              <a:t>	</a:t>
            </a:r>
            <a:r>
              <a:rPr sz="2000" spc="-10" dirty="0">
                <a:latin typeface="Calibri"/>
                <a:cs typeface="Calibri"/>
              </a:rPr>
              <a:t>protocols</a:t>
            </a:r>
            <a:r>
              <a:rPr sz="2000" dirty="0">
                <a:latin typeface="Calibri"/>
                <a:cs typeface="Calibri"/>
              </a:rPr>
              <a:t>	</a:t>
            </a:r>
            <a:r>
              <a:rPr sz="2000" spc="-25" dirty="0">
                <a:latin typeface="Calibri"/>
                <a:cs typeface="Calibri"/>
              </a:rPr>
              <a:t>is</a:t>
            </a:r>
            <a:r>
              <a:rPr sz="2000" dirty="0">
                <a:latin typeface="Calibri"/>
                <a:cs typeface="Calibri"/>
              </a:rPr>
              <a:t>	</a:t>
            </a:r>
            <a:r>
              <a:rPr sz="2000" spc="-10" dirty="0">
                <a:latin typeface="Calibri"/>
                <a:cs typeface="Calibri"/>
              </a:rPr>
              <a:t>often</a:t>
            </a:r>
            <a:endParaRPr sz="2000" dirty="0">
              <a:latin typeface="Calibri"/>
              <a:cs typeface="Calibri"/>
            </a:endParaRPr>
          </a:p>
          <a:p>
            <a:pPr marL="355600" algn="just">
              <a:lnSpc>
                <a:spcPct val="100000"/>
              </a:lnSpc>
              <a:spcBef>
                <a:spcPts val="5"/>
              </a:spcBef>
            </a:pPr>
            <a:r>
              <a:rPr sz="2000" spc="-20" dirty="0">
                <a:latin typeface="Calibri"/>
                <a:cs typeface="Calibri"/>
              </a:rPr>
              <a:t>referred</a:t>
            </a:r>
            <a:r>
              <a:rPr sz="2000" spc="-40" dirty="0">
                <a:latin typeface="Calibri"/>
                <a:cs typeface="Calibri"/>
              </a:rPr>
              <a:t> </a:t>
            </a:r>
            <a:r>
              <a:rPr sz="2000" dirty="0">
                <a:latin typeface="Calibri"/>
                <a:cs typeface="Calibri"/>
              </a:rPr>
              <a:t>to</a:t>
            </a:r>
            <a:r>
              <a:rPr sz="2000" spc="-10" dirty="0">
                <a:latin typeface="Calibri"/>
                <a:cs typeface="Calibri"/>
              </a:rPr>
              <a:t> </a:t>
            </a:r>
            <a:r>
              <a:rPr sz="2000" dirty="0">
                <a:latin typeface="Calibri"/>
                <a:cs typeface="Calibri"/>
              </a:rPr>
              <a:t>as</a:t>
            </a:r>
            <a:r>
              <a:rPr sz="2000" spc="-30" dirty="0">
                <a:latin typeface="Calibri"/>
                <a:cs typeface="Calibri"/>
              </a:rPr>
              <a:t> </a:t>
            </a:r>
            <a:r>
              <a:rPr sz="2000" dirty="0">
                <a:latin typeface="Calibri"/>
                <a:cs typeface="Calibri"/>
              </a:rPr>
              <a:t>an</a:t>
            </a:r>
            <a:r>
              <a:rPr sz="2000" spc="-40" dirty="0">
                <a:latin typeface="Calibri"/>
                <a:cs typeface="Calibri"/>
              </a:rPr>
              <a:t> </a:t>
            </a:r>
            <a:r>
              <a:rPr sz="2000" b="1" i="1" spc="-10" dirty="0">
                <a:latin typeface="Calibri"/>
                <a:cs typeface="Calibri"/>
              </a:rPr>
              <a:t>adaptation</a:t>
            </a:r>
            <a:r>
              <a:rPr sz="2000" b="1" i="1" spc="-20" dirty="0">
                <a:latin typeface="Calibri"/>
                <a:cs typeface="Calibri"/>
              </a:rPr>
              <a:t> </a:t>
            </a:r>
            <a:r>
              <a:rPr sz="2000" b="1" i="1" spc="-10" dirty="0" smtClean="0">
                <a:latin typeface="Calibri"/>
                <a:cs typeface="Calibri"/>
              </a:rPr>
              <a:t>layer</a:t>
            </a:r>
            <a:r>
              <a:rPr lang="en-IN" sz="2000" b="1" i="1" spc="-10" dirty="0" smtClean="0">
                <a:latin typeface="Calibri"/>
                <a:cs typeface="Calibri"/>
              </a:rPr>
              <a:t> (it acts as a filter)</a:t>
            </a:r>
            <a:r>
              <a:rPr lang="en-IN" sz="2000" spc="-10" dirty="0" smtClean="0">
                <a:latin typeface="Calibri"/>
                <a:cs typeface="Calibri"/>
              </a:rPr>
              <a:t>- </a:t>
            </a:r>
            <a:r>
              <a:rPr lang="en-US" sz="2000" spc="-10" dirty="0" smtClean="0">
                <a:latin typeface="Calibri"/>
                <a:cs typeface="Calibri"/>
              </a:rPr>
              <a:t>provides efficient </a:t>
            </a:r>
            <a:r>
              <a:rPr lang="en-US" sz="2000" b="1" spc="-10" dirty="0" smtClean="0">
                <a:latin typeface="Calibri"/>
                <a:cs typeface="Calibri"/>
              </a:rPr>
              <a:t>header compression mechanisms </a:t>
            </a:r>
            <a:r>
              <a:rPr lang="en-US" sz="2000" spc="-10" dirty="0" smtClean="0">
                <a:latin typeface="Calibri"/>
                <a:cs typeface="Calibri"/>
              </a:rPr>
              <a:t>avoiding </a:t>
            </a:r>
            <a:r>
              <a:rPr lang="en-US" sz="2000" b="1" spc="-10" dirty="0" smtClean="0">
                <a:latin typeface="Calibri"/>
                <a:cs typeface="Calibri"/>
              </a:rPr>
              <a:t>information redundancy </a:t>
            </a:r>
            <a:r>
              <a:rPr lang="en-US" sz="2000" spc="-10" dirty="0" smtClean="0">
                <a:latin typeface="Calibri"/>
                <a:cs typeface="Calibri"/>
              </a:rPr>
              <a:t>to dramatically reduce the IP overhead headers to a few bytes.</a:t>
            </a:r>
            <a:endParaRPr lang="en-IN" sz="2000" spc="-10" dirty="0">
              <a:latin typeface="Calibri"/>
              <a:cs typeface="Calibri"/>
            </a:endParaRPr>
          </a:p>
          <a:p>
            <a:pPr marL="355600" algn="just">
              <a:lnSpc>
                <a:spcPct val="100000"/>
              </a:lnSpc>
              <a:spcBef>
                <a:spcPts val="5"/>
              </a:spcBef>
            </a:pPr>
            <a:endParaRPr lang="en-IN" sz="2000" spc="-10" dirty="0" smtClean="0">
              <a:latin typeface="Calibri"/>
              <a:cs typeface="Calibri"/>
            </a:endParaRPr>
          </a:p>
          <a:p>
            <a:pPr marL="353060" marR="5080" lvl="0" indent="-340360" algn="just" defTabSz="914400" eaLnBrk="1" fontAlgn="auto" latinLnBrk="0" hangingPunct="1">
              <a:lnSpc>
                <a:spcPct val="100000"/>
              </a:lnSpc>
              <a:spcBef>
                <a:spcPts val="100"/>
              </a:spcBef>
              <a:spcAft>
                <a:spcPts val="0"/>
              </a:spcAft>
              <a:buClrTx/>
              <a:buSzTx/>
              <a:buFont typeface="Arial MT"/>
              <a:buChar char="•"/>
              <a:tabLst>
                <a:tab pos="355600" algn="l"/>
              </a:tabLst>
              <a:defRPr/>
            </a:pPr>
            <a:r>
              <a:rPr kumimoji="0" lang="en-US" sz="2000" b="0" i="0" u="none" strike="noStrike" kern="0" cap="none" spc="0" normalizeH="0" baseline="0" noProof="0" dirty="0" smtClean="0">
                <a:ln>
                  <a:noFill/>
                </a:ln>
                <a:solidFill>
                  <a:schemeClr val="tx1"/>
                </a:solidFill>
                <a:effectLst/>
                <a:uLnTx/>
                <a:uFillTx/>
                <a:latin typeface="Calibri"/>
                <a:cs typeface="Calibri"/>
              </a:rPr>
              <a:t>Unless</a:t>
            </a:r>
            <a:r>
              <a:rPr kumimoji="0" lang="en-US" sz="2000" b="0" i="0" u="none" strike="noStrike" kern="0" cap="none" spc="-50" normalizeH="0" baseline="0" noProof="0" dirty="0" smtClean="0">
                <a:ln>
                  <a:noFill/>
                </a:ln>
                <a:solidFill>
                  <a:schemeClr val="tx1"/>
                </a:solidFill>
                <a:effectLst/>
                <a:uLnTx/>
                <a:uFillTx/>
                <a:latin typeface="Calibri"/>
                <a:cs typeface="Calibri"/>
              </a:rPr>
              <a:t> </a:t>
            </a:r>
            <a:r>
              <a:rPr kumimoji="0" lang="en-US" sz="2000" b="0" i="0" u="none" strike="noStrike" kern="0" cap="none" spc="0" normalizeH="0" baseline="0" noProof="0" dirty="0" smtClean="0">
                <a:ln>
                  <a:noFill/>
                </a:ln>
                <a:solidFill>
                  <a:schemeClr val="tx1"/>
                </a:solidFill>
                <a:effectLst/>
                <a:uLnTx/>
                <a:uFillTx/>
                <a:latin typeface="Calibri"/>
                <a:cs typeface="Calibri"/>
              </a:rPr>
              <a:t>the</a:t>
            </a:r>
            <a:r>
              <a:rPr kumimoji="0" lang="en-US" sz="2000" b="0" i="0" u="none" strike="noStrike" kern="0" cap="none" spc="-10" normalizeH="0" baseline="0" noProof="0" dirty="0" smtClean="0">
                <a:ln>
                  <a:noFill/>
                </a:ln>
                <a:solidFill>
                  <a:schemeClr val="tx1"/>
                </a:solidFill>
                <a:effectLst/>
                <a:uLnTx/>
                <a:uFillTx/>
                <a:latin typeface="Calibri"/>
                <a:cs typeface="Calibri"/>
              </a:rPr>
              <a:t> </a:t>
            </a:r>
            <a:r>
              <a:rPr kumimoji="0" lang="en-US" sz="2000" b="0" i="0" u="none" strike="noStrike" kern="0" cap="none" spc="0" normalizeH="0" baseline="0" noProof="0" dirty="0" smtClean="0">
                <a:ln>
                  <a:noFill/>
                </a:ln>
                <a:solidFill>
                  <a:schemeClr val="tx1"/>
                </a:solidFill>
                <a:effectLst/>
                <a:uLnTx/>
                <a:uFillTx/>
                <a:latin typeface="Calibri"/>
                <a:cs typeface="Calibri"/>
              </a:rPr>
              <a:t>technology</a:t>
            </a:r>
            <a:r>
              <a:rPr kumimoji="0" lang="en-US" sz="2000" b="0" i="0" u="none" strike="noStrike" kern="0" cap="none" spc="-25" normalizeH="0" baseline="0" noProof="0" dirty="0" smtClean="0">
                <a:ln>
                  <a:noFill/>
                </a:ln>
                <a:solidFill>
                  <a:schemeClr val="tx1"/>
                </a:solidFill>
                <a:effectLst/>
                <a:uLnTx/>
                <a:uFillTx/>
                <a:latin typeface="Calibri"/>
                <a:cs typeface="Calibri"/>
              </a:rPr>
              <a:t> </a:t>
            </a:r>
            <a:r>
              <a:rPr kumimoji="0" lang="en-US" sz="2000" b="0" i="0" u="none" strike="noStrike" kern="0" cap="none" spc="0" normalizeH="0" baseline="0" noProof="0" dirty="0" smtClean="0">
                <a:ln>
                  <a:noFill/>
                </a:ln>
                <a:solidFill>
                  <a:schemeClr val="tx1"/>
                </a:solidFill>
                <a:effectLst/>
                <a:uLnTx/>
                <a:uFillTx/>
                <a:latin typeface="Calibri"/>
                <a:cs typeface="Calibri"/>
              </a:rPr>
              <a:t>is</a:t>
            </a:r>
            <a:r>
              <a:rPr kumimoji="0" lang="en-US" sz="2000" b="0" i="0" u="none" strike="noStrike" kern="0" cap="none" spc="-35" normalizeH="0" baseline="0" noProof="0" dirty="0" smtClean="0">
                <a:ln>
                  <a:noFill/>
                </a:ln>
                <a:solidFill>
                  <a:schemeClr val="tx1"/>
                </a:solidFill>
                <a:effectLst/>
                <a:uLnTx/>
                <a:uFillTx/>
                <a:latin typeface="Calibri"/>
                <a:cs typeface="Calibri"/>
              </a:rPr>
              <a:t> </a:t>
            </a:r>
            <a:r>
              <a:rPr kumimoji="0" lang="en-US" sz="2000" b="0" i="0" u="none" strike="noStrike" kern="0" cap="none" spc="-30" normalizeH="0" baseline="0" noProof="0" dirty="0" smtClean="0">
                <a:ln>
                  <a:noFill/>
                </a:ln>
                <a:solidFill>
                  <a:schemeClr val="tx1"/>
                </a:solidFill>
                <a:effectLst/>
                <a:uLnTx/>
                <a:uFillTx/>
                <a:latin typeface="Calibri"/>
                <a:cs typeface="Calibri"/>
              </a:rPr>
              <a:t>proprietary,</a:t>
            </a:r>
            <a:r>
              <a:rPr kumimoji="0" lang="en-US" sz="2000" b="0" i="0" u="none" strike="noStrike" kern="0" cap="none" spc="-105" normalizeH="0" baseline="0" noProof="0" dirty="0" smtClean="0">
                <a:ln>
                  <a:noFill/>
                </a:ln>
                <a:solidFill>
                  <a:schemeClr val="tx1"/>
                </a:solidFill>
                <a:effectLst/>
                <a:uLnTx/>
                <a:uFillTx/>
                <a:latin typeface="Calibri"/>
                <a:cs typeface="Calibri"/>
              </a:rPr>
              <a:t> </a:t>
            </a:r>
            <a:r>
              <a:rPr kumimoji="0" lang="en-US" sz="2000" b="0" i="0" u="none" strike="noStrike" kern="0" cap="none" spc="0" normalizeH="0" baseline="0" noProof="0" dirty="0" smtClean="0">
                <a:ln>
                  <a:noFill/>
                </a:ln>
                <a:solidFill>
                  <a:schemeClr val="tx1"/>
                </a:solidFill>
                <a:effectLst/>
                <a:uLnTx/>
                <a:uFillTx/>
                <a:latin typeface="Calibri"/>
                <a:cs typeface="Calibri"/>
              </a:rPr>
              <a:t>IP</a:t>
            </a:r>
            <a:r>
              <a:rPr kumimoji="0" lang="en-US" sz="2000" b="0" i="0" u="none" strike="noStrike" kern="0" cap="none" spc="-30" normalizeH="0" baseline="0" noProof="0" dirty="0" smtClean="0">
                <a:ln>
                  <a:noFill/>
                </a:ln>
                <a:solidFill>
                  <a:schemeClr val="tx1"/>
                </a:solidFill>
                <a:effectLst/>
                <a:uLnTx/>
                <a:uFillTx/>
                <a:latin typeface="Calibri"/>
                <a:cs typeface="Calibri"/>
              </a:rPr>
              <a:t> </a:t>
            </a:r>
            <a:r>
              <a:rPr kumimoji="0" lang="en-US" sz="2000" b="0" i="0" u="none" strike="noStrike" kern="0" cap="none" spc="-10" normalizeH="0" baseline="0" noProof="0" dirty="0" smtClean="0">
                <a:ln>
                  <a:noFill/>
                </a:ln>
                <a:solidFill>
                  <a:schemeClr val="tx1"/>
                </a:solidFill>
                <a:effectLst/>
                <a:uLnTx/>
                <a:uFillTx/>
                <a:latin typeface="Calibri"/>
                <a:cs typeface="Calibri"/>
              </a:rPr>
              <a:t>adaptation</a:t>
            </a:r>
            <a:r>
              <a:rPr kumimoji="0" lang="en-US" sz="2000" b="0" i="0" u="none" strike="noStrike" kern="0" cap="none" spc="-45" normalizeH="0" baseline="0" noProof="0" dirty="0" smtClean="0">
                <a:ln>
                  <a:noFill/>
                </a:ln>
                <a:solidFill>
                  <a:schemeClr val="tx1"/>
                </a:solidFill>
                <a:effectLst/>
                <a:uLnTx/>
                <a:uFillTx/>
                <a:latin typeface="Calibri"/>
                <a:cs typeface="Calibri"/>
              </a:rPr>
              <a:t> </a:t>
            </a:r>
            <a:r>
              <a:rPr kumimoji="0" lang="en-US" sz="2000" b="0" i="0" u="none" strike="noStrike" kern="0" cap="none" spc="-10" normalizeH="0" baseline="0" noProof="0" dirty="0" smtClean="0">
                <a:ln>
                  <a:noFill/>
                </a:ln>
                <a:solidFill>
                  <a:schemeClr val="tx1"/>
                </a:solidFill>
                <a:effectLst/>
                <a:uLnTx/>
                <a:uFillTx/>
                <a:latin typeface="Calibri"/>
                <a:cs typeface="Calibri"/>
              </a:rPr>
              <a:t>layers</a:t>
            </a:r>
            <a:r>
              <a:rPr kumimoji="0" lang="en-US" sz="2000" b="0" i="0" u="none" strike="noStrike" kern="0" cap="none" spc="-50" normalizeH="0" baseline="0" noProof="0" dirty="0" smtClean="0">
                <a:ln>
                  <a:noFill/>
                </a:ln>
                <a:solidFill>
                  <a:schemeClr val="tx1"/>
                </a:solidFill>
                <a:effectLst/>
                <a:uLnTx/>
                <a:uFillTx/>
                <a:latin typeface="Calibri"/>
                <a:cs typeface="Calibri"/>
              </a:rPr>
              <a:t> </a:t>
            </a:r>
            <a:r>
              <a:rPr kumimoji="0" lang="en-US" sz="2000" b="0" i="0" u="none" strike="noStrike" kern="0" cap="none" spc="-25" normalizeH="0" baseline="0" noProof="0" dirty="0" smtClean="0">
                <a:ln>
                  <a:noFill/>
                </a:ln>
                <a:solidFill>
                  <a:schemeClr val="tx1"/>
                </a:solidFill>
                <a:effectLst/>
                <a:uLnTx/>
                <a:uFillTx/>
                <a:latin typeface="Calibri"/>
                <a:cs typeface="Calibri"/>
              </a:rPr>
              <a:t>are </a:t>
            </a:r>
            <a:r>
              <a:rPr kumimoji="0" lang="en-US" sz="2000" b="0" i="0" u="none" strike="noStrike" kern="0" cap="none" spc="-25" normalizeH="0" noProof="0" dirty="0" smtClean="0">
                <a:ln>
                  <a:noFill/>
                </a:ln>
                <a:solidFill>
                  <a:schemeClr val="tx1"/>
                </a:solidFill>
                <a:effectLst/>
                <a:uLnTx/>
                <a:uFillTx/>
                <a:latin typeface="Calibri"/>
                <a:cs typeface="Calibri"/>
              </a:rPr>
              <a:t> </a:t>
            </a:r>
            <a:r>
              <a:rPr kumimoji="0" lang="en-US" sz="2000" b="0" i="0" u="none" strike="noStrike" kern="0" cap="none" spc="0" normalizeH="0" baseline="0" noProof="0" dirty="0" smtClean="0">
                <a:ln>
                  <a:noFill/>
                </a:ln>
                <a:solidFill>
                  <a:schemeClr val="tx1"/>
                </a:solidFill>
                <a:effectLst/>
                <a:uLnTx/>
                <a:uFillTx/>
                <a:latin typeface="Calibri"/>
                <a:cs typeface="Calibri"/>
              </a:rPr>
              <a:t>typically</a:t>
            </a:r>
            <a:r>
              <a:rPr kumimoji="0" lang="en-US" sz="2000" b="0" i="0" u="none" strike="noStrike" kern="0" cap="none" spc="-70" normalizeH="0" baseline="0" noProof="0" dirty="0" smtClean="0">
                <a:ln>
                  <a:noFill/>
                </a:ln>
                <a:solidFill>
                  <a:schemeClr val="tx1"/>
                </a:solidFill>
                <a:effectLst/>
                <a:uLnTx/>
                <a:uFillTx/>
                <a:latin typeface="Calibri"/>
                <a:cs typeface="Calibri"/>
              </a:rPr>
              <a:t> </a:t>
            </a:r>
            <a:r>
              <a:rPr kumimoji="0" lang="en-US" sz="2000" b="0" i="0" u="none" strike="noStrike" kern="0" cap="none" spc="0" normalizeH="0" baseline="0" noProof="0" dirty="0" smtClean="0">
                <a:ln>
                  <a:noFill/>
                </a:ln>
                <a:solidFill>
                  <a:schemeClr val="tx1"/>
                </a:solidFill>
                <a:effectLst/>
                <a:uLnTx/>
                <a:uFillTx/>
                <a:latin typeface="Calibri"/>
                <a:cs typeface="Calibri"/>
              </a:rPr>
              <a:t>defined</a:t>
            </a:r>
            <a:r>
              <a:rPr kumimoji="0" lang="en-US" sz="2000" b="0" i="0" u="none" strike="noStrike" kern="0" cap="none" spc="-35" normalizeH="0" baseline="0" noProof="0" dirty="0" smtClean="0">
                <a:ln>
                  <a:noFill/>
                </a:ln>
                <a:solidFill>
                  <a:schemeClr val="tx1"/>
                </a:solidFill>
                <a:effectLst/>
                <a:uLnTx/>
                <a:uFillTx/>
                <a:latin typeface="Calibri"/>
                <a:cs typeface="Calibri"/>
              </a:rPr>
              <a:t> </a:t>
            </a:r>
            <a:r>
              <a:rPr kumimoji="0" lang="en-US" sz="2000" b="0" i="0" u="none" strike="noStrike" kern="0" cap="none" spc="0" normalizeH="0" baseline="0" noProof="0" dirty="0" smtClean="0">
                <a:ln>
                  <a:noFill/>
                </a:ln>
                <a:solidFill>
                  <a:schemeClr val="tx1"/>
                </a:solidFill>
                <a:effectLst/>
                <a:uLnTx/>
                <a:uFillTx/>
                <a:latin typeface="Calibri"/>
                <a:cs typeface="Calibri"/>
              </a:rPr>
              <a:t>by</a:t>
            </a:r>
            <a:r>
              <a:rPr kumimoji="0" lang="en-US" sz="2000" b="0" i="0" u="none" strike="noStrike" kern="0" cap="none" spc="-50" normalizeH="0" baseline="0" noProof="0" dirty="0" smtClean="0">
                <a:ln>
                  <a:noFill/>
                </a:ln>
                <a:solidFill>
                  <a:schemeClr val="tx1"/>
                </a:solidFill>
                <a:effectLst/>
                <a:uLnTx/>
                <a:uFillTx/>
                <a:latin typeface="Calibri"/>
                <a:cs typeface="Calibri"/>
              </a:rPr>
              <a:t> </a:t>
            </a:r>
            <a:r>
              <a:rPr kumimoji="0" lang="en-US" sz="2000" b="0" i="0" u="none" strike="noStrike" kern="0" cap="none" spc="0" normalizeH="0" baseline="0" noProof="0" dirty="0" smtClean="0">
                <a:ln>
                  <a:noFill/>
                </a:ln>
                <a:solidFill>
                  <a:schemeClr val="tx1"/>
                </a:solidFill>
                <a:effectLst/>
                <a:uLnTx/>
                <a:uFillTx/>
                <a:latin typeface="Calibri"/>
                <a:cs typeface="Calibri"/>
              </a:rPr>
              <a:t>an</a:t>
            </a:r>
            <a:r>
              <a:rPr kumimoji="0" lang="en-US" sz="2000" b="0" i="0" u="none" strike="noStrike" kern="0" cap="none" spc="-60" normalizeH="0" baseline="0" noProof="0" dirty="0" smtClean="0">
                <a:ln>
                  <a:noFill/>
                </a:ln>
                <a:solidFill>
                  <a:schemeClr val="tx1"/>
                </a:solidFill>
                <a:effectLst/>
                <a:uLnTx/>
                <a:uFillTx/>
                <a:latin typeface="Calibri"/>
                <a:cs typeface="Calibri"/>
              </a:rPr>
              <a:t> </a:t>
            </a:r>
            <a:r>
              <a:rPr kumimoji="0" lang="en-US" sz="2000" b="0" i="0" u="none" strike="noStrike" kern="0" cap="none" spc="0" normalizeH="0" baseline="0" noProof="0" dirty="0" smtClean="0">
                <a:ln>
                  <a:noFill/>
                </a:ln>
                <a:solidFill>
                  <a:schemeClr val="tx1"/>
                </a:solidFill>
                <a:effectLst/>
                <a:uLnTx/>
                <a:uFillTx/>
                <a:latin typeface="Calibri"/>
                <a:cs typeface="Calibri"/>
              </a:rPr>
              <a:t>IETF</a:t>
            </a:r>
            <a:r>
              <a:rPr kumimoji="0" lang="en-US" sz="2000" b="0" i="0" u="none" strike="noStrike" kern="0" cap="none" spc="-40" normalizeH="0" baseline="0" noProof="0" dirty="0" smtClean="0">
                <a:ln>
                  <a:noFill/>
                </a:ln>
                <a:solidFill>
                  <a:schemeClr val="tx1"/>
                </a:solidFill>
                <a:effectLst/>
                <a:uLnTx/>
                <a:uFillTx/>
                <a:latin typeface="Calibri"/>
                <a:cs typeface="Calibri"/>
              </a:rPr>
              <a:t> </a:t>
            </a:r>
            <a:r>
              <a:rPr kumimoji="0" lang="en-US" sz="2000" b="0" i="0" u="none" strike="noStrike" kern="0" cap="none" spc="0" normalizeH="0" baseline="0" noProof="0" dirty="0" smtClean="0">
                <a:ln>
                  <a:noFill/>
                </a:ln>
                <a:solidFill>
                  <a:schemeClr val="tx1"/>
                </a:solidFill>
                <a:effectLst/>
                <a:uLnTx/>
                <a:uFillTx/>
                <a:latin typeface="Calibri"/>
                <a:cs typeface="Calibri"/>
              </a:rPr>
              <a:t>working</a:t>
            </a:r>
            <a:r>
              <a:rPr kumimoji="0" lang="en-US" sz="2000" b="0" i="0" u="none" strike="noStrike" kern="0" cap="none" spc="-65" normalizeH="0" baseline="0" noProof="0" dirty="0" smtClean="0">
                <a:ln>
                  <a:noFill/>
                </a:ln>
                <a:solidFill>
                  <a:schemeClr val="tx1"/>
                </a:solidFill>
                <a:effectLst/>
                <a:uLnTx/>
                <a:uFillTx/>
                <a:latin typeface="Calibri"/>
                <a:cs typeface="Calibri"/>
              </a:rPr>
              <a:t> </a:t>
            </a:r>
            <a:r>
              <a:rPr kumimoji="0" lang="en-US" sz="2000" b="0" i="0" u="none" strike="noStrike" kern="0" cap="none" spc="0" normalizeH="0" baseline="0" noProof="0" dirty="0" smtClean="0">
                <a:ln>
                  <a:noFill/>
                </a:ln>
                <a:solidFill>
                  <a:schemeClr val="tx1"/>
                </a:solidFill>
                <a:effectLst/>
                <a:uLnTx/>
                <a:uFillTx/>
                <a:latin typeface="Calibri"/>
                <a:cs typeface="Calibri"/>
              </a:rPr>
              <a:t>group</a:t>
            </a:r>
            <a:r>
              <a:rPr kumimoji="0" lang="en-US" sz="2000" b="0" i="0" u="none" strike="noStrike" kern="0" cap="none" spc="-50" normalizeH="0" baseline="0" noProof="0" dirty="0" smtClean="0">
                <a:ln>
                  <a:noFill/>
                </a:ln>
                <a:solidFill>
                  <a:schemeClr val="tx1"/>
                </a:solidFill>
                <a:effectLst/>
                <a:uLnTx/>
                <a:uFillTx/>
                <a:latin typeface="Calibri"/>
                <a:cs typeface="Calibri"/>
              </a:rPr>
              <a:t> </a:t>
            </a:r>
            <a:r>
              <a:rPr kumimoji="0" lang="en-US" sz="2000" b="0" i="0" u="none" strike="noStrike" kern="0" cap="none" spc="0" normalizeH="0" baseline="0" noProof="0" dirty="0" smtClean="0">
                <a:ln>
                  <a:noFill/>
                </a:ln>
                <a:solidFill>
                  <a:schemeClr val="tx1"/>
                </a:solidFill>
                <a:effectLst/>
                <a:uLnTx/>
                <a:uFillTx/>
                <a:latin typeface="Calibri"/>
                <a:cs typeface="Calibri"/>
              </a:rPr>
              <a:t>and</a:t>
            </a:r>
            <a:r>
              <a:rPr kumimoji="0" lang="en-US" sz="2000" b="0" i="0" u="none" strike="noStrike" kern="0" cap="none" spc="-55" normalizeH="0" baseline="0" noProof="0" dirty="0" smtClean="0">
                <a:ln>
                  <a:noFill/>
                </a:ln>
                <a:solidFill>
                  <a:schemeClr val="tx1"/>
                </a:solidFill>
                <a:effectLst/>
                <a:uLnTx/>
                <a:uFillTx/>
                <a:latin typeface="Calibri"/>
                <a:cs typeface="Calibri"/>
              </a:rPr>
              <a:t> </a:t>
            </a:r>
            <a:r>
              <a:rPr kumimoji="0" lang="en-US" sz="2000" b="0" i="0" u="none" strike="noStrike" kern="0" cap="none" spc="0" normalizeH="0" baseline="0" noProof="0" dirty="0" smtClean="0">
                <a:ln>
                  <a:noFill/>
                </a:ln>
                <a:solidFill>
                  <a:schemeClr val="tx1"/>
                </a:solidFill>
                <a:effectLst/>
                <a:uLnTx/>
                <a:uFillTx/>
                <a:latin typeface="Calibri"/>
                <a:cs typeface="Calibri"/>
              </a:rPr>
              <a:t>released</a:t>
            </a:r>
            <a:r>
              <a:rPr kumimoji="0" lang="en-US" sz="2000" b="0" i="0" u="none" strike="noStrike" kern="0" cap="none" spc="-45" normalizeH="0" baseline="0" noProof="0" dirty="0" smtClean="0">
                <a:ln>
                  <a:noFill/>
                </a:ln>
                <a:solidFill>
                  <a:schemeClr val="tx1"/>
                </a:solidFill>
                <a:effectLst/>
                <a:uLnTx/>
                <a:uFillTx/>
                <a:latin typeface="Calibri"/>
                <a:cs typeface="Calibri"/>
              </a:rPr>
              <a:t> </a:t>
            </a:r>
            <a:r>
              <a:rPr kumimoji="0" lang="en-US" sz="2000" b="0" i="0" u="none" strike="noStrike" kern="0" cap="none" spc="0" normalizeH="0" baseline="0" noProof="0" dirty="0" smtClean="0">
                <a:ln>
                  <a:noFill/>
                </a:ln>
                <a:solidFill>
                  <a:schemeClr val="tx1"/>
                </a:solidFill>
                <a:effectLst/>
                <a:uLnTx/>
                <a:uFillTx/>
                <a:latin typeface="Calibri"/>
                <a:cs typeface="Calibri"/>
              </a:rPr>
              <a:t>as</a:t>
            </a:r>
            <a:r>
              <a:rPr kumimoji="0" lang="en-US" sz="2000" b="0" i="0" u="none" strike="noStrike" kern="0" cap="none" spc="-50" normalizeH="0" baseline="0" noProof="0" dirty="0" smtClean="0">
                <a:ln>
                  <a:noFill/>
                </a:ln>
                <a:solidFill>
                  <a:schemeClr val="tx1"/>
                </a:solidFill>
                <a:effectLst/>
                <a:uLnTx/>
                <a:uFillTx/>
                <a:latin typeface="Calibri"/>
                <a:cs typeface="Calibri"/>
              </a:rPr>
              <a:t> a </a:t>
            </a:r>
            <a:r>
              <a:rPr kumimoji="0" lang="en-US" sz="2000" b="0" i="0" u="none" strike="noStrike" kern="0" cap="none" spc="-50" normalizeH="0" noProof="0" dirty="0" smtClean="0">
                <a:ln>
                  <a:noFill/>
                </a:ln>
                <a:solidFill>
                  <a:schemeClr val="tx1"/>
                </a:solidFill>
                <a:effectLst/>
                <a:uLnTx/>
                <a:uFillTx/>
                <a:latin typeface="Calibri"/>
                <a:cs typeface="Calibri"/>
              </a:rPr>
              <a:t> </a:t>
            </a:r>
            <a:r>
              <a:rPr kumimoji="0" lang="en-US" sz="2000" b="0" i="0" u="none" strike="noStrike" kern="0" cap="none" spc="0" normalizeH="0" baseline="0" noProof="0" dirty="0" smtClean="0">
                <a:ln>
                  <a:noFill/>
                </a:ln>
                <a:solidFill>
                  <a:schemeClr val="tx1"/>
                </a:solidFill>
                <a:effectLst/>
                <a:uLnTx/>
                <a:uFillTx/>
                <a:latin typeface="Calibri"/>
                <a:cs typeface="Calibri"/>
              </a:rPr>
              <a:t>Request</a:t>
            </a:r>
            <a:r>
              <a:rPr kumimoji="0" lang="en-US" sz="2000" b="0" i="0" u="none" strike="noStrike" kern="0" cap="none" spc="-75" normalizeH="0" baseline="0" noProof="0" dirty="0" smtClean="0">
                <a:ln>
                  <a:noFill/>
                </a:ln>
                <a:solidFill>
                  <a:schemeClr val="tx1"/>
                </a:solidFill>
                <a:effectLst/>
                <a:uLnTx/>
                <a:uFillTx/>
                <a:latin typeface="Calibri"/>
                <a:cs typeface="Calibri"/>
              </a:rPr>
              <a:t> </a:t>
            </a:r>
            <a:r>
              <a:rPr kumimoji="0" lang="en-US" sz="2000" b="0" i="0" u="none" strike="noStrike" kern="0" cap="none" spc="0" normalizeH="0" baseline="0" noProof="0" dirty="0" smtClean="0">
                <a:ln>
                  <a:noFill/>
                </a:ln>
                <a:solidFill>
                  <a:schemeClr val="tx1"/>
                </a:solidFill>
                <a:effectLst/>
                <a:uLnTx/>
                <a:uFillTx/>
                <a:latin typeface="Calibri"/>
                <a:cs typeface="Calibri"/>
              </a:rPr>
              <a:t>for</a:t>
            </a:r>
            <a:r>
              <a:rPr kumimoji="0" lang="en-US" sz="2000" b="0" i="0" u="none" strike="noStrike" kern="0" cap="none" spc="-60" normalizeH="0" baseline="0" noProof="0" dirty="0" smtClean="0">
                <a:ln>
                  <a:noFill/>
                </a:ln>
                <a:solidFill>
                  <a:schemeClr val="tx1"/>
                </a:solidFill>
                <a:effectLst/>
                <a:uLnTx/>
                <a:uFillTx/>
                <a:latin typeface="Calibri"/>
                <a:cs typeface="Calibri"/>
              </a:rPr>
              <a:t> </a:t>
            </a:r>
            <a:r>
              <a:rPr kumimoji="0" lang="en-US" sz="2000" b="0" i="0" u="none" strike="noStrike" kern="0" cap="none" spc="0" normalizeH="0" baseline="0" noProof="0" dirty="0" smtClean="0">
                <a:ln>
                  <a:noFill/>
                </a:ln>
                <a:solidFill>
                  <a:schemeClr val="tx1"/>
                </a:solidFill>
                <a:effectLst/>
                <a:uLnTx/>
                <a:uFillTx/>
                <a:latin typeface="Calibri"/>
                <a:cs typeface="Calibri"/>
              </a:rPr>
              <a:t>Comments</a:t>
            </a:r>
            <a:r>
              <a:rPr kumimoji="0" lang="en-US" sz="2000" b="0" i="0" u="none" strike="noStrike" kern="0" cap="none" spc="-85" normalizeH="0" baseline="0" noProof="0" dirty="0" smtClean="0">
                <a:ln>
                  <a:noFill/>
                </a:ln>
                <a:solidFill>
                  <a:schemeClr val="tx1"/>
                </a:solidFill>
                <a:effectLst/>
                <a:uLnTx/>
                <a:uFillTx/>
                <a:latin typeface="Calibri"/>
                <a:cs typeface="Calibri"/>
              </a:rPr>
              <a:t> </a:t>
            </a:r>
            <a:r>
              <a:rPr kumimoji="0" lang="en-US" sz="2000" b="0" i="0" u="none" strike="noStrike" kern="0" cap="none" spc="-10" normalizeH="0" baseline="0" noProof="0" dirty="0" smtClean="0">
                <a:ln>
                  <a:noFill/>
                </a:ln>
                <a:solidFill>
                  <a:schemeClr val="tx1"/>
                </a:solidFill>
                <a:effectLst/>
                <a:uLnTx/>
                <a:uFillTx/>
                <a:latin typeface="Calibri"/>
                <a:cs typeface="Calibri"/>
              </a:rPr>
              <a:t>(RFC).</a:t>
            </a:r>
          </a:p>
          <a:p>
            <a:pPr marL="12700" marR="5080" lvl="0" algn="just" defTabSz="914400" eaLnBrk="1" fontAlgn="auto" latinLnBrk="0" hangingPunct="1">
              <a:lnSpc>
                <a:spcPct val="100000"/>
              </a:lnSpc>
              <a:spcBef>
                <a:spcPts val="100"/>
              </a:spcBef>
              <a:spcAft>
                <a:spcPts val="0"/>
              </a:spcAft>
              <a:buClrTx/>
              <a:buSzTx/>
              <a:tabLst>
                <a:tab pos="355600" algn="l"/>
              </a:tabLst>
              <a:defRPr/>
            </a:pPr>
            <a:endParaRPr kumimoji="0" lang="en-US" sz="2000" b="0" i="0" u="none" strike="noStrike" kern="0" cap="none" spc="-10" normalizeH="0" baseline="0" noProof="0" dirty="0" smtClean="0">
              <a:ln>
                <a:noFill/>
              </a:ln>
              <a:solidFill>
                <a:schemeClr val="tx1"/>
              </a:solidFill>
              <a:effectLst/>
              <a:uLnTx/>
              <a:uFillTx/>
              <a:latin typeface="Calibri"/>
              <a:cs typeface="Calibri"/>
            </a:endParaRPr>
          </a:p>
          <a:p>
            <a:pPr marL="355600" marR="5080" indent="-342900" algn="just">
              <a:lnSpc>
                <a:spcPct val="100000"/>
              </a:lnSpc>
              <a:spcBef>
                <a:spcPts val="100"/>
              </a:spcBef>
              <a:buFont typeface="Arial MT"/>
              <a:buChar char="•"/>
              <a:tabLst>
                <a:tab pos="355600" algn="l"/>
              </a:tabLst>
            </a:pPr>
            <a:r>
              <a:rPr lang="en-US" sz="2000" dirty="0" smtClean="0">
                <a:solidFill>
                  <a:schemeClr val="tx1"/>
                </a:solidFill>
                <a:latin typeface="Calibri"/>
                <a:cs typeface="Calibri"/>
              </a:rPr>
              <a:t>An</a:t>
            </a:r>
            <a:r>
              <a:rPr lang="en-US" sz="2000" spc="-45" dirty="0" smtClean="0">
                <a:solidFill>
                  <a:schemeClr val="tx1"/>
                </a:solidFill>
                <a:latin typeface="Calibri"/>
                <a:cs typeface="Calibri"/>
              </a:rPr>
              <a:t> </a:t>
            </a:r>
            <a:r>
              <a:rPr lang="en-US" sz="2000" dirty="0" smtClean="0">
                <a:solidFill>
                  <a:schemeClr val="tx1"/>
                </a:solidFill>
                <a:latin typeface="Calibri"/>
                <a:cs typeface="Calibri"/>
              </a:rPr>
              <a:t>RFC</a:t>
            </a:r>
            <a:r>
              <a:rPr lang="en-US" sz="2000" spc="-55" dirty="0" smtClean="0">
                <a:solidFill>
                  <a:schemeClr val="tx1"/>
                </a:solidFill>
                <a:latin typeface="Calibri"/>
                <a:cs typeface="Calibri"/>
              </a:rPr>
              <a:t> </a:t>
            </a:r>
            <a:r>
              <a:rPr lang="en-US" sz="2000" dirty="0" smtClean="0">
                <a:solidFill>
                  <a:schemeClr val="tx1"/>
                </a:solidFill>
                <a:latin typeface="Calibri"/>
                <a:cs typeface="Calibri"/>
              </a:rPr>
              <a:t>is</a:t>
            </a:r>
            <a:r>
              <a:rPr lang="en-US" sz="2000" spc="-45" dirty="0" smtClean="0">
                <a:solidFill>
                  <a:schemeClr val="tx1"/>
                </a:solidFill>
                <a:latin typeface="Calibri"/>
                <a:cs typeface="Calibri"/>
              </a:rPr>
              <a:t> </a:t>
            </a:r>
            <a:r>
              <a:rPr lang="en-US" sz="2000" dirty="0" smtClean="0">
                <a:solidFill>
                  <a:schemeClr val="tx1"/>
                </a:solidFill>
                <a:latin typeface="Calibri"/>
                <a:cs typeface="Calibri"/>
              </a:rPr>
              <a:t>a</a:t>
            </a:r>
            <a:r>
              <a:rPr lang="en-US" sz="2000" spc="-50" dirty="0" smtClean="0">
                <a:solidFill>
                  <a:schemeClr val="tx1"/>
                </a:solidFill>
                <a:latin typeface="Calibri"/>
                <a:cs typeface="Calibri"/>
              </a:rPr>
              <a:t> </a:t>
            </a:r>
            <a:r>
              <a:rPr lang="en-US" sz="2000" dirty="0" smtClean="0">
                <a:solidFill>
                  <a:schemeClr val="tx1"/>
                </a:solidFill>
                <a:latin typeface="Calibri"/>
                <a:cs typeface="Calibri"/>
              </a:rPr>
              <a:t>publication</a:t>
            </a:r>
            <a:r>
              <a:rPr lang="en-US" sz="2000" spc="-45" dirty="0" smtClean="0">
                <a:solidFill>
                  <a:schemeClr val="tx1"/>
                </a:solidFill>
                <a:latin typeface="Calibri"/>
                <a:cs typeface="Calibri"/>
              </a:rPr>
              <a:t> </a:t>
            </a:r>
            <a:r>
              <a:rPr lang="en-US" sz="2000" dirty="0" smtClean="0">
                <a:solidFill>
                  <a:schemeClr val="tx1"/>
                </a:solidFill>
                <a:latin typeface="Calibri"/>
                <a:cs typeface="Calibri"/>
              </a:rPr>
              <a:t>from</a:t>
            </a:r>
            <a:r>
              <a:rPr lang="en-US" sz="2000" spc="-50" dirty="0" smtClean="0">
                <a:solidFill>
                  <a:schemeClr val="tx1"/>
                </a:solidFill>
                <a:latin typeface="Calibri"/>
                <a:cs typeface="Calibri"/>
              </a:rPr>
              <a:t> </a:t>
            </a:r>
            <a:r>
              <a:rPr lang="en-US" sz="2000" dirty="0" smtClean="0">
                <a:solidFill>
                  <a:schemeClr val="tx1"/>
                </a:solidFill>
                <a:latin typeface="Calibri"/>
                <a:cs typeface="Calibri"/>
              </a:rPr>
              <a:t>the</a:t>
            </a:r>
            <a:r>
              <a:rPr lang="en-US" sz="2000" spc="-30" dirty="0" smtClean="0">
                <a:solidFill>
                  <a:schemeClr val="tx1"/>
                </a:solidFill>
                <a:latin typeface="Calibri"/>
                <a:cs typeface="Calibri"/>
              </a:rPr>
              <a:t> </a:t>
            </a:r>
            <a:r>
              <a:rPr lang="en-US" sz="2000" dirty="0" smtClean="0">
                <a:solidFill>
                  <a:schemeClr val="tx1"/>
                </a:solidFill>
                <a:latin typeface="Calibri"/>
                <a:cs typeface="Calibri"/>
              </a:rPr>
              <a:t>IETF</a:t>
            </a:r>
            <a:r>
              <a:rPr lang="en-US" sz="2000" spc="-40" dirty="0" smtClean="0">
                <a:solidFill>
                  <a:schemeClr val="tx1"/>
                </a:solidFill>
                <a:latin typeface="Calibri"/>
                <a:cs typeface="Calibri"/>
              </a:rPr>
              <a:t> </a:t>
            </a:r>
            <a:r>
              <a:rPr lang="en-US" sz="2000" dirty="0" smtClean="0">
                <a:solidFill>
                  <a:schemeClr val="tx1"/>
                </a:solidFill>
                <a:latin typeface="Calibri"/>
                <a:cs typeface="Calibri"/>
              </a:rPr>
              <a:t>that</a:t>
            </a:r>
            <a:r>
              <a:rPr lang="en-US" sz="2000" spc="-45" dirty="0" smtClean="0">
                <a:solidFill>
                  <a:schemeClr val="tx1"/>
                </a:solidFill>
                <a:latin typeface="Calibri"/>
                <a:cs typeface="Calibri"/>
              </a:rPr>
              <a:t> </a:t>
            </a:r>
            <a:r>
              <a:rPr lang="en-US" sz="2000" dirty="0" smtClean="0">
                <a:solidFill>
                  <a:schemeClr val="tx1"/>
                </a:solidFill>
                <a:latin typeface="Calibri"/>
                <a:cs typeface="Calibri"/>
              </a:rPr>
              <a:t>officially</a:t>
            </a:r>
            <a:r>
              <a:rPr lang="en-US" sz="2000" spc="-45" dirty="0" smtClean="0">
                <a:solidFill>
                  <a:schemeClr val="tx1"/>
                </a:solidFill>
                <a:latin typeface="Calibri"/>
                <a:cs typeface="Calibri"/>
              </a:rPr>
              <a:t> </a:t>
            </a:r>
            <a:r>
              <a:rPr lang="en-US" sz="2000" spc="-10" dirty="0" smtClean="0">
                <a:solidFill>
                  <a:schemeClr val="tx1"/>
                </a:solidFill>
                <a:latin typeface="Calibri"/>
                <a:cs typeface="Calibri"/>
              </a:rPr>
              <a:t>documents </a:t>
            </a:r>
            <a:r>
              <a:rPr lang="en-US" sz="2000" dirty="0" smtClean="0">
                <a:solidFill>
                  <a:schemeClr val="tx1"/>
                </a:solidFill>
                <a:latin typeface="Calibri"/>
                <a:cs typeface="Calibri"/>
              </a:rPr>
              <a:t>Internet</a:t>
            </a:r>
            <a:r>
              <a:rPr lang="en-US" sz="2000" spc="-105" dirty="0" smtClean="0">
                <a:solidFill>
                  <a:schemeClr val="tx1"/>
                </a:solidFill>
                <a:latin typeface="Calibri"/>
                <a:cs typeface="Calibri"/>
              </a:rPr>
              <a:t> </a:t>
            </a:r>
            <a:r>
              <a:rPr lang="en-US" sz="2000" dirty="0" smtClean="0">
                <a:solidFill>
                  <a:schemeClr val="tx1"/>
                </a:solidFill>
                <a:latin typeface="Calibri"/>
                <a:cs typeface="Calibri"/>
              </a:rPr>
              <a:t>standards,</a:t>
            </a:r>
            <a:r>
              <a:rPr lang="en-US" sz="2000" spc="-80" dirty="0" smtClean="0">
                <a:solidFill>
                  <a:schemeClr val="tx1"/>
                </a:solidFill>
                <a:latin typeface="Calibri"/>
                <a:cs typeface="Calibri"/>
              </a:rPr>
              <a:t> </a:t>
            </a:r>
            <a:r>
              <a:rPr lang="en-US" sz="2000" dirty="0" smtClean="0">
                <a:solidFill>
                  <a:schemeClr val="tx1"/>
                </a:solidFill>
                <a:latin typeface="Calibri"/>
                <a:cs typeface="Calibri"/>
              </a:rPr>
              <a:t>specifications,</a:t>
            </a:r>
            <a:r>
              <a:rPr lang="en-US" sz="2000" spc="-90" dirty="0" smtClean="0">
                <a:solidFill>
                  <a:schemeClr val="tx1"/>
                </a:solidFill>
                <a:latin typeface="Calibri"/>
                <a:cs typeface="Calibri"/>
              </a:rPr>
              <a:t> </a:t>
            </a:r>
            <a:r>
              <a:rPr lang="en-US" sz="2000" dirty="0" smtClean="0">
                <a:solidFill>
                  <a:schemeClr val="tx1"/>
                </a:solidFill>
                <a:latin typeface="Calibri"/>
                <a:cs typeface="Calibri"/>
              </a:rPr>
              <a:t>protocols,</a:t>
            </a:r>
            <a:r>
              <a:rPr lang="en-US" sz="2000" spc="-90" dirty="0" smtClean="0">
                <a:solidFill>
                  <a:schemeClr val="tx1"/>
                </a:solidFill>
                <a:latin typeface="Calibri"/>
                <a:cs typeface="Calibri"/>
              </a:rPr>
              <a:t> </a:t>
            </a:r>
            <a:r>
              <a:rPr lang="en-US" sz="2000" spc="-10" dirty="0" smtClean="0">
                <a:solidFill>
                  <a:schemeClr val="tx1"/>
                </a:solidFill>
                <a:latin typeface="Calibri"/>
                <a:cs typeface="Calibri"/>
              </a:rPr>
              <a:t>procedures,</a:t>
            </a:r>
            <a:r>
              <a:rPr lang="en-US" sz="2000" spc="-80" dirty="0" smtClean="0">
                <a:solidFill>
                  <a:schemeClr val="tx1"/>
                </a:solidFill>
                <a:latin typeface="Calibri"/>
                <a:cs typeface="Calibri"/>
              </a:rPr>
              <a:t> </a:t>
            </a:r>
            <a:r>
              <a:rPr lang="en-US" sz="2000" spc="-25" dirty="0" smtClean="0">
                <a:solidFill>
                  <a:schemeClr val="tx1"/>
                </a:solidFill>
                <a:latin typeface="Calibri"/>
                <a:cs typeface="Calibri"/>
              </a:rPr>
              <a:t>and </a:t>
            </a:r>
            <a:r>
              <a:rPr lang="en-US" sz="2000" spc="-10" dirty="0" smtClean="0">
                <a:solidFill>
                  <a:schemeClr val="tx1"/>
                </a:solidFill>
                <a:latin typeface="Calibri"/>
                <a:cs typeface="Calibri"/>
              </a:rPr>
              <a:t>events.</a:t>
            </a:r>
            <a:endParaRPr lang="en-US" sz="2000" dirty="0" smtClean="0">
              <a:solidFill>
                <a:schemeClr val="tx1"/>
              </a:solidFill>
              <a:latin typeface="Calibri"/>
              <a:cs typeface="Calibri"/>
            </a:endParaRPr>
          </a:p>
          <a:p>
            <a:pPr marL="355600" marR="655955" indent="-342900" algn="just">
              <a:lnSpc>
                <a:spcPct val="100000"/>
              </a:lnSpc>
              <a:spcBef>
                <a:spcPts val="575"/>
              </a:spcBef>
              <a:buFont typeface="Arial MT"/>
              <a:buChar char="•"/>
              <a:tabLst>
                <a:tab pos="355600" algn="l"/>
              </a:tabLst>
            </a:pPr>
            <a:r>
              <a:rPr lang="en-US" sz="2000" dirty="0" smtClean="0">
                <a:latin typeface="Calibri"/>
                <a:cs typeface="Calibri"/>
              </a:rPr>
              <a:t>For</a:t>
            </a:r>
            <a:r>
              <a:rPr lang="en-US" sz="2000" spc="-45" dirty="0" smtClean="0">
                <a:latin typeface="Calibri"/>
                <a:cs typeface="Calibri"/>
              </a:rPr>
              <a:t> </a:t>
            </a:r>
            <a:r>
              <a:rPr lang="en-US" sz="2000" spc="-10" dirty="0" smtClean="0">
                <a:latin typeface="Calibri"/>
                <a:cs typeface="Calibri"/>
              </a:rPr>
              <a:t>example,</a:t>
            </a:r>
            <a:r>
              <a:rPr lang="en-US" sz="2000" spc="-80" dirty="0" smtClean="0">
                <a:latin typeface="Calibri"/>
                <a:cs typeface="Calibri"/>
              </a:rPr>
              <a:t> </a:t>
            </a:r>
            <a:r>
              <a:rPr lang="en-US" sz="2000" b="1" dirty="0" smtClean="0">
                <a:latin typeface="Calibri"/>
                <a:cs typeface="Calibri"/>
              </a:rPr>
              <a:t>RFC</a:t>
            </a:r>
            <a:r>
              <a:rPr lang="en-US" sz="2000" b="1" spc="-70" dirty="0" smtClean="0">
                <a:latin typeface="Calibri"/>
                <a:cs typeface="Calibri"/>
              </a:rPr>
              <a:t> </a:t>
            </a:r>
            <a:r>
              <a:rPr lang="en-US" sz="2000" b="1" dirty="0" smtClean="0">
                <a:latin typeface="Calibri"/>
                <a:cs typeface="Calibri"/>
              </a:rPr>
              <a:t>864</a:t>
            </a:r>
            <a:r>
              <a:rPr lang="en-US" sz="2000" b="1" spc="-50" dirty="0" smtClean="0">
                <a:latin typeface="Calibri"/>
                <a:cs typeface="Calibri"/>
              </a:rPr>
              <a:t> </a:t>
            </a:r>
            <a:r>
              <a:rPr lang="en-US" sz="2000" dirty="0" smtClean="0">
                <a:latin typeface="Calibri"/>
                <a:cs typeface="Calibri"/>
              </a:rPr>
              <a:t>describes</a:t>
            </a:r>
            <a:r>
              <a:rPr lang="en-US" sz="2000" spc="-40" dirty="0" smtClean="0">
                <a:latin typeface="Calibri"/>
                <a:cs typeface="Calibri"/>
              </a:rPr>
              <a:t> </a:t>
            </a:r>
            <a:r>
              <a:rPr lang="en-US" sz="2000" b="1" i="1" dirty="0" smtClean="0">
                <a:latin typeface="Calibri"/>
                <a:cs typeface="Calibri"/>
              </a:rPr>
              <a:t>how</a:t>
            </a:r>
            <a:r>
              <a:rPr lang="en-US" sz="2000" b="1" i="1" spc="-50" dirty="0" smtClean="0">
                <a:latin typeface="Calibri"/>
                <a:cs typeface="Calibri"/>
              </a:rPr>
              <a:t> </a:t>
            </a:r>
            <a:r>
              <a:rPr lang="en-US" sz="2000" b="1" i="1" dirty="0" smtClean="0">
                <a:latin typeface="Calibri"/>
                <a:cs typeface="Calibri"/>
              </a:rPr>
              <a:t>an</a:t>
            </a:r>
            <a:r>
              <a:rPr lang="en-US" sz="2000" b="1" i="1" spc="-60" dirty="0" smtClean="0">
                <a:latin typeface="Calibri"/>
                <a:cs typeface="Calibri"/>
              </a:rPr>
              <a:t> </a:t>
            </a:r>
            <a:r>
              <a:rPr lang="en-US" sz="2000" b="1" i="1" dirty="0" smtClean="0">
                <a:latin typeface="Calibri"/>
                <a:cs typeface="Calibri"/>
              </a:rPr>
              <a:t>IPv4</a:t>
            </a:r>
            <a:r>
              <a:rPr lang="en-US" sz="2000" b="1" i="1" spc="-40" dirty="0" smtClean="0">
                <a:latin typeface="Calibri"/>
                <a:cs typeface="Calibri"/>
              </a:rPr>
              <a:t> </a:t>
            </a:r>
            <a:r>
              <a:rPr lang="en-US" sz="2000" b="1" i="1" dirty="0" smtClean="0">
                <a:latin typeface="Calibri"/>
                <a:cs typeface="Calibri"/>
              </a:rPr>
              <a:t>packet</a:t>
            </a:r>
            <a:r>
              <a:rPr lang="en-US" sz="2000" b="1" i="1" spc="-65" dirty="0" smtClean="0">
                <a:latin typeface="Calibri"/>
                <a:cs typeface="Calibri"/>
              </a:rPr>
              <a:t> </a:t>
            </a:r>
            <a:r>
              <a:rPr lang="en-US" sz="2000" b="1" i="1" spc="-20" dirty="0" smtClean="0">
                <a:latin typeface="Calibri"/>
                <a:cs typeface="Calibri"/>
              </a:rPr>
              <a:t>gets </a:t>
            </a:r>
            <a:r>
              <a:rPr lang="en-US" sz="2000" b="1" i="1" dirty="0" smtClean="0">
                <a:latin typeface="Calibri"/>
                <a:cs typeface="Calibri"/>
              </a:rPr>
              <a:t>encapsulated</a:t>
            </a:r>
            <a:r>
              <a:rPr lang="en-US" sz="2000" b="1" i="1" spc="-70" dirty="0" smtClean="0">
                <a:latin typeface="Calibri"/>
                <a:cs typeface="Calibri"/>
              </a:rPr>
              <a:t> </a:t>
            </a:r>
            <a:r>
              <a:rPr lang="en-US" sz="2000" b="1" i="1" dirty="0" smtClean="0">
                <a:latin typeface="Calibri"/>
                <a:cs typeface="Calibri"/>
              </a:rPr>
              <a:t>over</a:t>
            </a:r>
            <a:r>
              <a:rPr lang="en-US" sz="2000" b="1" i="1" spc="-50" dirty="0" smtClean="0">
                <a:latin typeface="Calibri"/>
                <a:cs typeface="Calibri"/>
              </a:rPr>
              <a:t> </a:t>
            </a:r>
            <a:r>
              <a:rPr lang="en-US" sz="2000" b="1" i="1" dirty="0" smtClean="0">
                <a:latin typeface="Calibri"/>
                <a:cs typeface="Calibri"/>
              </a:rPr>
              <a:t>an</a:t>
            </a:r>
            <a:r>
              <a:rPr lang="en-US" sz="2000" b="1" i="1" spc="-75" dirty="0" smtClean="0">
                <a:latin typeface="Calibri"/>
                <a:cs typeface="Calibri"/>
              </a:rPr>
              <a:t> </a:t>
            </a:r>
            <a:r>
              <a:rPr lang="en-US" sz="2000" b="1" i="1" dirty="0" smtClean="0">
                <a:latin typeface="Calibri"/>
                <a:cs typeface="Calibri"/>
              </a:rPr>
              <a:t>Ethernet</a:t>
            </a:r>
            <a:r>
              <a:rPr lang="en-US" sz="2000" b="1" i="1" spc="-40" dirty="0" smtClean="0">
                <a:latin typeface="Calibri"/>
                <a:cs typeface="Calibri"/>
              </a:rPr>
              <a:t> </a:t>
            </a:r>
            <a:r>
              <a:rPr lang="en-US" sz="2000" b="1" i="1" dirty="0" smtClean="0">
                <a:latin typeface="Calibri"/>
                <a:cs typeface="Calibri"/>
              </a:rPr>
              <a:t>frame</a:t>
            </a:r>
            <a:r>
              <a:rPr lang="en-US" sz="2000" dirty="0" smtClean="0">
                <a:latin typeface="Calibri"/>
                <a:cs typeface="Calibri"/>
              </a:rPr>
              <a:t>,</a:t>
            </a:r>
            <a:r>
              <a:rPr lang="en-US" sz="2000" spc="-60" dirty="0" smtClean="0">
                <a:latin typeface="Calibri"/>
                <a:cs typeface="Calibri"/>
              </a:rPr>
              <a:t> </a:t>
            </a:r>
            <a:r>
              <a:rPr lang="en-US" sz="2000" spc="-25" dirty="0" smtClean="0">
                <a:latin typeface="Calibri"/>
                <a:cs typeface="Calibri"/>
              </a:rPr>
              <a:t>and</a:t>
            </a:r>
            <a:r>
              <a:rPr lang="en-US" sz="2000" dirty="0">
                <a:latin typeface="Calibri"/>
                <a:cs typeface="Calibri"/>
              </a:rPr>
              <a:t> </a:t>
            </a:r>
            <a:r>
              <a:rPr lang="en-US" sz="2000" b="1" dirty="0" smtClean="0">
                <a:latin typeface="Calibri"/>
                <a:cs typeface="Calibri"/>
              </a:rPr>
              <a:t>RFC</a:t>
            </a:r>
            <a:r>
              <a:rPr lang="en-US" sz="2000" b="1" spc="-40" dirty="0" smtClean="0">
                <a:latin typeface="Calibri"/>
                <a:cs typeface="Calibri"/>
              </a:rPr>
              <a:t> </a:t>
            </a:r>
            <a:r>
              <a:rPr lang="en-US" sz="2000" b="1" dirty="0" smtClean="0">
                <a:latin typeface="Calibri"/>
                <a:cs typeface="Calibri"/>
              </a:rPr>
              <a:t>2464</a:t>
            </a:r>
            <a:r>
              <a:rPr lang="en-US" sz="2000" b="1" spc="-60" dirty="0" smtClean="0">
                <a:latin typeface="Calibri"/>
                <a:cs typeface="Calibri"/>
              </a:rPr>
              <a:t> </a:t>
            </a:r>
            <a:r>
              <a:rPr lang="en-US" sz="2000" dirty="0" smtClean="0">
                <a:latin typeface="Calibri"/>
                <a:cs typeface="Calibri"/>
              </a:rPr>
              <a:t>describes</a:t>
            </a:r>
            <a:r>
              <a:rPr lang="en-US" sz="2000" spc="-50" dirty="0" smtClean="0">
                <a:latin typeface="Calibri"/>
                <a:cs typeface="Calibri"/>
              </a:rPr>
              <a:t> </a:t>
            </a:r>
            <a:r>
              <a:rPr lang="en-US" sz="2000" dirty="0" smtClean="0">
                <a:latin typeface="Calibri"/>
                <a:cs typeface="Calibri"/>
              </a:rPr>
              <a:t>how</a:t>
            </a:r>
            <a:r>
              <a:rPr lang="en-US" sz="2000" spc="-35" dirty="0" smtClean="0">
                <a:latin typeface="Calibri"/>
                <a:cs typeface="Calibri"/>
              </a:rPr>
              <a:t> </a:t>
            </a:r>
            <a:r>
              <a:rPr lang="en-US" sz="2000" dirty="0" smtClean="0">
                <a:latin typeface="Calibri"/>
                <a:cs typeface="Calibri"/>
              </a:rPr>
              <a:t>the</a:t>
            </a:r>
            <a:r>
              <a:rPr lang="en-US" sz="2000" spc="-35" dirty="0" smtClean="0">
                <a:latin typeface="Calibri"/>
                <a:cs typeface="Calibri"/>
              </a:rPr>
              <a:t> </a:t>
            </a:r>
            <a:r>
              <a:rPr lang="en-US" sz="2000" dirty="0" smtClean="0">
                <a:latin typeface="Calibri"/>
                <a:cs typeface="Calibri"/>
              </a:rPr>
              <a:t>same</a:t>
            </a:r>
            <a:r>
              <a:rPr lang="en-US" sz="2000" spc="-45" dirty="0" smtClean="0">
                <a:latin typeface="Calibri"/>
                <a:cs typeface="Calibri"/>
              </a:rPr>
              <a:t> </a:t>
            </a:r>
            <a:r>
              <a:rPr lang="en-US" sz="2000" dirty="0" smtClean="0">
                <a:latin typeface="Calibri"/>
                <a:cs typeface="Calibri"/>
              </a:rPr>
              <a:t>function</a:t>
            </a:r>
            <a:r>
              <a:rPr lang="en-US" sz="2000" spc="-40" dirty="0" smtClean="0">
                <a:latin typeface="Calibri"/>
                <a:cs typeface="Calibri"/>
              </a:rPr>
              <a:t> </a:t>
            </a:r>
            <a:r>
              <a:rPr lang="en-US" sz="2000" dirty="0" smtClean="0">
                <a:latin typeface="Calibri"/>
                <a:cs typeface="Calibri"/>
              </a:rPr>
              <a:t>is</a:t>
            </a:r>
            <a:r>
              <a:rPr lang="en-US" sz="2000" spc="-40" dirty="0" smtClean="0">
                <a:latin typeface="Calibri"/>
                <a:cs typeface="Calibri"/>
              </a:rPr>
              <a:t> </a:t>
            </a:r>
            <a:r>
              <a:rPr lang="en-US" sz="2000" spc="-10" dirty="0" smtClean="0">
                <a:latin typeface="Calibri"/>
                <a:cs typeface="Calibri"/>
              </a:rPr>
              <a:t>performed</a:t>
            </a:r>
            <a:r>
              <a:rPr lang="en-US" sz="2000" spc="-60" dirty="0" smtClean="0">
                <a:latin typeface="Calibri"/>
                <a:cs typeface="Calibri"/>
              </a:rPr>
              <a:t> </a:t>
            </a:r>
            <a:r>
              <a:rPr lang="en-US" sz="2000" spc="-25" dirty="0" smtClean="0">
                <a:latin typeface="Calibri"/>
                <a:cs typeface="Calibri"/>
              </a:rPr>
              <a:t>for </a:t>
            </a:r>
            <a:r>
              <a:rPr lang="en-US" sz="2000" dirty="0" smtClean="0">
                <a:latin typeface="Calibri"/>
                <a:cs typeface="Calibri"/>
              </a:rPr>
              <a:t>an</a:t>
            </a:r>
            <a:r>
              <a:rPr lang="en-US" sz="2000" spc="-25" dirty="0" smtClean="0">
                <a:latin typeface="Calibri"/>
                <a:cs typeface="Calibri"/>
              </a:rPr>
              <a:t> </a:t>
            </a:r>
            <a:r>
              <a:rPr lang="en-US" sz="2000" b="1" i="1" dirty="0" smtClean="0">
                <a:latin typeface="Calibri"/>
                <a:cs typeface="Calibri"/>
              </a:rPr>
              <a:t>IPv6</a:t>
            </a:r>
            <a:r>
              <a:rPr lang="en-US" sz="2000" b="1" i="1" spc="-25" dirty="0" smtClean="0">
                <a:latin typeface="Calibri"/>
                <a:cs typeface="Calibri"/>
              </a:rPr>
              <a:t> </a:t>
            </a:r>
            <a:r>
              <a:rPr lang="en-US" sz="2000" b="1" i="1" spc="-10" dirty="0" smtClean="0">
                <a:latin typeface="Calibri"/>
                <a:cs typeface="Calibri"/>
              </a:rPr>
              <a:t>packet.</a:t>
            </a:r>
            <a:endParaRPr lang="en-US" sz="2000" dirty="0" smtClean="0">
              <a:latin typeface="Calibri"/>
              <a:cs typeface="Calibri"/>
            </a:endParaRPr>
          </a:p>
          <a:p>
            <a:pPr marL="12700" marR="5080" lvl="0" algn="just" defTabSz="914400" eaLnBrk="1" fontAlgn="auto" latinLnBrk="0" hangingPunct="1">
              <a:lnSpc>
                <a:spcPct val="100000"/>
              </a:lnSpc>
              <a:spcBef>
                <a:spcPts val="100"/>
              </a:spcBef>
              <a:spcAft>
                <a:spcPts val="0"/>
              </a:spcAft>
              <a:buClrTx/>
              <a:buSzTx/>
              <a:tabLst>
                <a:tab pos="355600" algn="l"/>
              </a:tabLst>
              <a:defRPr/>
            </a:pPr>
            <a:endParaRPr kumimoji="0" lang="en-US" sz="2000" b="0" i="0" u="none" strike="noStrike" kern="0" cap="none" spc="0" normalizeH="0" baseline="0" noProof="0" dirty="0" smtClean="0">
              <a:ln>
                <a:noFill/>
              </a:ln>
              <a:solidFill>
                <a:sysClr val="windowText" lastClr="000000"/>
              </a:solidFill>
              <a:effectLst/>
              <a:uLnTx/>
              <a:uFillTx/>
              <a:latin typeface="Calibri"/>
              <a:cs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9740" y="927861"/>
            <a:ext cx="8378825" cy="4585871"/>
          </a:xfrm>
          <a:prstGeom prst="rect">
            <a:avLst/>
          </a:prstGeom>
        </p:spPr>
        <p:txBody>
          <a:bodyPr vert="horz" wrap="square" lIns="0" tIns="12700" rIns="0" bIns="0" rtlCol="0">
            <a:spAutoFit/>
          </a:bodyPr>
          <a:lstStyle/>
          <a:p>
            <a:pPr marL="353060" marR="6350" indent="-340360" algn="just">
              <a:lnSpc>
                <a:spcPct val="100000"/>
              </a:lnSpc>
              <a:spcBef>
                <a:spcPts val="100"/>
              </a:spcBef>
              <a:buFont typeface="Arial MT"/>
              <a:buChar char="•"/>
              <a:tabLst>
                <a:tab pos="355600" algn="l"/>
              </a:tabLst>
            </a:pPr>
            <a:r>
              <a:rPr sz="2400" spc="-10" dirty="0">
                <a:latin typeface="Calibri"/>
                <a:cs typeface="Calibri"/>
              </a:rPr>
              <a:t>IoT-</a:t>
            </a:r>
            <a:r>
              <a:rPr sz="2400" dirty="0">
                <a:latin typeface="Calibri"/>
                <a:cs typeface="Calibri"/>
              </a:rPr>
              <a:t>related</a:t>
            </a:r>
            <a:r>
              <a:rPr sz="2400" spc="355" dirty="0">
                <a:latin typeface="Calibri"/>
                <a:cs typeface="Calibri"/>
              </a:rPr>
              <a:t>  </a:t>
            </a:r>
            <a:r>
              <a:rPr sz="2400" dirty="0">
                <a:latin typeface="Calibri"/>
                <a:cs typeface="Calibri"/>
              </a:rPr>
              <a:t>protocols</a:t>
            </a:r>
            <a:r>
              <a:rPr sz="2400" spc="340" dirty="0">
                <a:latin typeface="Calibri"/>
                <a:cs typeface="Calibri"/>
              </a:rPr>
              <a:t>  </a:t>
            </a:r>
            <a:r>
              <a:rPr sz="2400" dirty="0">
                <a:latin typeface="Calibri"/>
                <a:cs typeface="Calibri"/>
              </a:rPr>
              <a:t>follow</a:t>
            </a:r>
            <a:r>
              <a:rPr sz="2400" spc="355" dirty="0">
                <a:latin typeface="Calibri"/>
                <a:cs typeface="Calibri"/>
              </a:rPr>
              <a:t>  </a:t>
            </a:r>
            <a:r>
              <a:rPr sz="2400" dirty="0">
                <a:latin typeface="Calibri"/>
                <a:cs typeface="Calibri"/>
              </a:rPr>
              <a:t>a</a:t>
            </a:r>
            <a:r>
              <a:rPr sz="2400" spc="345" dirty="0">
                <a:latin typeface="Calibri"/>
                <a:cs typeface="Calibri"/>
              </a:rPr>
              <a:t>  </a:t>
            </a:r>
            <a:r>
              <a:rPr sz="2400" dirty="0">
                <a:latin typeface="Calibri"/>
                <a:cs typeface="Calibri"/>
              </a:rPr>
              <a:t>similar</a:t>
            </a:r>
            <a:r>
              <a:rPr sz="2400" spc="355" dirty="0">
                <a:latin typeface="Calibri"/>
                <a:cs typeface="Calibri"/>
              </a:rPr>
              <a:t>  </a:t>
            </a:r>
            <a:r>
              <a:rPr sz="2400" dirty="0">
                <a:latin typeface="Calibri"/>
                <a:cs typeface="Calibri"/>
              </a:rPr>
              <a:t>process.</a:t>
            </a:r>
            <a:r>
              <a:rPr sz="2400" spc="350" dirty="0">
                <a:latin typeface="Calibri"/>
                <a:cs typeface="Calibri"/>
              </a:rPr>
              <a:t>  </a:t>
            </a:r>
            <a:r>
              <a:rPr sz="2400" dirty="0">
                <a:latin typeface="Calibri"/>
                <a:cs typeface="Calibri"/>
              </a:rPr>
              <a:t>The</a:t>
            </a:r>
            <a:r>
              <a:rPr sz="2400" spc="350" dirty="0">
                <a:latin typeface="Calibri"/>
                <a:cs typeface="Calibri"/>
              </a:rPr>
              <a:t>  </a:t>
            </a:r>
            <a:r>
              <a:rPr sz="2400" spc="-20" dirty="0">
                <a:latin typeface="Calibri"/>
                <a:cs typeface="Calibri"/>
              </a:rPr>
              <a:t>main 	</a:t>
            </a:r>
            <a:r>
              <a:rPr sz="2400" dirty="0">
                <a:latin typeface="Calibri"/>
                <a:cs typeface="Calibri"/>
              </a:rPr>
              <a:t>difference</a:t>
            </a:r>
            <a:r>
              <a:rPr sz="2400" spc="40" dirty="0">
                <a:latin typeface="Calibri"/>
                <a:cs typeface="Calibri"/>
              </a:rPr>
              <a:t>  </a:t>
            </a:r>
            <a:r>
              <a:rPr sz="2400" dirty="0">
                <a:latin typeface="Calibri"/>
                <a:cs typeface="Calibri"/>
              </a:rPr>
              <a:t>is</a:t>
            </a:r>
            <a:r>
              <a:rPr sz="2400" spc="35" dirty="0">
                <a:latin typeface="Calibri"/>
                <a:cs typeface="Calibri"/>
              </a:rPr>
              <a:t>  </a:t>
            </a:r>
            <a:r>
              <a:rPr sz="2400" dirty="0">
                <a:latin typeface="Calibri"/>
                <a:cs typeface="Calibri"/>
              </a:rPr>
              <a:t>that</a:t>
            </a:r>
            <a:r>
              <a:rPr sz="2400" spc="35" dirty="0">
                <a:latin typeface="Calibri"/>
                <a:cs typeface="Calibri"/>
              </a:rPr>
              <a:t>  </a:t>
            </a:r>
            <a:r>
              <a:rPr sz="2400" dirty="0">
                <a:latin typeface="Calibri"/>
                <a:cs typeface="Calibri"/>
              </a:rPr>
              <a:t>an</a:t>
            </a:r>
            <a:r>
              <a:rPr sz="2400" spc="40" dirty="0">
                <a:latin typeface="Calibri"/>
                <a:cs typeface="Calibri"/>
              </a:rPr>
              <a:t>  </a:t>
            </a:r>
            <a:r>
              <a:rPr sz="2400" dirty="0">
                <a:solidFill>
                  <a:srgbClr val="00AFEF"/>
                </a:solidFill>
                <a:latin typeface="Calibri"/>
                <a:cs typeface="Calibri"/>
              </a:rPr>
              <a:t>adaptation</a:t>
            </a:r>
            <a:r>
              <a:rPr sz="2400" spc="35" dirty="0">
                <a:solidFill>
                  <a:srgbClr val="00AFEF"/>
                </a:solidFill>
                <a:latin typeface="Calibri"/>
                <a:cs typeface="Calibri"/>
              </a:rPr>
              <a:t>  </a:t>
            </a:r>
            <a:r>
              <a:rPr sz="2400" dirty="0">
                <a:solidFill>
                  <a:srgbClr val="00AFEF"/>
                </a:solidFill>
                <a:latin typeface="Calibri"/>
                <a:cs typeface="Calibri"/>
              </a:rPr>
              <a:t>layer</a:t>
            </a:r>
            <a:r>
              <a:rPr sz="2400" spc="40" dirty="0">
                <a:solidFill>
                  <a:srgbClr val="00AFEF"/>
                </a:solidFill>
                <a:latin typeface="Calibri"/>
                <a:cs typeface="Calibri"/>
              </a:rPr>
              <a:t>  </a:t>
            </a:r>
            <a:r>
              <a:rPr sz="2400" dirty="0">
                <a:solidFill>
                  <a:srgbClr val="00AFEF"/>
                </a:solidFill>
                <a:latin typeface="Calibri"/>
                <a:cs typeface="Calibri"/>
              </a:rPr>
              <a:t>designed</a:t>
            </a:r>
            <a:r>
              <a:rPr sz="2400" spc="40" dirty="0">
                <a:solidFill>
                  <a:srgbClr val="00AFEF"/>
                </a:solidFill>
                <a:latin typeface="Calibri"/>
                <a:cs typeface="Calibri"/>
              </a:rPr>
              <a:t>  </a:t>
            </a:r>
            <a:r>
              <a:rPr sz="2400" dirty="0">
                <a:solidFill>
                  <a:srgbClr val="00AFEF"/>
                </a:solidFill>
                <a:latin typeface="Calibri"/>
                <a:cs typeface="Calibri"/>
              </a:rPr>
              <a:t>for</a:t>
            </a:r>
            <a:r>
              <a:rPr sz="2400" spc="35" dirty="0">
                <a:solidFill>
                  <a:srgbClr val="00AFEF"/>
                </a:solidFill>
                <a:latin typeface="Calibri"/>
                <a:cs typeface="Calibri"/>
              </a:rPr>
              <a:t>  </a:t>
            </a:r>
            <a:r>
              <a:rPr sz="2400" dirty="0">
                <a:solidFill>
                  <a:srgbClr val="00AFEF"/>
                </a:solidFill>
                <a:latin typeface="Calibri"/>
                <a:cs typeface="Calibri"/>
              </a:rPr>
              <a:t>IoT</a:t>
            </a:r>
            <a:r>
              <a:rPr sz="2400" spc="40" dirty="0">
                <a:solidFill>
                  <a:srgbClr val="00AFEF"/>
                </a:solidFill>
                <a:latin typeface="Calibri"/>
                <a:cs typeface="Calibri"/>
              </a:rPr>
              <a:t>  </a:t>
            </a:r>
            <a:r>
              <a:rPr sz="2400" spc="-25" dirty="0">
                <a:solidFill>
                  <a:srgbClr val="00AFEF"/>
                </a:solidFill>
                <a:latin typeface="Calibri"/>
                <a:cs typeface="Calibri"/>
              </a:rPr>
              <a:t>may 	</a:t>
            </a:r>
            <a:r>
              <a:rPr sz="2400" dirty="0">
                <a:solidFill>
                  <a:srgbClr val="00AFEF"/>
                </a:solidFill>
                <a:latin typeface="Calibri"/>
                <a:cs typeface="Calibri"/>
              </a:rPr>
              <a:t>include</a:t>
            </a:r>
            <a:r>
              <a:rPr sz="2400" spc="125" dirty="0">
                <a:solidFill>
                  <a:srgbClr val="00AFEF"/>
                </a:solidFill>
                <a:latin typeface="Calibri"/>
                <a:cs typeface="Calibri"/>
              </a:rPr>
              <a:t> </a:t>
            </a:r>
            <a:r>
              <a:rPr sz="2400" dirty="0">
                <a:solidFill>
                  <a:srgbClr val="00AF50"/>
                </a:solidFill>
                <a:latin typeface="Calibri"/>
                <a:cs typeface="Calibri"/>
              </a:rPr>
              <a:t>some</a:t>
            </a:r>
            <a:r>
              <a:rPr sz="2400" spc="130" dirty="0">
                <a:solidFill>
                  <a:srgbClr val="00AF50"/>
                </a:solidFill>
                <a:latin typeface="Calibri"/>
                <a:cs typeface="Calibri"/>
              </a:rPr>
              <a:t> </a:t>
            </a:r>
            <a:r>
              <a:rPr sz="2400" dirty="0">
                <a:solidFill>
                  <a:srgbClr val="00AF50"/>
                </a:solidFill>
                <a:latin typeface="Calibri"/>
                <a:cs typeface="Calibri"/>
              </a:rPr>
              <a:t>optimizations</a:t>
            </a:r>
            <a:r>
              <a:rPr sz="2400" spc="114" dirty="0">
                <a:solidFill>
                  <a:srgbClr val="00AF50"/>
                </a:solidFill>
                <a:latin typeface="Calibri"/>
                <a:cs typeface="Calibri"/>
              </a:rPr>
              <a:t> </a:t>
            </a:r>
            <a:r>
              <a:rPr sz="2400" dirty="0">
                <a:solidFill>
                  <a:srgbClr val="00AF50"/>
                </a:solidFill>
                <a:latin typeface="Calibri"/>
                <a:cs typeface="Calibri"/>
              </a:rPr>
              <a:t>to</a:t>
            </a:r>
            <a:r>
              <a:rPr sz="2400" spc="120" dirty="0">
                <a:solidFill>
                  <a:srgbClr val="00AF50"/>
                </a:solidFill>
                <a:latin typeface="Calibri"/>
                <a:cs typeface="Calibri"/>
              </a:rPr>
              <a:t> </a:t>
            </a:r>
            <a:r>
              <a:rPr sz="2400" dirty="0">
                <a:solidFill>
                  <a:srgbClr val="00AF50"/>
                </a:solidFill>
                <a:latin typeface="Calibri"/>
                <a:cs typeface="Calibri"/>
              </a:rPr>
              <a:t>deal</a:t>
            </a:r>
            <a:r>
              <a:rPr sz="2400" spc="110" dirty="0">
                <a:solidFill>
                  <a:srgbClr val="00AF50"/>
                </a:solidFill>
                <a:latin typeface="Calibri"/>
                <a:cs typeface="Calibri"/>
              </a:rPr>
              <a:t> </a:t>
            </a:r>
            <a:r>
              <a:rPr sz="2400" dirty="0">
                <a:solidFill>
                  <a:srgbClr val="00AF50"/>
                </a:solidFill>
                <a:latin typeface="Calibri"/>
                <a:cs typeface="Calibri"/>
              </a:rPr>
              <a:t>with</a:t>
            </a:r>
            <a:r>
              <a:rPr sz="2400" spc="114" dirty="0">
                <a:solidFill>
                  <a:srgbClr val="00AF50"/>
                </a:solidFill>
                <a:latin typeface="Calibri"/>
                <a:cs typeface="Calibri"/>
              </a:rPr>
              <a:t> </a:t>
            </a:r>
            <a:r>
              <a:rPr sz="2400" dirty="0">
                <a:solidFill>
                  <a:srgbClr val="00AF50"/>
                </a:solidFill>
                <a:latin typeface="Calibri"/>
                <a:cs typeface="Calibri"/>
              </a:rPr>
              <a:t>constrained</a:t>
            </a:r>
            <a:r>
              <a:rPr sz="2400" spc="135" dirty="0">
                <a:solidFill>
                  <a:srgbClr val="00AF50"/>
                </a:solidFill>
                <a:latin typeface="Calibri"/>
                <a:cs typeface="Calibri"/>
              </a:rPr>
              <a:t> </a:t>
            </a:r>
            <a:r>
              <a:rPr sz="2400" dirty="0">
                <a:solidFill>
                  <a:srgbClr val="00AF50"/>
                </a:solidFill>
                <a:latin typeface="Calibri"/>
                <a:cs typeface="Calibri"/>
              </a:rPr>
              <a:t>nodes</a:t>
            </a:r>
            <a:r>
              <a:rPr sz="2400" spc="120" dirty="0">
                <a:solidFill>
                  <a:srgbClr val="00AF50"/>
                </a:solidFill>
                <a:latin typeface="Calibri"/>
                <a:cs typeface="Calibri"/>
              </a:rPr>
              <a:t> </a:t>
            </a:r>
            <a:r>
              <a:rPr sz="2400" spc="-25" dirty="0">
                <a:solidFill>
                  <a:srgbClr val="00AF50"/>
                </a:solidFill>
                <a:latin typeface="Calibri"/>
                <a:cs typeface="Calibri"/>
              </a:rPr>
              <a:t>and 	</a:t>
            </a:r>
            <a:r>
              <a:rPr sz="2400" spc="-10" dirty="0">
                <a:solidFill>
                  <a:srgbClr val="00AF50"/>
                </a:solidFill>
                <a:latin typeface="Calibri"/>
                <a:cs typeface="Calibri"/>
              </a:rPr>
              <a:t>networks</a:t>
            </a:r>
            <a:endParaRPr sz="2400" dirty="0">
              <a:latin typeface="Calibri"/>
              <a:cs typeface="Calibri"/>
            </a:endParaRPr>
          </a:p>
          <a:p>
            <a:pPr>
              <a:lnSpc>
                <a:spcPct val="100000"/>
              </a:lnSpc>
              <a:spcBef>
                <a:spcPts val="1105"/>
              </a:spcBef>
              <a:buFont typeface="Arial MT"/>
              <a:buChar char="•"/>
            </a:pPr>
            <a:endParaRPr sz="2400" dirty="0">
              <a:latin typeface="Calibri"/>
              <a:cs typeface="Calibri"/>
            </a:endParaRPr>
          </a:p>
          <a:p>
            <a:pPr marL="353060" marR="5080" indent="-340360" algn="just">
              <a:lnSpc>
                <a:spcPct val="100000"/>
              </a:lnSpc>
              <a:buFont typeface="Arial MT"/>
              <a:buChar char="•"/>
              <a:tabLst>
                <a:tab pos="355600" algn="l"/>
              </a:tabLst>
            </a:pPr>
            <a:r>
              <a:rPr sz="2400" dirty="0">
                <a:latin typeface="Calibri"/>
                <a:cs typeface="Calibri"/>
              </a:rPr>
              <a:t>The</a:t>
            </a:r>
            <a:r>
              <a:rPr sz="2400" spc="455" dirty="0">
                <a:latin typeface="Calibri"/>
                <a:cs typeface="Calibri"/>
              </a:rPr>
              <a:t>  </a:t>
            </a:r>
            <a:r>
              <a:rPr sz="2400" dirty="0">
                <a:latin typeface="Calibri"/>
                <a:cs typeface="Calibri"/>
              </a:rPr>
              <a:t>main</a:t>
            </a:r>
            <a:r>
              <a:rPr sz="2400" spc="459" dirty="0">
                <a:latin typeface="Calibri"/>
                <a:cs typeface="Calibri"/>
              </a:rPr>
              <a:t>  </a:t>
            </a:r>
            <a:r>
              <a:rPr sz="2400" dirty="0">
                <a:latin typeface="Calibri"/>
                <a:cs typeface="Calibri"/>
              </a:rPr>
              <a:t>examples</a:t>
            </a:r>
            <a:r>
              <a:rPr sz="2400" spc="455" dirty="0">
                <a:latin typeface="Calibri"/>
                <a:cs typeface="Calibri"/>
              </a:rPr>
              <a:t>  </a:t>
            </a:r>
            <a:r>
              <a:rPr sz="2400" dirty="0">
                <a:solidFill>
                  <a:srgbClr val="FF0000"/>
                </a:solidFill>
                <a:latin typeface="Calibri"/>
                <a:cs typeface="Calibri"/>
              </a:rPr>
              <a:t>of</a:t>
            </a:r>
            <a:r>
              <a:rPr sz="2400" spc="459" dirty="0">
                <a:solidFill>
                  <a:srgbClr val="FF0000"/>
                </a:solidFill>
                <a:latin typeface="Calibri"/>
                <a:cs typeface="Calibri"/>
              </a:rPr>
              <a:t>  </a:t>
            </a:r>
            <a:r>
              <a:rPr sz="2400" dirty="0">
                <a:solidFill>
                  <a:srgbClr val="FF0000"/>
                </a:solidFill>
                <a:latin typeface="Calibri"/>
                <a:cs typeface="Calibri"/>
              </a:rPr>
              <a:t>adaptation</a:t>
            </a:r>
            <a:r>
              <a:rPr sz="2400" spc="455" dirty="0">
                <a:solidFill>
                  <a:srgbClr val="FF0000"/>
                </a:solidFill>
                <a:latin typeface="Calibri"/>
                <a:cs typeface="Calibri"/>
              </a:rPr>
              <a:t>  </a:t>
            </a:r>
            <a:r>
              <a:rPr sz="2400" dirty="0">
                <a:solidFill>
                  <a:srgbClr val="FF0000"/>
                </a:solidFill>
                <a:latin typeface="Calibri"/>
                <a:cs typeface="Calibri"/>
              </a:rPr>
              <a:t>layers</a:t>
            </a:r>
            <a:r>
              <a:rPr sz="2400" spc="459" dirty="0">
                <a:solidFill>
                  <a:srgbClr val="FF0000"/>
                </a:solidFill>
                <a:latin typeface="Calibri"/>
                <a:cs typeface="Calibri"/>
              </a:rPr>
              <a:t>  </a:t>
            </a:r>
            <a:r>
              <a:rPr sz="2400" dirty="0">
                <a:solidFill>
                  <a:srgbClr val="FF0000"/>
                </a:solidFill>
                <a:latin typeface="Calibri"/>
                <a:cs typeface="Calibri"/>
              </a:rPr>
              <a:t>optimized</a:t>
            </a:r>
            <a:r>
              <a:rPr sz="2400" spc="455" dirty="0">
                <a:solidFill>
                  <a:srgbClr val="FF0000"/>
                </a:solidFill>
                <a:latin typeface="Calibri"/>
                <a:cs typeface="Calibri"/>
              </a:rPr>
              <a:t>  </a:t>
            </a:r>
            <a:r>
              <a:rPr sz="2400" spc="-25" dirty="0">
                <a:solidFill>
                  <a:srgbClr val="FF0000"/>
                </a:solidFill>
                <a:latin typeface="Calibri"/>
                <a:cs typeface="Calibri"/>
              </a:rPr>
              <a:t>for 	</a:t>
            </a:r>
            <a:r>
              <a:rPr sz="2400" dirty="0">
                <a:solidFill>
                  <a:srgbClr val="FF0000"/>
                </a:solidFill>
                <a:latin typeface="Calibri"/>
                <a:cs typeface="Calibri"/>
              </a:rPr>
              <a:t>constrained</a:t>
            </a:r>
            <a:r>
              <a:rPr sz="2400" spc="25" dirty="0">
                <a:solidFill>
                  <a:srgbClr val="FF0000"/>
                </a:solidFill>
                <a:latin typeface="Calibri"/>
                <a:cs typeface="Calibri"/>
              </a:rPr>
              <a:t> </a:t>
            </a:r>
            <a:r>
              <a:rPr sz="2400" dirty="0">
                <a:solidFill>
                  <a:srgbClr val="FF0000"/>
                </a:solidFill>
                <a:latin typeface="Calibri"/>
                <a:cs typeface="Calibri"/>
              </a:rPr>
              <a:t>nodes</a:t>
            </a:r>
            <a:r>
              <a:rPr sz="2400" spc="40" dirty="0">
                <a:solidFill>
                  <a:srgbClr val="FF0000"/>
                </a:solidFill>
                <a:latin typeface="Calibri"/>
                <a:cs typeface="Calibri"/>
              </a:rPr>
              <a:t> </a:t>
            </a:r>
            <a:r>
              <a:rPr sz="2400" dirty="0">
                <a:solidFill>
                  <a:srgbClr val="FF0000"/>
                </a:solidFill>
                <a:latin typeface="Calibri"/>
                <a:cs typeface="Calibri"/>
              </a:rPr>
              <a:t>or</a:t>
            </a:r>
            <a:r>
              <a:rPr sz="2400" spc="35" dirty="0">
                <a:solidFill>
                  <a:srgbClr val="FF0000"/>
                </a:solidFill>
                <a:latin typeface="Calibri"/>
                <a:cs typeface="Calibri"/>
              </a:rPr>
              <a:t> </a:t>
            </a:r>
            <a:r>
              <a:rPr sz="2400" dirty="0">
                <a:solidFill>
                  <a:srgbClr val="FF0000"/>
                </a:solidFill>
                <a:latin typeface="Calibri"/>
                <a:cs typeface="Calibri"/>
              </a:rPr>
              <a:t>“things</a:t>
            </a:r>
            <a:r>
              <a:rPr sz="2400" dirty="0">
                <a:latin typeface="Calibri"/>
                <a:cs typeface="Calibri"/>
              </a:rPr>
              <a:t>”</a:t>
            </a:r>
            <a:r>
              <a:rPr sz="2400" spc="35" dirty="0">
                <a:latin typeface="Calibri"/>
                <a:cs typeface="Calibri"/>
              </a:rPr>
              <a:t> </a:t>
            </a:r>
            <a:r>
              <a:rPr sz="2400" dirty="0">
                <a:latin typeface="Calibri"/>
                <a:cs typeface="Calibri"/>
              </a:rPr>
              <a:t>are</a:t>
            </a:r>
            <a:r>
              <a:rPr sz="2400" spc="30" dirty="0">
                <a:latin typeface="Calibri"/>
                <a:cs typeface="Calibri"/>
              </a:rPr>
              <a:t> </a:t>
            </a:r>
            <a:r>
              <a:rPr sz="2400" dirty="0">
                <a:latin typeface="Calibri"/>
                <a:cs typeface="Calibri"/>
              </a:rPr>
              <a:t>the</a:t>
            </a:r>
            <a:r>
              <a:rPr sz="2400" spc="35" dirty="0">
                <a:latin typeface="Calibri"/>
                <a:cs typeface="Calibri"/>
              </a:rPr>
              <a:t> </a:t>
            </a:r>
            <a:r>
              <a:rPr sz="2400" dirty="0">
                <a:latin typeface="Calibri"/>
                <a:cs typeface="Calibri"/>
              </a:rPr>
              <a:t>ones</a:t>
            </a:r>
            <a:r>
              <a:rPr sz="2400" spc="35" dirty="0">
                <a:latin typeface="Calibri"/>
                <a:cs typeface="Calibri"/>
              </a:rPr>
              <a:t> </a:t>
            </a:r>
            <a:r>
              <a:rPr sz="2400" dirty="0">
                <a:latin typeface="Calibri"/>
                <a:cs typeface="Calibri"/>
              </a:rPr>
              <a:t>under</a:t>
            </a:r>
            <a:r>
              <a:rPr sz="2400" spc="35" dirty="0">
                <a:latin typeface="Calibri"/>
                <a:cs typeface="Calibri"/>
              </a:rPr>
              <a:t> </a:t>
            </a:r>
            <a:r>
              <a:rPr sz="2400" dirty="0">
                <a:latin typeface="Calibri"/>
                <a:cs typeface="Calibri"/>
              </a:rPr>
              <a:t>the</a:t>
            </a:r>
            <a:r>
              <a:rPr sz="2400" spc="25" dirty="0">
                <a:latin typeface="Calibri"/>
                <a:cs typeface="Calibri"/>
              </a:rPr>
              <a:t> </a:t>
            </a:r>
            <a:r>
              <a:rPr sz="2400" b="1" spc="-10" dirty="0">
                <a:solidFill>
                  <a:srgbClr val="6F2F9F"/>
                </a:solidFill>
                <a:latin typeface="Calibri"/>
                <a:cs typeface="Calibri"/>
              </a:rPr>
              <a:t>6LoWPAN 	</a:t>
            </a:r>
            <a:r>
              <a:rPr sz="2400" b="1" dirty="0">
                <a:latin typeface="Calibri"/>
                <a:cs typeface="Calibri"/>
              </a:rPr>
              <a:t>working</a:t>
            </a:r>
            <a:r>
              <a:rPr sz="2400" b="1" spc="-50" dirty="0">
                <a:latin typeface="Calibri"/>
                <a:cs typeface="Calibri"/>
              </a:rPr>
              <a:t> </a:t>
            </a:r>
            <a:r>
              <a:rPr sz="2400" b="1" dirty="0">
                <a:latin typeface="Calibri"/>
                <a:cs typeface="Calibri"/>
              </a:rPr>
              <a:t>group</a:t>
            </a:r>
            <a:r>
              <a:rPr sz="2400" b="1" spc="-55" dirty="0">
                <a:latin typeface="Calibri"/>
                <a:cs typeface="Calibri"/>
              </a:rPr>
              <a:t> </a:t>
            </a:r>
            <a:r>
              <a:rPr sz="2400" b="1" dirty="0">
                <a:latin typeface="Calibri"/>
                <a:cs typeface="Calibri"/>
              </a:rPr>
              <a:t>and</a:t>
            </a:r>
            <a:r>
              <a:rPr sz="2400" b="1" spc="-45" dirty="0">
                <a:latin typeface="Calibri"/>
                <a:cs typeface="Calibri"/>
              </a:rPr>
              <a:t> </a:t>
            </a:r>
            <a:r>
              <a:rPr sz="2400" b="1" dirty="0">
                <a:latin typeface="Calibri"/>
                <a:cs typeface="Calibri"/>
              </a:rPr>
              <a:t>its</a:t>
            </a:r>
            <a:r>
              <a:rPr sz="2400" b="1" spc="-25" dirty="0">
                <a:latin typeface="Calibri"/>
                <a:cs typeface="Calibri"/>
              </a:rPr>
              <a:t> </a:t>
            </a:r>
            <a:r>
              <a:rPr sz="2400" b="1" spc="-20" dirty="0">
                <a:latin typeface="Calibri"/>
                <a:cs typeface="Calibri"/>
              </a:rPr>
              <a:t>successor,</a:t>
            </a:r>
            <a:r>
              <a:rPr sz="2400" b="1" spc="-40" dirty="0">
                <a:latin typeface="Calibri"/>
                <a:cs typeface="Calibri"/>
              </a:rPr>
              <a:t> </a:t>
            </a:r>
            <a:r>
              <a:rPr sz="2400" b="1" dirty="0">
                <a:latin typeface="Calibri"/>
                <a:cs typeface="Calibri"/>
              </a:rPr>
              <a:t>the</a:t>
            </a:r>
            <a:r>
              <a:rPr sz="2400" b="1" spc="-30" dirty="0">
                <a:latin typeface="Calibri"/>
                <a:cs typeface="Calibri"/>
              </a:rPr>
              <a:t> </a:t>
            </a:r>
            <a:r>
              <a:rPr sz="2400" b="1" dirty="0">
                <a:solidFill>
                  <a:srgbClr val="6F2F9F"/>
                </a:solidFill>
                <a:latin typeface="Calibri"/>
                <a:cs typeface="Calibri"/>
              </a:rPr>
              <a:t>6Lo</a:t>
            </a:r>
            <a:r>
              <a:rPr sz="2400" b="1" spc="-55" dirty="0">
                <a:solidFill>
                  <a:srgbClr val="6F2F9F"/>
                </a:solidFill>
                <a:latin typeface="Calibri"/>
                <a:cs typeface="Calibri"/>
              </a:rPr>
              <a:t> </a:t>
            </a:r>
            <a:r>
              <a:rPr sz="2400" b="1" dirty="0">
                <a:solidFill>
                  <a:srgbClr val="6F2F9F"/>
                </a:solidFill>
                <a:latin typeface="Calibri"/>
                <a:cs typeface="Calibri"/>
              </a:rPr>
              <a:t>working</a:t>
            </a:r>
            <a:r>
              <a:rPr sz="2400" b="1" spc="-50" dirty="0">
                <a:solidFill>
                  <a:srgbClr val="6F2F9F"/>
                </a:solidFill>
                <a:latin typeface="Calibri"/>
                <a:cs typeface="Calibri"/>
              </a:rPr>
              <a:t> </a:t>
            </a:r>
            <a:r>
              <a:rPr sz="2400" b="1" spc="-10" dirty="0">
                <a:solidFill>
                  <a:srgbClr val="6F2F9F"/>
                </a:solidFill>
                <a:latin typeface="Calibri"/>
                <a:cs typeface="Calibri"/>
              </a:rPr>
              <a:t>group</a:t>
            </a:r>
            <a:r>
              <a:rPr sz="2400" spc="-10" dirty="0">
                <a:latin typeface="Calibri"/>
                <a:cs typeface="Calibri"/>
              </a:rPr>
              <a:t>.</a:t>
            </a:r>
            <a:endParaRPr sz="2400" dirty="0">
              <a:latin typeface="Calibri"/>
              <a:cs typeface="Calibri"/>
            </a:endParaRPr>
          </a:p>
          <a:p>
            <a:pPr marL="756285" marR="7620" indent="-287020" algn="just">
              <a:lnSpc>
                <a:spcPct val="100000"/>
              </a:lnSpc>
              <a:spcBef>
                <a:spcPts val="5"/>
              </a:spcBef>
            </a:pPr>
            <a:endParaRPr lang="en-IN" sz="2400" dirty="0">
              <a:latin typeface="Calibri"/>
              <a:cs typeface="Calibri"/>
            </a:endParaRPr>
          </a:p>
          <a:p>
            <a:pPr marL="357188" marR="7620" indent="-285750" algn="just">
              <a:lnSpc>
                <a:spcPct val="100000"/>
              </a:lnSpc>
              <a:spcBef>
                <a:spcPts val="5"/>
              </a:spcBef>
            </a:pPr>
            <a:r>
              <a:rPr sz="2400" dirty="0" smtClean="0">
                <a:latin typeface="Arial MT"/>
                <a:cs typeface="Arial MT"/>
              </a:rPr>
              <a:t>–</a:t>
            </a:r>
            <a:r>
              <a:rPr sz="2400" spc="215" dirty="0" smtClean="0">
                <a:latin typeface="Arial MT"/>
                <a:cs typeface="Arial MT"/>
              </a:rPr>
              <a:t> </a:t>
            </a:r>
            <a:r>
              <a:rPr sz="2400" dirty="0">
                <a:latin typeface="Calibri"/>
                <a:cs typeface="Calibri"/>
              </a:rPr>
              <a:t>The</a:t>
            </a:r>
            <a:r>
              <a:rPr sz="2400" spc="40" dirty="0">
                <a:latin typeface="Calibri"/>
                <a:cs typeface="Calibri"/>
              </a:rPr>
              <a:t>  </a:t>
            </a:r>
            <a:r>
              <a:rPr sz="2400" dirty="0">
                <a:latin typeface="Calibri"/>
                <a:cs typeface="Calibri"/>
              </a:rPr>
              <a:t>initial</a:t>
            </a:r>
            <a:r>
              <a:rPr sz="2400" spc="40" dirty="0">
                <a:latin typeface="Calibri"/>
                <a:cs typeface="Calibri"/>
              </a:rPr>
              <a:t>  </a:t>
            </a:r>
            <a:r>
              <a:rPr sz="2400" b="1" dirty="0">
                <a:latin typeface="Calibri"/>
                <a:cs typeface="Calibri"/>
              </a:rPr>
              <a:t>focus</a:t>
            </a:r>
            <a:r>
              <a:rPr sz="2400" b="1" spc="45" dirty="0">
                <a:latin typeface="Calibri"/>
                <a:cs typeface="Calibri"/>
              </a:rPr>
              <a:t>  </a:t>
            </a:r>
            <a:r>
              <a:rPr sz="2400" b="1" dirty="0">
                <a:latin typeface="Calibri"/>
                <a:cs typeface="Calibri"/>
              </a:rPr>
              <a:t>of</a:t>
            </a:r>
            <a:r>
              <a:rPr sz="2400" b="1" spc="45" dirty="0">
                <a:latin typeface="Calibri"/>
                <a:cs typeface="Calibri"/>
              </a:rPr>
              <a:t>  </a:t>
            </a:r>
            <a:r>
              <a:rPr sz="2400" b="1" dirty="0">
                <a:latin typeface="Calibri"/>
                <a:cs typeface="Calibri"/>
              </a:rPr>
              <a:t>the</a:t>
            </a:r>
            <a:r>
              <a:rPr sz="2400" b="1" spc="45" dirty="0">
                <a:latin typeface="Calibri"/>
                <a:cs typeface="Calibri"/>
              </a:rPr>
              <a:t>  </a:t>
            </a:r>
            <a:r>
              <a:rPr sz="2400" b="1" dirty="0">
                <a:latin typeface="Calibri"/>
                <a:cs typeface="Calibri"/>
              </a:rPr>
              <a:t>6LoWPAN</a:t>
            </a:r>
            <a:r>
              <a:rPr sz="2400" b="1" spc="40" dirty="0">
                <a:latin typeface="Calibri"/>
                <a:cs typeface="Calibri"/>
              </a:rPr>
              <a:t>  </a:t>
            </a:r>
            <a:r>
              <a:rPr sz="2400" dirty="0">
                <a:latin typeface="Calibri"/>
                <a:cs typeface="Calibri"/>
              </a:rPr>
              <a:t>working</a:t>
            </a:r>
            <a:r>
              <a:rPr sz="2400" spc="40" dirty="0">
                <a:latin typeface="Calibri"/>
                <a:cs typeface="Calibri"/>
              </a:rPr>
              <a:t>  </a:t>
            </a:r>
            <a:r>
              <a:rPr sz="2400" dirty="0">
                <a:latin typeface="Calibri"/>
                <a:cs typeface="Calibri"/>
              </a:rPr>
              <a:t>group</a:t>
            </a:r>
            <a:r>
              <a:rPr sz="2400" spc="40" dirty="0">
                <a:latin typeface="Calibri"/>
                <a:cs typeface="Calibri"/>
              </a:rPr>
              <a:t>  </a:t>
            </a:r>
            <a:r>
              <a:rPr sz="2400" dirty="0">
                <a:latin typeface="Calibri"/>
                <a:cs typeface="Calibri"/>
              </a:rPr>
              <a:t>was</a:t>
            </a:r>
            <a:r>
              <a:rPr sz="2400" spc="40" dirty="0">
                <a:latin typeface="Calibri"/>
                <a:cs typeface="Calibri"/>
              </a:rPr>
              <a:t>  </a:t>
            </a:r>
            <a:r>
              <a:rPr sz="2400" spc="-25" dirty="0">
                <a:latin typeface="Calibri"/>
                <a:cs typeface="Calibri"/>
              </a:rPr>
              <a:t>to </a:t>
            </a:r>
            <a:r>
              <a:rPr sz="2400" b="1" i="1" dirty="0">
                <a:solidFill>
                  <a:srgbClr val="6F2F9F"/>
                </a:solidFill>
                <a:latin typeface="Calibri"/>
                <a:cs typeface="Calibri"/>
              </a:rPr>
              <a:t>optimize</a:t>
            </a:r>
            <a:r>
              <a:rPr sz="2400" b="1" i="1" spc="185" dirty="0">
                <a:solidFill>
                  <a:srgbClr val="6F2F9F"/>
                </a:solidFill>
                <a:latin typeface="Calibri"/>
                <a:cs typeface="Calibri"/>
              </a:rPr>
              <a:t> </a:t>
            </a:r>
            <a:r>
              <a:rPr sz="2400" b="1" i="1" dirty="0">
                <a:solidFill>
                  <a:srgbClr val="6F2F9F"/>
                </a:solidFill>
                <a:latin typeface="Calibri"/>
                <a:cs typeface="Calibri"/>
              </a:rPr>
              <a:t>the</a:t>
            </a:r>
            <a:r>
              <a:rPr sz="2400" b="1" i="1" spc="200" dirty="0">
                <a:solidFill>
                  <a:srgbClr val="6F2F9F"/>
                </a:solidFill>
                <a:latin typeface="Calibri"/>
                <a:cs typeface="Calibri"/>
              </a:rPr>
              <a:t> </a:t>
            </a:r>
            <a:r>
              <a:rPr sz="2400" b="1" i="1" dirty="0">
                <a:solidFill>
                  <a:srgbClr val="6F2F9F"/>
                </a:solidFill>
                <a:latin typeface="Calibri"/>
                <a:cs typeface="Calibri"/>
              </a:rPr>
              <a:t>transmission</a:t>
            </a:r>
            <a:r>
              <a:rPr sz="2400" b="1" i="1" spc="180" dirty="0">
                <a:solidFill>
                  <a:srgbClr val="6F2F9F"/>
                </a:solidFill>
                <a:latin typeface="Calibri"/>
                <a:cs typeface="Calibri"/>
              </a:rPr>
              <a:t> </a:t>
            </a:r>
            <a:r>
              <a:rPr sz="2400" b="1" i="1" dirty="0">
                <a:solidFill>
                  <a:srgbClr val="6F2F9F"/>
                </a:solidFill>
                <a:latin typeface="Calibri"/>
                <a:cs typeface="Calibri"/>
              </a:rPr>
              <a:t>of</a:t>
            </a:r>
            <a:r>
              <a:rPr sz="2400" b="1" i="1" spc="195" dirty="0">
                <a:solidFill>
                  <a:srgbClr val="6F2F9F"/>
                </a:solidFill>
                <a:latin typeface="Calibri"/>
                <a:cs typeface="Calibri"/>
              </a:rPr>
              <a:t> </a:t>
            </a:r>
            <a:r>
              <a:rPr sz="2400" b="1" i="1" dirty="0">
                <a:solidFill>
                  <a:srgbClr val="6F2F9F"/>
                </a:solidFill>
                <a:latin typeface="Calibri"/>
                <a:cs typeface="Calibri"/>
              </a:rPr>
              <a:t>IPv6</a:t>
            </a:r>
            <a:r>
              <a:rPr sz="2400" b="1" i="1" spc="195" dirty="0">
                <a:solidFill>
                  <a:srgbClr val="6F2F9F"/>
                </a:solidFill>
                <a:latin typeface="Calibri"/>
                <a:cs typeface="Calibri"/>
              </a:rPr>
              <a:t> </a:t>
            </a:r>
            <a:r>
              <a:rPr sz="2400" b="1" i="1" dirty="0">
                <a:solidFill>
                  <a:srgbClr val="6F2F9F"/>
                </a:solidFill>
                <a:latin typeface="Calibri"/>
                <a:cs typeface="Calibri"/>
              </a:rPr>
              <a:t>packets</a:t>
            </a:r>
            <a:r>
              <a:rPr sz="2400" b="1" i="1" spc="200" dirty="0">
                <a:solidFill>
                  <a:srgbClr val="6F2F9F"/>
                </a:solidFill>
                <a:latin typeface="Calibri"/>
                <a:cs typeface="Calibri"/>
              </a:rPr>
              <a:t> </a:t>
            </a:r>
            <a:r>
              <a:rPr sz="2400" b="1" i="1" dirty="0">
                <a:solidFill>
                  <a:srgbClr val="6F2F9F"/>
                </a:solidFill>
                <a:latin typeface="Calibri"/>
                <a:cs typeface="Calibri"/>
              </a:rPr>
              <a:t>over</a:t>
            </a:r>
            <a:r>
              <a:rPr sz="2400" b="1" i="1" spc="195" dirty="0">
                <a:solidFill>
                  <a:srgbClr val="6F2F9F"/>
                </a:solidFill>
                <a:latin typeface="Calibri"/>
                <a:cs typeface="Calibri"/>
              </a:rPr>
              <a:t> </a:t>
            </a:r>
            <a:r>
              <a:rPr sz="2400" b="1" i="1" spc="-10" dirty="0">
                <a:solidFill>
                  <a:srgbClr val="6F2F9F"/>
                </a:solidFill>
                <a:latin typeface="Calibri"/>
                <a:cs typeface="Calibri"/>
              </a:rPr>
              <a:t>constrained </a:t>
            </a:r>
            <a:r>
              <a:rPr sz="2400" b="1" i="1" dirty="0">
                <a:solidFill>
                  <a:srgbClr val="6F2F9F"/>
                </a:solidFill>
                <a:latin typeface="Calibri"/>
                <a:cs typeface="Calibri"/>
              </a:rPr>
              <a:t>networks</a:t>
            </a:r>
            <a:r>
              <a:rPr sz="2400" b="1" i="1" spc="-40" dirty="0">
                <a:solidFill>
                  <a:srgbClr val="6F2F9F"/>
                </a:solidFill>
                <a:latin typeface="Calibri"/>
                <a:cs typeface="Calibri"/>
              </a:rPr>
              <a:t> </a:t>
            </a:r>
            <a:r>
              <a:rPr sz="2400" b="1" i="1" dirty="0">
                <a:solidFill>
                  <a:srgbClr val="6F2F9F"/>
                </a:solidFill>
                <a:latin typeface="Calibri"/>
                <a:cs typeface="Calibri"/>
              </a:rPr>
              <a:t>such</a:t>
            </a:r>
            <a:r>
              <a:rPr sz="2400" b="1" i="1" spc="-65" dirty="0">
                <a:solidFill>
                  <a:srgbClr val="6F2F9F"/>
                </a:solidFill>
                <a:latin typeface="Calibri"/>
                <a:cs typeface="Calibri"/>
              </a:rPr>
              <a:t> </a:t>
            </a:r>
            <a:r>
              <a:rPr sz="2400" b="1" i="1" dirty="0">
                <a:solidFill>
                  <a:srgbClr val="6F2F9F"/>
                </a:solidFill>
                <a:latin typeface="Calibri"/>
                <a:cs typeface="Calibri"/>
              </a:rPr>
              <a:t>as</a:t>
            </a:r>
            <a:r>
              <a:rPr sz="2400" b="1" i="1" u="sng" spc="-60" dirty="0">
                <a:solidFill>
                  <a:srgbClr val="0000FF"/>
                </a:solidFill>
                <a:uFill>
                  <a:solidFill>
                    <a:srgbClr val="0000FF"/>
                  </a:solidFill>
                </a:uFill>
                <a:latin typeface="Calibri"/>
                <a:cs typeface="Calibri"/>
              </a:rPr>
              <a:t> </a:t>
            </a:r>
            <a:r>
              <a:rPr sz="2400" b="1" i="1" u="sng" dirty="0">
                <a:solidFill>
                  <a:srgbClr val="0000FF"/>
                </a:solidFill>
                <a:uFill>
                  <a:solidFill>
                    <a:srgbClr val="0000FF"/>
                  </a:solidFill>
                </a:uFill>
                <a:latin typeface="Calibri"/>
                <a:cs typeface="Calibri"/>
              </a:rPr>
              <a:t>IEEE</a:t>
            </a:r>
            <a:r>
              <a:rPr sz="2400" b="1" i="1" u="sng" spc="-65" dirty="0">
                <a:solidFill>
                  <a:srgbClr val="0000FF"/>
                </a:solidFill>
                <a:uFill>
                  <a:solidFill>
                    <a:srgbClr val="0000FF"/>
                  </a:solidFill>
                </a:uFill>
                <a:latin typeface="Calibri"/>
                <a:cs typeface="Calibri"/>
              </a:rPr>
              <a:t> </a:t>
            </a:r>
            <a:r>
              <a:rPr sz="2400" b="1" i="1" u="sng" spc="-10" dirty="0">
                <a:solidFill>
                  <a:srgbClr val="0000FF"/>
                </a:solidFill>
                <a:uFill>
                  <a:solidFill>
                    <a:srgbClr val="0000FF"/>
                  </a:solidFill>
                </a:uFill>
                <a:latin typeface="Calibri"/>
                <a:cs typeface="Calibri"/>
              </a:rPr>
              <a:t>802.15.4</a:t>
            </a:r>
            <a:r>
              <a:rPr sz="2400" u="sng" spc="-10" dirty="0">
                <a:solidFill>
                  <a:srgbClr val="0000FF"/>
                </a:solidFill>
                <a:uFill>
                  <a:solidFill>
                    <a:srgbClr val="0000FF"/>
                  </a:solidFill>
                </a:uFill>
                <a:latin typeface="Calibri"/>
                <a:cs typeface="Calibri"/>
              </a:rPr>
              <a:t>.</a:t>
            </a:r>
            <a:endParaRPr sz="2400" dirty="0">
              <a:latin typeface="Calibri"/>
              <a:cs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66800" y="1371600"/>
            <a:ext cx="6858000" cy="3886200"/>
          </a:xfrm>
          <a:prstGeom prst="rect">
            <a:avLst/>
          </a:prstGeom>
        </p:spPr>
      </p:pic>
      <p:sp>
        <p:nvSpPr>
          <p:cNvPr id="3" name="object 3"/>
          <p:cNvSpPr txBox="1"/>
          <p:nvPr/>
        </p:nvSpPr>
        <p:spPr>
          <a:xfrm>
            <a:off x="1069644" y="5740704"/>
            <a:ext cx="7484745" cy="269240"/>
          </a:xfrm>
          <a:prstGeom prst="rect">
            <a:avLst/>
          </a:prstGeom>
        </p:spPr>
        <p:txBody>
          <a:bodyPr vert="horz" wrap="square" lIns="0" tIns="12065" rIns="0" bIns="0" rtlCol="0">
            <a:spAutoFit/>
          </a:bodyPr>
          <a:lstStyle/>
          <a:p>
            <a:pPr marL="12700">
              <a:lnSpc>
                <a:spcPct val="100000"/>
              </a:lnSpc>
              <a:spcBef>
                <a:spcPts val="95"/>
              </a:spcBef>
            </a:pPr>
            <a:r>
              <a:rPr sz="1600" b="1" dirty="0">
                <a:latin typeface="Calibri"/>
                <a:cs typeface="Calibri"/>
              </a:rPr>
              <a:t>Figure</a:t>
            </a:r>
            <a:r>
              <a:rPr sz="1600" b="1" spc="-45" dirty="0">
                <a:latin typeface="Calibri"/>
                <a:cs typeface="Calibri"/>
              </a:rPr>
              <a:t> </a:t>
            </a:r>
            <a:r>
              <a:rPr sz="1600" b="1" spc="-10" dirty="0">
                <a:latin typeface="Calibri"/>
                <a:cs typeface="Calibri"/>
              </a:rPr>
              <a:t>5-</a:t>
            </a:r>
            <a:r>
              <a:rPr sz="1600" b="1" dirty="0">
                <a:latin typeface="Calibri"/>
                <a:cs typeface="Calibri"/>
              </a:rPr>
              <a:t>2</a:t>
            </a:r>
            <a:r>
              <a:rPr sz="1600" b="1" spc="-35" dirty="0">
                <a:latin typeface="Calibri"/>
                <a:cs typeface="Calibri"/>
              </a:rPr>
              <a:t> </a:t>
            </a:r>
            <a:r>
              <a:rPr sz="1600" i="1" dirty="0">
                <a:latin typeface="Calibri"/>
                <a:cs typeface="Calibri"/>
              </a:rPr>
              <a:t>Comparison</a:t>
            </a:r>
            <a:r>
              <a:rPr sz="1600" i="1" spc="-15" dirty="0">
                <a:latin typeface="Calibri"/>
                <a:cs typeface="Calibri"/>
              </a:rPr>
              <a:t> </a:t>
            </a:r>
            <a:r>
              <a:rPr sz="1600" i="1" dirty="0">
                <a:latin typeface="Calibri"/>
                <a:cs typeface="Calibri"/>
              </a:rPr>
              <a:t>of</a:t>
            </a:r>
            <a:r>
              <a:rPr sz="1600" i="1" spc="-50" dirty="0">
                <a:latin typeface="Calibri"/>
                <a:cs typeface="Calibri"/>
              </a:rPr>
              <a:t> </a:t>
            </a:r>
            <a:r>
              <a:rPr sz="1600" i="1" dirty="0">
                <a:latin typeface="Calibri"/>
                <a:cs typeface="Calibri"/>
              </a:rPr>
              <a:t>an</a:t>
            </a:r>
            <a:r>
              <a:rPr sz="1600" i="1" spc="-40" dirty="0">
                <a:latin typeface="Calibri"/>
                <a:cs typeface="Calibri"/>
              </a:rPr>
              <a:t> </a:t>
            </a:r>
            <a:r>
              <a:rPr sz="1600" i="1" dirty="0" err="1">
                <a:latin typeface="Calibri"/>
                <a:cs typeface="Calibri"/>
              </a:rPr>
              <a:t>IoT</a:t>
            </a:r>
            <a:r>
              <a:rPr sz="1600" i="1" spc="-50" dirty="0">
                <a:latin typeface="Calibri"/>
                <a:cs typeface="Calibri"/>
              </a:rPr>
              <a:t> </a:t>
            </a:r>
            <a:r>
              <a:rPr sz="1600" i="1" dirty="0" smtClean="0">
                <a:latin typeface="Calibri"/>
                <a:cs typeface="Calibri"/>
              </a:rPr>
              <a:t>Protocol</a:t>
            </a:r>
            <a:r>
              <a:rPr sz="1600" i="1" spc="-40" dirty="0" smtClean="0">
                <a:latin typeface="Calibri"/>
                <a:cs typeface="Calibri"/>
              </a:rPr>
              <a:t> </a:t>
            </a:r>
            <a:r>
              <a:rPr sz="1600" i="1" dirty="0" smtClean="0">
                <a:latin typeface="Calibri"/>
                <a:cs typeface="Calibri"/>
              </a:rPr>
              <a:t>Stack</a:t>
            </a:r>
            <a:r>
              <a:rPr sz="1600" i="1" spc="-35" dirty="0" smtClean="0">
                <a:latin typeface="Calibri"/>
                <a:cs typeface="Calibri"/>
              </a:rPr>
              <a:t> </a:t>
            </a:r>
            <a:r>
              <a:rPr sz="1600" i="1" dirty="0" smtClean="0">
                <a:latin typeface="Calibri"/>
                <a:cs typeface="Calibri"/>
              </a:rPr>
              <a:t>Utilizing</a:t>
            </a:r>
            <a:r>
              <a:rPr sz="1600" i="1" spc="-70" dirty="0" smtClean="0">
                <a:latin typeface="Calibri"/>
                <a:cs typeface="Calibri"/>
              </a:rPr>
              <a:t> </a:t>
            </a:r>
            <a:r>
              <a:rPr sz="1600" i="1" spc="-10" dirty="0" smtClean="0">
                <a:latin typeface="Calibri"/>
                <a:cs typeface="Calibri"/>
              </a:rPr>
              <a:t>6LoWPAN</a:t>
            </a:r>
            <a:r>
              <a:rPr sz="1600" i="1" spc="-15" dirty="0" smtClean="0">
                <a:latin typeface="Calibri"/>
                <a:cs typeface="Calibri"/>
              </a:rPr>
              <a:t> </a:t>
            </a:r>
            <a:r>
              <a:rPr sz="1600" i="1" dirty="0" smtClean="0">
                <a:latin typeface="Calibri"/>
                <a:cs typeface="Calibri"/>
              </a:rPr>
              <a:t>and</a:t>
            </a:r>
            <a:r>
              <a:rPr sz="1600" i="1" spc="-35" dirty="0" smtClean="0">
                <a:latin typeface="Calibri"/>
                <a:cs typeface="Calibri"/>
              </a:rPr>
              <a:t> </a:t>
            </a:r>
            <a:r>
              <a:rPr sz="1600" i="1" dirty="0" smtClean="0">
                <a:latin typeface="Calibri"/>
                <a:cs typeface="Calibri"/>
              </a:rPr>
              <a:t>an</a:t>
            </a:r>
            <a:r>
              <a:rPr sz="1600" i="1" spc="-40" dirty="0" smtClean="0">
                <a:latin typeface="Calibri"/>
                <a:cs typeface="Calibri"/>
              </a:rPr>
              <a:t> </a:t>
            </a:r>
            <a:r>
              <a:rPr sz="1600" i="1" dirty="0" smtClean="0">
                <a:latin typeface="Calibri"/>
                <a:cs typeface="Calibri"/>
              </a:rPr>
              <a:t>IP</a:t>
            </a:r>
            <a:r>
              <a:rPr sz="1600" i="1" spc="-55" dirty="0" smtClean="0">
                <a:latin typeface="Calibri"/>
                <a:cs typeface="Calibri"/>
              </a:rPr>
              <a:t> </a:t>
            </a:r>
            <a:r>
              <a:rPr sz="1600" i="1" dirty="0" smtClean="0">
                <a:latin typeface="Calibri"/>
                <a:cs typeface="Calibri"/>
              </a:rPr>
              <a:t>Protocol</a:t>
            </a:r>
            <a:r>
              <a:rPr sz="1600" i="1" spc="-30" dirty="0" smtClean="0">
                <a:latin typeface="Calibri"/>
                <a:cs typeface="Calibri"/>
              </a:rPr>
              <a:t> </a:t>
            </a:r>
            <a:r>
              <a:rPr sz="1600" i="1" spc="-10" dirty="0" smtClean="0">
                <a:latin typeface="Calibri"/>
                <a:cs typeface="Calibri"/>
              </a:rPr>
              <a:t>Stack</a:t>
            </a:r>
            <a:endParaRPr sz="1600" dirty="0">
              <a:latin typeface="Calibri"/>
              <a:cs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1385061"/>
            <a:ext cx="8073390" cy="5074285"/>
          </a:xfrm>
          <a:prstGeom prst="rect">
            <a:avLst/>
          </a:prstGeom>
        </p:spPr>
        <p:txBody>
          <a:bodyPr vert="horz" wrap="square" lIns="0" tIns="12700" rIns="0" bIns="0" rtlCol="0">
            <a:spAutoFit/>
          </a:bodyPr>
          <a:lstStyle/>
          <a:p>
            <a:pPr marL="353060" marR="5715" indent="-340360" algn="just">
              <a:lnSpc>
                <a:spcPct val="100000"/>
              </a:lnSpc>
              <a:spcBef>
                <a:spcPts val="100"/>
              </a:spcBef>
              <a:buFont typeface="Arial MT"/>
              <a:buChar char="•"/>
              <a:tabLst>
                <a:tab pos="355600" algn="l"/>
              </a:tabLst>
            </a:pPr>
            <a:r>
              <a:rPr sz="2400" dirty="0">
                <a:latin typeface="Calibri"/>
                <a:cs typeface="Calibri"/>
              </a:rPr>
              <a:t>The</a:t>
            </a:r>
            <a:r>
              <a:rPr sz="2400" spc="20" dirty="0">
                <a:latin typeface="Calibri"/>
                <a:cs typeface="Calibri"/>
              </a:rPr>
              <a:t> </a:t>
            </a:r>
            <a:r>
              <a:rPr sz="2400" dirty="0">
                <a:latin typeface="Calibri"/>
                <a:cs typeface="Calibri"/>
              </a:rPr>
              <a:t>6LoWPAN</a:t>
            </a:r>
            <a:r>
              <a:rPr sz="2400" spc="20" dirty="0">
                <a:latin typeface="Calibri"/>
                <a:cs typeface="Calibri"/>
              </a:rPr>
              <a:t> </a:t>
            </a:r>
            <a:r>
              <a:rPr sz="2400" dirty="0">
                <a:latin typeface="Calibri"/>
                <a:cs typeface="Calibri"/>
              </a:rPr>
              <a:t>working</a:t>
            </a:r>
            <a:r>
              <a:rPr sz="2400" spc="20" dirty="0">
                <a:latin typeface="Calibri"/>
                <a:cs typeface="Calibri"/>
              </a:rPr>
              <a:t> </a:t>
            </a:r>
            <a:r>
              <a:rPr sz="2400" dirty="0">
                <a:latin typeface="Calibri"/>
                <a:cs typeface="Calibri"/>
              </a:rPr>
              <a:t>group</a:t>
            </a:r>
            <a:r>
              <a:rPr sz="2400" spc="20" dirty="0">
                <a:latin typeface="Calibri"/>
                <a:cs typeface="Calibri"/>
              </a:rPr>
              <a:t> </a:t>
            </a:r>
            <a:r>
              <a:rPr sz="2400" dirty="0">
                <a:latin typeface="Calibri"/>
                <a:cs typeface="Calibri"/>
              </a:rPr>
              <a:t>published</a:t>
            </a:r>
            <a:r>
              <a:rPr sz="2400" spc="35" dirty="0">
                <a:latin typeface="Calibri"/>
                <a:cs typeface="Calibri"/>
              </a:rPr>
              <a:t> </a:t>
            </a:r>
            <a:r>
              <a:rPr sz="2400" dirty="0">
                <a:latin typeface="Calibri"/>
                <a:cs typeface="Calibri"/>
              </a:rPr>
              <a:t>several</a:t>
            </a:r>
            <a:r>
              <a:rPr sz="2400" spc="25" dirty="0">
                <a:latin typeface="Calibri"/>
                <a:cs typeface="Calibri"/>
              </a:rPr>
              <a:t> </a:t>
            </a:r>
            <a:r>
              <a:rPr sz="2400" dirty="0">
                <a:latin typeface="Calibri"/>
                <a:cs typeface="Calibri"/>
              </a:rPr>
              <a:t>RFCs,</a:t>
            </a:r>
            <a:r>
              <a:rPr sz="2400" spc="30" dirty="0">
                <a:latin typeface="Calibri"/>
                <a:cs typeface="Calibri"/>
              </a:rPr>
              <a:t> </a:t>
            </a:r>
            <a:r>
              <a:rPr sz="2400" dirty="0">
                <a:latin typeface="Calibri"/>
                <a:cs typeface="Calibri"/>
              </a:rPr>
              <a:t>b</a:t>
            </a:r>
            <a:r>
              <a:rPr sz="2400" dirty="0">
                <a:solidFill>
                  <a:srgbClr val="FF0000"/>
                </a:solidFill>
                <a:latin typeface="Calibri"/>
                <a:cs typeface="Calibri"/>
              </a:rPr>
              <a:t>ut</a:t>
            </a:r>
            <a:r>
              <a:rPr sz="2400" spc="20" dirty="0">
                <a:solidFill>
                  <a:srgbClr val="FF0000"/>
                </a:solidFill>
                <a:latin typeface="Calibri"/>
                <a:cs typeface="Calibri"/>
              </a:rPr>
              <a:t> </a:t>
            </a:r>
            <a:r>
              <a:rPr sz="2400" b="1" spc="-25" dirty="0">
                <a:solidFill>
                  <a:srgbClr val="FF0000"/>
                </a:solidFill>
                <a:latin typeface="Calibri"/>
                <a:cs typeface="Calibri"/>
              </a:rPr>
              <a:t>RFC 	</a:t>
            </a:r>
            <a:r>
              <a:rPr sz="2400" b="1" dirty="0">
                <a:solidFill>
                  <a:srgbClr val="FF0000"/>
                </a:solidFill>
                <a:latin typeface="Calibri"/>
                <a:cs typeface="Calibri"/>
              </a:rPr>
              <a:t>4994</a:t>
            </a:r>
            <a:r>
              <a:rPr sz="2400" b="1" spc="15" dirty="0">
                <a:solidFill>
                  <a:srgbClr val="FF0000"/>
                </a:solidFill>
                <a:latin typeface="Calibri"/>
                <a:cs typeface="Calibri"/>
              </a:rPr>
              <a:t> </a:t>
            </a:r>
            <a:r>
              <a:rPr sz="2400" dirty="0">
                <a:solidFill>
                  <a:srgbClr val="FF0000"/>
                </a:solidFill>
                <a:latin typeface="Calibri"/>
                <a:cs typeface="Calibri"/>
              </a:rPr>
              <a:t>is</a:t>
            </a:r>
            <a:r>
              <a:rPr sz="2400" spc="25" dirty="0">
                <a:solidFill>
                  <a:srgbClr val="FF0000"/>
                </a:solidFill>
                <a:latin typeface="Calibri"/>
                <a:cs typeface="Calibri"/>
              </a:rPr>
              <a:t> </a:t>
            </a:r>
            <a:r>
              <a:rPr sz="2400" dirty="0">
                <a:solidFill>
                  <a:srgbClr val="FF0000"/>
                </a:solidFill>
                <a:latin typeface="Calibri"/>
                <a:cs typeface="Calibri"/>
              </a:rPr>
              <a:t>foundational</a:t>
            </a:r>
            <a:r>
              <a:rPr sz="2400" spc="30" dirty="0">
                <a:solidFill>
                  <a:srgbClr val="FF0000"/>
                </a:solidFill>
                <a:latin typeface="Calibri"/>
                <a:cs typeface="Calibri"/>
              </a:rPr>
              <a:t> </a:t>
            </a:r>
            <a:r>
              <a:rPr sz="2400" dirty="0">
                <a:solidFill>
                  <a:srgbClr val="FF0000"/>
                </a:solidFill>
                <a:latin typeface="Calibri"/>
                <a:cs typeface="Calibri"/>
              </a:rPr>
              <a:t>because</a:t>
            </a:r>
            <a:r>
              <a:rPr sz="2400" spc="20" dirty="0">
                <a:solidFill>
                  <a:srgbClr val="FF0000"/>
                </a:solidFill>
                <a:latin typeface="Calibri"/>
                <a:cs typeface="Calibri"/>
              </a:rPr>
              <a:t> </a:t>
            </a:r>
            <a:r>
              <a:rPr sz="2400" dirty="0">
                <a:solidFill>
                  <a:srgbClr val="FF0000"/>
                </a:solidFill>
                <a:latin typeface="Calibri"/>
                <a:cs typeface="Calibri"/>
              </a:rPr>
              <a:t>it</a:t>
            </a:r>
            <a:r>
              <a:rPr sz="2400" spc="25" dirty="0">
                <a:solidFill>
                  <a:srgbClr val="FF0000"/>
                </a:solidFill>
                <a:latin typeface="Calibri"/>
                <a:cs typeface="Calibri"/>
              </a:rPr>
              <a:t> </a:t>
            </a:r>
            <a:r>
              <a:rPr sz="2400" dirty="0">
                <a:solidFill>
                  <a:srgbClr val="FF0000"/>
                </a:solidFill>
                <a:latin typeface="Calibri"/>
                <a:cs typeface="Calibri"/>
              </a:rPr>
              <a:t>defines</a:t>
            </a:r>
            <a:r>
              <a:rPr sz="2400" spc="30" dirty="0">
                <a:solidFill>
                  <a:srgbClr val="FF0000"/>
                </a:solidFill>
                <a:latin typeface="Calibri"/>
                <a:cs typeface="Calibri"/>
              </a:rPr>
              <a:t> </a:t>
            </a:r>
            <a:r>
              <a:rPr sz="2400" dirty="0">
                <a:solidFill>
                  <a:srgbClr val="FF0000"/>
                </a:solidFill>
                <a:latin typeface="Calibri"/>
                <a:cs typeface="Calibri"/>
              </a:rPr>
              <a:t>frame</a:t>
            </a:r>
            <a:r>
              <a:rPr sz="2400" spc="30" dirty="0">
                <a:solidFill>
                  <a:srgbClr val="FF0000"/>
                </a:solidFill>
                <a:latin typeface="Calibri"/>
                <a:cs typeface="Calibri"/>
              </a:rPr>
              <a:t> </a:t>
            </a:r>
            <a:r>
              <a:rPr sz="2400" dirty="0">
                <a:solidFill>
                  <a:srgbClr val="FF0000"/>
                </a:solidFill>
                <a:latin typeface="Calibri"/>
                <a:cs typeface="Calibri"/>
              </a:rPr>
              <a:t>headers</a:t>
            </a:r>
            <a:r>
              <a:rPr sz="2400" spc="20" dirty="0">
                <a:solidFill>
                  <a:srgbClr val="FF0000"/>
                </a:solidFill>
                <a:latin typeface="Calibri"/>
                <a:cs typeface="Calibri"/>
              </a:rPr>
              <a:t> </a:t>
            </a:r>
            <a:r>
              <a:rPr sz="2400" dirty="0">
                <a:solidFill>
                  <a:srgbClr val="FF0000"/>
                </a:solidFill>
                <a:latin typeface="Calibri"/>
                <a:cs typeface="Calibri"/>
              </a:rPr>
              <a:t>for</a:t>
            </a:r>
            <a:r>
              <a:rPr sz="2400" spc="25" dirty="0">
                <a:solidFill>
                  <a:srgbClr val="FF0000"/>
                </a:solidFill>
                <a:latin typeface="Calibri"/>
                <a:cs typeface="Calibri"/>
              </a:rPr>
              <a:t> </a:t>
            </a:r>
            <a:r>
              <a:rPr sz="2400" spc="-25" dirty="0">
                <a:solidFill>
                  <a:srgbClr val="FF0000"/>
                </a:solidFill>
                <a:latin typeface="Calibri"/>
                <a:cs typeface="Calibri"/>
              </a:rPr>
              <a:t>the 	</a:t>
            </a:r>
            <a:r>
              <a:rPr sz="2400" dirty="0">
                <a:solidFill>
                  <a:srgbClr val="FF0000"/>
                </a:solidFill>
                <a:latin typeface="Calibri"/>
                <a:cs typeface="Calibri"/>
              </a:rPr>
              <a:t>capabilities</a:t>
            </a:r>
            <a:r>
              <a:rPr sz="2400" spc="45" dirty="0">
                <a:solidFill>
                  <a:srgbClr val="FF0000"/>
                </a:solidFill>
                <a:latin typeface="Calibri"/>
                <a:cs typeface="Calibri"/>
              </a:rPr>
              <a:t> </a:t>
            </a:r>
            <a:r>
              <a:rPr sz="2400" dirty="0">
                <a:solidFill>
                  <a:srgbClr val="006FC0"/>
                </a:solidFill>
                <a:latin typeface="Calibri"/>
                <a:cs typeface="Calibri"/>
              </a:rPr>
              <a:t>of</a:t>
            </a:r>
            <a:r>
              <a:rPr sz="2400" spc="80" dirty="0">
                <a:solidFill>
                  <a:srgbClr val="006FC0"/>
                </a:solidFill>
                <a:latin typeface="Calibri"/>
                <a:cs typeface="Calibri"/>
              </a:rPr>
              <a:t> </a:t>
            </a:r>
            <a:r>
              <a:rPr sz="2400" dirty="0">
                <a:solidFill>
                  <a:srgbClr val="006FC0"/>
                </a:solidFill>
                <a:latin typeface="Calibri"/>
                <a:cs typeface="Calibri"/>
              </a:rPr>
              <a:t>header</a:t>
            </a:r>
            <a:r>
              <a:rPr sz="2400" spc="85" dirty="0">
                <a:solidFill>
                  <a:srgbClr val="006FC0"/>
                </a:solidFill>
                <a:latin typeface="Calibri"/>
                <a:cs typeface="Calibri"/>
              </a:rPr>
              <a:t> </a:t>
            </a:r>
            <a:r>
              <a:rPr sz="2400" dirty="0">
                <a:solidFill>
                  <a:srgbClr val="006FC0"/>
                </a:solidFill>
                <a:latin typeface="Calibri"/>
                <a:cs typeface="Calibri"/>
              </a:rPr>
              <a:t>compression,</a:t>
            </a:r>
            <a:r>
              <a:rPr sz="2400" spc="70" dirty="0">
                <a:solidFill>
                  <a:srgbClr val="006FC0"/>
                </a:solidFill>
                <a:latin typeface="Calibri"/>
                <a:cs typeface="Calibri"/>
              </a:rPr>
              <a:t> </a:t>
            </a:r>
            <a:r>
              <a:rPr sz="2400" dirty="0">
                <a:solidFill>
                  <a:srgbClr val="006FC0"/>
                </a:solidFill>
                <a:latin typeface="Calibri"/>
                <a:cs typeface="Calibri"/>
              </a:rPr>
              <a:t>fragmentation,</a:t>
            </a:r>
            <a:r>
              <a:rPr sz="2400" spc="75" dirty="0">
                <a:solidFill>
                  <a:srgbClr val="006FC0"/>
                </a:solidFill>
                <a:latin typeface="Calibri"/>
                <a:cs typeface="Calibri"/>
              </a:rPr>
              <a:t> </a:t>
            </a:r>
            <a:r>
              <a:rPr sz="2400" dirty="0">
                <a:solidFill>
                  <a:srgbClr val="006FC0"/>
                </a:solidFill>
                <a:latin typeface="Calibri"/>
                <a:cs typeface="Calibri"/>
              </a:rPr>
              <a:t>and</a:t>
            </a:r>
            <a:r>
              <a:rPr sz="2400" spc="80" dirty="0">
                <a:solidFill>
                  <a:srgbClr val="006FC0"/>
                </a:solidFill>
                <a:latin typeface="Calibri"/>
                <a:cs typeface="Calibri"/>
              </a:rPr>
              <a:t> </a:t>
            </a:r>
            <a:r>
              <a:rPr sz="2400" spc="-20" dirty="0">
                <a:solidFill>
                  <a:srgbClr val="006FC0"/>
                </a:solidFill>
                <a:latin typeface="Calibri"/>
                <a:cs typeface="Calibri"/>
              </a:rPr>
              <a:t>mesh 	</a:t>
            </a:r>
            <a:r>
              <a:rPr sz="2400" spc="-10" dirty="0">
                <a:solidFill>
                  <a:srgbClr val="006FC0"/>
                </a:solidFill>
                <a:latin typeface="Calibri"/>
                <a:cs typeface="Calibri"/>
              </a:rPr>
              <a:t>addressing.</a:t>
            </a:r>
            <a:endParaRPr sz="2400">
              <a:latin typeface="Calibri"/>
              <a:cs typeface="Calibri"/>
            </a:endParaRPr>
          </a:p>
          <a:p>
            <a:pPr>
              <a:lnSpc>
                <a:spcPct val="100000"/>
              </a:lnSpc>
              <a:spcBef>
                <a:spcPts val="1105"/>
              </a:spcBef>
              <a:buFont typeface="Arial MT"/>
              <a:buChar char="•"/>
            </a:pPr>
            <a:endParaRPr sz="2400">
              <a:latin typeface="Calibri"/>
              <a:cs typeface="Calibri"/>
            </a:endParaRPr>
          </a:p>
          <a:p>
            <a:pPr marL="353060" marR="5715" indent="-340360" algn="just">
              <a:lnSpc>
                <a:spcPct val="100000"/>
              </a:lnSpc>
              <a:buFont typeface="Arial MT"/>
              <a:buChar char="•"/>
              <a:tabLst>
                <a:tab pos="355600" algn="l"/>
              </a:tabLst>
            </a:pPr>
            <a:r>
              <a:rPr sz="2400" dirty="0">
                <a:latin typeface="Calibri"/>
                <a:cs typeface="Calibri"/>
              </a:rPr>
              <a:t>These</a:t>
            </a:r>
            <a:r>
              <a:rPr sz="2400" spc="40" dirty="0">
                <a:latin typeface="Calibri"/>
                <a:cs typeface="Calibri"/>
              </a:rPr>
              <a:t> </a:t>
            </a:r>
            <a:r>
              <a:rPr sz="2400" dirty="0">
                <a:latin typeface="Calibri"/>
                <a:cs typeface="Calibri"/>
              </a:rPr>
              <a:t>headers</a:t>
            </a:r>
            <a:r>
              <a:rPr sz="2400" spc="50" dirty="0">
                <a:latin typeface="Calibri"/>
                <a:cs typeface="Calibri"/>
              </a:rPr>
              <a:t> </a:t>
            </a:r>
            <a:r>
              <a:rPr sz="2400" dirty="0">
                <a:latin typeface="Calibri"/>
                <a:cs typeface="Calibri"/>
              </a:rPr>
              <a:t>can</a:t>
            </a:r>
            <a:r>
              <a:rPr sz="2400" spc="40" dirty="0">
                <a:latin typeface="Calibri"/>
                <a:cs typeface="Calibri"/>
              </a:rPr>
              <a:t> </a:t>
            </a:r>
            <a:r>
              <a:rPr sz="2400" dirty="0">
                <a:latin typeface="Calibri"/>
                <a:cs typeface="Calibri"/>
              </a:rPr>
              <a:t>be</a:t>
            </a:r>
            <a:r>
              <a:rPr sz="2400" spc="50" dirty="0">
                <a:latin typeface="Calibri"/>
                <a:cs typeface="Calibri"/>
              </a:rPr>
              <a:t> </a:t>
            </a:r>
            <a:r>
              <a:rPr sz="2400" b="1" dirty="0">
                <a:latin typeface="Calibri"/>
                <a:cs typeface="Calibri"/>
              </a:rPr>
              <a:t>stacked</a:t>
            </a:r>
            <a:r>
              <a:rPr sz="2400" b="1" spc="45" dirty="0">
                <a:latin typeface="Calibri"/>
                <a:cs typeface="Calibri"/>
              </a:rPr>
              <a:t> </a:t>
            </a:r>
            <a:r>
              <a:rPr sz="2400" dirty="0">
                <a:latin typeface="Calibri"/>
                <a:cs typeface="Calibri"/>
              </a:rPr>
              <a:t>in</a:t>
            </a:r>
            <a:r>
              <a:rPr sz="2400" spc="50" dirty="0">
                <a:latin typeface="Calibri"/>
                <a:cs typeface="Calibri"/>
              </a:rPr>
              <a:t> </a:t>
            </a:r>
            <a:r>
              <a:rPr sz="2400" dirty="0">
                <a:latin typeface="Calibri"/>
                <a:cs typeface="Calibri"/>
              </a:rPr>
              <a:t>the</a:t>
            </a:r>
            <a:r>
              <a:rPr sz="2400" spc="50" dirty="0">
                <a:latin typeface="Calibri"/>
                <a:cs typeface="Calibri"/>
              </a:rPr>
              <a:t> </a:t>
            </a:r>
            <a:r>
              <a:rPr sz="2400" dirty="0">
                <a:latin typeface="Calibri"/>
                <a:cs typeface="Calibri"/>
              </a:rPr>
              <a:t>adaptation</a:t>
            </a:r>
            <a:r>
              <a:rPr sz="2400" spc="45" dirty="0">
                <a:latin typeface="Calibri"/>
                <a:cs typeface="Calibri"/>
              </a:rPr>
              <a:t> </a:t>
            </a:r>
            <a:r>
              <a:rPr sz="2400" dirty="0">
                <a:latin typeface="Calibri"/>
                <a:cs typeface="Calibri"/>
              </a:rPr>
              <a:t>layer</a:t>
            </a:r>
            <a:r>
              <a:rPr sz="2400" spc="50" dirty="0">
                <a:latin typeface="Calibri"/>
                <a:cs typeface="Calibri"/>
              </a:rPr>
              <a:t> </a:t>
            </a:r>
            <a:r>
              <a:rPr sz="2400" dirty="0">
                <a:latin typeface="Calibri"/>
                <a:cs typeface="Calibri"/>
              </a:rPr>
              <a:t>to</a:t>
            </a:r>
            <a:r>
              <a:rPr sz="2400" spc="30" dirty="0">
                <a:latin typeface="Calibri"/>
                <a:cs typeface="Calibri"/>
              </a:rPr>
              <a:t> </a:t>
            </a:r>
            <a:r>
              <a:rPr sz="2400" spc="-20" dirty="0">
                <a:latin typeface="Calibri"/>
                <a:cs typeface="Calibri"/>
              </a:rPr>
              <a:t>keep 	</a:t>
            </a:r>
            <a:r>
              <a:rPr sz="2400" dirty="0">
                <a:latin typeface="Calibri"/>
                <a:cs typeface="Calibri"/>
              </a:rPr>
              <a:t>these</a:t>
            </a:r>
            <a:r>
              <a:rPr sz="2400" spc="25" dirty="0">
                <a:latin typeface="Calibri"/>
                <a:cs typeface="Calibri"/>
              </a:rPr>
              <a:t> </a:t>
            </a:r>
            <a:r>
              <a:rPr sz="2400" dirty="0">
                <a:latin typeface="Calibri"/>
                <a:cs typeface="Calibri"/>
              </a:rPr>
              <a:t>concepts</a:t>
            </a:r>
            <a:r>
              <a:rPr sz="2400" spc="25" dirty="0">
                <a:latin typeface="Calibri"/>
                <a:cs typeface="Calibri"/>
              </a:rPr>
              <a:t> </a:t>
            </a:r>
            <a:r>
              <a:rPr sz="2400" dirty="0">
                <a:latin typeface="Calibri"/>
                <a:cs typeface="Calibri"/>
              </a:rPr>
              <a:t>separate</a:t>
            </a:r>
            <a:r>
              <a:rPr sz="2400" spc="20" dirty="0">
                <a:latin typeface="Calibri"/>
                <a:cs typeface="Calibri"/>
              </a:rPr>
              <a:t> </a:t>
            </a:r>
            <a:r>
              <a:rPr sz="2400" dirty="0">
                <a:latin typeface="Calibri"/>
                <a:cs typeface="Calibri"/>
              </a:rPr>
              <a:t>while</a:t>
            </a:r>
            <a:r>
              <a:rPr sz="2400" spc="35" dirty="0">
                <a:latin typeface="Calibri"/>
                <a:cs typeface="Calibri"/>
              </a:rPr>
              <a:t> </a:t>
            </a:r>
            <a:r>
              <a:rPr sz="2400" dirty="0">
                <a:latin typeface="Calibri"/>
                <a:cs typeface="Calibri"/>
              </a:rPr>
              <a:t>enforcing</a:t>
            </a:r>
            <a:r>
              <a:rPr sz="2400" spc="30" dirty="0">
                <a:latin typeface="Calibri"/>
                <a:cs typeface="Calibri"/>
              </a:rPr>
              <a:t> </a:t>
            </a:r>
            <a:r>
              <a:rPr sz="2400" dirty="0">
                <a:latin typeface="Calibri"/>
                <a:cs typeface="Calibri"/>
              </a:rPr>
              <a:t>a</a:t>
            </a:r>
            <a:r>
              <a:rPr sz="2400" spc="20" dirty="0">
                <a:latin typeface="Calibri"/>
                <a:cs typeface="Calibri"/>
              </a:rPr>
              <a:t> </a:t>
            </a:r>
            <a:r>
              <a:rPr sz="2400" dirty="0">
                <a:latin typeface="Calibri"/>
                <a:cs typeface="Calibri"/>
              </a:rPr>
              <a:t>structured</a:t>
            </a:r>
            <a:r>
              <a:rPr sz="2400" spc="35" dirty="0">
                <a:latin typeface="Calibri"/>
                <a:cs typeface="Calibri"/>
              </a:rPr>
              <a:t> </a:t>
            </a:r>
            <a:r>
              <a:rPr sz="2400" spc="-10" dirty="0">
                <a:latin typeface="Calibri"/>
                <a:cs typeface="Calibri"/>
              </a:rPr>
              <a:t>method 	</a:t>
            </a:r>
            <a:r>
              <a:rPr sz="2400" dirty="0">
                <a:latin typeface="Calibri"/>
                <a:cs typeface="Calibri"/>
              </a:rPr>
              <a:t>for</a:t>
            </a:r>
            <a:r>
              <a:rPr sz="2400" spc="-75" dirty="0">
                <a:latin typeface="Calibri"/>
                <a:cs typeface="Calibri"/>
              </a:rPr>
              <a:t> </a:t>
            </a:r>
            <a:r>
              <a:rPr sz="2400" dirty="0">
                <a:latin typeface="Calibri"/>
                <a:cs typeface="Calibri"/>
              </a:rPr>
              <a:t>expressing</a:t>
            </a:r>
            <a:r>
              <a:rPr sz="2400" spc="-75" dirty="0">
                <a:latin typeface="Calibri"/>
                <a:cs typeface="Calibri"/>
              </a:rPr>
              <a:t> </a:t>
            </a:r>
            <a:r>
              <a:rPr sz="2400" dirty="0">
                <a:latin typeface="Calibri"/>
                <a:cs typeface="Calibri"/>
              </a:rPr>
              <a:t>each</a:t>
            </a:r>
            <a:r>
              <a:rPr sz="2400" spc="-70" dirty="0">
                <a:latin typeface="Calibri"/>
                <a:cs typeface="Calibri"/>
              </a:rPr>
              <a:t> </a:t>
            </a:r>
            <a:r>
              <a:rPr sz="2400" spc="-10" dirty="0">
                <a:latin typeface="Calibri"/>
                <a:cs typeface="Calibri"/>
              </a:rPr>
              <a:t>capability.</a:t>
            </a:r>
            <a:endParaRPr sz="2400">
              <a:latin typeface="Calibri"/>
              <a:cs typeface="Calibri"/>
            </a:endParaRPr>
          </a:p>
          <a:p>
            <a:pPr>
              <a:lnSpc>
                <a:spcPct val="100000"/>
              </a:lnSpc>
              <a:spcBef>
                <a:spcPts val="1100"/>
              </a:spcBef>
              <a:buFont typeface="Arial MT"/>
              <a:buChar char="•"/>
            </a:pPr>
            <a:endParaRPr sz="2400">
              <a:latin typeface="Calibri"/>
              <a:cs typeface="Calibri"/>
            </a:endParaRPr>
          </a:p>
          <a:p>
            <a:pPr marL="353060" marR="5080" indent="-340360" algn="just">
              <a:lnSpc>
                <a:spcPct val="100000"/>
              </a:lnSpc>
              <a:spcBef>
                <a:spcPts val="5"/>
              </a:spcBef>
              <a:buFont typeface="Arial MT"/>
              <a:buChar char="•"/>
              <a:tabLst>
                <a:tab pos="355600" algn="l"/>
              </a:tabLst>
            </a:pPr>
            <a:r>
              <a:rPr sz="2400" dirty="0">
                <a:latin typeface="Calibri"/>
                <a:cs typeface="Calibri"/>
              </a:rPr>
              <a:t>Depending</a:t>
            </a:r>
            <a:r>
              <a:rPr sz="2400" spc="430" dirty="0">
                <a:latin typeface="Calibri"/>
                <a:cs typeface="Calibri"/>
              </a:rPr>
              <a:t>  </a:t>
            </a:r>
            <a:r>
              <a:rPr sz="2400" dirty="0">
                <a:latin typeface="Calibri"/>
                <a:cs typeface="Calibri"/>
              </a:rPr>
              <a:t>on</a:t>
            </a:r>
            <a:r>
              <a:rPr sz="2400" spc="434" dirty="0">
                <a:latin typeface="Calibri"/>
                <a:cs typeface="Calibri"/>
              </a:rPr>
              <a:t>  </a:t>
            </a:r>
            <a:r>
              <a:rPr sz="2400" dirty="0">
                <a:latin typeface="Calibri"/>
                <a:cs typeface="Calibri"/>
              </a:rPr>
              <a:t>the</a:t>
            </a:r>
            <a:r>
              <a:rPr sz="2400" spc="425" dirty="0">
                <a:latin typeface="Calibri"/>
                <a:cs typeface="Calibri"/>
              </a:rPr>
              <a:t>  </a:t>
            </a:r>
            <a:r>
              <a:rPr sz="2400" dirty="0">
                <a:latin typeface="Calibri"/>
                <a:cs typeface="Calibri"/>
              </a:rPr>
              <a:t>implementation,</a:t>
            </a:r>
            <a:r>
              <a:rPr sz="2400" spc="440" dirty="0">
                <a:latin typeface="Calibri"/>
                <a:cs typeface="Calibri"/>
              </a:rPr>
              <a:t>  </a:t>
            </a:r>
            <a:r>
              <a:rPr sz="2400" dirty="0">
                <a:latin typeface="Calibri"/>
                <a:cs typeface="Calibri"/>
              </a:rPr>
              <a:t>all,</a:t>
            </a:r>
            <a:r>
              <a:rPr sz="2400" spc="425" dirty="0">
                <a:latin typeface="Calibri"/>
                <a:cs typeface="Calibri"/>
              </a:rPr>
              <a:t>  </a:t>
            </a:r>
            <a:r>
              <a:rPr sz="2400" dirty="0">
                <a:latin typeface="Calibri"/>
                <a:cs typeface="Calibri"/>
              </a:rPr>
              <a:t>none,</a:t>
            </a:r>
            <a:r>
              <a:rPr sz="2400" spc="434" dirty="0">
                <a:latin typeface="Calibri"/>
                <a:cs typeface="Calibri"/>
              </a:rPr>
              <a:t>  </a:t>
            </a:r>
            <a:r>
              <a:rPr sz="2400" dirty="0">
                <a:latin typeface="Calibri"/>
                <a:cs typeface="Calibri"/>
              </a:rPr>
              <a:t>or</a:t>
            </a:r>
            <a:r>
              <a:rPr sz="2400" spc="434" dirty="0">
                <a:latin typeface="Calibri"/>
                <a:cs typeface="Calibri"/>
              </a:rPr>
              <a:t>  </a:t>
            </a:r>
            <a:r>
              <a:rPr sz="2400" spc="-25" dirty="0">
                <a:latin typeface="Calibri"/>
                <a:cs typeface="Calibri"/>
              </a:rPr>
              <a:t>any 	</a:t>
            </a:r>
            <a:r>
              <a:rPr sz="2400" dirty="0">
                <a:latin typeface="Calibri"/>
                <a:cs typeface="Calibri"/>
              </a:rPr>
              <a:t>combination</a:t>
            </a:r>
            <a:r>
              <a:rPr sz="2400" spc="50" dirty="0">
                <a:latin typeface="Calibri"/>
                <a:cs typeface="Calibri"/>
              </a:rPr>
              <a:t>  </a:t>
            </a:r>
            <a:r>
              <a:rPr sz="2400" dirty="0">
                <a:latin typeface="Calibri"/>
                <a:cs typeface="Calibri"/>
              </a:rPr>
              <a:t>of</a:t>
            </a:r>
            <a:r>
              <a:rPr sz="2400" spc="70" dirty="0">
                <a:latin typeface="Calibri"/>
                <a:cs typeface="Calibri"/>
              </a:rPr>
              <a:t>  </a:t>
            </a:r>
            <a:r>
              <a:rPr sz="2400" dirty="0">
                <a:latin typeface="Calibri"/>
                <a:cs typeface="Calibri"/>
              </a:rPr>
              <a:t>these</a:t>
            </a:r>
            <a:r>
              <a:rPr sz="2400" spc="65" dirty="0">
                <a:latin typeface="Calibri"/>
                <a:cs typeface="Calibri"/>
              </a:rPr>
              <a:t>  </a:t>
            </a:r>
            <a:r>
              <a:rPr sz="2400" dirty="0">
                <a:latin typeface="Calibri"/>
                <a:cs typeface="Calibri"/>
              </a:rPr>
              <a:t>capabilities</a:t>
            </a:r>
            <a:r>
              <a:rPr sz="2400" spc="60" dirty="0">
                <a:latin typeface="Calibri"/>
                <a:cs typeface="Calibri"/>
              </a:rPr>
              <a:t>  </a:t>
            </a:r>
            <a:r>
              <a:rPr sz="2400" dirty="0">
                <a:latin typeface="Calibri"/>
                <a:cs typeface="Calibri"/>
              </a:rPr>
              <a:t>and</a:t>
            </a:r>
            <a:r>
              <a:rPr sz="2400" spc="70" dirty="0">
                <a:latin typeface="Calibri"/>
                <a:cs typeface="Calibri"/>
              </a:rPr>
              <a:t>  </a:t>
            </a:r>
            <a:r>
              <a:rPr sz="2400" dirty="0">
                <a:latin typeface="Calibri"/>
                <a:cs typeface="Calibri"/>
              </a:rPr>
              <a:t>their</a:t>
            </a:r>
            <a:r>
              <a:rPr sz="2400" spc="70" dirty="0">
                <a:latin typeface="Calibri"/>
                <a:cs typeface="Calibri"/>
              </a:rPr>
              <a:t>  </a:t>
            </a:r>
            <a:r>
              <a:rPr sz="2400" spc="-10" dirty="0">
                <a:latin typeface="Calibri"/>
                <a:cs typeface="Calibri"/>
              </a:rPr>
              <a:t>corresponding 	</a:t>
            </a:r>
            <a:r>
              <a:rPr sz="2400" dirty="0">
                <a:latin typeface="Calibri"/>
                <a:cs typeface="Calibri"/>
              </a:rPr>
              <a:t>headers</a:t>
            </a:r>
            <a:r>
              <a:rPr sz="2400" spc="135" dirty="0">
                <a:latin typeface="Calibri"/>
                <a:cs typeface="Calibri"/>
              </a:rPr>
              <a:t> </a:t>
            </a:r>
            <a:r>
              <a:rPr sz="2400" dirty="0">
                <a:latin typeface="Calibri"/>
                <a:cs typeface="Calibri"/>
              </a:rPr>
              <a:t>can</a:t>
            </a:r>
            <a:r>
              <a:rPr sz="2400" spc="145" dirty="0">
                <a:latin typeface="Calibri"/>
                <a:cs typeface="Calibri"/>
              </a:rPr>
              <a:t> </a:t>
            </a:r>
            <a:r>
              <a:rPr sz="2400" dirty="0">
                <a:latin typeface="Calibri"/>
                <a:cs typeface="Calibri"/>
              </a:rPr>
              <a:t>be</a:t>
            </a:r>
            <a:r>
              <a:rPr sz="2400" spc="150" dirty="0">
                <a:latin typeface="Calibri"/>
                <a:cs typeface="Calibri"/>
              </a:rPr>
              <a:t> </a:t>
            </a:r>
            <a:r>
              <a:rPr sz="2400" dirty="0">
                <a:latin typeface="Calibri"/>
                <a:cs typeface="Calibri"/>
              </a:rPr>
              <a:t>enabled.</a:t>
            </a:r>
            <a:r>
              <a:rPr sz="2400" spc="140" dirty="0">
                <a:latin typeface="Calibri"/>
                <a:cs typeface="Calibri"/>
              </a:rPr>
              <a:t> </a:t>
            </a:r>
            <a:r>
              <a:rPr sz="2400" u="sng" dirty="0">
                <a:solidFill>
                  <a:srgbClr val="0000FF"/>
                </a:solidFill>
                <a:uFill>
                  <a:solidFill>
                    <a:srgbClr val="0000FF"/>
                  </a:solidFill>
                </a:uFill>
                <a:latin typeface="Calibri"/>
                <a:cs typeface="Calibri"/>
              </a:rPr>
              <a:t>Figure</a:t>
            </a:r>
            <a:r>
              <a:rPr sz="2400" u="sng" spc="145" dirty="0">
                <a:solidFill>
                  <a:srgbClr val="0000FF"/>
                </a:solidFill>
                <a:uFill>
                  <a:solidFill>
                    <a:srgbClr val="0000FF"/>
                  </a:solidFill>
                </a:uFill>
                <a:latin typeface="Calibri"/>
                <a:cs typeface="Calibri"/>
              </a:rPr>
              <a:t> </a:t>
            </a:r>
            <a:r>
              <a:rPr sz="2400" u="sng" spc="-10" dirty="0">
                <a:solidFill>
                  <a:srgbClr val="0000FF"/>
                </a:solidFill>
                <a:uFill>
                  <a:solidFill>
                    <a:srgbClr val="0000FF"/>
                  </a:solidFill>
                </a:uFill>
                <a:latin typeface="Calibri"/>
                <a:cs typeface="Calibri"/>
              </a:rPr>
              <a:t>5-</a:t>
            </a:r>
            <a:r>
              <a:rPr sz="2400" u="sng" dirty="0">
                <a:solidFill>
                  <a:srgbClr val="0000FF"/>
                </a:solidFill>
                <a:uFill>
                  <a:solidFill>
                    <a:srgbClr val="0000FF"/>
                  </a:solidFill>
                </a:uFill>
                <a:latin typeface="Calibri"/>
                <a:cs typeface="Calibri"/>
              </a:rPr>
              <a:t>3</a:t>
            </a:r>
            <a:r>
              <a:rPr sz="2400" u="sng" spc="145" dirty="0">
                <a:solidFill>
                  <a:srgbClr val="0000FF"/>
                </a:solidFill>
                <a:uFill>
                  <a:solidFill>
                    <a:srgbClr val="0000FF"/>
                  </a:solidFill>
                </a:uFill>
                <a:latin typeface="Calibri"/>
                <a:cs typeface="Calibri"/>
              </a:rPr>
              <a:t> </a:t>
            </a:r>
            <a:r>
              <a:rPr sz="2400" dirty="0">
                <a:latin typeface="Calibri"/>
                <a:cs typeface="Calibri"/>
              </a:rPr>
              <a:t>shows</a:t>
            </a:r>
            <a:r>
              <a:rPr sz="2400" spc="140" dirty="0">
                <a:latin typeface="Calibri"/>
                <a:cs typeface="Calibri"/>
              </a:rPr>
              <a:t> </a:t>
            </a:r>
            <a:r>
              <a:rPr sz="2400" dirty="0">
                <a:latin typeface="Calibri"/>
                <a:cs typeface="Calibri"/>
              </a:rPr>
              <a:t>some</a:t>
            </a:r>
            <a:r>
              <a:rPr sz="2400" spc="165" dirty="0">
                <a:latin typeface="Calibri"/>
                <a:cs typeface="Calibri"/>
              </a:rPr>
              <a:t> </a:t>
            </a:r>
            <a:r>
              <a:rPr sz="2400" dirty="0">
                <a:latin typeface="Calibri"/>
                <a:cs typeface="Calibri"/>
              </a:rPr>
              <a:t>examples</a:t>
            </a:r>
            <a:r>
              <a:rPr sz="2400" spc="135" dirty="0">
                <a:latin typeface="Calibri"/>
                <a:cs typeface="Calibri"/>
              </a:rPr>
              <a:t> </a:t>
            </a:r>
            <a:r>
              <a:rPr sz="2400" spc="-25" dirty="0">
                <a:latin typeface="Calibri"/>
                <a:cs typeface="Calibri"/>
              </a:rPr>
              <a:t>of 	</a:t>
            </a:r>
            <a:r>
              <a:rPr sz="2400" dirty="0">
                <a:latin typeface="Calibri"/>
                <a:cs typeface="Calibri"/>
              </a:rPr>
              <a:t>typical</a:t>
            </a:r>
            <a:r>
              <a:rPr sz="2400" spc="-95" dirty="0">
                <a:latin typeface="Calibri"/>
                <a:cs typeface="Calibri"/>
              </a:rPr>
              <a:t> </a:t>
            </a:r>
            <a:r>
              <a:rPr sz="2400" spc="-20" dirty="0">
                <a:latin typeface="Calibri"/>
                <a:cs typeface="Calibri"/>
              </a:rPr>
              <a:t>6LoWPAN</a:t>
            </a:r>
            <a:r>
              <a:rPr sz="2400" spc="-55" dirty="0">
                <a:latin typeface="Calibri"/>
                <a:cs typeface="Calibri"/>
              </a:rPr>
              <a:t> </a:t>
            </a:r>
            <a:r>
              <a:rPr sz="2400" dirty="0">
                <a:latin typeface="Calibri"/>
                <a:cs typeface="Calibri"/>
              </a:rPr>
              <a:t>header</a:t>
            </a:r>
            <a:r>
              <a:rPr sz="2400" spc="-55" dirty="0">
                <a:latin typeface="Calibri"/>
                <a:cs typeface="Calibri"/>
              </a:rPr>
              <a:t> </a:t>
            </a:r>
            <a:r>
              <a:rPr sz="2400" spc="-10" dirty="0">
                <a:latin typeface="Calibri"/>
                <a:cs typeface="Calibri"/>
              </a:rPr>
              <a:t>stacks.</a:t>
            </a:r>
            <a:endParaRPr sz="2400">
              <a:latin typeface="Calibri"/>
              <a:cs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48640" y="1658535"/>
            <a:ext cx="7465695" cy="2032000"/>
          </a:xfrm>
          <a:prstGeom prst="rect">
            <a:avLst/>
          </a:prstGeom>
        </p:spPr>
        <p:txBody>
          <a:bodyPr vert="horz" wrap="square" lIns="0" tIns="0" rIns="0" bIns="0" rtlCol="0">
            <a:spAutoFit/>
          </a:bodyPr>
          <a:lstStyle/>
          <a:p>
            <a:pPr>
              <a:lnSpc>
                <a:spcPts val="3545"/>
              </a:lnSpc>
              <a:tabLst>
                <a:tab pos="342265" algn="l"/>
              </a:tabLst>
            </a:pPr>
            <a:r>
              <a:rPr sz="3200" spc="-50" dirty="0">
                <a:latin typeface="Arial MT"/>
                <a:cs typeface="Arial MT"/>
              </a:rPr>
              <a:t>•</a:t>
            </a:r>
            <a:r>
              <a:rPr sz="3200" dirty="0">
                <a:latin typeface="Arial MT"/>
                <a:cs typeface="Arial MT"/>
              </a:rPr>
              <a:t>	</a:t>
            </a:r>
            <a:r>
              <a:rPr sz="3200" b="1" dirty="0">
                <a:latin typeface="Calibri"/>
                <a:cs typeface="Calibri"/>
              </a:rPr>
              <a:t>Figure</a:t>
            </a:r>
            <a:r>
              <a:rPr sz="3200" b="1" spc="-80" dirty="0">
                <a:latin typeface="Calibri"/>
                <a:cs typeface="Calibri"/>
              </a:rPr>
              <a:t> </a:t>
            </a:r>
            <a:r>
              <a:rPr sz="3200" b="1" spc="-10" dirty="0">
                <a:latin typeface="Calibri"/>
                <a:cs typeface="Calibri"/>
              </a:rPr>
              <a:t>5-</a:t>
            </a:r>
            <a:r>
              <a:rPr sz="3200" b="1" dirty="0">
                <a:latin typeface="Calibri"/>
                <a:cs typeface="Calibri"/>
              </a:rPr>
              <a:t>3</a:t>
            </a:r>
            <a:r>
              <a:rPr sz="3200" b="1" spc="-70" dirty="0">
                <a:latin typeface="Calibri"/>
                <a:cs typeface="Calibri"/>
              </a:rPr>
              <a:t> </a:t>
            </a:r>
            <a:r>
              <a:rPr sz="3200" i="1" spc="-10" dirty="0">
                <a:latin typeface="Calibri"/>
                <a:cs typeface="Calibri"/>
              </a:rPr>
              <a:t>6LoWPAN</a:t>
            </a:r>
            <a:r>
              <a:rPr sz="3200" i="1" spc="-70" dirty="0">
                <a:latin typeface="Calibri"/>
                <a:cs typeface="Calibri"/>
              </a:rPr>
              <a:t> </a:t>
            </a:r>
            <a:r>
              <a:rPr sz="3200" i="1" dirty="0">
                <a:latin typeface="Calibri"/>
                <a:cs typeface="Calibri"/>
              </a:rPr>
              <a:t>Header</a:t>
            </a:r>
            <a:r>
              <a:rPr sz="3200" i="1" spc="-60" dirty="0">
                <a:latin typeface="Calibri"/>
                <a:cs typeface="Calibri"/>
              </a:rPr>
              <a:t> </a:t>
            </a:r>
            <a:r>
              <a:rPr sz="3200" i="1" spc="-10" dirty="0">
                <a:latin typeface="Calibri"/>
                <a:cs typeface="Calibri"/>
              </a:rPr>
              <a:t>Stacks</a:t>
            </a:r>
            <a:endParaRPr sz="3200">
              <a:latin typeface="Calibri"/>
              <a:cs typeface="Calibri"/>
            </a:endParaRPr>
          </a:p>
          <a:p>
            <a:pPr marL="342900" indent="-342900">
              <a:lnSpc>
                <a:spcPct val="100000"/>
              </a:lnSpc>
              <a:spcBef>
                <a:spcPts val="770"/>
              </a:spcBef>
              <a:tabLst>
                <a:tab pos="342265" algn="l"/>
              </a:tabLst>
            </a:pPr>
            <a:r>
              <a:rPr sz="3200" spc="-50" dirty="0">
                <a:latin typeface="Arial MT"/>
                <a:cs typeface="Arial MT"/>
              </a:rPr>
              <a:t>•</a:t>
            </a:r>
            <a:r>
              <a:rPr sz="3200" dirty="0">
                <a:latin typeface="Arial MT"/>
                <a:cs typeface="Arial MT"/>
              </a:rPr>
              <a:t>	</a:t>
            </a:r>
            <a:r>
              <a:rPr sz="3200" dirty="0">
                <a:solidFill>
                  <a:srgbClr val="0000FF"/>
                </a:solidFill>
                <a:latin typeface="Calibri"/>
                <a:cs typeface="Calibri"/>
              </a:rPr>
              <a:t>Figure</a:t>
            </a:r>
            <a:r>
              <a:rPr sz="3200" spc="-55" dirty="0">
                <a:solidFill>
                  <a:srgbClr val="0000FF"/>
                </a:solidFill>
                <a:latin typeface="Calibri"/>
                <a:cs typeface="Calibri"/>
              </a:rPr>
              <a:t> </a:t>
            </a:r>
            <a:r>
              <a:rPr sz="3200" spc="-25" dirty="0">
                <a:solidFill>
                  <a:srgbClr val="0000FF"/>
                </a:solidFill>
                <a:latin typeface="Calibri"/>
                <a:cs typeface="Calibri"/>
              </a:rPr>
              <a:t>5-</a:t>
            </a:r>
            <a:r>
              <a:rPr sz="3200" dirty="0">
                <a:solidFill>
                  <a:srgbClr val="0000FF"/>
                </a:solidFill>
                <a:latin typeface="Calibri"/>
                <a:cs typeface="Calibri"/>
              </a:rPr>
              <a:t>3</a:t>
            </a:r>
            <a:r>
              <a:rPr sz="3200" spc="-65" dirty="0">
                <a:solidFill>
                  <a:srgbClr val="0000FF"/>
                </a:solidFill>
                <a:latin typeface="Calibri"/>
                <a:cs typeface="Calibri"/>
              </a:rPr>
              <a:t> </a:t>
            </a:r>
            <a:r>
              <a:rPr sz="3200" dirty="0">
                <a:latin typeface="Calibri"/>
                <a:cs typeface="Calibri"/>
              </a:rPr>
              <a:t>shows</a:t>
            </a:r>
            <a:r>
              <a:rPr sz="3200" spc="-55" dirty="0">
                <a:latin typeface="Calibri"/>
                <a:cs typeface="Calibri"/>
              </a:rPr>
              <a:t> </a:t>
            </a:r>
            <a:r>
              <a:rPr sz="3200" dirty="0">
                <a:latin typeface="Calibri"/>
                <a:cs typeface="Calibri"/>
              </a:rPr>
              <a:t>the</a:t>
            </a:r>
            <a:r>
              <a:rPr sz="3200" spc="-55" dirty="0">
                <a:latin typeface="Calibri"/>
                <a:cs typeface="Calibri"/>
              </a:rPr>
              <a:t> </a:t>
            </a:r>
            <a:r>
              <a:rPr sz="3200" dirty="0">
                <a:latin typeface="Calibri"/>
                <a:cs typeface="Calibri"/>
              </a:rPr>
              <a:t>subheaders</a:t>
            </a:r>
            <a:r>
              <a:rPr sz="3200" spc="-45" dirty="0">
                <a:latin typeface="Calibri"/>
                <a:cs typeface="Calibri"/>
              </a:rPr>
              <a:t> </a:t>
            </a:r>
            <a:r>
              <a:rPr sz="3200" dirty="0">
                <a:latin typeface="Calibri"/>
                <a:cs typeface="Calibri"/>
              </a:rPr>
              <a:t>related</a:t>
            </a:r>
            <a:r>
              <a:rPr sz="3200" spc="-75" dirty="0">
                <a:latin typeface="Calibri"/>
                <a:cs typeface="Calibri"/>
              </a:rPr>
              <a:t> </a:t>
            </a:r>
            <a:r>
              <a:rPr sz="3200" spc="-25" dirty="0">
                <a:latin typeface="Calibri"/>
                <a:cs typeface="Calibri"/>
              </a:rPr>
              <a:t>to </a:t>
            </a:r>
            <a:r>
              <a:rPr sz="3200" dirty="0">
                <a:latin typeface="Calibri"/>
                <a:cs typeface="Calibri"/>
              </a:rPr>
              <a:t>compression,</a:t>
            </a:r>
            <a:r>
              <a:rPr sz="3200" spc="-120" dirty="0">
                <a:latin typeface="Calibri"/>
                <a:cs typeface="Calibri"/>
              </a:rPr>
              <a:t> </a:t>
            </a:r>
            <a:r>
              <a:rPr sz="3200" spc="-10" dirty="0">
                <a:latin typeface="Calibri"/>
                <a:cs typeface="Calibri"/>
              </a:rPr>
              <a:t>fragmentation,</a:t>
            </a:r>
            <a:r>
              <a:rPr sz="3200" spc="-110" dirty="0">
                <a:latin typeface="Calibri"/>
                <a:cs typeface="Calibri"/>
              </a:rPr>
              <a:t> </a:t>
            </a:r>
            <a:r>
              <a:rPr sz="3200" dirty="0">
                <a:latin typeface="Calibri"/>
                <a:cs typeface="Calibri"/>
              </a:rPr>
              <a:t>and</a:t>
            </a:r>
            <a:r>
              <a:rPr sz="3200" spc="-100" dirty="0">
                <a:latin typeface="Calibri"/>
                <a:cs typeface="Calibri"/>
              </a:rPr>
              <a:t> </a:t>
            </a:r>
            <a:r>
              <a:rPr sz="3200" spc="-20" dirty="0">
                <a:latin typeface="Calibri"/>
                <a:cs typeface="Calibri"/>
              </a:rPr>
              <a:t>mesh </a:t>
            </a:r>
            <a:r>
              <a:rPr sz="3200" spc="-10" dirty="0">
                <a:latin typeface="Calibri"/>
                <a:cs typeface="Calibri"/>
              </a:rPr>
              <a:t>addressing</a:t>
            </a:r>
            <a:endParaRPr sz="3200">
              <a:latin typeface="Calibri"/>
              <a:cs typeface="Calibri"/>
            </a:endParaRPr>
          </a:p>
        </p:txBody>
      </p:sp>
      <p:sp>
        <p:nvSpPr>
          <p:cNvPr id="3" name="object 3"/>
          <p:cNvSpPr/>
          <p:nvPr/>
        </p:nvSpPr>
        <p:spPr>
          <a:xfrm>
            <a:off x="891539" y="2657855"/>
            <a:ext cx="1744980" cy="26034"/>
          </a:xfrm>
          <a:custGeom>
            <a:avLst/>
            <a:gdLst/>
            <a:ahLst/>
            <a:cxnLst/>
            <a:rect l="l" t="t" r="r" b="b"/>
            <a:pathLst>
              <a:path w="1744980" h="26035">
                <a:moveTo>
                  <a:pt x="1744980" y="0"/>
                </a:moveTo>
                <a:lnTo>
                  <a:pt x="0" y="0"/>
                </a:lnTo>
                <a:lnTo>
                  <a:pt x="0" y="25908"/>
                </a:lnTo>
                <a:lnTo>
                  <a:pt x="1744980" y="25908"/>
                </a:lnTo>
                <a:lnTo>
                  <a:pt x="1744980" y="0"/>
                </a:lnTo>
                <a:close/>
              </a:path>
            </a:pathLst>
          </a:custGeom>
          <a:solidFill>
            <a:srgbClr val="0000FF"/>
          </a:solidFill>
        </p:spPr>
        <p:txBody>
          <a:bodyPr wrap="square" lIns="0" tIns="0" rIns="0" bIns="0" rtlCol="0"/>
          <a:lstStyle/>
          <a:p>
            <a:endParaRPr/>
          </a:p>
        </p:txBody>
      </p:sp>
      <p:pic>
        <p:nvPicPr>
          <p:cNvPr id="4" name="object 4"/>
          <p:cNvPicPr/>
          <p:nvPr/>
        </p:nvPicPr>
        <p:blipFill>
          <a:blip r:embed="rId2" cstate="print"/>
          <a:stretch>
            <a:fillRect/>
          </a:stretch>
        </p:blipFill>
        <p:spPr>
          <a:xfrm>
            <a:off x="457200" y="1676400"/>
            <a:ext cx="8001000" cy="2667000"/>
          </a:xfrm>
          <a:prstGeom prst="rect">
            <a:avLst/>
          </a:prstGeom>
        </p:spPr>
      </p:pic>
      <p:sp>
        <p:nvSpPr>
          <p:cNvPr id="5" name="object 5"/>
          <p:cNvSpPr txBox="1"/>
          <p:nvPr/>
        </p:nvSpPr>
        <p:spPr>
          <a:xfrm>
            <a:off x="383540" y="4819903"/>
            <a:ext cx="8051165" cy="1192530"/>
          </a:xfrm>
          <a:prstGeom prst="rect">
            <a:avLst/>
          </a:prstGeom>
        </p:spPr>
        <p:txBody>
          <a:bodyPr vert="horz" wrap="square" lIns="0" tIns="12700" rIns="0" bIns="0" rtlCol="0">
            <a:spAutoFit/>
          </a:bodyPr>
          <a:lstStyle/>
          <a:p>
            <a:pPr marL="12700">
              <a:lnSpc>
                <a:spcPct val="100000"/>
              </a:lnSpc>
              <a:spcBef>
                <a:spcPts val="100"/>
              </a:spcBef>
            </a:pPr>
            <a:r>
              <a:rPr sz="2000" b="1" dirty="0">
                <a:latin typeface="Calibri"/>
                <a:cs typeface="Calibri"/>
              </a:rPr>
              <a:t>Figure</a:t>
            </a:r>
            <a:r>
              <a:rPr sz="2000" b="1" spc="-30" dirty="0">
                <a:latin typeface="Calibri"/>
                <a:cs typeface="Calibri"/>
              </a:rPr>
              <a:t> </a:t>
            </a:r>
            <a:r>
              <a:rPr sz="2000" b="1" dirty="0">
                <a:latin typeface="Calibri"/>
                <a:cs typeface="Calibri"/>
              </a:rPr>
              <a:t>5-3</a:t>
            </a:r>
            <a:r>
              <a:rPr sz="2000" b="1" spc="-35" dirty="0">
                <a:latin typeface="Calibri"/>
                <a:cs typeface="Calibri"/>
              </a:rPr>
              <a:t> </a:t>
            </a:r>
            <a:r>
              <a:rPr sz="2000" i="1" spc="-20" dirty="0">
                <a:latin typeface="Calibri"/>
                <a:cs typeface="Calibri"/>
              </a:rPr>
              <a:t>6LoWPAN</a:t>
            </a:r>
            <a:r>
              <a:rPr sz="2000" i="1" spc="-45" dirty="0">
                <a:latin typeface="Calibri"/>
                <a:cs typeface="Calibri"/>
              </a:rPr>
              <a:t> </a:t>
            </a:r>
            <a:r>
              <a:rPr sz="2000" i="1" dirty="0">
                <a:latin typeface="Calibri"/>
                <a:cs typeface="Calibri"/>
              </a:rPr>
              <a:t>Header</a:t>
            </a:r>
            <a:r>
              <a:rPr sz="2000" i="1" spc="-50" dirty="0">
                <a:latin typeface="Calibri"/>
                <a:cs typeface="Calibri"/>
              </a:rPr>
              <a:t> </a:t>
            </a:r>
            <a:r>
              <a:rPr sz="2000" i="1" spc="-10" dirty="0">
                <a:latin typeface="Calibri"/>
                <a:cs typeface="Calibri"/>
              </a:rPr>
              <a:t>Stacks</a:t>
            </a:r>
            <a:endParaRPr sz="2000">
              <a:latin typeface="Calibri"/>
              <a:cs typeface="Calibri"/>
            </a:endParaRPr>
          </a:p>
          <a:p>
            <a:pPr>
              <a:lnSpc>
                <a:spcPct val="100000"/>
              </a:lnSpc>
              <a:spcBef>
                <a:spcPts val="25"/>
              </a:spcBef>
            </a:pPr>
            <a:endParaRPr sz="2000">
              <a:latin typeface="Calibri"/>
              <a:cs typeface="Calibri"/>
            </a:endParaRPr>
          </a:p>
          <a:p>
            <a:pPr marL="241300" marR="5080">
              <a:lnSpc>
                <a:spcPct val="100000"/>
              </a:lnSpc>
            </a:pPr>
            <a:r>
              <a:rPr sz="1800" u="sng" dirty="0">
                <a:solidFill>
                  <a:srgbClr val="0000FF"/>
                </a:solidFill>
                <a:uFill>
                  <a:solidFill>
                    <a:srgbClr val="0000FF"/>
                  </a:solidFill>
                </a:uFill>
                <a:latin typeface="Arial MT"/>
                <a:cs typeface="Arial MT"/>
              </a:rPr>
              <a:t>Figure</a:t>
            </a:r>
            <a:r>
              <a:rPr sz="1800" u="sng" spc="-35" dirty="0">
                <a:solidFill>
                  <a:srgbClr val="0000FF"/>
                </a:solidFill>
                <a:uFill>
                  <a:solidFill>
                    <a:srgbClr val="0000FF"/>
                  </a:solidFill>
                </a:uFill>
                <a:latin typeface="Arial MT"/>
                <a:cs typeface="Arial MT"/>
              </a:rPr>
              <a:t> </a:t>
            </a:r>
            <a:r>
              <a:rPr sz="1800" u="sng" spc="-10" dirty="0">
                <a:solidFill>
                  <a:srgbClr val="0000FF"/>
                </a:solidFill>
                <a:uFill>
                  <a:solidFill>
                    <a:srgbClr val="0000FF"/>
                  </a:solidFill>
                </a:uFill>
                <a:latin typeface="Arial MT"/>
                <a:cs typeface="Arial MT"/>
              </a:rPr>
              <a:t>5-</a:t>
            </a:r>
            <a:r>
              <a:rPr sz="1800" u="sng" dirty="0">
                <a:solidFill>
                  <a:srgbClr val="0000FF"/>
                </a:solidFill>
                <a:uFill>
                  <a:solidFill>
                    <a:srgbClr val="0000FF"/>
                  </a:solidFill>
                </a:uFill>
                <a:latin typeface="Arial MT"/>
                <a:cs typeface="Arial MT"/>
              </a:rPr>
              <a:t>3</a:t>
            </a:r>
            <a:r>
              <a:rPr sz="1800" u="sng" spc="-45" dirty="0">
                <a:solidFill>
                  <a:srgbClr val="0000FF"/>
                </a:solidFill>
                <a:uFill>
                  <a:solidFill>
                    <a:srgbClr val="0000FF"/>
                  </a:solidFill>
                </a:uFill>
                <a:latin typeface="Arial MT"/>
                <a:cs typeface="Arial MT"/>
              </a:rPr>
              <a:t> </a:t>
            </a:r>
            <a:r>
              <a:rPr sz="1800" dirty="0">
                <a:latin typeface="Arial MT"/>
                <a:cs typeface="Arial MT"/>
              </a:rPr>
              <a:t>shows</a:t>
            </a:r>
            <a:r>
              <a:rPr sz="1800" spc="5" dirty="0">
                <a:latin typeface="Arial MT"/>
                <a:cs typeface="Arial MT"/>
              </a:rPr>
              <a:t> </a:t>
            </a:r>
            <a:r>
              <a:rPr sz="1800" dirty="0">
                <a:latin typeface="Arial MT"/>
                <a:cs typeface="Arial MT"/>
              </a:rPr>
              <a:t>the</a:t>
            </a:r>
            <a:r>
              <a:rPr sz="1800" spc="-50" dirty="0">
                <a:latin typeface="Arial MT"/>
                <a:cs typeface="Arial MT"/>
              </a:rPr>
              <a:t> </a:t>
            </a:r>
            <a:r>
              <a:rPr sz="1800" dirty="0">
                <a:latin typeface="Arial MT"/>
                <a:cs typeface="Arial MT"/>
              </a:rPr>
              <a:t>subheaders</a:t>
            </a:r>
            <a:r>
              <a:rPr sz="1800" spc="-20" dirty="0">
                <a:latin typeface="Arial MT"/>
                <a:cs typeface="Arial MT"/>
              </a:rPr>
              <a:t> </a:t>
            </a:r>
            <a:r>
              <a:rPr sz="1800" dirty="0">
                <a:latin typeface="Arial MT"/>
                <a:cs typeface="Arial MT"/>
              </a:rPr>
              <a:t>related</a:t>
            </a:r>
            <a:r>
              <a:rPr sz="1800" spc="-35" dirty="0">
                <a:latin typeface="Arial MT"/>
                <a:cs typeface="Arial MT"/>
              </a:rPr>
              <a:t> </a:t>
            </a:r>
            <a:r>
              <a:rPr sz="1800" dirty="0">
                <a:latin typeface="Arial MT"/>
                <a:cs typeface="Arial MT"/>
              </a:rPr>
              <a:t>to</a:t>
            </a:r>
            <a:r>
              <a:rPr sz="1800" spc="-45" dirty="0">
                <a:latin typeface="Arial MT"/>
                <a:cs typeface="Arial MT"/>
              </a:rPr>
              <a:t> </a:t>
            </a:r>
            <a:r>
              <a:rPr sz="1800" dirty="0">
                <a:latin typeface="Arial MT"/>
                <a:cs typeface="Arial MT"/>
              </a:rPr>
              <a:t>compression,</a:t>
            </a:r>
            <a:r>
              <a:rPr sz="1800" spc="-15" dirty="0">
                <a:latin typeface="Arial MT"/>
                <a:cs typeface="Arial MT"/>
              </a:rPr>
              <a:t> </a:t>
            </a:r>
            <a:r>
              <a:rPr sz="1800" dirty="0">
                <a:latin typeface="Arial MT"/>
                <a:cs typeface="Arial MT"/>
              </a:rPr>
              <a:t>fragmentation,</a:t>
            </a:r>
            <a:r>
              <a:rPr sz="1800" spc="-30" dirty="0">
                <a:latin typeface="Arial MT"/>
                <a:cs typeface="Arial MT"/>
              </a:rPr>
              <a:t> </a:t>
            </a:r>
            <a:r>
              <a:rPr sz="1800" spc="-25" dirty="0">
                <a:latin typeface="Arial MT"/>
                <a:cs typeface="Arial MT"/>
              </a:rPr>
              <a:t>and </a:t>
            </a:r>
            <a:r>
              <a:rPr sz="1800" dirty="0">
                <a:latin typeface="Arial MT"/>
                <a:cs typeface="Arial MT"/>
              </a:rPr>
              <a:t>mesh</a:t>
            </a:r>
            <a:r>
              <a:rPr sz="1800" spc="-25" dirty="0">
                <a:latin typeface="Arial MT"/>
                <a:cs typeface="Arial MT"/>
              </a:rPr>
              <a:t> </a:t>
            </a:r>
            <a:r>
              <a:rPr sz="1800" spc="-10" dirty="0">
                <a:latin typeface="Arial MT"/>
                <a:cs typeface="Arial MT"/>
              </a:rPr>
              <a:t>addressing</a:t>
            </a:r>
            <a:endParaRPr sz="1800">
              <a:latin typeface="Arial MT"/>
              <a:cs typeface="Arial MT"/>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354278"/>
            <a:ext cx="8074659" cy="6019800"/>
          </a:xfrm>
          <a:prstGeom prst="rect">
            <a:avLst/>
          </a:prstGeom>
        </p:spPr>
        <p:txBody>
          <a:bodyPr vert="horz" wrap="square" lIns="0" tIns="123189" rIns="0" bIns="0" rtlCol="0">
            <a:spAutoFit/>
          </a:bodyPr>
          <a:lstStyle/>
          <a:p>
            <a:pPr marL="354965" indent="-342265">
              <a:lnSpc>
                <a:spcPct val="100000"/>
              </a:lnSpc>
              <a:spcBef>
                <a:spcPts val="969"/>
              </a:spcBef>
              <a:buFont typeface="Arial MT"/>
              <a:buChar char="•"/>
              <a:tabLst>
                <a:tab pos="354965" algn="l"/>
              </a:tabLst>
            </a:pPr>
            <a:r>
              <a:rPr sz="3200" b="1" dirty="0">
                <a:latin typeface="Calibri"/>
                <a:cs typeface="Calibri"/>
              </a:rPr>
              <a:t>Header</a:t>
            </a:r>
            <a:r>
              <a:rPr sz="3200" b="1" spc="-25" dirty="0">
                <a:latin typeface="Calibri"/>
                <a:cs typeface="Calibri"/>
              </a:rPr>
              <a:t> </a:t>
            </a:r>
            <a:r>
              <a:rPr sz="3200" b="1" spc="-10" dirty="0">
                <a:latin typeface="Calibri"/>
                <a:cs typeface="Calibri"/>
              </a:rPr>
              <a:t>Compression</a:t>
            </a:r>
            <a:endParaRPr sz="3200" dirty="0">
              <a:latin typeface="Calibri"/>
              <a:cs typeface="Calibri"/>
            </a:endParaRPr>
          </a:p>
          <a:p>
            <a:pPr marL="354965" indent="-342265">
              <a:lnSpc>
                <a:spcPct val="100000"/>
              </a:lnSpc>
              <a:spcBef>
                <a:spcPts val="595"/>
              </a:spcBef>
              <a:buFont typeface="Arial MT"/>
              <a:buChar char="•"/>
              <a:tabLst>
                <a:tab pos="354965" algn="l"/>
              </a:tabLst>
            </a:pPr>
            <a:r>
              <a:rPr sz="2200" dirty="0">
                <a:latin typeface="Calibri"/>
                <a:cs typeface="Calibri"/>
              </a:rPr>
              <a:t>IPv6</a:t>
            </a:r>
            <a:r>
              <a:rPr sz="2200" spc="90" dirty="0">
                <a:latin typeface="Calibri"/>
                <a:cs typeface="Calibri"/>
              </a:rPr>
              <a:t> </a:t>
            </a:r>
            <a:r>
              <a:rPr sz="2200" dirty="0">
                <a:latin typeface="Calibri"/>
                <a:cs typeface="Calibri"/>
              </a:rPr>
              <a:t>header</a:t>
            </a:r>
            <a:r>
              <a:rPr sz="2200" spc="80" dirty="0">
                <a:latin typeface="Calibri"/>
                <a:cs typeface="Calibri"/>
              </a:rPr>
              <a:t> </a:t>
            </a:r>
            <a:r>
              <a:rPr sz="2200" dirty="0">
                <a:latin typeface="Calibri"/>
                <a:cs typeface="Calibri"/>
              </a:rPr>
              <a:t>compression</a:t>
            </a:r>
            <a:r>
              <a:rPr sz="2200" spc="105" dirty="0">
                <a:latin typeface="Calibri"/>
                <a:cs typeface="Calibri"/>
              </a:rPr>
              <a:t> </a:t>
            </a:r>
            <a:r>
              <a:rPr sz="2200" dirty="0">
                <a:latin typeface="Calibri"/>
                <a:cs typeface="Calibri"/>
              </a:rPr>
              <a:t>for</a:t>
            </a:r>
            <a:r>
              <a:rPr sz="2200" spc="95" dirty="0">
                <a:latin typeface="Calibri"/>
                <a:cs typeface="Calibri"/>
              </a:rPr>
              <a:t> </a:t>
            </a:r>
            <a:r>
              <a:rPr sz="2200" dirty="0">
                <a:latin typeface="Calibri"/>
                <a:cs typeface="Calibri"/>
              </a:rPr>
              <a:t>6LoWPAN</a:t>
            </a:r>
            <a:r>
              <a:rPr sz="2200" spc="100" dirty="0">
                <a:latin typeface="Calibri"/>
                <a:cs typeface="Calibri"/>
              </a:rPr>
              <a:t> </a:t>
            </a:r>
            <a:r>
              <a:rPr sz="2200" dirty="0">
                <a:latin typeface="Calibri"/>
                <a:cs typeface="Calibri"/>
              </a:rPr>
              <a:t>was</a:t>
            </a:r>
            <a:r>
              <a:rPr sz="2200" spc="100" dirty="0">
                <a:latin typeface="Calibri"/>
                <a:cs typeface="Calibri"/>
              </a:rPr>
              <a:t> </a:t>
            </a:r>
            <a:r>
              <a:rPr sz="2200" dirty="0">
                <a:latin typeface="Calibri"/>
                <a:cs typeface="Calibri"/>
              </a:rPr>
              <a:t>defined</a:t>
            </a:r>
            <a:r>
              <a:rPr sz="2200" spc="105" dirty="0">
                <a:latin typeface="Calibri"/>
                <a:cs typeface="Calibri"/>
              </a:rPr>
              <a:t> </a:t>
            </a:r>
            <a:r>
              <a:rPr sz="2200" dirty="0">
                <a:latin typeface="Calibri"/>
                <a:cs typeface="Calibri"/>
              </a:rPr>
              <a:t>initially</a:t>
            </a:r>
            <a:r>
              <a:rPr sz="2200" spc="95" dirty="0">
                <a:latin typeface="Calibri"/>
                <a:cs typeface="Calibri"/>
              </a:rPr>
              <a:t> </a:t>
            </a:r>
            <a:r>
              <a:rPr sz="2200" dirty="0">
                <a:latin typeface="Calibri"/>
                <a:cs typeface="Calibri"/>
              </a:rPr>
              <a:t>in</a:t>
            </a:r>
            <a:r>
              <a:rPr sz="2200" spc="85" dirty="0">
                <a:latin typeface="Calibri"/>
                <a:cs typeface="Calibri"/>
              </a:rPr>
              <a:t> </a:t>
            </a:r>
            <a:r>
              <a:rPr sz="2200" spc="-25" dirty="0">
                <a:latin typeface="Calibri"/>
                <a:cs typeface="Calibri"/>
              </a:rPr>
              <a:t>RFC</a:t>
            </a:r>
            <a:endParaRPr sz="2200" dirty="0">
              <a:latin typeface="Calibri"/>
              <a:cs typeface="Calibri"/>
            </a:endParaRPr>
          </a:p>
          <a:p>
            <a:pPr marL="355600">
              <a:lnSpc>
                <a:spcPct val="100000"/>
              </a:lnSpc>
            </a:pPr>
            <a:r>
              <a:rPr sz="2200" b="1" dirty="0">
                <a:latin typeface="Calibri"/>
                <a:cs typeface="Calibri"/>
              </a:rPr>
              <a:t>4944</a:t>
            </a:r>
            <a:r>
              <a:rPr sz="2200" b="1" spc="-60" dirty="0">
                <a:latin typeface="Calibri"/>
                <a:cs typeface="Calibri"/>
              </a:rPr>
              <a:t> </a:t>
            </a:r>
            <a:r>
              <a:rPr sz="2200" b="1" dirty="0">
                <a:latin typeface="Calibri"/>
                <a:cs typeface="Calibri"/>
              </a:rPr>
              <a:t>and</a:t>
            </a:r>
            <a:r>
              <a:rPr sz="2200" b="1" spc="-30" dirty="0">
                <a:latin typeface="Calibri"/>
                <a:cs typeface="Calibri"/>
              </a:rPr>
              <a:t> </a:t>
            </a:r>
            <a:r>
              <a:rPr sz="2200" b="1" dirty="0">
                <a:latin typeface="Calibri"/>
                <a:cs typeface="Calibri"/>
              </a:rPr>
              <a:t>subsequently</a:t>
            </a:r>
            <a:r>
              <a:rPr sz="2200" b="1" spc="-40" dirty="0">
                <a:latin typeface="Calibri"/>
                <a:cs typeface="Calibri"/>
              </a:rPr>
              <a:t> </a:t>
            </a:r>
            <a:r>
              <a:rPr sz="2200" b="1" dirty="0">
                <a:latin typeface="Calibri"/>
                <a:cs typeface="Calibri"/>
              </a:rPr>
              <a:t>updated</a:t>
            </a:r>
            <a:r>
              <a:rPr sz="2200" b="1" spc="-20" dirty="0">
                <a:latin typeface="Calibri"/>
                <a:cs typeface="Calibri"/>
              </a:rPr>
              <a:t> </a:t>
            </a:r>
            <a:r>
              <a:rPr sz="2200" b="1" dirty="0">
                <a:latin typeface="Calibri"/>
                <a:cs typeface="Calibri"/>
              </a:rPr>
              <a:t>by</a:t>
            </a:r>
            <a:r>
              <a:rPr sz="2200" b="1" spc="-45" dirty="0">
                <a:latin typeface="Calibri"/>
                <a:cs typeface="Calibri"/>
              </a:rPr>
              <a:t> </a:t>
            </a:r>
            <a:r>
              <a:rPr sz="2200" b="1" dirty="0">
                <a:latin typeface="Calibri"/>
                <a:cs typeface="Calibri"/>
              </a:rPr>
              <a:t>RFC</a:t>
            </a:r>
            <a:r>
              <a:rPr sz="2200" b="1" spc="-50" dirty="0">
                <a:latin typeface="Calibri"/>
                <a:cs typeface="Calibri"/>
              </a:rPr>
              <a:t> </a:t>
            </a:r>
            <a:r>
              <a:rPr sz="2200" b="1" spc="-10" dirty="0">
                <a:latin typeface="Calibri"/>
                <a:cs typeface="Calibri"/>
              </a:rPr>
              <a:t>6282</a:t>
            </a:r>
            <a:r>
              <a:rPr sz="2200" spc="-10" dirty="0">
                <a:latin typeface="Calibri"/>
                <a:cs typeface="Calibri"/>
              </a:rPr>
              <a:t>.</a:t>
            </a:r>
            <a:endParaRPr sz="2200" dirty="0">
              <a:latin typeface="Calibri"/>
              <a:cs typeface="Calibri"/>
            </a:endParaRPr>
          </a:p>
          <a:p>
            <a:pPr marL="355600" marR="7620" indent="-342900">
              <a:lnSpc>
                <a:spcPct val="110100"/>
              </a:lnSpc>
              <a:spcBef>
                <a:spcPts val="260"/>
              </a:spcBef>
              <a:buChar char="•"/>
              <a:tabLst>
                <a:tab pos="355600" algn="l"/>
                <a:tab pos="417830" algn="l"/>
              </a:tabLst>
            </a:pPr>
            <a:r>
              <a:rPr sz="2200" dirty="0">
                <a:latin typeface="Arial MT"/>
                <a:cs typeface="Arial MT"/>
              </a:rPr>
              <a:t>	</a:t>
            </a:r>
            <a:r>
              <a:rPr sz="2200" dirty="0">
                <a:latin typeface="Calibri"/>
                <a:cs typeface="Calibri"/>
              </a:rPr>
              <a:t>This</a:t>
            </a:r>
            <a:r>
              <a:rPr sz="2200" spc="160" dirty="0">
                <a:latin typeface="Calibri"/>
                <a:cs typeface="Calibri"/>
              </a:rPr>
              <a:t> </a:t>
            </a:r>
            <a:r>
              <a:rPr sz="2200" dirty="0">
                <a:latin typeface="Calibri"/>
                <a:cs typeface="Calibri"/>
              </a:rPr>
              <a:t>capability</a:t>
            </a:r>
            <a:r>
              <a:rPr sz="2200" spc="150" dirty="0">
                <a:latin typeface="Calibri"/>
                <a:cs typeface="Calibri"/>
              </a:rPr>
              <a:t> </a:t>
            </a:r>
            <a:r>
              <a:rPr sz="2200" dirty="0">
                <a:latin typeface="Calibri"/>
                <a:cs typeface="Calibri"/>
              </a:rPr>
              <a:t>shrinks</a:t>
            </a:r>
            <a:r>
              <a:rPr sz="2200" spc="160" dirty="0">
                <a:latin typeface="Calibri"/>
                <a:cs typeface="Calibri"/>
              </a:rPr>
              <a:t> </a:t>
            </a:r>
            <a:r>
              <a:rPr sz="2200" dirty="0">
                <a:latin typeface="Calibri"/>
                <a:cs typeface="Calibri"/>
              </a:rPr>
              <a:t>the</a:t>
            </a:r>
            <a:r>
              <a:rPr sz="2200" spc="155" dirty="0">
                <a:latin typeface="Calibri"/>
                <a:cs typeface="Calibri"/>
              </a:rPr>
              <a:t> </a:t>
            </a:r>
            <a:r>
              <a:rPr sz="2200" dirty="0">
                <a:latin typeface="Calibri"/>
                <a:cs typeface="Calibri"/>
              </a:rPr>
              <a:t>size</a:t>
            </a:r>
            <a:r>
              <a:rPr sz="2200" spc="155" dirty="0">
                <a:latin typeface="Calibri"/>
                <a:cs typeface="Calibri"/>
              </a:rPr>
              <a:t> </a:t>
            </a:r>
            <a:r>
              <a:rPr sz="2200" dirty="0">
                <a:latin typeface="Calibri"/>
                <a:cs typeface="Calibri"/>
              </a:rPr>
              <a:t>of</a:t>
            </a:r>
            <a:r>
              <a:rPr sz="2200" spc="165" dirty="0">
                <a:latin typeface="Calibri"/>
                <a:cs typeface="Calibri"/>
              </a:rPr>
              <a:t> </a:t>
            </a:r>
            <a:r>
              <a:rPr sz="2200" dirty="0">
                <a:latin typeface="Calibri"/>
                <a:cs typeface="Calibri"/>
              </a:rPr>
              <a:t>IPv6’s</a:t>
            </a:r>
            <a:r>
              <a:rPr sz="2200" spc="150" dirty="0">
                <a:latin typeface="Calibri"/>
                <a:cs typeface="Calibri"/>
              </a:rPr>
              <a:t> </a:t>
            </a:r>
            <a:r>
              <a:rPr sz="2200" spc="-10" dirty="0">
                <a:latin typeface="Calibri"/>
                <a:cs typeface="Calibri"/>
              </a:rPr>
              <a:t>40-</a:t>
            </a:r>
            <a:r>
              <a:rPr sz="2200" dirty="0">
                <a:latin typeface="Calibri"/>
                <a:cs typeface="Calibri"/>
              </a:rPr>
              <a:t>byte</a:t>
            </a:r>
            <a:r>
              <a:rPr sz="2200" spc="155" dirty="0">
                <a:latin typeface="Calibri"/>
                <a:cs typeface="Calibri"/>
              </a:rPr>
              <a:t> </a:t>
            </a:r>
            <a:r>
              <a:rPr sz="2200" dirty="0">
                <a:latin typeface="Calibri"/>
                <a:cs typeface="Calibri"/>
              </a:rPr>
              <a:t>headers</a:t>
            </a:r>
            <a:r>
              <a:rPr sz="2200" spc="150" dirty="0">
                <a:latin typeface="Calibri"/>
                <a:cs typeface="Calibri"/>
              </a:rPr>
              <a:t> </a:t>
            </a:r>
            <a:r>
              <a:rPr sz="2200" dirty="0">
                <a:latin typeface="Calibri"/>
                <a:cs typeface="Calibri"/>
              </a:rPr>
              <a:t>and</a:t>
            </a:r>
            <a:r>
              <a:rPr sz="2200" spc="150" dirty="0">
                <a:latin typeface="Calibri"/>
                <a:cs typeface="Calibri"/>
              </a:rPr>
              <a:t> </a:t>
            </a:r>
            <a:r>
              <a:rPr sz="2200" spc="-20" dirty="0">
                <a:latin typeface="Calibri"/>
                <a:cs typeface="Calibri"/>
              </a:rPr>
              <a:t>User </a:t>
            </a:r>
            <a:r>
              <a:rPr sz="2200" spc="-10" dirty="0">
                <a:latin typeface="Calibri"/>
                <a:cs typeface="Calibri"/>
              </a:rPr>
              <a:t>Datagram</a:t>
            </a:r>
            <a:r>
              <a:rPr sz="2200" spc="-65" dirty="0">
                <a:latin typeface="Calibri"/>
                <a:cs typeface="Calibri"/>
              </a:rPr>
              <a:t> </a:t>
            </a:r>
            <a:r>
              <a:rPr sz="2200" spc="-20" dirty="0">
                <a:latin typeface="Calibri"/>
                <a:cs typeface="Calibri"/>
              </a:rPr>
              <a:t>Protocol’s</a:t>
            </a:r>
            <a:r>
              <a:rPr sz="2200" spc="-45" dirty="0">
                <a:latin typeface="Calibri"/>
                <a:cs typeface="Calibri"/>
              </a:rPr>
              <a:t> </a:t>
            </a:r>
            <a:r>
              <a:rPr sz="2200" spc="-10" dirty="0">
                <a:latin typeface="Calibri"/>
                <a:cs typeface="Calibri"/>
              </a:rPr>
              <a:t>(UDP’s)</a:t>
            </a:r>
            <a:r>
              <a:rPr sz="2200" spc="-45" dirty="0">
                <a:latin typeface="Calibri"/>
                <a:cs typeface="Calibri"/>
              </a:rPr>
              <a:t> </a:t>
            </a:r>
            <a:r>
              <a:rPr sz="2200" spc="-10" dirty="0">
                <a:latin typeface="Calibri"/>
                <a:cs typeface="Calibri"/>
              </a:rPr>
              <a:t>8-</a:t>
            </a:r>
            <a:r>
              <a:rPr sz="2200" dirty="0">
                <a:latin typeface="Calibri"/>
                <a:cs typeface="Calibri"/>
              </a:rPr>
              <a:t>byte</a:t>
            </a:r>
            <a:r>
              <a:rPr sz="2200" spc="-30" dirty="0">
                <a:latin typeface="Calibri"/>
                <a:cs typeface="Calibri"/>
              </a:rPr>
              <a:t> </a:t>
            </a:r>
            <a:r>
              <a:rPr sz="2200" dirty="0">
                <a:latin typeface="Calibri"/>
                <a:cs typeface="Calibri"/>
              </a:rPr>
              <a:t>headers</a:t>
            </a:r>
            <a:r>
              <a:rPr sz="2200" spc="-45" dirty="0">
                <a:latin typeface="Calibri"/>
                <a:cs typeface="Calibri"/>
              </a:rPr>
              <a:t> </a:t>
            </a:r>
            <a:r>
              <a:rPr sz="2200" dirty="0">
                <a:latin typeface="Calibri"/>
                <a:cs typeface="Calibri"/>
              </a:rPr>
              <a:t>down</a:t>
            </a:r>
            <a:r>
              <a:rPr sz="2200" spc="-65" dirty="0">
                <a:latin typeface="Calibri"/>
                <a:cs typeface="Calibri"/>
              </a:rPr>
              <a:t> </a:t>
            </a:r>
            <a:r>
              <a:rPr sz="2200" dirty="0">
                <a:latin typeface="Calibri"/>
                <a:cs typeface="Calibri"/>
              </a:rPr>
              <a:t>as</a:t>
            </a:r>
            <a:r>
              <a:rPr sz="2200" spc="-50" dirty="0">
                <a:latin typeface="Calibri"/>
                <a:cs typeface="Calibri"/>
              </a:rPr>
              <a:t> </a:t>
            </a:r>
            <a:r>
              <a:rPr sz="2200" dirty="0">
                <a:latin typeface="Calibri"/>
                <a:cs typeface="Calibri"/>
              </a:rPr>
              <a:t>low</a:t>
            </a:r>
            <a:r>
              <a:rPr sz="2200" spc="-45" dirty="0">
                <a:latin typeface="Calibri"/>
                <a:cs typeface="Calibri"/>
              </a:rPr>
              <a:t> </a:t>
            </a:r>
            <a:r>
              <a:rPr sz="2200" dirty="0">
                <a:latin typeface="Calibri"/>
                <a:cs typeface="Calibri"/>
              </a:rPr>
              <a:t>as</a:t>
            </a:r>
            <a:r>
              <a:rPr sz="2200" spc="-55" dirty="0">
                <a:latin typeface="Calibri"/>
                <a:cs typeface="Calibri"/>
              </a:rPr>
              <a:t> </a:t>
            </a:r>
            <a:r>
              <a:rPr sz="2200" dirty="0">
                <a:latin typeface="Calibri"/>
                <a:cs typeface="Calibri"/>
              </a:rPr>
              <a:t>6</a:t>
            </a:r>
            <a:r>
              <a:rPr sz="2200" spc="-45" dirty="0">
                <a:latin typeface="Calibri"/>
                <a:cs typeface="Calibri"/>
              </a:rPr>
              <a:t> </a:t>
            </a:r>
            <a:r>
              <a:rPr sz="2200" spc="-10" dirty="0">
                <a:latin typeface="Calibri"/>
                <a:cs typeface="Calibri"/>
              </a:rPr>
              <a:t>bytes </a:t>
            </a:r>
            <a:r>
              <a:rPr sz="2200" dirty="0">
                <a:latin typeface="Calibri"/>
                <a:cs typeface="Calibri"/>
              </a:rPr>
              <a:t>combined</a:t>
            </a:r>
            <a:r>
              <a:rPr sz="2200" spc="-60" dirty="0">
                <a:latin typeface="Calibri"/>
                <a:cs typeface="Calibri"/>
              </a:rPr>
              <a:t> </a:t>
            </a:r>
            <a:r>
              <a:rPr sz="2200" dirty="0">
                <a:latin typeface="Calibri"/>
                <a:cs typeface="Calibri"/>
              </a:rPr>
              <a:t>in</a:t>
            </a:r>
            <a:r>
              <a:rPr sz="2200" spc="-70" dirty="0">
                <a:latin typeface="Calibri"/>
                <a:cs typeface="Calibri"/>
              </a:rPr>
              <a:t> </a:t>
            </a:r>
            <a:r>
              <a:rPr sz="2200" dirty="0">
                <a:latin typeface="Calibri"/>
                <a:cs typeface="Calibri"/>
              </a:rPr>
              <a:t>some</a:t>
            </a:r>
            <a:r>
              <a:rPr sz="2200" spc="-40" dirty="0">
                <a:latin typeface="Calibri"/>
                <a:cs typeface="Calibri"/>
              </a:rPr>
              <a:t> </a:t>
            </a:r>
            <a:r>
              <a:rPr sz="2200" spc="-10" dirty="0">
                <a:latin typeface="Calibri"/>
                <a:cs typeface="Calibri"/>
              </a:rPr>
              <a:t>cases.</a:t>
            </a:r>
            <a:endParaRPr sz="2200" dirty="0">
              <a:latin typeface="Calibri"/>
              <a:cs typeface="Calibri"/>
            </a:endParaRPr>
          </a:p>
          <a:p>
            <a:pPr>
              <a:lnSpc>
                <a:spcPct val="100000"/>
              </a:lnSpc>
              <a:spcBef>
                <a:spcPts val="750"/>
              </a:spcBef>
            </a:pPr>
            <a:endParaRPr sz="2200" dirty="0">
              <a:latin typeface="Calibri"/>
              <a:cs typeface="Calibri"/>
            </a:endParaRPr>
          </a:p>
          <a:p>
            <a:pPr marL="355600" marR="7620" algn="just">
              <a:lnSpc>
                <a:spcPct val="100000"/>
              </a:lnSpc>
            </a:pPr>
            <a:r>
              <a:rPr sz="2400" dirty="0">
                <a:solidFill>
                  <a:srgbClr val="006FC0"/>
                </a:solidFill>
                <a:latin typeface="Calibri"/>
                <a:cs typeface="Calibri"/>
              </a:rPr>
              <a:t>At</a:t>
            </a:r>
            <a:r>
              <a:rPr sz="2400" spc="-35" dirty="0">
                <a:solidFill>
                  <a:srgbClr val="006FC0"/>
                </a:solidFill>
                <a:latin typeface="Calibri"/>
                <a:cs typeface="Calibri"/>
              </a:rPr>
              <a:t> </a:t>
            </a:r>
            <a:r>
              <a:rPr sz="2400" dirty="0">
                <a:solidFill>
                  <a:srgbClr val="006FC0"/>
                </a:solidFill>
                <a:latin typeface="Calibri"/>
                <a:cs typeface="Calibri"/>
              </a:rPr>
              <a:t>a</a:t>
            </a:r>
            <a:r>
              <a:rPr sz="2400" spc="-35" dirty="0">
                <a:solidFill>
                  <a:srgbClr val="006FC0"/>
                </a:solidFill>
                <a:latin typeface="Calibri"/>
                <a:cs typeface="Calibri"/>
              </a:rPr>
              <a:t> </a:t>
            </a:r>
            <a:r>
              <a:rPr sz="2400" dirty="0">
                <a:solidFill>
                  <a:srgbClr val="006FC0"/>
                </a:solidFill>
                <a:latin typeface="Calibri"/>
                <a:cs typeface="Calibri"/>
              </a:rPr>
              <a:t>high</a:t>
            </a:r>
            <a:r>
              <a:rPr sz="2400" spc="-35" dirty="0">
                <a:solidFill>
                  <a:srgbClr val="006FC0"/>
                </a:solidFill>
                <a:latin typeface="Calibri"/>
                <a:cs typeface="Calibri"/>
              </a:rPr>
              <a:t> </a:t>
            </a:r>
            <a:r>
              <a:rPr sz="2400" dirty="0">
                <a:solidFill>
                  <a:srgbClr val="006FC0"/>
                </a:solidFill>
                <a:latin typeface="Calibri"/>
                <a:cs typeface="Calibri"/>
              </a:rPr>
              <a:t>level,</a:t>
            </a:r>
            <a:r>
              <a:rPr sz="2400" spc="-35" dirty="0">
                <a:solidFill>
                  <a:srgbClr val="006FC0"/>
                </a:solidFill>
                <a:latin typeface="Calibri"/>
                <a:cs typeface="Calibri"/>
              </a:rPr>
              <a:t> </a:t>
            </a:r>
            <a:r>
              <a:rPr sz="2400" spc="-10" dirty="0">
                <a:solidFill>
                  <a:srgbClr val="006FC0"/>
                </a:solidFill>
                <a:latin typeface="Calibri"/>
                <a:cs typeface="Calibri"/>
              </a:rPr>
              <a:t>6LoWPAN</a:t>
            </a:r>
            <a:r>
              <a:rPr sz="2400" spc="-45" dirty="0">
                <a:solidFill>
                  <a:srgbClr val="006FC0"/>
                </a:solidFill>
                <a:latin typeface="Calibri"/>
                <a:cs typeface="Calibri"/>
              </a:rPr>
              <a:t> </a:t>
            </a:r>
            <a:r>
              <a:rPr sz="2400" dirty="0">
                <a:solidFill>
                  <a:srgbClr val="006FC0"/>
                </a:solidFill>
                <a:latin typeface="Calibri"/>
                <a:cs typeface="Calibri"/>
              </a:rPr>
              <a:t>works</a:t>
            </a:r>
            <a:r>
              <a:rPr sz="2400" spc="-40" dirty="0">
                <a:solidFill>
                  <a:srgbClr val="006FC0"/>
                </a:solidFill>
                <a:latin typeface="Calibri"/>
                <a:cs typeface="Calibri"/>
              </a:rPr>
              <a:t> </a:t>
            </a:r>
            <a:r>
              <a:rPr sz="2400" dirty="0">
                <a:solidFill>
                  <a:srgbClr val="006FC0"/>
                </a:solidFill>
                <a:latin typeface="Calibri"/>
                <a:cs typeface="Calibri"/>
              </a:rPr>
              <a:t>by</a:t>
            </a:r>
            <a:r>
              <a:rPr sz="2400" spc="-25" dirty="0">
                <a:solidFill>
                  <a:srgbClr val="006FC0"/>
                </a:solidFill>
                <a:latin typeface="Calibri"/>
                <a:cs typeface="Calibri"/>
              </a:rPr>
              <a:t> </a:t>
            </a:r>
            <a:r>
              <a:rPr sz="2400" dirty="0">
                <a:solidFill>
                  <a:srgbClr val="006FC0"/>
                </a:solidFill>
                <a:latin typeface="Calibri"/>
                <a:cs typeface="Calibri"/>
              </a:rPr>
              <a:t>taking</a:t>
            </a:r>
            <a:r>
              <a:rPr sz="2400" spc="-45" dirty="0">
                <a:solidFill>
                  <a:srgbClr val="006FC0"/>
                </a:solidFill>
                <a:latin typeface="Calibri"/>
                <a:cs typeface="Calibri"/>
              </a:rPr>
              <a:t> </a:t>
            </a:r>
            <a:r>
              <a:rPr sz="2400" spc="-10" dirty="0">
                <a:solidFill>
                  <a:srgbClr val="006FC0"/>
                </a:solidFill>
                <a:latin typeface="Calibri"/>
                <a:cs typeface="Calibri"/>
              </a:rPr>
              <a:t>advantage</a:t>
            </a:r>
            <a:r>
              <a:rPr sz="2400" spc="-25" dirty="0">
                <a:solidFill>
                  <a:srgbClr val="006FC0"/>
                </a:solidFill>
                <a:latin typeface="Calibri"/>
                <a:cs typeface="Calibri"/>
              </a:rPr>
              <a:t> </a:t>
            </a:r>
            <a:r>
              <a:rPr sz="2400" dirty="0">
                <a:solidFill>
                  <a:srgbClr val="006FC0"/>
                </a:solidFill>
                <a:latin typeface="Calibri"/>
                <a:cs typeface="Calibri"/>
              </a:rPr>
              <a:t>of</a:t>
            </a:r>
            <a:r>
              <a:rPr sz="2400" spc="-40" dirty="0">
                <a:solidFill>
                  <a:srgbClr val="006FC0"/>
                </a:solidFill>
                <a:latin typeface="Calibri"/>
                <a:cs typeface="Calibri"/>
              </a:rPr>
              <a:t> </a:t>
            </a:r>
            <a:r>
              <a:rPr sz="2400" spc="-10" dirty="0">
                <a:solidFill>
                  <a:srgbClr val="006FC0"/>
                </a:solidFill>
                <a:latin typeface="Calibri"/>
                <a:cs typeface="Calibri"/>
              </a:rPr>
              <a:t>shared </a:t>
            </a:r>
            <a:r>
              <a:rPr sz="2400" dirty="0">
                <a:solidFill>
                  <a:srgbClr val="006FC0"/>
                </a:solidFill>
                <a:latin typeface="Calibri"/>
                <a:cs typeface="Calibri"/>
              </a:rPr>
              <a:t>information</a:t>
            </a:r>
            <a:r>
              <a:rPr sz="2400" spc="-45" dirty="0">
                <a:solidFill>
                  <a:srgbClr val="006FC0"/>
                </a:solidFill>
                <a:latin typeface="Calibri"/>
                <a:cs typeface="Calibri"/>
              </a:rPr>
              <a:t> </a:t>
            </a:r>
            <a:r>
              <a:rPr sz="2400" dirty="0">
                <a:solidFill>
                  <a:srgbClr val="006FC0"/>
                </a:solidFill>
                <a:latin typeface="Calibri"/>
                <a:cs typeface="Calibri"/>
              </a:rPr>
              <a:t>known</a:t>
            </a:r>
            <a:r>
              <a:rPr sz="2400" spc="-10" dirty="0">
                <a:solidFill>
                  <a:srgbClr val="006FC0"/>
                </a:solidFill>
                <a:latin typeface="Calibri"/>
                <a:cs typeface="Calibri"/>
              </a:rPr>
              <a:t> </a:t>
            </a:r>
            <a:r>
              <a:rPr sz="2400" dirty="0">
                <a:solidFill>
                  <a:srgbClr val="006FC0"/>
                </a:solidFill>
                <a:latin typeface="Calibri"/>
                <a:cs typeface="Calibri"/>
              </a:rPr>
              <a:t>by</a:t>
            </a:r>
            <a:r>
              <a:rPr sz="2400" spc="-15" dirty="0">
                <a:solidFill>
                  <a:srgbClr val="006FC0"/>
                </a:solidFill>
                <a:latin typeface="Calibri"/>
                <a:cs typeface="Calibri"/>
              </a:rPr>
              <a:t> </a:t>
            </a:r>
            <a:r>
              <a:rPr sz="2400" dirty="0">
                <a:solidFill>
                  <a:srgbClr val="006FC0"/>
                </a:solidFill>
                <a:latin typeface="Calibri"/>
                <a:cs typeface="Calibri"/>
              </a:rPr>
              <a:t>all</a:t>
            </a:r>
            <a:r>
              <a:rPr sz="2400" spc="-15" dirty="0">
                <a:solidFill>
                  <a:srgbClr val="006FC0"/>
                </a:solidFill>
                <a:latin typeface="Calibri"/>
                <a:cs typeface="Calibri"/>
              </a:rPr>
              <a:t> </a:t>
            </a:r>
            <a:r>
              <a:rPr sz="2400" dirty="0">
                <a:solidFill>
                  <a:srgbClr val="006FC0"/>
                </a:solidFill>
                <a:latin typeface="Calibri"/>
                <a:cs typeface="Calibri"/>
              </a:rPr>
              <a:t>nodes</a:t>
            </a:r>
            <a:r>
              <a:rPr sz="2400" spc="-15" dirty="0">
                <a:solidFill>
                  <a:srgbClr val="006FC0"/>
                </a:solidFill>
                <a:latin typeface="Calibri"/>
                <a:cs typeface="Calibri"/>
              </a:rPr>
              <a:t> </a:t>
            </a:r>
            <a:r>
              <a:rPr sz="2400" dirty="0">
                <a:solidFill>
                  <a:srgbClr val="006FC0"/>
                </a:solidFill>
                <a:latin typeface="Calibri"/>
                <a:cs typeface="Calibri"/>
              </a:rPr>
              <a:t>from</a:t>
            </a:r>
            <a:r>
              <a:rPr sz="2400" spc="-10" dirty="0">
                <a:solidFill>
                  <a:srgbClr val="006FC0"/>
                </a:solidFill>
                <a:latin typeface="Calibri"/>
                <a:cs typeface="Calibri"/>
              </a:rPr>
              <a:t> </a:t>
            </a:r>
            <a:r>
              <a:rPr sz="2400" dirty="0">
                <a:solidFill>
                  <a:srgbClr val="006FC0"/>
                </a:solidFill>
                <a:latin typeface="Calibri"/>
                <a:cs typeface="Calibri"/>
              </a:rPr>
              <a:t>their</a:t>
            </a:r>
            <a:r>
              <a:rPr sz="2400" spc="-15" dirty="0">
                <a:solidFill>
                  <a:srgbClr val="006FC0"/>
                </a:solidFill>
                <a:latin typeface="Calibri"/>
                <a:cs typeface="Calibri"/>
              </a:rPr>
              <a:t> </a:t>
            </a:r>
            <a:r>
              <a:rPr sz="2400" dirty="0">
                <a:solidFill>
                  <a:srgbClr val="006FC0"/>
                </a:solidFill>
                <a:latin typeface="Calibri"/>
                <a:cs typeface="Calibri"/>
              </a:rPr>
              <a:t>participation</a:t>
            </a:r>
            <a:r>
              <a:rPr sz="2400" spc="-15" dirty="0">
                <a:solidFill>
                  <a:srgbClr val="006FC0"/>
                </a:solidFill>
                <a:latin typeface="Calibri"/>
                <a:cs typeface="Calibri"/>
              </a:rPr>
              <a:t> </a:t>
            </a:r>
            <a:r>
              <a:rPr sz="2400" dirty="0">
                <a:solidFill>
                  <a:srgbClr val="006FC0"/>
                </a:solidFill>
                <a:latin typeface="Calibri"/>
                <a:cs typeface="Calibri"/>
              </a:rPr>
              <a:t>in</a:t>
            </a:r>
            <a:r>
              <a:rPr sz="2400" spc="-15" dirty="0">
                <a:solidFill>
                  <a:srgbClr val="006FC0"/>
                </a:solidFill>
                <a:latin typeface="Calibri"/>
                <a:cs typeface="Calibri"/>
              </a:rPr>
              <a:t> </a:t>
            </a:r>
            <a:r>
              <a:rPr sz="2400" spc="-25" dirty="0">
                <a:solidFill>
                  <a:srgbClr val="006FC0"/>
                </a:solidFill>
                <a:latin typeface="Calibri"/>
                <a:cs typeface="Calibri"/>
              </a:rPr>
              <a:t>the </a:t>
            </a:r>
            <a:r>
              <a:rPr sz="2400" dirty="0">
                <a:solidFill>
                  <a:srgbClr val="006FC0"/>
                </a:solidFill>
                <a:latin typeface="Calibri"/>
                <a:cs typeface="Calibri"/>
              </a:rPr>
              <a:t>local</a:t>
            </a:r>
            <a:r>
              <a:rPr sz="2400" spc="-50" dirty="0">
                <a:solidFill>
                  <a:srgbClr val="006FC0"/>
                </a:solidFill>
                <a:latin typeface="Calibri"/>
                <a:cs typeface="Calibri"/>
              </a:rPr>
              <a:t> </a:t>
            </a:r>
            <a:r>
              <a:rPr sz="2400" spc="-10" dirty="0">
                <a:solidFill>
                  <a:srgbClr val="006FC0"/>
                </a:solidFill>
                <a:latin typeface="Calibri"/>
                <a:cs typeface="Calibri"/>
              </a:rPr>
              <a:t>network.</a:t>
            </a:r>
            <a:endParaRPr sz="2400" dirty="0">
              <a:latin typeface="Calibri"/>
              <a:cs typeface="Calibri"/>
            </a:endParaRPr>
          </a:p>
          <a:p>
            <a:pPr>
              <a:lnSpc>
                <a:spcPct val="100000"/>
              </a:lnSpc>
              <a:spcBef>
                <a:spcPts val="1105"/>
              </a:spcBef>
            </a:pPr>
            <a:endParaRPr sz="2400" dirty="0">
              <a:latin typeface="Calibri"/>
              <a:cs typeface="Calibri"/>
            </a:endParaRPr>
          </a:p>
          <a:p>
            <a:pPr marL="355600" marR="5080" indent="-342900" algn="just">
              <a:lnSpc>
                <a:spcPct val="100000"/>
              </a:lnSpc>
            </a:pPr>
            <a:r>
              <a:rPr lang="en-IN" sz="2400" dirty="0" smtClean="0">
                <a:latin typeface="Calibri"/>
                <a:cs typeface="Calibri"/>
              </a:rPr>
              <a:t>     </a:t>
            </a:r>
            <a:r>
              <a:rPr sz="2400" dirty="0" smtClean="0">
                <a:latin typeface="Calibri"/>
                <a:cs typeface="Calibri"/>
              </a:rPr>
              <a:t>In</a:t>
            </a:r>
            <a:r>
              <a:rPr sz="2400" spc="350" dirty="0" smtClean="0">
                <a:latin typeface="Calibri"/>
                <a:cs typeface="Calibri"/>
              </a:rPr>
              <a:t> </a:t>
            </a:r>
            <a:r>
              <a:rPr sz="2400" dirty="0">
                <a:latin typeface="Calibri"/>
                <a:cs typeface="Calibri"/>
              </a:rPr>
              <a:t>addition,</a:t>
            </a:r>
            <a:r>
              <a:rPr sz="2400" spc="330" dirty="0">
                <a:latin typeface="Calibri"/>
                <a:cs typeface="Calibri"/>
              </a:rPr>
              <a:t> </a:t>
            </a:r>
            <a:r>
              <a:rPr sz="2400" dirty="0">
                <a:latin typeface="Calibri"/>
                <a:cs typeface="Calibri"/>
              </a:rPr>
              <a:t>it</a:t>
            </a:r>
            <a:r>
              <a:rPr sz="2400" u="sng" spc="355" dirty="0">
                <a:solidFill>
                  <a:srgbClr val="0000FF"/>
                </a:solidFill>
                <a:uFill>
                  <a:solidFill>
                    <a:srgbClr val="0000FF"/>
                  </a:solidFill>
                </a:uFill>
                <a:latin typeface="Calibri"/>
                <a:cs typeface="Calibri"/>
              </a:rPr>
              <a:t> </a:t>
            </a:r>
            <a:r>
              <a:rPr sz="2400" u="sng" dirty="0">
                <a:solidFill>
                  <a:srgbClr val="0000FF"/>
                </a:solidFill>
                <a:uFill>
                  <a:solidFill>
                    <a:srgbClr val="0000FF"/>
                  </a:solidFill>
                </a:uFill>
                <a:latin typeface="Calibri"/>
                <a:cs typeface="Calibri"/>
              </a:rPr>
              <a:t>omits</a:t>
            </a:r>
            <a:r>
              <a:rPr sz="2400" u="sng" spc="355" dirty="0">
                <a:solidFill>
                  <a:srgbClr val="0000FF"/>
                </a:solidFill>
                <a:uFill>
                  <a:solidFill>
                    <a:srgbClr val="0000FF"/>
                  </a:solidFill>
                </a:uFill>
                <a:latin typeface="Calibri"/>
                <a:cs typeface="Calibri"/>
              </a:rPr>
              <a:t> </a:t>
            </a:r>
            <a:r>
              <a:rPr sz="2400" u="sng" dirty="0">
                <a:solidFill>
                  <a:srgbClr val="0000FF"/>
                </a:solidFill>
                <a:uFill>
                  <a:solidFill>
                    <a:srgbClr val="0000FF"/>
                  </a:solidFill>
                </a:uFill>
                <a:latin typeface="Calibri"/>
                <a:cs typeface="Calibri"/>
              </a:rPr>
              <a:t>some</a:t>
            </a:r>
            <a:r>
              <a:rPr sz="2400" u="sng" spc="360" dirty="0">
                <a:solidFill>
                  <a:srgbClr val="0000FF"/>
                </a:solidFill>
                <a:uFill>
                  <a:solidFill>
                    <a:srgbClr val="0000FF"/>
                  </a:solidFill>
                </a:uFill>
                <a:latin typeface="Calibri"/>
                <a:cs typeface="Calibri"/>
              </a:rPr>
              <a:t> </a:t>
            </a:r>
            <a:r>
              <a:rPr sz="2400" u="sng" dirty="0">
                <a:solidFill>
                  <a:srgbClr val="0000FF"/>
                </a:solidFill>
                <a:uFill>
                  <a:solidFill>
                    <a:srgbClr val="0000FF"/>
                  </a:solidFill>
                </a:uFill>
                <a:latin typeface="Calibri"/>
                <a:cs typeface="Calibri"/>
              </a:rPr>
              <a:t>standard</a:t>
            </a:r>
            <a:r>
              <a:rPr sz="2400" u="sng" spc="340" dirty="0">
                <a:solidFill>
                  <a:srgbClr val="0000FF"/>
                </a:solidFill>
                <a:uFill>
                  <a:solidFill>
                    <a:srgbClr val="0000FF"/>
                  </a:solidFill>
                </a:uFill>
                <a:latin typeface="Calibri"/>
                <a:cs typeface="Calibri"/>
              </a:rPr>
              <a:t> </a:t>
            </a:r>
            <a:r>
              <a:rPr sz="2400" u="sng" dirty="0">
                <a:solidFill>
                  <a:srgbClr val="0000FF"/>
                </a:solidFill>
                <a:uFill>
                  <a:solidFill>
                    <a:srgbClr val="0000FF"/>
                  </a:solidFill>
                </a:uFill>
                <a:latin typeface="Calibri"/>
                <a:cs typeface="Calibri"/>
              </a:rPr>
              <a:t>header</a:t>
            </a:r>
            <a:r>
              <a:rPr sz="2400" u="sng" spc="360" dirty="0">
                <a:solidFill>
                  <a:srgbClr val="0000FF"/>
                </a:solidFill>
                <a:uFill>
                  <a:solidFill>
                    <a:srgbClr val="0000FF"/>
                  </a:solidFill>
                </a:uFill>
                <a:latin typeface="Calibri"/>
                <a:cs typeface="Calibri"/>
              </a:rPr>
              <a:t> </a:t>
            </a:r>
            <a:r>
              <a:rPr sz="2400" u="sng" dirty="0">
                <a:solidFill>
                  <a:srgbClr val="0000FF"/>
                </a:solidFill>
                <a:uFill>
                  <a:solidFill>
                    <a:srgbClr val="0000FF"/>
                  </a:solidFill>
                </a:uFill>
                <a:latin typeface="Calibri"/>
                <a:cs typeface="Calibri"/>
              </a:rPr>
              <a:t>fields</a:t>
            </a:r>
            <a:r>
              <a:rPr sz="2400" u="sng" spc="350" dirty="0">
                <a:solidFill>
                  <a:srgbClr val="0000FF"/>
                </a:solidFill>
                <a:uFill>
                  <a:solidFill>
                    <a:srgbClr val="0000FF"/>
                  </a:solidFill>
                </a:uFill>
                <a:latin typeface="Calibri"/>
                <a:cs typeface="Calibri"/>
              </a:rPr>
              <a:t> </a:t>
            </a:r>
            <a:r>
              <a:rPr sz="2400" u="sng" dirty="0">
                <a:solidFill>
                  <a:srgbClr val="0000FF"/>
                </a:solidFill>
                <a:uFill>
                  <a:solidFill>
                    <a:srgbClr val="0000FF"/>
                  </a:solidFill>
                </a:uFill>
                <a:latin typeface="Calibri"/>
                <a:cs typeface="Calibri"/>
              </a:rPr>
              <a:t>by</a:t>
            </a:r>
            <a:r>
              <a:rPr sz="2400" u="sng" spc="345" dirty="0">
                <a:solidFill>
                  <a:srgbClr val="0000FF"/>
                </a:solidFill>
                <a:uFill>
                  <a:solidFill>
                    <a:srgbClr val="0000FF"/>
                  </a:solidFill>
                </a:uFill>
                <a:latin typeface="Calibri"/>
                <a:cs typeface="Calibri"/>
              </a:rPr>
              <a:t> </a:t>
            </a:r>
            <a:r>
              <a:rPr sz="2400" u="sng" spc="-10" dirty="0">
                <a:solidFill>
                  <a:srgbClr val="0000FF"/>
                </a:solidFill>
                <a:uFill>
                  <a:solidFill>
                    <a:srgbClr val="0000FF"/>
                  </a:solidFill>
                </a:uFill>
                <a:latin typeface="Calibri"/>
                <a:cs typeface="Calibri"/>
              </a:rPr>
              <a:t>assuming</a:t>
            </a:r>
            <a:r>
              <a:rPr sz="2400" spc="-10" dirty="0">
                <a:solidFill>
                  <a:srgbClr val="0000FF"/>
                </a:solidFill>
                <a:latin typeface="Calibri"/>
                <a:cs typeface="Calibri"/>
              </a:rPr>
              <a:t> </a:t>
            </a:r>
            <a:r>
              <a:rPr sz="2400" u="sng" dirty="0">
                <a:solidFill>
                  <a:srgbClr val="0000FF"/>
                </a:solidFill>
                <a:uFill>
                  <a:solidFill>
                    <a:srgbClr val="0000FF"/>
                  </a:solidFill>
                </a:uFill>
                <a:latin typeface="Calibri"/>
                <a:cs typeface="Calibri"/>
              </a:rPr>
              <a:t>commonly</a:t>
            </a:r>
            <a:r>
              <a:rPr sz="2400" u="sng" spc="25" dirty="0">
                <a:solidFill>
                  <a:srgbClr val="0000FF"/>
                </a:solidFill>
                <a:uFill>
                  <a:solidFill>
                    <a:srgbClr val="0000FF"/>
                  </a:solidFill>
                </a:uFill>
                <a:latin typeface="Calibri"/>
                <a:cs typeface="Calibri"/>
              </a:rPr>
              <a:t> </a:t>
            </a:r>
            <a:r>
              <a:rPr sz="2400" u="sng" dirty="0">
                <a:solidFill>
                  <a:srgbClr val="0000FF"/>
                </a:solidFill>
                <a:uFill>
                  <a:solidFill>
                    <a:srgbClr val="0000FF"/>
                  </a:solidFill>
                </a:uFill>
                <a:latin typeface="Calibri"/>
                <a:cs typeface="Calibri"/>
              </a:rPr>
              <a:t>used</a:t>
            </a:r>
            <a:r>
              <a:rPr sz="2400" u="sng" spc="45" dirty="0">
                <a:solidFill>
                  <a:srgbClr val="0000FF"/>
                </a:solidFill>
                <a:uFill>
                  <a:solidFill>
                    <a:srgbClr val="0000FF"/>
                  </a:solidFill>
                </a:uFill>
                <a:latin typeface="Calibri"/>
                <a:cs typeface="Calibri"/>
              </a:rPr>
              <a:t> </a:t>
            </a:r>
            <a:r>
              <a:rPr sz="2400" u="sng" dirty="0">
                <a:solidFill>
                  <a:srgbClr val="0000FF"/>
                </a:solidFill>
                <a:uFill>
                  <a:solidFill>
                    <a:srgbClr val="0000FF"/>
                  </a:solidFill>
                </a:uFill>
                <a:latin typeface="Calibri"/>
                <a:cs typeface="Calibri"/>
              </a:rPr>
              <a:t>values.</a:t>
            </a:r>
            <a:r>
              <a:rPr sz="2400" u="sng" spc="50" dirty="0">
                <a:solidFill>
                  <a:srgbClr val="0000FF"/>
                </a:solidFill>
                <a:uFill>
                  <a:solidFill>
                    <a:srgbClr val="0000FF"/>
                  </a:solidFill>
                </a:uFill>
                <a:latin typeface="Calibri"/>
                <a:cs typeface="Calibri"/>
              </a:rPr>
              <a:t> </a:t>
            </a:r>
            <a:r>
              <a:rPr sz="2400" u="sng" dirty="0">
                <a:solidFill>
                  <a:srgbClr val="0000FF"/>
                </a:solidFill>
                <a:uFill>
                  <a:solidFill>
                    <a:srgbClr val="0000FF"/>
                  </a:solidFill>
                </a:uFill>
                <a:latin typeface="Calibri"/>
                <a:cs typeface="Calibri"/>
              </a:rPr>
              <a:t>Figure</a:t>
            </a:r>
            <a:r>
              <a:rPr sz="2400" u="sng" spc="45" dirty="0">
                <a:solidFill>
                  <a:srgbClr val="0000FF"/>
                </a:solidFill>
                <a:uFill>
                  <a:solidFill>
                    <a:srgbClr val="0000FF"/>
                  </a:solidFill>
                </a:uFill>
                <a:latin typeface="Calibri"/>
                <a:cs typeface="Calibri"/>
              </a:rPr>
              <a:t> </a:t>
            </a:r>
            <a:r>
              <a:rPr sz="2400" u="sng" dirty="0">
                <a:solidFill>
                  <a:srgbClr val="0000FF"/>
                </a:solidFill>
                <a:uFill>
                  <a:solidFill>
                    <a:srgbClr val="0000FF"/>
                  </a:solidFill>
                </a:uFill>
                <a:latin typeface="Calibri"/>
                <a:cs typeface="Calibri"/>
              </a:rPr>
              <a:t>5-</a:t>
            </a:r>
            <a:r>
              <a:rPr sz="2400" u="sng" spc="40" dirty="0">
                <a:solidFill>
                  <a:srgbClr val="0000FF"/>
                </a:solidFill>
                <a:uFill>
                  <a:solidFill>
                    <a:srgbClr val="0000FF"/>
                  </a:solidFill>
                </a:uFill>
                <a:latin typeface="Calibri"/>
                <a:cs typeface="Calibri"/>
              </a:rPr>
              <a:t> </a:t>
            </a:r>
            <a:r>
              <a:rPr sz="2400" u="sng" dirty="0">
                <a:solidFill>
                  <a:srgbClr val="0000FF"/>
                </a:solidFill>
                <a:uFill>
                  <a:solidFill>
                    <a:srgbClr val="0000FF"/>
                  </a:solidFill>
                </a:uFill>
                <a:latin typeface="Calibri"/>
                <a:cs typeface="Calibri"/>
              </a:rPr>
              <a:t>4</a:t>
            </a:r>
            <a:r>
              <a:rPr sz="2400" u="sng" spc="55" dirty="0">
                <a:solidFill>
                  <a:srgbClr val="0000FF"/>
                </a:solidFill>
                <a:uFill>
                  <a:solidFill>
                    <a:srgbClr val="0000FF"/>
                  </a:solidFill>
                </a:uFill>
                <a:latin typeface="Calibri"/>
                <a:cs typeface="Calibri"/>
              </a:rPr>
              <a:t> </a:t>
            </a:r>
            <a:r>
              <a:rPr sz="2400" u="sng" dirty="0">
                <a:solidFill>
                  <a:srgbClr val="0000FF"/>
                </a:solidFill>
                <a:uFill>
                  <a:solidFill>
                    <a:srgbClr val="0000FF"/>
                  </a:solidFill>
                </a:uFill>
                <a:latin typeface="Calibri"/>
                <a:cs typeface="Calibri"/>
              </a:rPr>
              <a:t>highlights</a:t>
            </a:r>
            <a:r>
              <a:rPr sz="2400" u="sng" spc="50" dirty="0">
                <a:solidFill>
                  <a:srgbClr val="0000FF"/>
                </a:solidFill>
                <a:uFill>
                  <a:solidFill>
                    <a:srgbClr val="0000FF"/>
                  </a:solidFill>
                </a:uFill>
                <a:latin typeface="Calibri"/>
                <a:cs typeface="Calibri"/>
              </a:rPr>
              <a:t> </a:t>
            </a:r>
            <a:r>
              <a:rPr sz="2400" u="sng" dirty="0">
                <a:solidFill>
                  <a:srgbClr val="0000FF"/>
                </a:solidFill>
                <a:uFill>
                  <a:solidFill>
                    <a:srgbClr val="0000FF"/>
                  </a:solidFill>
                </a:uFill>
                <a:latin typeface="Calibri"/>
                <a:cs typeface="Calibri"/>
              </a:rPr>
              <a:t>an</a:t>
            </a:r>
            <a:r>
              <a:rPr sz="2400" u="sng" spc="40" dirty="0">
                <a:solidFill>
                  <a:srgbClr val="0000FF"/>
                </a:solidFill>
                <a:uFill>
                  <a:solidFill>
                    <a:srgbClr val="0000FF"/>
                  </a:solidFill>
                </a:uFill>
                <a:latin typeface="Calibri"/>
                <a:cs typeface="Calibri"/>
              </a:rPr>
              <a:t> </a:t>
            </a:r>
            <a:r>
              <a:rPr sz="2400" u="sng" dirty="0">
                <a:solidFill>
                  <a:srgbClr val="0000FF"/>
                </a:solidFill>
                <a:uFill>
                  <a:solidFill>
                    <a:srgbClr val="0000FF"/>
                  </a:solidFill>
                </a:uFill>
                <a:latin typeface="Calibri"/>
                <a:cs typeface="Calibri"/>
              </a:rPr>
              <a:t>example</a:t>
            </a:r>
            <a:r>
              <a:rPr sz="2400" u="sng" spc="50" dirty="0">
                <a:solidFill>
                  <a:srgbClr val="0000FF"/>
                </a:solidFill>
                <a:uFill>
                  <a:solidFill>
                    <a:srgbClr val="0000FF"/>
                  </a:solidFill>
                </a:uFill>
                <a:latin typeface="Calibri"/>
                <a:cs typeface="Calibri"/>
              </a:rPr>
              <a:t> </a:t>
            </a:r>
            <a:r>
              <a:rPr sz="2400" u="sng" spc="-20" dirty="0">
                <a:solidFill>
                  <a:srgbClr val="0000FF"/>
                </a:solidFill>
                <a:uFill>
                  <a:solidFill>
                    <a:srgbClr val="0000FF"/>
                  </a:solidFill>
                </a:uFill>
                <a:latin typeface="Calibri"/>
                <a:cs typeface="Calibri"/>
              </a:rPr>
              <a:t>that</a:t>
            </a:r>
            <a:r>
              <a:rPr sz="2400" spc="-20" dirty="0">
                <a:solidFill>
                  <a:srgbClr val="0000FF"/>
                </a:solidFill>
                <a:latin typeface="Calibri"/>
                <a:cs typeface="Calibri"/>
              </a:rPr>
              <a:t> </a:t>
            </a:r>
            <a:r>
              <a:rPr sz="2400" u="sng" dirty="0">
                <a:solidFill>
                  <a:srgbClr val="0000FF"/>
                </a:solidFill>
                <a:uFill>
                  <a:solidFill>
                    <a:srgbClr val="0000FF"/>
                  </a:solidFill>
                </a:uFill>
                <a:latin typeface="Calibri"/>
                <a:cs typeface="Calibri"/>
              </a:rPr>
              <a:t>shows</a:t>
            </a:r>
            <a:r>
              <a:rPr sz="2400" u="sng" spc="-50" dirty="0">
                <a:solidFill>
                  <a:srgbClr val="0000FF"/>
                </a:solidFill>
                <a:uFill>
                  <a:solidFill>
                    <a:srgbClr val="0000FF"/>
                  </a:solidFill>
                </a:uFill>
                <a:latin typeface="Calibri"/>
                <a:cs typeface="Calibri"/>
              </a:rPr>
              <a:t> </a:t>
            </a:r>
            <a:r>
              <a:rPr sz="2400" u="sng" dirty="0">
                <a:solidFill>
                  <a:srgbClr val="0000FF"/>
                </a:solidFill>
                <a:uFill>
                  <a:solidFill>
                    <a:srgbClr val="0000FF"/>
                  </a:solidFill>
                </a:uFill>
                <a:latin typeface="Calibri"/>
                <a:cs typeface="Calibri"/>
              </a:rPr>
              <a:t>the</a:t>
            </a:r>
            <a:r>
              <a:rPr sz="2400" u="sng" spc="-30" dirty="0">
                <a:solidFill>
                  <a:srgbClr val="0000FF"/>
                </a:solidFill>
                <a:uFill>
                  <a:solidFill>
                    <a:srgbClr val="0000FF"/>
                  </a:solidFill>
                </a:uFill>
                <a:latin typeface="Calibri"/>
                <a:cs typeface="Calibri"/>
              </a:rPr>
              <a:t> </a:t>
            </a:r>
            <a:r>
              <a:rPr sz="2400" u="sng" dirty="0">
                <a:solidFill>
                  <a:srgbClr val="0000FF"/>
                </a:solidFill>
                <a:uFill>
                  <a:solidFill>
                    <a:srgbClr val="0000FF"/>
                  </a:solidFill>
                </a:uFill>
                <a:latin typeface="Calibri"/>
                <a:cs typeface="Calibri"/>
              </a:rPr>
              <a:t>amount</a:t>
            </a:r>
            <a:r>
              <a:rPr sz="2400" u="sng" spc="-35" dirty="0">
                <a:solidFill>
                  <a:srgbClr val="0000FF"/>
                </a:solidFill>
                <a:uFill>
                  <a:solidFill>
                    <a:srgbClr val="0000FF"/>
                  </a:solidFill>
                </a:uFill>
                <a:latin typeface="Calibri"/>
                <a:cs typeface="Calibri"/>
              </a:rPr>
              <a:t> </a:t>
            </a:r>
            <a:r>
              <a:rPr sz="2400" u="sng" dirty="0">
                <a:solidFill>
                  <a:srgbClr val="0000FF"/>
                </a:solidFill>
                <a:uFill>
                  <a:solidFill>
                    <a:srgbClr val="0000FF"/>
                  </a:solidFill>
                </a:uFill>
                <a:latin typeface="Calibri"/>
                <a:cs typeface="Calibri"/>
              </a:rPr>
              <a:t>of</a:t>
            </a:r>
            <a:r>
              <a:rPr sz="2400" u="sng" spc="-35" dirty="0">
                <a:solidFill>
                  <a:srgbClr val="0000FF"/>
                </a:solidFill>
                <a:uFill>
                  <a:solidFill>
                    <a:srgbClr val="0000FF"/>
                  </a:solidFill>
                </a:uFill>
                <a:latin typeface="Calibri"/>
                <a:cs typeface="Calibri"/>
              </a:rPr>
              <a:t> </a:t>
            </a:r>
            <a:r>
              <a:rPr sz="2400" u="sng" dirty="0">
                <a:solidFill>
                  <a:srgbClr val="0000FF"/>
                </a:solidFill>
                <a:uFill>
                  <a:solidFill>
                    <a:srgbClr val="0000FF"/>
                  </a:solidFill>
                </a:uFill>
                <a:latin typeface="Calibri"/>
                <a:cs typeface="Calibri"/>
              </a:rPr>
              <a:t>reduction</a:t>
            </a:r>
            <a:r>
              <a:rPr sz="2400" u="sng" spc="-30" dirty="0">
                <a:solidFill>
                  <a:srgbClr val="0000FF"/>
                </a:solidFill>
                <a:uFill>
                  <a:solidFill>
                    <a:srgbClr val="0000FF"/>
                  </a:solidFill>
                </a:uFill>
                <a:latin typeface="Calibri"/>
                <a:cs typeface="Calibri"/>
              </a:rPr>
              <a:t> </a:t>
            </a:r>
            <a:r>
              <a:rPr sz="2400" u="sng" dirty="0">
                <a:solidFill>
                  <a:srgbClr val="0000FF"/>
                </a:solidFill>
                <a:uFill>
                  <a:solidFill>
                    <a:srgbClr val="0000FF"/>
                  </a:solidFill>
                </a:uFill>
                <a:latin typeface="Calibri"/>
                <a:cs typeface="Calibri"/>
              </a:rPr>
              <a:t>that</a:t>
            </a:r>
            <a:r>
              <a:rPr sz="2400" u="sng" spc="-45" dirty="0">
                <a:solidFill>
                  <a:srgbClr val="0000FF"/>
                </a:solidFill>
                <a:uFill>
                  <a:solidFill>
                    <a:srgbClr val="0000FF"/>
                  </a:solidFill>
                </a:uFill>
                <a:latin typeface="Calibri"/>
                <a:cs typeface="Calibri"/>
              </a:rPr>
              <a:t> </a:t>
            </a:r>
            <a:r>
              <a:rPr sz="2400" u="sng" dirty="0">
                <a:solidFill>
                  <a:srgbClr val="0000FF"/>
                </a:solidFill>
                <a:uFill>
                  <a:solidFill>
                    <a:srgbClr val="0000FF"/>
                  </a:solidFill>
                </a:uFill>
                <a:latin typeface="Calibri"/>
                <a:cs typeface="Calibri"/>
              </a:rPr>
              <a:t>is</a:t>
            </a:r>
            <a:r>
              <a:rPr sz="2400" u="sng" spc="-40" dirty="0">
                <a:solidFill>
                  <a:srgbClr val="0000FF"/>
                </a:solidFill>
                <a:uFill>
                  <a:solidFill>
                    <a:srgbClr val="0000FF"/>
                  </a:solidFill>
                </a:uFill>
                <a:latin typeface="Calibri"/>
                <a:cs typeface="Calibri"/>
              </a:rPr>
              <a:t> </a:t>
            </a:r>
            <a:r>
              <a:rPr sz="2400" u="sng" dirty="0">
                <a:solidFill>
                  <a:srgbClr val="0000FF"/>
                </a:solidFill>
                <a:uFill>
                  <a:solidFill>
                    <a:srgbClr val="0000FF"/>
                  </a:solidFill>
                </a:uFill>
                <a:latin typeface="Calibri"/>
                <a:cs typeface="Calibri"/>
              </a:rPr>
              <a:t>possible</a:t>
            </a:r>
            <a:r>
              <a:rPr sz="2400" u="sng" spc="-25" dirty="0">
                <a:solidFill>
                  <a:srgbClr val="0000FF"/>
                </a:solidFill>
                <a:uFill>
                  <a:solidFill>
                    <a:srgbClr val="0000FF"/>
                  </a:solidFill>
                </a:uFill>
                <a:latin typeface="Calibri"/>
                <a:cs typeface="Calibri"/>
              </a:rPr>
              <a:t> </a:t>
            </a:r>
            <a:r>
              <a:rPr sz="2400" u="sng" dirty="0">
                <a:solidFill>
                  <a:srgbClr val="0000FF"/>
                </a:solidFill>
                <a:uFill>
                  <a:solidFill>
                    <a:srgbClr val="0000FF"/>
                  </a:solidFill>
                </a:uFill>
                <a:latin typeface="Calibri"/>
                <a:cs typeface="Calibri"/>
              </a:rPr>
              <a:t>with</a:t>
            </a:r>
            <a:r>
              <a:rPr sz="2400" spc="-35" dirty="0">
                <a:solidFill>
                  <a:srgbClr val="0000FF"/>
                </a:solidFill>
                <a:latin typeface="Calibri"/>
                <a:cs typeface="Calibri"/>
              </a:rPr>
              <a:t> </a:t>
            </a:r>
            <a:r>
              <a:rPr sz="2400" spc="-10" dirty="0">
                <a:latin typeface="Calibri"/>
                <a:cs typeface="Calibri"/>
              </a:rPr>
              <a:t>6LoWPAN </a:t>
            </a:r>
            <a:r>
              <a:rPr sz="2400" dirty="0">
                <a:latin typeface="Calibri"/>
                <a:cs typeface="Calibri"/>
              </a:rPr>
              <a:t>header</a:t>
            </a:r>
            <a:r>
              <a:rPr sz="2400" spc="-70" dirty="0">
                <a:latin typeface="Calibri"/>
                <a:cs typeface="Calibri"/>
              </a:rPr>
              <a:t> </a:t>
            </a:r>
            <a:r>
              <a:rPr sz="2400" spc="-10" dirty="0">
                <a:latin typeface="Calibri"/>
                <a:cs typeface="Calibri"/>
              </a:rPr>
              <a:t>compression.</a:t>
            </a:r>
            <a:endParaRPr sz="2400" dirty="0">
              <a:latin typeface="Calibri"/>
              <a:cs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75602" y="299465"/>
            <a:ext cx="8229600" cy="4114800"/>
          </a:xfrm>
          <a:prstGeom prst="rect">
            <a:avLst/>
          </a:prstGeom>
        </p:spPr>
      </p:pic>
      <p:sp>
        <p:nvSpPr>
          <p:cNvPr id="3" name="object 3"/>
          <p:cNvSpPr txBox="1"/>
          <p:nvPr/>
        </p:nvSpPr>
        <p:spPr>
          <a:xfrm>
            <a:off x="383540" y="4414265"/>
            <a:ext cx="8213725" cy="1567815"/>
          </a:xfrm>
          <a:prstGeom prst="rect">
            <a:avLst/>
          </a:prstGeom>
        </p:spPr>
        <p:txBody>
          <a:bodyPr vert="horz" wrap="square" lIns="0" tIns="12700" rIns="0" bIns="0" rtlCol="0">
            <a:spAutoFit/>
          </a:bodyPr>
          <a:lstStyle/>
          <a:p>
            <a:pPr marL="2832735">
              <a:lnSpc>
                <a:spcPct val="100000"/>
              </a:lnSpc>
              <a:spcBef>
                <a:spcPts val="100"/>
              </a:spcBef>
            </a:pPr>
            <a:r>
              <a:rPr sz="1400" b="1" dirty="0">
                <a:latin typeface="Calibri"/>
                <a:cs typeface="Calibri"/>
              </a:rPr>
              <a:t>Figure</a:t>
            </a:r>
            <a:r>
              <a:rPr sz="1400" b="1" spc="-45" dirty="0">
                <a:latin typeface="Calibri"/>
                <a:cs typeface="Calibri"/>
              </a:rPr>
              <a:t> </a:t>
            </a:r>
            <a:r>
              <a:rPr sz="1400" b="1" spc="-10" dirty="0">
                <a:latin typeface="Calibri"/>
                <a:cs typeface="Calibri"/>
              </a:rPr>
              <a:t>5-</a:t>
            </a:r>
            <a:r>
              <a:rPr sz="1400" b="1" dirty="0">
                <a:latin typeface="Calibri"/>
                <a:cs typeface="Calibri"/>
              </a:rPr>
              <a:t>4</a:t>
            </a:r>
            <a:r>
              <a:rPr sz="1400" b="1" spc="-25" dirty="0">
                <a:latin typeface="Calibri"/>
                <a:cs typeface="Calibri"/>
              </a:rPr>
              <a:t> </a:t>
            </a:r>
            <a:r>
              <a:rPr sz="1400" i="1" spc="-10" dirty="0">
                <a:latin typeface="Calibri"/>
                <a:cs typeface="Calibri"/>
              </a:rPr>
              <a:t>6LoWPAN</a:t>
            </a:r>
            <a:r>
              <a:rPr sz="1400" i="1" spc="-25" dirty="0">
                <a:latin typeface="Calibri"/>
                <a:cs typeface="Calibri"/>
              </a:rPr>
              <a:t> </a:t>
            </a:r>
            <a:r>
              <a:rPr sz="1400" i="1" dirty="0">
                <a:latin typeface="Calibri"/>
                <a:cs typeface="Calibri"/>
              </a:rPr>
              <a:t>Header</a:t>
            </a:r>
            <a:r>
              <a:rPr sz="1400" i="1" spc="-40" dirty="0">
                <a:latin typeface="Calibri"/>
                <a:cs typeface="Calibri"/>
              </a:rPr>
              <a:t> </a:t>
            </a:r>
            <a:r>
              <a:rPr sz="1400" i="1" spc="-10" dirty="0">
                <a:latin typeface="Calibri"/>
                <a:cs typeface="Calibri"/>
              </a:rPr>
              <a:t>Compression</a:t>
            </a:r>
            <a:endParaRPr sz="1400">
              <a:latin typeface="Calibri"/>
              <a:cs typeface="Calibri"/>
            </a:endParaRPr>
          </a:p>
          <a:p>
            <a:pPr>
              <a:lnSpc>
                <a:spcPct val="100000"/>
              </a:lnSpc>
            </a:pPr>
            <a:endParaRPr sz="1400">
              <a:latin typeface="Calibri"/>
              <a:cs typeface="Calibri"/>
            </a:endParaRPr>
          </a:p>
          <a:p>
            <a:pPr>
              <a:lnSpc>
                <a:spcPct val="100000"/>
              </a:lnSpc>
              <a:spcBef>
                <a:spcPts val="560"/>
              </a:spcBef>
            </a:pPr>
            <a:endParaRPr sz="1400">
              <a:latin typeface="Calibri"/>
              <a:cs typeface="Calibri"/>
            </a:endParaRPr>
          </a:p>
          <a:p>
            <a:pPr marL="12700" marR="5080">
              <a:lnSpc>
                <a:spcPct val="100000"/>
              </a:lnSpc>
            </a:pPr>
            <a:r>
              <a:rPr sz="1800" b="1" dirty="0">
                <a:latin typeface="Arial"/>
                <a:cs typeface="Arial"/>
              </a:rPr>
              <a:t>Note</a:t>
            </a:r>
            <a:r>
              <a:rPr sz="1800" b="1" spc="-50" dirty="0">
                <a:latin typeface="Arial"/>
                <a:cs typeface="Arial"/>
              </a:rPr>
              <a:t> </a:t>
            </a:r>
            <a:r>
              <a:rPr sz="1800" dirty="0">
                <a:latin typeface="Arial MT"/>
                <a:cs typeface="Arial MT"/>
              </a:rPr>
              <a:t>that</a:t>
            </a:r>
            <a:r>
              <a:rPr sz="1800" spc="-30" dirty="0">
                <a:latin typeface="Arial MT"/>
                <a:cs typeface="Arial MT"/>
              </a:rPr>
              <a:t> </a:t>
            </a:r>
            <a:r>
              <a:rPr sz="1800" dirty="0">
                <a:latin typeface="Arial MT"/>
                <a:cs typeface="Arial MT"/>
              </a:rPr>
              <a:t>the</a:t>
            </a:r>
            <a:r>
              <a:rPr sz="1800" spc="-40" dirty="0">
                <a:latin typeface="Arial MT"/>
                <a:cs typeface="Arial MT"/>
              </a:rPr>
              <a:t> </a:t>
            </a:r>
            <a:r>
              <a:rPr sz="1800" spc="-10" dirty="0">
                <a:latin typeface="Arial MT"/>
                <a:cs typeface="Arial MT"/>
              </a:rPr>
              <a:t>2-</a:t>
            </a:r>
            <a:r>
              <a:rPr sz="1800" dirty="0">
                <a:latin typeface="Arial MT"/>
                <a:cs typeface="Arial MT"/>
              </a:rPr>
              <a:t>byte</a:t>
            </a:r>
            <a:r>
              <a:rPr sz="1800" spc="-10" dirty="0">
                <a:latin typeface="Arial MT"/>
                <a:cs typeface="Arial MT"/>
              </a:rPr>
              <a:t> </a:t>
            </a:r>
            <a:r>
              <a:rPr sz="1800" dirty="0">
                <a:latin typeface="Arial MT"/>
                <a:cs typeface="Arial MT"/>
              </a:rPr>
              <a:t>header</a:t>
            </a:r>
            <a:r>
              <a:rPr sz="1800" spc="-20" dirty="0">
                <a:latin typeface="Arial MT"/>
                <a:cs typeface="Arial MT"/>
              </a:rPr>
              <a:t> </a:t>
            </a:r>
            <a:r>
              <a:rPr sz="1800" dirty="0">
                <a:latin typeface="Arial MT"/>
                <a:cs typeface="Arial MT"/>
              </a:rPr>
              <a:t>compression</a:t>
            </a:r>
            <a:r>
              <a:rPr sz="1800" spc="-15" dirty="0">
                <a:latin typeface="Arial MT"/>
                <a:cs typeface="Arial MT"/>
              </a:rPr>
              <a:t> </a:t>
            </a:r>
            <a:r>
              <a:rPr sz="1800" dirty="0">
                <a:latin typeface="Arial MT"/>
                <a:cs typeface="Arial MT"/>
              </a:rPr>
              <a:t>applies</a:t>
            </a:r>
            <a:r>
              <a:rPr sz="1800" spc="-10" dirty="0">
                <a:latin typeface="Arial MT"/>
                <a:cs typeface="Arial MT"/>
              </a:rPr>
              <a:t> </a:t>
            </a:r>
            <a:r>
              <a:rPr sz="1800" dirty="0">
                <a:latin typeface="Arial MT"/>
                <a:cs typeface="Arial MT"/>
              </a:rPr>
              <a:t>to</a:t>
            </a:r>
            <a:r>
              <a:rPr sz="1800" spc="-45" dirty="0">
                <a:latin typeface="Arial MT"/>
                <a:cs typeface="Arial MT"/>
              </a:rPr>
              <a:t> </a:t>
            </a:r>
            <a:r>
              <a:rPr sz="1800" dirty="0">
                <a:latin typeface="Arial MT"/>
                <a:cs typeface="Arial MT"/>
              </a:rPr>
              <a:t>intra-</a:t>
            </a:r>
            <a:r>
              <a:rPr sz="1800" spc="-15" dirty="0">
                <a:latin typeface="Arial MT"/>
                <a:cs typeface="Arial MT"/>
              </a:rPr>
              <a:t> </a:t>
            </a:r>
            <a:r>
              <a:rPr sz="1800" dirty="0">
                <a:latin typeface="Arial MT"/>
                <a:cs typeface="Arial MT"/>
              </a:rPr>
              <a:t>cell</a:t>
            </a:r>
            <a:r>
              <a:rPr sz="1800" spc="-40" dirty="0">
                <a:latin typeface="Arial MT"/>
                <a:cs typeface="Arial MT"/>
              </a:rPr>
              <a:t> </a:t>
            </a:r>
            <a:r>
              <a:rPr sz="1800" spc="-10" dirty="0">
                <a:latin typeface="Arial MT"/>
                <a:cs typeface="Arial MT"/>
              </a:rPr>
              <a:t>communications, </a:t>
            </a:r>
            <a:r>
              <a:rPr sz="1800" dirty="0">
                <a:latin typeface="Arial MT"/>
                <a:cs typeface="Arial MT"/>
              </a:rPr>
              <a:t>while</a:t>
            </a:r>
            <a:r>
              <a:rPr sz="1800" spc="10" dirty="0">
                <a:latin typeface="Arial MT"/>
                <a:cs typeface="Arial MT"/>
              </a:rPr>
              <a:t> </a:t>
            </a:r>
            <a:r>
              <a:rPr sz="1800" dirty="0">
                <a:latin typeface="Arial MT"/>
                <a:cs typeface="Arial MT"/>
              </a:rPr>
              <a:t>communications</a:t>
            </a:r>
            <a:r>
              <a:rPr sz="1800" spc="-5" dirty="0">
                <a:latin typeface="Arial MT"/>
                <a:cs typeface="Arial MT"/>
              </a:rPr>
              <a:t> </a:t>
            </a:r>
            <a:r>
              <a:rPr sz="1800" dirty="0">
                <a:latin typeface="Arial MT"/>
                <a:cs typeface="Arial MT"/>
              </a:rPr>
              <a:t>external</a:t>
            </a:r>
            <a:r>
              <a:rPr sz="1800" spc="-10" dirty="0">
                <a:latin typeface="Arial MT"/>
                <a:cs typeface="Arial MT"/>
              </a:rPr>
              <a:t> </a:t>
            </a:r>
            <a:r>
              <a:rPr sz="1800" dirty="0">
                <a:latin typeface="Arial MT"/>
                <a:cs typeface="Arial MT"/>
              </a:rPr>
              <a:t>to</a:t>
            </a:r>
            <a:r>
              <a:rPr sz="1800" spc="-25" dirty="0">
                <a:latin typeface="Arial MT"/>
                <a:cs typeface="Arial MT"/>
              </a:rPr>
              <a:t> </a:t>
            </a:r>
            <a:r>
              <a:rPr sz="1800" dirty="0">
                <a:latin typeface="Arial MT"/>
                <a:cs typeface="Arial MT"/>
              </a:rPr>
              <a:t>the</a:t>
            </a:r>
            <a:r>
              <a:rPr sz="1800" spc="-35" dirty="0">
                <a:latin typeface="Arial MT"/>
                <a:cs typeface="Arial MT"/>
              </a:rPr>
              <a:t> </a:t>
            </a:r>
            <a:r>
              <a:rPr sz="1800" dirty="0">
                <a:latin typeface="Arial MT"/>
                <a:cs typeface="Arial MT"/>
              </a:rPr>
              <a:t>cell</a:t>
            </a:r>
            <a:r>
              <a:rPr sz="1800" spc="-20" dirty="0">
                <a:latin typeface="Arial MT"/>
                <a:cs typeface="Arial MT"/>
              </a:rPr>
              <a:t> </a:t>
            </a:r>
            <a:r>
              <a:rPr sz="1800" dirty="0">
                <a:latin typeface="Arial MT"/>
                <a:cs typeface="Arial MT"/>
              </a:rPr>
              <a:t>may</a:t>
            </a:r>
            <a:r>
              <a:rPr sz="1800" spc="-30" dirty="0">
                <a:latin typeface="Arial MT"/>
                <a:cs typeface="Arial MT"/>
              </a:rPr>
              <a:t> </a:t>
            </a:r>
            <a:r>
              <a:rPr sz="1800" dirty="0">
                <a:latin typeface="Arial MT"/>
                <a:cs typeface="Arial MT"/>
              </a:rPr>
              <a:t>require</a:t>
            </a:r>
            <a:r>
              <a:rPr sz="1800" spc="-20" dirty="0">
                <a:latin typeface="Arial MT"/>
                <a:cs typeface="Arial MT"/>
              </a:rPr>
              <a:t> </a:t>
            </a:r>
            <a:r>
              <a:rPr sz="1800" dirty="0">
                <a:latin typeface="Arial MT"/>
                <a:cs typeface="Arial MT"/>
              </a:rPr>
              <a:t>some</a:t>
            </a:r>
            <a:r>
              <a:rPr sz="1800" spc="-35" dirty="0">
                <a:latin typeface="Arial MT"/>
                <a:cs typeface="Arial MT"/>
              </a:rPr>
              <a:t> </a:t>
            </a:r>
            <a:r>
              <a:rPr sz="1800" dirty="0">
                <a:latin typeface="Arial MT"/>
                <a:cs typeface="Arial MT"/>
              </a:rPr>
              <a:t>field</a:t>
            </a:r>
            <a:r>
              <a:rPr sz="1800" spc="-20" dirty="0">
                <a:latin typeface="Arial MT"/>
                <a:cs typeface="Arial MT"/>
              </a:rPr>
              <a:t> </a:t>
            </a:r>
            <a:r>
              <a:rPr sz="1800" dirty="0">
                <a:latin typeface="Arial MT"/>
                <a:cs typeface="Arial MT"/>
              </a:rPr>
              <a:t>of</a:t>
            </a:r>
            <a:r>
              <a:rPr sz="1800" spc="-25" dirty="0">
                <a:latin typeface="Arial MT"/>
                <a:cs typeface="Arial MT"/>
              </a:rPr>
              <a:t> </a:t>
            </a:r>
            <a:r>
              <a:rPr sz="1800" dirty="0">
                <a:latin typeface="Arial MT"/>
                <a:cs typeface="Arial MT"/>
              </a:rPr>
              <a:t>the</a:t>
            </a:r>
            <a:r>
              <a:rPr sz="1800" spc="-35" dirty="0">
                <a:latin typeface="Arial MT"/>
                <a:cs typeface="Arial MT"/>
              </a:rPr>
              <a:t> </a:t>
            </a:r>
            <a:r>
              <a:rPr sz="1800" dirty="0">
                <a:latin typeface="Arial MT"/>
                <a:cs typeface="Arial MT"/>
              </a:rPr>
              <a:t>header</a:t>
            </a:r>
            <a:r>
              <a:rPr sz="1800" spc="-20" dirty="0">
                <a:latin typeface="Arial MT"/>
                <a:cs typeface="Arial MT"/>
              </a:rPr>
              <a:t> </a:t>
            </a:r>
            <a:r>
              <a:rPr sz="1800" spc="-25" dirty="0">
                <a:latin typeface="Arial MT"/>
                <a:cs typeface="Arial MT"/>
              </a:rPr>
              <a:t>to </a:t>
            </a:r>
            <a:r>
              <a:rPr sz="1800" dirty="0">
                <a:latin typeface="Arial MT"/>
                <a:cs typeface="Arial MT"/>
              </a:rPr>
              <a:t>not</a:t>
            </a:r>
            <a:r>
              <a:rPr sz="1800" spc="-10" dirty="0">
                <a:latin typeface="Arial MT"/>
                <a:cs typeface="Arial MT"/>
              </a:rPr>
              <a:t> </a:t>
            </a:r>
            <a:r>
              <a:rPr sz="1800" dirty="0">
                <a:latin typeface="Arial MT"/>
                <a:cs typeface="Arial MT"/>
              </a:rPr>
              <a:t>be</a:t>
            </a:r>
            <a:r>
              <a:rPr sz="1800" spc="-15" dirty="0">
                <a:latin typeface="Arial MT"/>
                <a:cs typeface="Arial MT"/>
              </a:rPr>
              <a:t> </a:t>
            </a:r>
            <a:r>
              <a:rPr sz="1800" spc="-10" dirty="0">
                <a:latin typeface="Arial MT"/>
                <a:cs typeface="Arial MT"/>
              </a:rPr>
              <a:t>compressed.</a:t>
            </a:r>
            <a:endParaRPr sz="1800">
              <a:latin typeface="Arial MT"/>
              <a:cs typeface="Arial M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89913" y="383793"/>
            <a:ext cx="5963920" cy="878840"/>
          </a:xfrm>
          <a:prstGeom prst="rect">
            <a:avLst/>
          </a:prstGeom>
        </p:spPr>
        <p:txBody>
          <a:bodyPr vert="horz" wrap="square" lIns="0" tIns="12065" rIns="0" bIns="0" rtlCol="0">
            <a:spAutoFit/>
          </a:bodyPr>
          <a:lstStyle/>
          <a:p>
            <a:pPr marL="12700" marR="5080" indent="202565">
              <a:lnSpc>
                <a:spcPct val="100000"/>
              </a:lnSpc>
              <a:spcBef>
                <a:spcPts val="95"/>
              </a:spcBef>
            </a:pPr>
            <a:r>
              <a:rPr sz="2800" dirty="0">
                <a:solidFill>
                  <a:srgbClr val="FF0000"/>
                </a:solidFill>
              </a:rPr>
              <a:t>Explain</a:t>
            </a:r>
            <a:r>
              <a:rPr sz="2800" spc="-80" dirty="0">
                <a:solidFill>
                  <a:srgbClr val="FF0000"/>
                </a:solidFill>
              </a:rPr>
              <a:t> </a:t>
            </a:r>
            <a:r>
              <a:rPr sz="2800" dirty="0">
                <a:solidFill>
                  <a:srgbClr val="FF0000"/>
                </a:solidFill>
              </a:rPr>
              <a:t>the</a:t>
            </a:r>
            <a:r>
              <a:rPr sz="2800" spc="-75" dirty="0">
                <a:solidFill>
                  <a:srgbClr val="FF0000"/>
                </a:solidFill>
              </a:rPr>
              <a:t> </a:t>
            </a:r>
            <a:r>
              <a:rPr sz="2800" dirty="0">
                <a:solidFill>
                  <a:srgbClr val="FF0000"/>
                </a:solidFill>
              </a:rPr>
              <a:t>key</a:t>
            </a:r>
            <a:r>
              <a:rPr sz="2800" spc="-75" dirty="0">
                <a:solidFill>
                  <a:srgbClr val="FF0000"/>
                </a:solidFill>
              </a:rPr>
              <a:t> </a:t>
            </a:r>
            <a:r>
              <a:rPr sz="2800" spc="-10" dirty="0">
                <a:solidFill>
                  <a:srgbClr val="FF0000"/>
                </a:solidFill>
              </a:rPr>
              <a:t>advantages</a:t>
            </a:r>
            <a:r>
              <a:rPr sz="2800" spc="-50" dirty="0">
                <a:solidFill>
                  <a:srgbClr val="FF0000"/>
                </a:solidFill>
              </a:rPr>
              <a:t> </a:t>
            </a:r>
            <a:r>
              <a:rPr sz="2800" dirty="0">
                <a:solidFill>
                  <a:srgbClr val="FF0000"/>
                </a:solidFill>
              </a:rPr>
              <a:t>of</a:t>
            </a:r>
            <a:r>
              <a:rPr sz="2800" spc="-85" dirty="0">
                <a:solidFill>
                  <a:srgbClr val="FF0000"/>
                </a:solidFill>
              </a:rPr>
              <a:t> </a:t>
            </a:r>
            <a:r>
              <a:rPr sz="2800" dirty="0">
                <a:solidFill>
                  <a:srgbClr val="FF0000"/>
                </a:solidFill>
              </a:rPr>
              <a:t>IP</a:t>
            </a:r>
            <a:r>
              <a:rPr sz="2800" spc="-85" dirty="0">
                <a:solidFill>
                  <a:srgbClr val="FF0000"/>
                </a:solidFill>
              </a:rPr>
              <a:t> </a:t>
            </a:r>
            <a:r>
              <a:rPr sz="2800" spc="-10" dirty="0">
                <a:solidFill>
                  <a:srgbClr val="FF0000"/>
                </a:solidFill>
              </a:rPr>
              <a:t>suite </a:t>
            </a:r>
            <a:r>
              <a:rPr sz="2800" dirty="0">
                <a:solidFill>
                  <a:srgbClr val="FF0000"/>
                </a:solidFill>
              </a:rPr>
              <a:t>The</a:t>
            </a:r>
            <a:r>
              <a:rPr sz="2800" spc="-80" dirty="0">
                <a:solidFill>
                  <a:srgbClr val="FF0000"/>
                </a:solidFill>
              </a:rPr>
              <a:t> </a:t>
            </a:r>
            <a:r>
              <a:rPr sz="2800" dirty="0">
                <a:solidFill>
                  <a:srgbClr val="FF0000"/>
                </a:solidFill>
              </a:rPr>
              <a:t>Key</a:t>
            </a:r>
            <a:r>
              <a:rPr sz="2800" spc="-65" dirty="0">
                <a:solidFill>
                  <a:srgbClr val="FF0000"/>
                </a:solidFill>
              </a:rPr>
              <a:t> </a:t>
            </a:r>
            <a:r>
              <a:rPr sz="2800" spc="-20" dirty="0">
                <a:solidFill>
                  <a:srgbClr val="FF0000"/>
                </a:solidFill>
              </a:rPr>
              <a:t>Advantages</a:t>
            </a:r>
            <a:r>
              <a:rPr sz="2800" spc="-40" dirty="0">
                <a:solidFill>
                  <a:srgbClr val="FF0000"/>
                </a:solidFill>
              </a:rPr>
              <a:t> </a:t>
            </a:r>
            <a:r>
              <a:rPr sz="2800" dirty="0">
                <a:solidFill>
                  <a:srgbClr val="FF0000"/>
                </a:solidFill>
              </a:rPr>
              <a:t>of</a:t>
            </a:r>
            <a:r>
              <a:rPr sz="2800" spc="-80" dirty="0">
                <a:solidFill>
                  <a:srgbClr val="FF0000"/>
                </a:solidFill>
              </a:rPr>
              <a:t> </a:t>
            </a:r>
            <a:r>
              <a:rPr sz="2800" spc="-10" dirty="0">
                <a:solidFill>
                  <a:srgbClr val="FF0000"/>
                </a:solidFill>
              </a:rPr>
              <a:t>Internet</a:t>
            </a:r>
            <a:r>
              <a:rPr sz="2800" spc="-45" dirty="0">
                <a:solidFill>
                  <a:srgbClr val="FF0000"/>
                </a:solidFill>
              </a:rPr>
              <a:t> </a:t>
            </a:r>
            <a:r>
              <a:rPr sz="2800" spc="-10" dirty="0">
                <a:solidFill>
                  <a:srgbClr val="FF0000"/>
                </a:solidFill>
              </a:rPr>
              <a:t>Protocol</a:t>
            </a:r>
            <a:endParaRPr sz="2800"/>
          </a:p>
        </p:txBody>
      </p:sp>
      <p:sp>
        <p:nvSpPr>
          <p:cNvPr id="3" name="object 3"/>
          <p:cNvSpPr txBox="1"/>
          <p:nvPr/>
        </p:nvSpPr>
        <p:spPr>
          <a:xfrm>
            <a:off x="535940" y="1616710"/>
            <a:ext cx="8529955" cy="4787265"/>
          </a:xfrm>
          <a:prstGeom prst="rect">
            <a:avLst/>
          </a:prstGeom>
        </p:spPr>
        <p:txBody>
          <a:bodyPr vert="horz" wrap="square" lIns="0" tIns="12065" rIns="0" bIns="0" rtlCol="0">
            <a:spAutoFit/>
          </a:bodyPr>
          <a:lstStyle/>
          <a:p>
            <a:pPr marL="227329" marR="5080" indent="-214629" algn="just">
              <a:lnSpc>
                <a:spcPct val="100000"/>
              </a:lnSpc>
              <a:spcBef>
                <a:spcPts val="95"/>
              </a:spcBef>
              <a:buChar char="•"/>
              <a:tabLst>
                <a:tab pos="355600" algn="l"/>
              </a:tabLst>
            </a:pPr>
            <a:r>
              <a:rPr sz="2200" dirty="0">
                <a:latin typeface="Calibri"/>
                <a:cs typeface="Calibri"/>
              </a:rPr>
              <a:t>One</a:t>
            </a:r>
            <a:r>
              <a:rPr sz="2200" spc="30" dirty="0">
                <a:latin typeface="Calibri"/>
                <a:cs typeface="Calibri"/>
              </a:rPr>
              <a:t> </a:t>
            </a:r>
            <a:r>
              <a:rPr sz="2200" dirty="0">
                <a:latin typeface="Calibri"/>
                <a:cs typeface="Calibri"/>
              </a:rPr>
              <a:t>of</a:t>
            </a:r>
            <a:r>
              <a:rPr sz="2200" spc="25" dirty="0">
                <a:latin typeface="Calibri"/>
                <a:cs typeface="Calibri"/>
              </a:rPr>
              <a:t> </a:t>
            </a:r>
            <a:r>
              <a:rPr sz="2200" dirty="0">
                <a:latin typeface="Calibri"/>
                <a:cs typeface="Calibri"/>
              </a:rPr>
              <a:t>the</a:t>
            </a:r>
            <a:r>
              <a:rPr sz="2200" spc="30" dirty="0">
                <a:latin typeface="Calibri"/>
                <a:cs typeface="Calibri"/>
              </a:rPr>
              <a:t> </a:t>
            </a:r>
            <a:r>
              <a:rPr sz="2200" dirty="0">
                <a:latin typeface="Calibri"/>
                <a:cs typeface="Calibri"/>
              </a:rPr>
              <a:t>main</a:t>
            </a:r>
            <a:r>
              <a:rPr sz="2200" spc="15" dirty="0">
                <a:latin typeface="Calibri"/>
                <a:cs typeface="Calibri"/>
              </a:rPr>
              <a:t> </a:t>
            </a:r>
            <a:r>
              <a:rPr sz="2200" dirty="0">
                <a:latin typeface="Calibri"/>
                <a:cs typeface="Calibri"/>
              </a:rPr>
              <a:t>differences</a:t>
            </a:r>
            <a:r>
              <a:rPr sz="2200" spc="30" dirty="0">
                <a:latin typeface="Calibri"/>
                <a:cs typeface="Calibri"/>
              </a:rPr>
              <a:t> </a:t>
            </a:r>
            <a:r>
              <a:rPr sz="2200" dirty="0">
                <a:latin typeface="Calibri"/>
                <a:cs typeface="Calibri"/>
              </a:rPr>
              <a:t>between</a:t>
            </a:r>
            <a:r>
              <a:rPr sz="2200" spc="35" dirty="0">
                <a:latin typeface="Calibri"/>
                <a:cs typeface="Calibri"/>
              </a:rPr>
              <a:t> </a:t>
            </a:r>
            <a:r>
              <a:rPr sz="2200" dirty="0">
                <a:latin typeface="Calibri"/>
                <a:cs typeface="Calibri"/>
              </a:rPr>
              <a:t>traditional</a:t>
            </a:r>
            <a:r>
              <a:rPr sz="2200" spc="5" dirty="0">
                <a:latin typeface="Calibri"/>
                <a:cs typeface="Calibri"/>
              </a:rPr>
              <a:t> </a:t>
            </a:r>
            <a:r>
              <a:rPr sz="2200" dirty="0">
                <a:latin typeface="Calibri"/>
                <a:cs typeface="Calibri"/>
              </a:rPr>
              <a:t>information</a:t>
            </a:r>
            <a:r>
              <a:rPr sz="2200" spc="30" dirty="0">
                <a:latin typeface="Calibri"/>
                <a:cs typeface="Calibri"/>
              </a:rPr>
              <a:t> </a:t>
            </a:r>
            <a:r>
              <a:rPr sz="2200" spc="-10" dirty="0">
                <a:latin typeface="Calibri"/>
                <a:cs typeface="Calibri"/>
              </a:rPr>
              <a:t>technology 	</a:t>
            </a:r>
            <a:r>
              <a:rPr sz="2200" dirty="0">
                <a:latin typeface="Calibri"/>
                <a:cs typeface="Calibri"/>
              </a:rPr>
              <a:t>(IT)</a:t>
            </a:r>
            <a:r>
              <a:rPr sz="2200" spc="225" dirty="0">
                <a:latin typeface="Calibri"/>
                <a:cs typeface="Calibri"/>
              </a:rPr>
              <a:t> </a:t>
            </a:r>
            <a:r>
              <a:rPr sz="2200" dirty="0">
                <a:latin typeface="Calibri"/>
                <a:cs typeface="Calibri"/>
              </a:rPr>
              <a:t>and</a:t>
            </a:r>
            <a:r>
              <a:rPr sz="2200" spc="229" dirty="0">
                <a:latin typeface="Calibri"/>
                <a:cs typeface="Calibri"/>
              </a:rPr>
              <a:t> </a:t>
            </a:r>
            <a:r>
              <a:rPr sz="2200" dirty="0">
                <a:latin typeface="Calibri"/>
                <a:cs typeface="Calibri"/>
              </a:rPr>
              <a:t>operational</a:t>
            </a:r>
            <a:r>
              <a:rPr sz="2200" spc="229" dirty="0">
                <a:latin typeface="Calibri"/>
                <a:cs typeface="Calibri"/>
              </a:rPr>
              <a:t> </a:t>
            </a:r>
            <a:r>
              <a:rPr sz="2200" dirty="0">
                <a:latin typeface="Calibri"/>
                <a:cs typeface="Calibri"/>
              </a:rPr>
              <a:t>technology</a:t>
            </a:r>
            <a:r>
              <a:rPr sz="2200" spc="235" dirty="0">
                <a:latin typeface="Calibri"/>
                <a:cs typeface="Calibri"/>
              </a:rPr>
              <a:t> </a:t>
            </a:r>
            <a:r>
              <a:rPr sz="2200" dirty="0">
                <a:latin typeface="Calibri"/>
                <a:cs typeface="Calibri"/>
              </a:rPr>
              <a:t>(OT)</a:t>
            </a:r>
            <a:r>
              <a:rPr sz="2200" spc="240" dirty="0">
                <a:latin typeface="Calibri"/>
                <a:cs typeface="Calibri"/>
              </a:rPr>
              <a:t> </a:t>
            </a:r>
            <a:r>
              <a:rPr sz="2200" dirty="0">
                <a:latin typeface="Calibri"/>
                <a:cs typeface="Calibri"/>
              </a:rPr>
              <a:t>is</a:t>
            </a:r>
            <a:r>
              <a:rPr sz="2200" spc="245" dirty="0">
                <a:latin typeface="Calibri"/>
                <a:cs typeface="Calibri"/>
              </a:rPr>
              <a:t> </a:t>
            </a:r>
            <a:r>
              <a:rPr sz="2200" dirty="0">
                <a:latin typeface="Calibri"/>
                <a:cs typeface="Calibri"/>
              </a:rPr>
              <a:t>the</a:t>
            </a:r>
            <a:r>
              <a:rPr sz="2200" spc="240" dirty="0">
                <a:latin typeface="Calibri"/>
                <a:cs typeface="Calibri"/>
              </a:rPr>
              <a:t> </a:t>
            </a:r>
            <a:r>
              <a:rPr sz="2200" b="1" dirty="0">
                <a:latin typeface="Calibri"/>
                <a:cs typeface="Calibri"/>
              </a:rPr>
              <a:t>lifetime</a:t>
            </a:r>
            <a:r>
              <a:rPr sz="2200" b="1" spc="260" dirty="0">
                <a:latin typeface="Calibri"/>
                <a:cs typeface="Calibri"/>
              </a:rPr>
              <a:t> </a:t>
            </a:r>
            <a:r>
              <a:rPr sz="2200" b="1" dirty="0">
                <a:latin typeface="Calibri"/>
                <a:cs typeface="Calibri"/>
              </a:rPr>
              <a:t>of</a:t>
            </a:r>
            <a:r>
              <a:rPr sz="2200" b="1" spc="254" dirty="0">
                <a:latin typeface="Calibri"/>
                <a:cs typeface="Calibri"/>
              </a:rPr>
              <a:t> </a:t>
            </a:r>
            <a:r>
              <a:rPr sz="2200" b="1" dirty="0">
                <a:latin typeface="Calibri"/>
                <a:cs typeface="Calibri"/>
              </a:rPr>
              <a:t>the</a:t>
            </a:r>
            <a:r>
              <a:rPr sz="2200" b="1" spc="240" dirty="0">
                <a:latin typeface="Calibri"/>
                <a:cs typeface="Calibri"/>
              </a:rPr>
              <a:t> </a:t>
            </a:r>
            <a:r>
              <a:rPr sz="2200" b="1" spc="-10" dirty="0">
                <a:latin typeface="Calibri"/>
                <a:cs typeface="Calibri"/>
              </a:rPr>
              <a:t>underlying 	technologies</a:t>
            </a:r>
            <a:r>
              <a:rPr sz="2200" b="1" spc="-5" dirty="0">
                <a:latin typeface="Calibri"/>
                <a:cs typeface="Calibri"/>
              </a:rPr>
              <a:t> </a:t>
            </a:r>
            <a:r>
              <a:rPr sz="2200" b="1" dirty="0">
                <a:latin typeface="Calibri"/>
                <a:cs typeface="Calibri"/>
              </a:rPr>
              <a:t>and</a:t>
            </a:r>
            <a:r>
              <a:rPr sz="2200" b="1" spc="-20" dirty="0">
                <a:latin typeface="Calibri"/>
                <a:cs typeface="Calibri"/>
              </a:rPr>
              <a:t> </a:t>
            </a:r>
            <a:r>
              <a:rPr sz="2200" b="1" spc="-10" dirty="0">
                <a:latin typeface="Calibri"/>
                <a:cs typeface="Calibri"/>
              </a:rPr>
              <a:t>products.</a:t>
            </a:r>
            <a:endParaRPr sz="2200">
              <a:latin typeface="Calibri"/>
              <a:cs typeface="Calibri"/>
            </a:endParaRPr>
          </a:p>
          <a:p>
            <a:pPr>
              <a:lnSpc>
                <a:spcPct val="100000"/>
              </a:lnSpc>
              <a:spcBef>
                <a:spcPts val="1010"/>
              </a:spcBef>
              <a:buFont typeface="Calibri"/>
              <a:buChar char="•"/>
            </a:pPr>
            <a:endParaRPr sz="2200">
              <a:latin typeface="Calibri"/>
              <a:cs typeface="Calibri"/>
            </a:endParaRPr>
          </a:p>
          <a:p>
            <a:pPr marL="253365" marR="5080" indent="-240665" algn="just">
              <a:lnSpc>
                <a:spcPct val="100000"/>
              </a:lnSpc>
              <a:spcBef>
                <a:spcPts val="5"/>
              </a:spcBef>
              <a:buChar char="•"/>
              <a:tabLst>
                <a:tab pos="355600" algn="l"/>
              </a:tabLst>
            </a:pPr>
            <a:r>
              <a:rPr sz="2200" dirty="0">
                <a:latin typeface="Calibri"/>
                <a:cs typeface="Calibri"/>
              </a:rPr>
              <a:t>An</a:t>
            </a:r>
            <a:r>
              <a:rPr sz="2200" spc="229" dirty="0">
                <a:latin typeface="Calibri"/>
                <a:cs typeface="Calibri"/>
              </a:rPr>
              <a:t> </a:t>
            </a:r>
            <a:r>
              <a:rPr sz="2200" dirty="0">
                <a:latin typeface="Calibri"/>
                <a:cs typeface="Calibri"/>
              </a:rPr>
              <a:t>entire</a:t>
            </a:r>
            <a:r>
              <a:rPr sz="2200" spc="220" dirty="0">
                <a:latin typeface="Calibri"/>
                <a:cs typeface="Calibri"/>
              </a:rPr>
              <a:t> </a:t>
            </a:r>
            <a:r>
              <a:rPr sz="2200" dirty="0">
                <a:latin typeface="Calibri"/>
                <a:cs typeface="Calibri"/>
              </a:rPr>
              <a:t>industrial</a:t>
            </a:r>
            <a:r>
              <a:rPr sz="2200" spc="220" dirty="0">
                <a:latin typeface="Calibri"/>
                <a:cs typeface="Calibri"/>
              </a:rPr>
              <a:t> </a:t>
            </a:r>
            <a:r>
              <a:rPr sz="2200" dirty="0">
                <a:latin typeface="Calibri"/>
                <a:cs typeface="Calibri"/>
              </a:rPr>
              <a:t>workflow</a:t>
            </a:r>
            <a:r>
              <a:rPr sz="2200" spc="229" dirty="0">
                <a:latin typeface="Calibri"/>
                <a:cs typeface="Calibri"/>
              </a:rPr>
              <a:t> </a:t>
            </a:r>
            <a:r>
              <a:rPr sz="2200" dirty="0">
                <a:latin typeface="Calibri"/>
                <a:cs typeface="Calibri"/>
              </a:rPr>
              <a:t>generally</a:t>
            </a:r>
            <a:r>
              <a:rPr sz="2200" spc="225" dirty="0">
                <a:latin typeface="Calibri"/>
                <a:cs typeface="Calibri"/>
              </a:rPr>
              <a:t> </a:t>
            </a:r>
            <a:r>
              <a:rPr sz="2200" dirty="0">
                <a:latin typeface="Calibri"/>
                <a:cs typeface="Calibri"/>
              </a:rPr>
              <a:t>mandates</a:t>
            </a:r>
            <a:r>
              <a:rPr sz="2200" spc="229" dirty="0">
                <a:latin typeface="Calibri"/>
                <a:cs typeface="Calibri"/>
              </a:rPr>
              <a:t> </a:t>
            </a:r>
            <a:r>
              <a:rPr sz="2200" dirty="0">
                <a:latin typeface="Calibri"/>
                <a:cs typeface="Calibri"/>
              </a:rPr>
              <a:t>smooth,</a:t>
            </a:r>
            <a:r>
              <a:rPr sz="2200" spc="225" dirty="0">
                <a:latin typeface="Calibri"/>
                <a:cs typeface="Calibri"/>
              </a:rPr>
              <a:t> </a:t>
            </a:r>
            <a:r>
              <a:rPr sz="2200" spc="-10" dirty="0">
                <a:latin typeface="Calibri"/>
                <a:cs typeface="Calibri"/>
              </a:rPr>
              <a:t>incremental 	</a:t>
            </a:r>
            <a:r>
              <a:rPr sz="2200" dirty="0">
                <a:latin typeface="Calibri"/>
                <a:cs typeface="Calibri"/>
              </a:rPr>
              <a:t>steps</a:t>
            </a:r>
            <a:r>
              <a:rPr sz="2200" spc="459" dirty="0">
                <a:latin typeface="Calibri"/>
                <a:cs typeface="Calibri"/>
              </a:rPr>
              <a:t> </a:t>
            </a:r>
            <a:r>
              <a:rPr sz="2200" dirty="0">
                <a:latin typeface="Calibri"/>
                <a:cs typeface="Calibri"/>
              </a:rPr>
              <a:t>that</a:t>
            </a:r>
            <a:r>
              <a:rPr sz="2200" spc="455" dirty="0">
                <a:latin typeface="Calibri"/>
                <a:cs typeface="Calibri"/>
              </a:rPr>
              <a:t> </a:t>
            </a:r>
            <a:r>
              <a:rPr sz="2200" dirty="0">
                <a:latin typeface="Calibri"/>
                <a:cs typeface="Calibri"/>
              </a:rPr>
              <a:t>evolve,</a:t>
            </a:r>
            <a:r>
              <a:rPr sz="2200" spc="455" dirty="0">
                <a:latin typeface="Calibri"/>
                <a:cs typeface="Calibri"/>
              </a:rPr>
              <a:t> </a:t>
            </a:r>
            <a:r>
              <a:rPr sz="2200" b="1" dirty="0">
                <a:latin typeface="Calibri"/>
                <a:cs typeface="Calibri"/>
              </a:rPr>
              <a:t>with</a:t>
            </a:r>
            <a:r>
              <a:rPr sz="2200" b="1" spc="455" dirty="0">
                <a:latin typeface="Calibri"/>
                <a:cs typeface="Calibri"/>
              </a:rPr>
              <a:t> </a:t>
            </a:r>
            <a:r>
              <a:rPr sz="2200" b="1" dirty="0">
                <a:latin typeface="Calibri"/>
                <a:cs typeface="Calibri"/>
              </a:rPr>
              <a:t>operations</a:t>
            </a:r>
            <a:r>
              <a:rPr sz="2200" b="1" spc="459" dirty="0">
                <a:latin typeface="Calibri"/>
                <a:cs typeface="Calibri"/>
              </a:rPr>
              <a:t> </a:t>
            </a:r>
            <a:r>
              <a:rPr sz="2200" b="1" dirty="0">
                <a:latin typeface="Calibri"/>
                <a:cs typeface="Calibri"/>
              </a:rPr>
              <a:t>itself</a:t>
            </a:r>
            <a:r>
              <a:rPr sz="2200" b="1" spc="455" dirty="0">
                <a:latin typeface="Calibri"/>
                <a:cs typeface="Calibri"/>
              </a:rPr>
              <a:t> </a:t>
            </a:r>
            <a:r>
              <a:rPr sz="2200" b="1" dirty="0">
                <a:latin typeface="Calibri"/>
                <a:cs typeface="Calibri"/>
              </a:rPr>
              <a:t>being</a:t>
            </a:r>
            <a:r>
              <a:rPr sz="2200" b="1" spc="455" dirty="0">
                <a:latin typeface="Calibri"/>
                <a:cs typeface="Calibri"/>
              </a:rPr>
              <a:t> </a:t>
            </a:r>
            <a:r>
              <a:rPr sz="2200" b="1" dirty="0">
                <a:latin typeface="Calibri"/>
                <a:cs typeface="Calibri"/>
              </a:rPr>
              <a:t>the</a:t>
            </a:r>
            <a:r>
              <a:rPr sz="2200" b="1" spc="450" dirty="0">
                <a:latin typeface="Calibri"/>
                <a:cs typeface="Calibri"/>
              </a:rPr>
              <a:t> </a:t>
            </a:r>
            <a:r>
              <a:rPr sz="2200" b="1" dirty="0">
                <a:latin typeface="Calibri"/>
                <a:cs typeface="Calibri"/>
              </a:rPr>
              <a:t>most</a:t>
            </a:r>
            <a:r>
              <a:rPr sz="2200" b="1" spc="455" dirty="0">
                <a:latin typeface="Calibri"/>
                <a:cs typeface="Calibri"/>
              </a:rPr>
              <a:t> </a:t>
            </a:r>
            <a:r>
              <a:rPr sz="2200" b="1" dirty="0">
                <a:latin typeface="Calibri"/>
                <a:cs typeface="Calibri"/>
              </a:rPr>
              <a:t>time-</a:t>
            </a:r>
            <a:r>
              <a:rPr sz="2200" b="1" spc="459" dirty="0">
                <a:latin typeface="Calibri"/>
                <a:cs typeface="Calibri"/>
              </a:rPr>
              <a:t> </a:t>
            </a:r>
            <a:r>
              <a:rPr sz="2200" b="1" spc="-25" dirty="0">
                <a:latin typeface="Calibri"/>
                <a:cs typeface="Calibri"/>
              </a:rPr>
              <a:t>and 	</a:t>
            </a:r>
            <a:r>
              <a:rPr sz="2200" b="1" spc="-10" dirty="0">
                <a:latin typeface="Calibri"/>
                <a:cs typeface="Calibri"/>
              </a:rPr>
              <a:t>mission-</a:t>
            </a:r>
            <a:r>
              <a:rPr sz="2200" b="1" dirty="0">
                <a:latin typeface="Calibri"/>
                <a:cs typeface="Calibri"/>
              </a:rPr>
              <a:t>critical</a:t>
            </a:r>
            <a:r>
              <a:rPr sz="2200" b="1" spc="-45" dirty="0">
                <a:latin typeface="Calibri"/>
                <a:cs typeface="Calibri"/>
              </a:rPr>
              <a:t> </a:t>
            </a:r>
            <a:r>
              <a:rPr sz="2200" b="1" dirty="0">
                <a:latin typeface="Calibri"/>
                <a:cs typeface="Calibri"/>
              </a:rPr>
              <a:t>factor</a:t>
            </a:r>
            <a:r>
              <a:rPr sz="2200" b="1" spc="-5" dirty="0">
                <a:latin typeface="Calibri"/>
                <a:cs typeface="Calibri"/>
              </a:rPr>
              <a:t> </a:t>
            </a:r>
            <a:r>
              <a:rPr sz="2200" b="1" dirty="0">
                <a:latin typeface="Calibri"/>
                <a:cs typeface="Calibri"/>
              </a:rPr>
              <a:t>for</a:t>
            </a:r>
            <a:r>
              <a:rPr sz="2200" b="1" spc="-40" dirty="0">
                <a:latin typeface="Calibri"/>
                <a:cs typeface="Calibri"/>
              </a:rPr>
              <a:t> </a:t>
            </a:r>
            <a:r>
              <a:rPr sz="2200" b="1" dirty="0">
                <a:latin typeface="Calibri"/>
                <a:cs typeface="Calibri"/>
              </a:rPr>
              <a:t>an</a:t>
            </a:r>
            <a:r>
              <a:rPr sz="2200" b="1" spc="-35" dirty="0">
                <a:latin typeface="Calibri"/>
                <a:cs typeface="Calibri"/>
              </a:rPr>
              <a:t> </a:t>
            </a:r>
            <a:r>
              <a:rPr sz="2200" b="1" spc="-10" dirty="0">
                <a:latin typeface="Calibri"/>
                <a:cs typeface="Calibri"/>
              </a:rPr>
              <a:t>organization.</a:t>
            </a:r>
            <a:endParaRPr sz="2200">
              <a:latin typeface="Calibri"/>
              <a:cs typeface="Calibri"/>
            </a:endParaRPr>
          </a:p>
          <a:p>
            <a:pPr>
              <a:lnSpc>
                <a:spcPct val="100000"/>
              </a:lnSpc>
              <a:spcBef>
                <a:spcPts val="1010"/>
              </a:spcBef>
              <a:buFont typeface="Calibri"/>
              <a:buChar char="•"/>
            </a:pPr>
            <a:endParaRPr sz="2200">
              <a:latin typeface="Calibri"/>
              <a:cs typeface="Calibri"/>
            </a:endParaRPr>
          </a:p>
          <a:p>
            <a:pPr marL="312420" indent="-299720">
              <a:lnSpc>
                <a:spcPct val="100000"/>
              </a:lnSpc>
              <a:buChar char="•"/>
              <a:tabLst>
                <a:tab pos="312420" algn="l"/>
                <a:tab pos="943610" algn="l"/>
                <a:tab pos="1556385" algn="l"/>
                <a:tab pos="1953895" algn="l"/>
                <a:tab pos="3265170" algn="l"/>
                <a:tab pos="4594225" algn="l"/>
                <a:tab pos="5729605" algn="l"/>
                <a:tab pos="6063615" algn="l"/>
                <a:tab pos="6461125" algn="l"/>
                <a:tab pos="7359015" algn="l"/>
                <a:tab pos="7658100" algn="l"/>
              </a:tabLst>
            </a:pPr>
            <a:r>
              <a:rPr sz="2200" spc="-25" dirty="0">
                <a:latin typeface="Calibri"/>
                <a:cs typeface="Calibri"/>
              </a:rPr>
              <a:t>One</a:t>
            </a:r>
            <a:r>
              <a:rPr sz="2200" dirty="0">
                <a:latin typeface="Calibri"/>
                <a:cs typeface="Calibri"/>
              </a:rPr>
              <a:t>	</a:t>
            </a:r>
            <a:r>
              <a:rPr sz="2200" spc="-25" dirty="0">
                <a:latin typeface="Calibri"/>
                <a:cs typeface="Calibri"/>
              </a:rPr>
              <a:t>way</a:t>
            </a:r>
            <a:r>
              <a:rPr sz="2200" dirty="0">
                <a:latin typeface="Calibri"/>
                <a:cs typeface="Calibri"/>
              </a:rPr>
              <a:t>	</a:t>
            </a:r>
            <a:r>
              <a:rPr sz="2200" spc="-25" dirty="0">
                <a:latin typeface="Calibri"/>
                <a:cs typeface="Calibri"/>
              </a:rPr>
              <a:t>to</a:t>
            </a:r>
            <a:r>
              <a:rPr sz="2200" dirty="0">
                <a:latin typeface="Calibri"/>
                <a:cs typeface="Calibri"/>
              </a:rPr>
              <a:t>	</a:t>
            </a:r>
            <a:r>
              <a:rPr sz="2200" spc="-10" dirty="0">
                <a:solidFill>
                  <a:srgbClr val="FF0000"/>
                </a:solidFill>
                <a:latin typeface="Calibri"/>
                <a:cs typeface="Calibri"/>
              </a:rPr>
              <a:t>guarantee</a:t>
            </a:r>
            <a:r>
              <a:rPr sz="2200" dirty="0">
                <a:solidFill>
                  <a:srgbClr val="FF0000"/>
                </a:solidFill>
                <a:latin typeface="Calibri"/>
                <a:cs typeface="Calibri"/>
              </a:rPr>
              <a:t>	</a:t>
            </a:r>
            <a:r>
              <a:rPr sz="2200" spc="-20" dirty="0">
                <a:solidFill>
                  <a:srgbClr val="FF0000"/>
                </a:solidFill>
                <a:latin typeface="Calibri"/>
                <a:cs typeface="Calibri"/>
              </a:rPr>
              <a:t>multi-year</a:t>
            </a:r>
            <a:r>
              <a:rPr sz="2200" dirty="0">
                <a:solidFill>
                  <a:srgbClr val="FF0000"/>
                </a:solidFill>
                <a:latin typeface="Calibri"/>
                <a:cs typeface="Calibri"/>
              </a:rPr>
              <a:t>	</a:t>
            </a:r>
            <a:r>
              <a:rPr sz="2200" spc="-10" dirty="0">
                <a:solidFill>
                  <a:srgbClr val="FF0000"/>
                </a:solidFill>
                <a:latin typeface="Calibri"/>
                <a:cs typeface="Calibri"/>
              </a:rPr>
              <a:t>lifetimes</a:t>
            </a:r>
            <a:r>
              <a:rPr sz="2200" dirty="0">
                <a:solidFill>
                  <a:srgbClr val="FF0000"/>
                </a:solidFill>
                <a:latin typeface="Calibri"/>
                <a:cs typeface="Calibri"/>
              </a:rPr>
              <a:t>	</a:t>
            </a:r>
            <a:r>
              <a:rPr sz="2200" spc="-25" dirty="0">
                <a:latin typeface="Calibri"/>
                <a:cs typeface="Calibri"/>
              </a:rPr>
              <a:t>is</a:t>
            </a:r>
            <a:r>
              <a:rPr sz="2200" dirty="0">
                <a:latin typeface="Calibri"/>
                <a:cs typeface="Calibri"/>
              </a:rPr>
              <a:t>	</a:t>
            </a:r>
            <a:r>
              <a:rPr sz="2200" spc="-25" dirty="0">
                <a:latin typeface="Calibri"/>
                <a:cs typeface="Calibri"/>
              </a:rPr>
              <a:t>to</a:t>
            </a:r>
            <a:r>
              <a:rPr sz="2200" dirty="0">
                <a:latin typeface="Calibri"/>
                <a:cs typeface="Calibri"/>
              </a:rPr>
              <a:t>	</a:t>
            </a:r>
            <a:r>
              <a:rPr sz="2200" b="1" spc="-10" dirty="0">
                <a:latin typeface="Calibri"/>
                <a:cs typeface="Calibri"/>
              </a:rPr>
              <a:t>define</a:t>
            </a:r>
            <a:r>
              <a:rPr sz="2200" b="1" dirty="0">
                <a:latin typeface="Calibri"/>
                <a:cs typeface="Calibri"/>
              </a:rPr>
              <a:t>	</a:t>
            </a:r>
            <a:r>
              <a:rPr sz="2200" b="1" spc="-50" dirty="0">
                <a:latin typeface="Calibri"/>
                <a:cs typeface="Calibri"/>
              </a:rPr>
              <a:t>a</a:t>
            </a:r>
            <a:r>
              <a:rPr sz="2200" b="1" dirty="0">
                <a:latin typeface="Calibri"/>
                <a:cs typeface="Calibri"/>
              </a:rPr>
              <a:t>	</a:t>
            </a:r>
            <a:r>
              <a:rPr sz="2200" b="1" spc="-10" dirty="0">
                <a:latin typeface="Calibri"/>
                <a:cs typeface="Calibri"/>
              </a:rPr>
              <a:t>layered</a:t>
            </a:r>
            <a:endParaRPr sz="2200">
              <a:latin typeface="Calibri"/>
              <a:cs typeface="Calibri"/>
            </a:endParaRPr>
          </a:p>
          <a:p>
            <a:pPr marL="355600">
              <a:lnSpc>
                <a:spcPct val="100000"/>
              </a:lnSpc>
            </a:pPr>
            <a:r>
              <a:rPr sz="2200" b="1" spc="-10" dirty="0">
                <a:latin typeface="Calibri"/>
                <a:cs typeface="Calibri"/>
              </a:rPr>
              <a:t>architecture</a:t>
            </a:r>
            <a:r>
              <a:rPr sz="2200" b="1" spc="10" dirty="0">
                <a:latin typeface="Calibri"/>
                <a:cs typeface="Calibri"/>
              </a:rPr>
              <a:t> </a:t>
            </a:r>
            <a:r>
              <a:rPr sz="2200" b="1" dirty="0">
                <a:latin typeface="Calibri"/>
                <a:cs typeface="Calibri"/>
              </a:rPr>
              <a:t>such</a:t>
            </a:r>
            <a:r>
              <a:rPr sz="2200" b="1" spc="-35" dirty="0">
                <a:latin typeface="Calibri"/>
                <a:cs typeface="Calibri"/>
              </a:rPr>
              <a:t> </a:t>
            </a:r>
            <a:r>
              <a:rPr sz="2200" b="1" dirty="0">
                <a:latin typeface="Calibri"/>
                <a:cs typeface="Calibri"/>
              </a:rPr>
              <a:t>as</a:t>
            </a:r>
            <a:r>
              <a:rPr sz="2200" b="1" spc="-5" dirty="0">
                <a:latin typeface="Calibri"/>
                <a:cs typeface="Calibri"/>
              </a:rPr>
              <a:t> </a:t>
            </a:r>
            <a:r>
              <a:rPr sz="2200" b="1" dirty="0">
                <a:latin typeface="Calibri"/>
                <a:cs typeface="Calibri"/>
              </a:rPr>
              <a:t>the</a:t>
            </a:r>
            <a:r>
              <a:rPr sz="2200" b="1" spc="-15" dirty="0">
                <a:latin typeface="Calibri"/>
                <a:cs typeface="Calibri"/>
              </a:rPr>
              <a:t> </a:t>
            </a:r>
            <a:r>
              <a:rPr sz="2200" b="1" spc="-10" dirty="0">
                <a:latin typeface="Calibri"/>
                <a:cs typeface="Calibri"/>
              </a:rPr>
              <a:t>30-</a:t>
            </a:r>
            <a:r>
              <a:rPr sz="2200" b="1" spc="-25" dirty="0">
                <a:latin typeface="Calibri"/>
                <a:cs typeface="Calibri"/>
              </a:rPr>
              <a:t>year-</a:t>
            </a:r>
            <a:r>
              <a:rPr sz="2200" b="1" dirty="0">
                <a:latin typeface="Calibri"/>
                <a:cs typeface="Calibri"/>
              </a:rPr>
              <a:t>old</a:t>
            </a:r>
            <a:r>
              <a:rPr sz="2200" b="1" spc="-5" dirty="0">
                <a:latin typeface="Calibri"/>
                <a:cs typeface="Calibri"/>
              </a:rPr>
              <a:t> </a:t>
            </a:r>
            <a:r>
              <a:rPr sz="2200" b="1" dirty="0">
                <a:latin typeface="Calibri"/>
                <a:cs typeface="Calibri"/>
              </a:rPr>
              <a:t>IP</a:t>
            </a:r>
            <a:r>
              <a:rPr sz="2200" b="1" spc="-10" dirty="0">
                <a:latin typeface="Calibri"/>
                <a:cs typeface="Calibri"/>
              </a:rPr>
              <a:t> architecture.</a:t>
            </a:r>
            <a:endParaRPr sz="2200">
              <a:latin typeface="Calibri"/>
              <a:cs typeface="Calibri"/>
            </a:endParaRPr>
          </a:p>
          <a:p>
            <a:pPr>
              <a:lnSpc>
                <a:spcPct val="100000"/>
              </a:lnSpc>
              <a:spcBef>
                <a:spcPts val="1015"/>
              </a:spcBef>
            </a:pPr>
            <a:endParaRPr sz="2200">
              <a:latin typeface="Calibri"/>
              <a:cs typeface="Calibri"/>
            </a:endParaRPr>
          </a:p>
          <a:p>
            <a:pPr marL="253365" marR="5715" indent="-240665" algn="just">
              <a:lnSpc>
                <a:spcPct val="100000"/>
              </a:lnSpc>
              <a:buChar char="•"/>
              <a:tabLst>
                <a:tab pos="355600" algn="l"/>
              </a:tabLst>
            </a:pPr>
            <a:r>
              <a:rPr sz="2200" dirty="0">
                <a:latin typeface="Calibri"/>
                <a:cs typeface="Calibri"/>
              </a:rPr>
              <a:t>It</a:t>
            </a:r>
            <a:r>
              <a:rPr sz="2200" spc="250" dirty="0">
                <a:latin typeface="Calibri"/>
                <a:cs typeface="Calibri"/>
              </a:rPr>
              <a:t> </a:t>
            </a:r>
            <a:r>
              <a:rPr sz="2200" dirty="0">
                <a:latin typeface="Calibri"/>
                <a:cs typeface="Calibri"/>
              </a:rPr>
              <a:t>is</a:t>
            </a:r>
            <a:r>
              <a:rPr sz="2200" spc="245" dirty="0">
                <a:latin typeface="Calibri"/>
                <a:cs typeface="Calibri"/>
              </a:rPr>
              <a:t> </a:t>
            </a:r>
            <a:r>
              <a:rPr sz="2200" dirty="0">
                <a:latin typeface="Calibri"/>
                <a:cs typeface="Calibri"/>
              </a:rPr>
              <a:t>able</a:t>
            </a:r>
            <a:r>
              <a:rPr sz="2200" spc="270" dirty="0">
                <a:latin typeface="Calibri"/>
                <a:cs typeface="Calibri"/>
              </a:rPr>
              <a:t> </a:t>
            </a:r>
            <a:r>
              <a:rPr sz="2200" dirty="0">
                <a:latin typeface="Calibri"/>
                <a:cs typeface="Calibri"/>
              </a:rPr>
              <a:t>to</a:t>
            </a:r>
            <a:r>
              <a:rPr sz="2200" spc="260" dirty="0">
                <a:latin typeface="Calibri"/>
                <a:cs typeface="Calibri"/>
              </a:rPr>
              <a:t> </a:t>
            </a:r>
            <a:r>
              <a:rPr sz="2200" dirty="0">
                <a:latin typeface="Calibri"/>
                <a:cs typeface="Calibri"/>
              </a:rPr>
              <a:t>maintain</a:t>
            </a:r>
            <a:r>
              <a:rPr sz="2200" spc="250" dirty="0">
                <a:latin typeface="Calibri"/>
                <a:cs typeface="Calibri"/>
              </a:rPr>
              <a:t> </a:t>
            </a:r>
            <a:r>
              <a:rPr sz="2200" dirty="0">
                <a:latin typeface="Calibri"/>
                <a:cs typeface="Calibri"/>
              </a:rPr>
              <a:t>its</a:t>
            </a:r>
            <a:r>
              <a:rPr sz="2200" spc="260" dirty="0">
                <a:latin typeface="Calibri"/>
                <a:cs typeface="Calibri"/>
              </a:rPr>
              <a:t> </a:t>
            </a:r>
            <a:r>
              <a:rPr sz="2200" b="1" dirty="0">
                <a:latin typeface="Calibri"/>
                <a:cs typeface="Calibri"/>
              </a:rPr>
              <a:t>operations</a:t>
            </a:r>
            <a:r>
              <a:rPr sz="2200" b="1" spc="254" dirty="0">
                <a:latin typeface="Calibri"/>
                <a:cs typeface="Calibri"/>
              </a:rPr>
              <a:t> </a:t>
            </a:r>
            <a:r>
              <a:rPr sz="2200" b="1" dirty="0">
                <a:latin typeface="Calibri"/>
                <a:cs typeface="Calibri"/>
              </a:rPr>
              <a:t>for</a:t>
            </a:r>
            <a:r>
              <a:rPr sz="2200" b="1" spc="254" dirty="0">
                <a:latin typeface="Calibri"/>
                <a:cs typeface="Calibri"/>
              </a:rPr>
              <a:t> </a:t>
            </a:r>
            <a:r>
              <a:rPr sz="2200" b="1" dirty="0">
                <a:latin typeface="Calibri"/>
                <a:cs typeface="Calibri"/>
              </a:rPr>
              <a:t>large</a:t>
            </a:r>
            <a:r>
              <a:rPr sz="2200" b="1" spc="254" dirty="0">
                <a:latin typeface="Calibri"/>
                <a:cs typeface="Calibri"/>
              </a:rPr>
              <a:t> </a:t>
            </a:r>
            <a:r>
              <a:rPr sz="2200" b="1" dirty="0">
                <a:latin typeface="Calibri"/>
                <a:cs typeface="Calibri"/>
              </a:rPr>
              <a:t>numbers</a:t>
            </a:r>
            <a:r>
              <a:rPr sz="2200" b="1" spc="275" dirty="0">
                <a:latin typeface="Calibri"/>
                <a:cs typeface="Calibri"/>
              </a:rPr>
              <a:t> </a:t>
            </a:r>
            <a:r>
              <a:rPr sz="2200" b="1" dirty="0">
                <a:latin typeface="Calibri"/>
                <a:cs typeface="Calibri"/>
              </a:rPr>
              <a:t>of</a:t>
            </a:r>
            <a:r>
              <a:rPr sz="2200" b="1" spc="254" dirty="0">
                <a:latin typeface="Calibri"/>
                <a:cs typeface="Calibri"/>
              </a:rPr>
              <a:t> </a:t>
            </a:r>
            <a:r>
              <a:rPr sz="2200" b="1" dirty="0">
                <a:latin typeface="Calibri"/>
                <a:cs typeface="Calibri"/>
              </a:rPr>
              <a:t>devices</a:t>
            </a:r>
            <a:r>
              <a:rPr sz="2200" b="1" spc="260" dirty="0">
                <a:latin typeface="Calibri"/>
                <a:cs typeface="Calibri"/>
              </a:rPr>
              <a:t> </a:t>
            </a:r>
            <a:r>
              <a:rPr sz="2200" b="1" spc="-25" dirty="0">
                <a:latin typeface="Calibri"/>
                <a:cs typeface="Calibri"/>
              </a:rPr>
              <a:t>and 	</a:t>
            </a:r>
            <a:r>
              <a:rPr sz="2200" b="1" dirty="0">
                <a:latin typeface="Calibri"/>
                <a:cs typeface="Calibri"/>
              </a:rPr>
              <a:t>users,</a:t>
            </a:r>
            <a:r>
              <a:rPr sz="2200" b="1" spc="-35" dirty="0">
                <a:latin typeface="Calibri"/>
                <a:cs typeface="Calibri"/>
              </a:rPr>
              <a:t> </a:t>
            </a:r>
            <a:r>
              <a:rPr sz="2200" b="1" dirty="0">
                <a:latin typeface="Calibri"/>
                <a:cs typeface="Calibri"/>
              </a:rPr>
              <a:t>such</a:t>
            </a:r>
            <a:r>
              <a:rPr sz="2200" b="1" spc="-30" dirty="0">
                <a:latin typeface="Calibri"/>
                <a:cs typeface="Calibri"/>
              </a:rPr>
              <a:t> </a:t>
            </a:r>
            <a:r>
              <a:rPr sz="2200" b="1" dirty="0">
                <a:latin typeface="Calibri"/>
                <a:cs typeface="Calibri"/>
              </a:rPr>
              <a:t>as</a:t>
            </a:r>
            <a:r>
              <a:rPr sz="2200" b="1" spc="-25" dirty="0">
                <a:latin typeface="Calibri"/>
                <a:cs typeface="Calibri"/>
              </a:rPr>
              <a:t> </a:t>
            </a:r>
            <a:r>
              <a:rPr sz="2200" b="1" dirty="0">
                <a:latin typeface="Calibri"/>
                <a:cs typeface="Calibri"/>
              </a:rPr>
              <a:t>the</a:t>
            </a:r>
            <a:r>
              <a:rPr sz="2200" b="1" spc="-15" dirty="0">
                <a:latin typeface="Calibri"/>
                <a:cs typeface="Calibri"/>
              </a:rPr>
              <a:t> </a:t>
            </a:r>
            <a:r>
              <a:rPr sz="2200" b="1" dirty="0">
                <a:latin typeface="Calibri"/>
                <a:cs typeface="Calibri"/>
              </a:rPr>
              <a:t>3</a:t>
            </a:r>
            <a:r>
              <a:rPr sz="2200" b="1" spc="-25" dirty="0">
                <a:latin typeface="Calibri"/>
                <a:cs typeface="Calibri"/>
              </a:rPr>
              <a:t> </a:t>
            </a:r>
            <a:r>
              <a:rPr sz="2200" b="1" dirty="0">
                <a:latin typeface="Calibri"/>
                <a:cs typeface="Calibri"/>
              </a:rPr>
              <a:t>billion</a:t>
            </a:r>
            <a:r>
              <a:rPr sz="2200" b="1" spc="-30" dirty="0">
                <a:latin typeface="Calibri"/>
                <a:cs typeface="Calibri"/>
              </a:rPr>
              <a:t> </a:t>
            </a:r>
            <a:r>
              <a:rPr sz="2200" b="1" spc="-10" dirty="0">
                <a:latin typeface="Calibri"/>
                <a:cs typeface="Calibri"/>
              </a:rPr>
              <a:t>Internet</a:t>
            </a:r>
            <a:r>
              <a:rPr sz="2200" b="1" spc="-5" dirty="0">
                <a:latin typeface="Calibri"/>
                <a:cs typeface="Calibri"/>
              </a:rPr>
              <a:t> </a:t>
            </a:r>
            <a:r>
              <a:rPr sz="2200" b="1" spc="-10" dirty="0">
                <a:latin typeface="Calibri"/>
                <a:cs typeface="Calibri"/>
              </a:rPr>
              <a:t>users</a:t>
            </a:r>
            <a:endParaRPr sz="2200">
              <a:latin typeface="Calibri"/>
              <a:cs typeface="Calibri"/>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56738" y="126619"/>
            <a:ext cx="3434715" cy="696595"/>
          </a:xfrm>
          <a:prstGeom prst="rect">
            <a:avLst/>
          </a:prstGeom>
        </p:spPr>
        <p:txBody>
          <a:bodyPr vert="horz" wrap="square" lIns="0" tIns="12700" rIns="0" bIns="0" rtlCol="0">
            <a:spAutoFit/>
          </a:bodyPr>
          <a:lstStyle/>
          <a:p>
            <a:pPr marL="12700">
              <a:lnSpc>
                <a:spcPct val="100000"/>
              </a:lnSpc>
              <a:spcBef>
                <a:spcPts val="100"/>
              </a:spcBef>
            </a:pPr>
            <a:r>
              <a:rPr sz="4400" spc="-10" dirty="0">
                <a:solidFill>
                  <a:srgbClr val="000000"/>
                </a:solidFill>
              </a:rPr>
              <a:t>Fragmentation</a:t>
            </a:r>
            <a:endParaRPr sz="4400"/>
          </a:p>
        </p:txBody>
      </p:sp>
      <p:sp>
        <p:nvSpPr>
          <p:cNvPr id="3" name="object 3"/>
          <p:cNvSpPr txBox="1"/>
          <p:nvPr/>
        </p:nvSpPr>
        <p:spPr>
          <a:xfrm>
            <a:off x="459740" y="1080261"/>
            <a:ext cx="8072755" cy="2879090"/>
          </a:xfrm>
          <a:prstGeom prst="rect">
            <a:avLst/>
          </a:prstGeom>
        </p:spPr>
        <p:txBody>
          <a:bodyPr vert="horz" wrap="square" lIns="0" tIns="12700" rIns="0" bIns="0" rtlCol="0">
            <a:spAutoFit/>
          </a:bodyPr>
          <a:lstStyle/>
          <a:p>
            <a:pPr marL="354965" indent="-342265">
              <a:lnSpc>
                <a:spcPct val="100000"/>
              </a:lnSpc>
              <a:spcBef>
                <a:spcPts val="100"/>
              </a:spcBef>
              <a:buFont typeface="Arial MT"/>
              <a:buChar char="•"/>
              <a:tabLst>
                <a:tab pos="354965" algn="l"/>
              </a:tabLst>
            </a:pPr>
            <a:r>
              <a:rPr sz="2400" dirty="0">
                <a:latin typeface="Calibri"/>
                <a:cs typeface="Calibri"/>
              </a:rPr>
              <a:t>The</a:t>
            </a:r>
            <a:r>
              <a:rPr sz="2400" spc="245" dirty="0">
                <a:latin typeface="Calibri"/>
                <a:cs typeface="Calibri"/>
              </a:rPr>
              <a:t> </a:t>
            </a:r>
            <a:r>
              <a:rPr sz="2400" dirty="0">
                <a:latin typeface="Calibri"/>
                <a:cs typeface="Calibri"/>
              </a:rPr>
              <a:t>maximum</a:t>
            </a:r>
            <a:r>
              <a:rPr sz="2400" spc="250" dirty="0">
                <a:latin typeface="Calibri"/>
                <a:cs typeface="Calibri"/>
              </a:rPr>
              <a:t> </a:t>
            </a:r>
            <a:r>
              <a:rPr sz="2400" dirty="0">
                <a:latin typeface="Calibri"/>
                <a:cs typeface="Calibri"/>
              </a:rPr>
              <a:t>transmission</a:t>
            </a:r>
            <a:r>
              <a:rPr sz="2400" spc="250" dirty="0">
                <a:latin typeface="Calibri"/>
                <a:cs typeface="Calibri"/>
              </a:rPr>
              <a:t> </a:t>
            </a:r>
            <a:r>
              <a:rPr sz="2400" dirty="0">
                <a:latin typeface="Calibri"/>
                <a:cs typeface="Calibri"/>
              </a:rPr>
              <a:t>unit</a:t>
            </a:r>
            <a:r>
              <a:rPr sz="2400" spc="250" dirty="0">
                <a:latin typeface="Calibri"/>
                <a:cs typeface="Calibri"/>
              </a:rPr>
              <a:t> </a:t>
            </a:r>
            <a:r>
              <a:rPr sz="2400" b="1" dirty="0">
                <a:latin typeface="Calibri"/>
                <a:cs typeface="Calibri"/>
              </a:rPr>
              <a:t>(MTU)</a:t>
            </a:r>
            <a:r>
              <a:rPr sz="2400" b="1" spc="245" dirty="0">
                <a:latin typeface="Calibri"/>
                <a:cs typeface="Calibri"/>
              </a:rPr>
              <a:t> </a:t>
            </a:r>
            <a:r>
              <a:rPr sz="2400" b="1" dirty="0">
                <a:latin typeface="Calibri"/>
                <a:cs typeface="Calibri"/>
              </a:rPr>
              <a:t>for</a:t>
            </a:r>
            <a:r>
              <a:rPr sz="2400" b="1" spc="260" dirty="0">
                <a:latin typeface="Calibri"/>
                <a:cs typeface="Calibri"/>
              </a:rPr>
              <a:t> </a:t>
            </a:r>
            <a:r>
              <a:rPr sz="2400" b="1" dirty="0">
                <a:latin typeface="Calibri"/>
                <a:cs typeface="Calibri"/>
              </a:rPr>
              <a:t>an</a:t>
            </a:r>
            <a:r>
              <a:rPr sz="2400" b="1" spc="250" dirty="0">
                <a:latin typeface="Calibri"/>
                <a:cs typeface="Calibri"/>
              </a:rPr>
              <a:t> </a:t>
            </a:r>
            <a:r>
              <a:rPr sz="2400" b="1" dirty="0">
                <a:latin typeface="Calibri"/>
                <a:cs typeface="Calibri"/>
              </a:rPr>
              <a:t>IPv6</a:t>
            </a:r>
            <a:r>
              <a:rPr sz="2400" b="1" spc="250" dirty="0">
                <a:latin typeface="Calibri"/>
                <a:cs typeface="Calibri"/>
              </a:rPr>
              <a:t> </a:t>
            </a:r>
            <a:r>
              <a:rPr sz="2400" b="1" spc="-10" dirty="0">
                <a:latin typeface="Calibri"/>
                <a:cs typeface="Calibri"/>
              </a:rPr>
              <a:t>network</a:t>
            </a:r>
            <a:endParaRPr sz="2400">
              <a:latin typeface="Calibri"/>
              <a:cs typeface="Calibri"/>
            </a:endParaRPr>
          </a:p>
          <a:p>
            <a:pPr marL="355600">
              <a:lnSpc>
                <a:spcPct val="100000"/>
              </a:lnSpc>
            </a:pPr>
            <a:r>
              <a:rPr sz="2400" dirty="0">
                <a:latin typeface="Calibri"/>
                <a:cs typeface="Calibri"/>
              </a:rPr>
              <a:t>must</a:t>
            </a:r>
            <a:r>
              <a:rPr sz="2400" spc="-50" dirty="0">
                <a:latin typeface="Calibri"/>
                <a:cs typeface="Calibri"/>
              </a:rPr>
              <a:t> </a:t>
            </a:r>
            <a:r>
              <a:rPr sz="2400" dirty="0">
                <a:latin typeface="Calibri"/>
                <a:cs typeface="Calibri"/>
              </a:rPr>
              <a:t>be</a:t>
            </a:r>
            <a:r>
              <a:rPr sz="2400" spc="-30" dirty="0">
                <a:latin typeface="Calibri"/>
                <a:cs typeface="Calibri"/>
              </a:rPr>
              <a:t> </a:t>
            </a:r>
            <a:r>
              <a:rPr sz="2400" dirty="0">
                <a:latin typeface="Calibri"/>
                <a:cs typeface="Calibri"/>
              </a:rPr>
              <a:t>at</a:t>
            </a:r>
            <a:r>
              <a:rPr sz="2400" spc="-45" dirty="0">
                <a:latin typeface="Calibri"/>
                <a:cs typeface="Calibri"/>
              </a:rPr>
              <a:t> </a:t>
            </a:r>
            <a:r>
              <a:rPr sz="2400" dirty="0">
                <a:latin typeface="Calibri"/>
                <a:cs typeface="Calibri"/>
              </a:rPr>
              <a:t>least</a:t>
            </a:r>
            <a:r>
              <a:rPr sz="2400" spc="-45" dirty="0">
                <a:latin typeface="Calibri"/>
                <a:cs typeface="Calibri"/>
              </a:rPr>
              <a:t> </a:t>
            </a:r>
            <a:r>
              <a:rPr sz="2400" b="1" dirty="0">
                <a:latin typeface="Calibri"/>
                <a:cs typeface="Calibri"/>
              </a:rPr>
              <a:t>1280</a:t>
            </a:r>
            <a:r>
              <a:rPr sz="2400" b="1" spc="-35" dirty="0">
                <a:latin typeface="Calibri"/>
                <a:cs typeface="Calibri"/>
              </a:rPr>
              <a:t> </a:t>
            </a:r>
            <a:r>
              <a:rPr sz="2400" b="1" spc="-10" dirty="0">
                <a:latin typeface="Calibri"/>
                <a:cs typeface="Calibri"/>
              </a:rPr>
              <a:t>bytes</a:t>
            </a:r>
            <a:r>
              <a:rPr sz="2400" spc="-10" dirty="0">
                <a:latin typeface="Calibri"/>
                <a:cs typeface="Calibri"/>
              </a:rPr>
              <a:t>.</a:t>
            </a:r>
            <a:endParaRPr sz="2400">
              <a:latin typeface="Calibri"/>
              <a:cs typeface="Calibri"/>
            </a:endParaRPr>
          </a:p>
          <a:p>
            <a:pPr>
              <a:lnSpc>
                <a:spcPct val="100000"/>
              </a:lnSpc>
              <a:spcBef>
                <a:spcPts val="1105"/>
              </a:spcBef>
            </a:pPr>
            <a:endParaRPr sz="2400">
              <a:latin typeface="Calibri"/>
              <a:cs typeface="Calibri"/>
            </a:endParaRPr>
          </a:p>
          <a:p>
            <a:pPr marL="355600" marR="7620" indent="-342900">
              <a:lnSpc>
                <a:spcPct val="100000"/>
              </a:lnSpc>
              <a:buFont typeface="Arial MT"/>
              <a:buChar char="•"/>
              <a:tabLst>
                <a:tab pos="355600" algn="l"/>
              </a:tabLst>
            </a:pPr>
            <a:r>
              <a:rPr sz="2400" dirty="0">
                <a:latin typeface="Calibri"/>
                <a:cs typeface="Calibri"/>
              </a:rPr>
              <a:t>The</a:t>
            </a:r>
            <a:r>
              <a:rPr sz="2400" spc="320" dirty="0">
                <a:latin typeface="Calibri"/>
                <a:cs typeface="Calibri"/>
              </a:rPr>
              <a:t> </a:t>
            </a:r>
            <a:r>
              <a:rPr sz="2400" dirty="0">
                <a:latin typeface="Calibri"/>
                <a:cs typeface="Calibri"/>
              </a:rPr>
              <a:t>term</a:t>
            </a:r>
            <a:r>
              <a:rPr sz="2400" spc="320" dirty="0">
                <a:latin typeface="Calibri"/>
                <a:cs typeface="Calibri"/>
              </a:rPr>
              <a:t> </a:t>
            </a:r>
            <a:r>
              <a:rPr sz="2400" dirty="0">
                <a:solidFill>
                  <a:srgbClr val="006FC0"/>
                </a:solidFill>
                <a:latin typeface="Calibri"/>
                <a:cs typeface="Calibri"/>
              </a:rPr>
              <a:t>MTU</a:t>
            </a:r>
            <a:r>
              <a:rPr sz="2400" spc="315" dirty="0">
                <a:solidFill>
                  <a:srgbClr val="006FC0"/>
                </a:solidFill>
                <a:latin typeface="Calibri"/>
                <a:cs typeface="Calibri"/>
              </a:rPr>
              <a:t> </a:t>
            </a:r>
            <a:r>
              <a:rPr sz="2400" dirty="0">
                <a:solidFill>
                  <a:srgbClr val="006FC0"/>
                </a:solidFill>
                <a:latin typeface="Calibri"/>
                <a:cs typeface="Calibri"/>
              </a:rPr>
              <a:t>defines</a:t>
            </a:r>
            <a:r>
              <a:rPr sz="2400" spc="320" dirty="0">
                <a:solidFill>
                  <a:srgbClr val="006FC0"/>
                </a:solidFill>
                <a:latin typeface="Calibri"/>
                <a:cs typeface="Calibri"/>
              </a:rPr>
              <a:t> </a:t>
            </a:r>
            <a:r>
              <a:rPr sz="2400" dirty="0">
                <a:solidFill>
                  <a:srgbClr val="006FC0"/>
                </a:solidFill>
                <a:latin typeface="Calibri"/>
                <a:cs typeface="Calibri"/>
              </a:rPr>
              <a:t>the</a:t>
            </a:r>
            <a:r>
              <a:rPr sz="2400" spc="325" dirty="0">
                <a:solidFill>
                  <a:srgbClr val="006FC0"/>
                </a:solidFill>
                <a:latin typeface="Calibri"/>
                <a:cs typeface="Calibri"/>
              </a:rPr>
              <a:t> </a:t>
            </a:r>
            <a:r>
              <a:rPr sz="2400" dirty="0">
                <a:solidFill>
                  <a:srgbClr val="006FC0"/>
                </a:solidFill>
                <a:latin typeface="Calibri"/>
                <a:cs typeface="Calibri"/>
              </a:rPr>
              <a:t>size</a:t>
            </a:r>
            <a:r>
              <a:rPr sz="2400" spc="320" dirty="0">
                <a:solidFill>
                  <a:srgbClr val="006FC0"/>
                </a:solidFill>
                <a:latin typeface="Calibri"/>
                <a:cs typeface="Calibri"/>
              </a:rPr>
              <a:t> </a:t>
            </a:r>
            <a:r>
              <a:rPr sz="2400" dirty="0">
                <a:solidFill>
                  <a:srgbClr val="006FC0"/>
                </a:solidFill>
                <a:latin typeface="Calibri"/>
                <a:cs typeface="Calibri"/>
              </a:rPr>
              <a:t>of</a:t>
            </a:r>
            <a:r>
              <a:rPr sz="2400" spc="310" dirty="0">
                <a:solidFill>
                  <a:srgbClr val="006FC0"/>
                </a:solidFill>
                <a:latin typeface="Calibri"/>
                <a:cs typeface="Calibri"/>
              </a:rPr>
              <a:t> </a:t>
            </a:r>
            <a:r>
              <a:rPr sz="2400" dirty="0">
                <a:solidFill>
                  <a:srgbClr val="006FC0"/>
                </a:solidFill>
                <a:latin typeface="Calibri"/>
                <a:cs typeface="Calibri"/>
              </a:rPr>
              <a:t>the</a:t>
            </a:r>
            <a:r>
              <a:rPr sz="2400" spc="325" dirty="0">
                <a:solidFill>
                  <a:srgbClr val="006FC0"/>
                </a:solidFill>
                <a:latin typeface="Calibri"/>
                <a:cs typeface="Calibri"/>
              </a:rPr>
              <a:t> </a:t>
            </a:r>
            <a:r>
              <a:rPr sz="2400" dirty="0">
                <a:solidFill>
                  <a:srgbClr val="006FC0"/>
                </a:solidFill>
                <a:latin typeface="Calibri"/>
                <a:cs typeface="Calibri"/>
              </a:rPr>
              <a:t>largest</a:t>
            </a:r>
            <a:r>
              <a:rPr sz="2400" spc="300" dirty="0">
                <a:solidFill>
                  <a:srgbClr val="006FC0"/>
                </a:solidFill>
                <a:latin typeface="Calibri"/>
                <a:cs typeface="Calibri"/>
              </a:rPr>
              <a:t> </a:t>
            </a:r>
            <a:r>
              <a:rPr sz="2400" dirty="0">
                <a:solidFill>
                  <a:srgbClr val="006FC0"/>
                </a:solidFill>
                <a:latin typeface="Calibri"/>
                <a:cs typeface="Calibri"/>
              </a:rPr>
              <a:t>protocol</a:t>
            </a:r>
            <a:r>
              <a:rPr sz="2400" spc="315" dirty="0">
                <a:solidFill>
                  <a:srgbClr val="006FC0"/>
                </a:solidFill>
                <a:latin typeface="Calibri"/>
                <a:cs typeface="Calibri"/>
              </a:rPr>
              <a:t> </a:t>
            </a:r>
            <a:r>
              <a:rPr sz="2400" spc="-20" dirty="0">
                <a:solidFill>
                  <a:srgbClr val="006FC0"/>
                </a:solidFill>
                <a:latin typeface="Calibri"/>
                <a:cs typeface="Calibri"/>
              </a:rPr>
              <a:t>data </a:t>
            </a:r>
            <a:r>
              <a:rPr sz="2400" dirty="0">
                <a:solidFill>
                  <a:srgbClr val="006FC0"/>
                </a:solidFill>
                <a:latin typeface="Calibri"/>
                <a:cs typeface="Calibri"/>
              </a:rPr>
              <a:t>unit</a:t>
            </a:r>
            <a:r>
              <a:rPr sz="2400" spc="-30" dirty="0">
                <a:solidFill>
                  <a:srgbClr val="006FC0"/>
                </a:solidFill>
                <a:latin typeface="Calibri"/>
                <a:cs typeface="Calibri"/>
              </a:rPr>
              <a:t> </a:t>
            </a:r>
            <a:r>
              <a:rPr sz="2400" dirty="0">
                <a:solidFill>
                  <a:srgbClr val="006FC0"/>
                </a:solidFill>
                <a:latin typeface="Calibri"/>
                <a:cs typeface="Calibri"/>
              </a:rPr>
              <a:t>that</a:t>
            </a:r>
            <a:r>
              <a:rPr sz="2400" spc="-45" dirty="0">
                <a:solidFill>
                  <a:srgbClr val="006FC0"/>
                </a:solidFill>
                <a:latin typeface="Calibri"/>
                <a:cs typeface="Calibri"/>
              </a:rPr>
              <a:t> </a:t>
            </a:r>
            <a:r>
              <a:rPr sz="2400" dirty="0">
                <a:solidFill>
                  <a:srgbClr val="006FC0"/>
                </a:solidFill>
                <a:latin typeface="Calibri"/>
                <a:cs typeface="Calibri"/>
              </a:rPr>
              <a:t>can</a:t>
            </a:r>
            <a:r>
              <a:rPr sz="2400" spc="-30" dirty="0">
                <a:solidFill>
                  <a:srgbClr val="006FC0"/>
                </a:solidFill>
                <a:latin typeface="Calibri"/>
                <a:cs typeface="Calibri"/>
              </a:rPr>
              <a:t> </a:t>
            </a:r>
            <a:r>
              <a:rPr sz="2400" dirty="0">
                <a:solidFill>
                  <a:srgbClr val="006FC0"/>
                </a:solidFill>
                <a:latin typeface="Calibri"/>
                <a:cs typeface="Calibri"/>
              </a:rPr>
              <a:t>be</a:t>
            </a:r>
            <a:r>
              <a:rPr sz="2400" spc="-25" dirty="0">
                <a:solidFill>
                  <a:srgbClr val="006FC0"/>
                </a:solidFill>
                <a:latin typeface="Calibri"/>
                <a:cs typeface="Calibri"/>
              </a:rPr>
              <a:t> </a:t>
            </a:r>
            <a:r>
              <a:rPr sz="2400" spc="-10" dirty="0">
                <a:solidFill>
                  <a:srgbClr val="006FC0"/>
                </a:solidFill>
                <a:latin typeface="Calibri"/>
                <a:cs typeface="Calibri"/>
              </a:rPr>
              <a:t>passed</a:t>
            </a:r>
            <a:r>
              <a:rPr sz="2400" spc="-10" dirty="0">
                <a:latin typeface="Calibri"/>
                <a:cs typeface="Calibri"/>
              </a:rPr>
              <a:t>.</a:t>
            </a:r>
            <a:endParaRPr sz="2400">
              <a:latin typeface="Calibri"/>
              <a:cs typeface="Calibri"/>
            </a:endParaRPr>
          </a:p>
          <a:p>
            <a:pPr>
              <a:lnSpc>
                <a:spcPct val="100000"/>
              </a:lnSpc>
              <a:spcBef>
                <a:spcPts val="1100"/>
              </a:spcBef>
              <a:buFont typeface="Arial MT"/>
              <a:buChar char="•"/>
            </a:pPr>
            <a:endParaRPr sz="2400">
              <a:latin typeface="Calibri"/>
              <a:cs typeface="Calibri"/>
            </a:endParaRPr>
          </a:p>
          <a:p>
            <a:pPr marL="354965" indent="-342265">
              <a:lnSpc>
                <a:spcPct val="100000"/>
              </a:lnSpc>
              <a:spcBef>
                <a:spcPts val="5"/>
              </a:spcBef>
              <a:buFont typeface="Arial MT"/>
              <a:buChar char="•"/>
              <a:tabLst>
                <a:tab pos="354965" algn="l"/>
              </a:tabLst>
            </a:pPr>
            <a:r>
              <a:rPr sz="2400" dirty="0">
                <a:solidFill>
                  <a:srgbClr val="006FC0"/>
                </a:solidFill>
                <a:latin typeface="Calibri"/>
                <a:cs typeface="Calibri"/>
              </a:rPr>
              <a:t>For</a:t>
            </a:r>
            <a:r>
              <a:rPr sz="2400" spc="-45" dirty="0">
                <a:solidFill>
                  <a:srgbClr val="006FC0"/>
                </a:solidFill>
                <a:latin typeface="Calibri"/>
                <a:cs typeface="Calibri"/>
              </a:rPr>
              <a:t> </a:t>
            </a:r>
            <a:r>
              <a:rPr sz="2400" dirty="0">
                <a:solidFill>
                  <a:srgbClr val="006FC0"/>
                </a:solidFill>
                <a:latin typeface="Calibri"/>
                <a:cs typeface="Calibri"/>
              </a:rPr>
              <a:t>IEEE</a:t>
            </a:r>
            <a:r>
              <a:rPr sz="2400" spc="-45" dirty="0">
                <a:solidFill>
                  <a:srgbClr val="006FC0"/>
                </a:solidFill>
                <a:latin typeface="Calibri"/>
                <a:cs typeface="Calibri"/>
              </a:rPr>
              <a:t> </a:t>
            </a:r>
            <a:r>
              <a:rPr sz="2400" dirty="0">
                <a:solidFill>
                  <a:srgbClr val="006FC0"/>
                </a:solidFill>
                <a:latin typeface="Calibri"/>
                <a:cs typeface="Calibri"/>
              </a:rPr>
              <a:t>802.15.4,</a:t>
            </a:r>
            <a:r>
              <a:rPr sz="2400" spc="-40" dirty="0">
                <a:solidFill>
                  <a:srgbClr val="006FC0"/>
                </a:solidFill>
                <a:latin typeface="Calibri"/>
                <a:cs typeface="Calibri"/>
              </a:rPr>
              <a:t> </a:t>
            </a:r>
            <a:r>
              <a:rPr sz="2400" dirty="0">
                <a:solidFill>
                  <a:srgbClr val="006FC0"/>
                </a:solidFill>
                <a:latin typeface="Calibri"/>
                <a:cs typeface="Calibri"/>
              </a:rPr>
              <a:t>127</a:t>
            </a:r>
            <a:r>
              <a:rPr sz="2400" spc="-45" dirty="0">
                <a:solidFill>
                  <a:srgbClr val="006FC0"/>
                </a:solidFill>
                <a:latin typeface="Calibri"/>
                <a:cs typeface="Calibri"/>
              </a:rPr>
              <a:t> </a:t>
            </a:r>
            <a:r>
              <a:rPr sz="2400" dirty="0">
                <a:solidFill>
                  <a:srgbClr val="006FC0"/>
                </a:solidFill>
                <a:latin typeface="Calibri"/>
                <a:cs typeface="Calibri"/>
              </a:rPr>
              <a:t>bytes</a:t>
            </a:r>
            <a:r>
              <a:rPr sz="2400" spc="-50" dirty="0">
                <a:solidFill>
                  <a:srgbClr val="006FC0"/>
                </a:solidFill>
                <a:latin typeface="Calibri"/>
                <a:cs typeface="Calibri"/>
              </a:rPr>
              <a:t> </a:t>
            </a:r>
            <a:r>
              <a:rPr sz="2400" dirty="0">
                <a:solidFill>
                  <a:srgbClr val="006FC0"/>
                </a:solidFill>
                <a:latin typeface="Calibri"/>
                <a:cs typeface="Calibri"/>
              </a:rPr>
              <a:t>is</a:t>
            </a:r>
            <a:r>
              <a:rPr sz="2400" spc="-45" dirty="0">
                <a:solidFill>
                  <a:srgbClr val="006FC0"/>
                </a:solidFill>
                <a:latin typeface="Calibri"/>
                <a:cs typeface="Calibri"/>
              </a:rPr>
              <a:t> </a:t>
            </a:r>
            <a:r>
              <a:rPr sz="2400" dirty="0">
                <a:solidFill>
                  <a:srgbClr val="006FC0"/>
                </a:solidFill>
                <a:latin typeface="Calibri"/>
                <a:cs typeface="Calibri"/>
              </a:rPr>
              <a:t>the</a:t>
            </a:r>
            <a:r>
              <a:rPr sz="2400" spc="-35" dirty="0">
                <a:solidFill>
                  <a:srgbClr val="006FC0"/>
                </a:solidFill>
                <a:latin typeface="Calibri"/>
                <a:cs typeface="Calibri"/>
              </a:rPr>
              <a:t> </a:t>
            </a:r>
            <a:r>
              <a:rPr sz="2400" spc="-20" dirty="0">
                <a:solidFill>
                  <a:srgbClr val="006FC0"/>
                </a:solidFill>
                <a:latin typeface="Calibri"/>
                <a:cs typeface="Calibri"/>
              </a:rPr>
              <a:t>MTU.</a:t>
            </a:r>
            <a:endParaRPr sz="2400">
              <a:latin typeface="Calibri"/>
              <a:cs typeface="Calibri"/>
            </a:endParaRPr>
          </a:p>
        </p:txBody>
      </p:sp>
      <p:sp>
        <p:nvSpPr>
          <p:cNvPr id="4" name="object 4"/>
          <p:cNvSpPr txBox="1"/>
          <p:nvPr/>
        </p:nvSpPr>
        <p:spPr>
          <a:xfrm>
            <a:off x="459740" y="4445889"/>
            <a:ext cx="8074025" cy="1123315"/>
          </a:xfrm>
          <a:prstGeom prst="rect">
            <a:avLst/>
          </a:prstGeom>
        </p:spPr>
        <p:txBody>
          <a:bodyPr vert="horz" wrap="square" lIns="0" tIns="12700" rIns="0" bIns="0" rtlCol="0">
            <a:spAutoFit/>
          </a:bodyPr>
          <a:lstStyle/>
          <a:p>
            <a:pPr marL="355600" marR="5080" indent="-342900" algn="just">
              <a:lnSpc>
                <a:spcPct val="100000"/>
              </a:lnSpc>
              <a:spcBef>
                <a:spcPts val="100"/>
              </a:spcBef>
              <a:buFont typeface="Arial MT"/>
              <a:buChar char="•"/>
              <a:tabLst>
                <a:tab pos="355600" algn="l"/>
                <a:tab pos="421640" algn="l"/>
              </a:tabLst>
            </a:pPr>
            <a:r>
              <a:rPr sz="2400" dirty="0">
                <a:solidFill>
                  <a:srgbClr val="006FC0"/>
                </a:solidFill>
                <a:latin typeface="Calibri"/>
                <a:cs typeface="Calibri"/>
              </a:rPr>
              <a:t>	</a:t>
            </a:r>
            <a:r>
              <a:rPr sz="2400" dirty="0">
                <a:solidFill>
                  <a:srgbClr val="FF0000"/>
                </a:solidFill>
                <a:latin typeface="Calibri"/>
                <a:cs typeface="Calibri"/>
              </a:rPr>
              <a:t>You</a:t>
            </a:r>
            <a:r>
              <a:rPr sz="2400" spc="45" dirty="0">
                <a:solidFill>
                  <a:srgbClr val="FF0000"/>
                </a:solidFill>
                <a:latin typeface="Calibri"/>
                <a:cs typeface="Calibri"/>
              </a:rPr>
              <a:t> </a:t>
            </a:r>
            <a:r>
              <a:rPr sz="2400" dirty="0">
                <a:solidFill>
                  <a:srgbClr val="FF0000"/>
                </a:solidFill>
                <a:latin typeface="Calibri"/>
                <a:cs typeface="Calibri"/>
              </a:rPr>
              <a:t>can</a:t>
            </a:r>
            <a:r>
              <a:rPr sz="2400" spc="60" dirty="0">
                <a:solidFill>
                  <a:srgbClr val="FF0000"/>
                </a:solidFill>
                <a:latin typeface="Calibri"/>
                <a:cs typeface="Calibri"/>
              </a:rPr>
              <a:t> </a:t>
            </a:r>
            <a:r>
              <a:rPr sz="2400" dirty="0">
                <a:solidFill>
                  <a:srgbClr val="FF0000"/>
                </a:solidFill>
                <a:latin typeface="Calibri"/>
                <a:cs typeface="Calibri"/>
              </a:rPr>
              <a:t>see</a:t>
            </a:r>
            <a:r>
              <a:rPr sz="2400" spc="70" dirty="0">
                <a:solidFill>
                  <a:srgbClr val="FF0000"/>
                </a:solidFill>
                <a:latin typeface="Calibri"/>
                <a:cs typeface="Calibri"/>
              </a:rPr>
              <a:t> </a:t>
            </a:r>
            <a:r>
              <a:rPr sz="2400" dirty="0">
                <a:solidFill>
                  <a:srgbClr val="FF0000"/>
                </a:solidFill>
                <a:latin typeface="Calibri"/>
                <a:cs typeface="Calibri"/>
              </a:rPr>
              <a:t>that</a:t>
            </a:r>
            <a:r>
              <a:rPr sz="2400" spc="60" dirty="0">
                <a:solidFill>
                  <a:srgbClr val="FF0000"/>
                </a:solidFill>
                <a:latin typeface="Calibri"/>
                <a:cs typeface="Calibri"/>
              </a:rPr>
              <a:t> </a:t>
            </a:r>
            <a:r>
              <a:rPr sz="2400" dirty="0">
                <a:solidFill>
                  <a:srgbClr val="FF0000"/>
                </a:solidFill>
                <a:latin typeface="Calibri"/>
                <a:cs typeface="Calibri"/>
              </a:rPr>
              <a:t>this</a:t>
            </a:r>
            <a:r>
              <a:rPr sz="2400" spc="55" dirty="0">
                <a:solidFill>
                  <a:srgbClr val="FF0000"/>
                </a:solidFill>
                <a:latin typeface="Calibri"/>
                <a:cs typeface="Calibri"/>
              </a:rPr>
              <a:t> </a:t>
            </a:r>
            <a:r>
              <a:rPr sz="2400" dirty="0">
                <a:solidFill>
                  <a:srgbClr val="FF0000"/>
                </a:solidFill>
                <a:latin typeface="Calibri"/>
                <a:cs typeface="Calibri"/>
              </a:rPr>
              <a:t>is</a:t>
            </a:r>
            <a:r>
              <a:rPr sz="2400" spc="45" dirty="0">
                <a:solidFill>
                  <a:srgbClr val="FF0000"/>
                </a:solidFill>
                <a:latin typeface="Calibri"/>
                <a:cs typeface="Calibri"/>
              </a:rPr>
              <a:t> </a:t>
            </a:r>
            <a:r>
              <a:rPr sz="2400" dirty="0">
                <a:solidFill>
                  <a:srgbClr val="FF0000"/>
                </a:solidFill>
                <a:latin typeface="Calibri"/>
                <a:cs typeface="Calibri"/>
              </a:rPr>
              <a:t>a</a:t>
            </a:r>
            <a:r>
              <a:rPr sz="2400" spc="55" dirty="0">
                <a:solidFill>
                  <a:srgbClr val="FF0000"/>
                </a:solidFill>
                <a:latin typeface="Calibri"/>
                <a:cs typeface="Calibri"/>
              </a:rPr>
              <a:t> </a:t>
            </a:r>
            <a:r>
              <a:rPr sz="2400" dirty="0">
                <a:solidFill>
                  <a:srgbClr val="FF0000"/>
                </a:solidFill>
                <a:latin typeface="Calibri"/>
                <a:cs typeface="Calibri"/>
              </a:rPr>
              <a:t>problem</a:t>
            </a:r>
            <a:r>
              <a:rPr sz="2400" spc="60" dirty="0">
                <a:solidFill>
                  <a:srgbClr val="FF0000"/>
                </a:solidFill>
                <a:latin typeface="Calibri"/>
                <a:cs typeface="Calibri"/>
              </a:rPr>
              <a:t> </a:t>
            </a:r>
            <a:r>
              <a:rPr sz="2400" dirty="0">
                <a:solidFill>
                  <a:srgbClr val="FF0000"/>
                </a:solidFill>
                <a:latin typeface="Calibri"/>
                <a:cs typeface="Calibri"/>
              </a:rPr>
              <a:t>because</a:t>
            </a:r>
            <a:r>
              <a:rPr sz="2400" spc="60" dirty="0">
                <a:solidFill>
                  <a:srgbClr val="FF0000"/>
                </a:solidFill>
                <a:latin typeface="Calibri"/>
                <a:cs typeface="Calibri"/>
              </a:rPr>
              <a:t> </a:t>
            </a:r>
            <a:r>
              <a:rPr sz="2400" dirty="0">
                <a:solidFill>
                  <a:srgbClr val="FF0000"/>
                </a:solidFill>
                <a:latin typeface="Calibri"/>
                <a:cs typeface="Calibri"/>
              </a:rPr>
              <a:t>IPv6,</a:t>
            </a:r>
            <a:r>
              <a:rPr sz="2400" spc="65" dirty="0">
                <a:solidFill>
                  <a:srgbClr val="FF0000"/>
                </a:solidFill>
                <a:latin typeface="Calibri"/>
                <a:cs typeface="Calibri"/>
              </a:rPr>
              <a:t> </a:t>
            </a:r>
            <a:r>
              <a:rPr sz="2400" dirty="0">
                <a:solidFill>
                  <a:srgbClr val="FF0000"/>
                </a:solidFill>
                <a:latin typeface="Calibri"/>
                <a:cs typeface="Calibri"/>
              </a:rPr>
              <a:t>with</a:t>
            </a:r>
            <a:r>
              <a:rPr sz="2400" spc="65" dirty="0">
                <a:solidFill>
                  <a:srgbClr val="FF0000"/>
                </a:solidFill>
                <a:latin typeface="Calibri"/>
                <a:cs typeface="Calibri"/>
              </a:rPr>
              <a:t> </a:t>
            </a:r>
            <a:r>
              <a:rPr sz="2400" dirty="0">
                <a:solidFill>
                  <a:srgbClr val="FF0000"/>
                </a:solidFill>
                <a:latin typeface="Calibri"/>
                <a:cs typeface="Calibri"/>
              </a:rPr>
              <a:t>a</a:t>
            </a:r>
            <a:r>
              <a:rPr sz="2400" spc="50" dirty="0">
                <a:solidFill>
                  <a:srgbClr val="FF0000"/>
                </a:solidFill>
                <a:latin typeface="Calibri"/>
                <a:cs typeface="Calibri"/>
              </a:rPr>
              <a:t> </a:t>
            </a:r>
            <a:r>
              <a:rPr sz="2400" spc="-20" dirty="0">
                <a:solidFill>
                  <a:srgbClr val="FF0000"/>
                </a:solidFill>
                <a:latin typeface="Calibri"/>
                <a:cs typeface="Calibri"/>
              </a:rPr>
              <a:t>much </a:t>
            </a:r>
            <a:r>
              <a:rPr sz="2400" dirty="0">
                <a:solidFill>
                  <a:srgbClr val="FF0000"/>
                </a:solidFill>
                <a:latin typeface="Calibri"/>
                <a:cs typeface="Calibri"/>
              </a:rPr>
              <a:t>larger</a:t>
            </a:r>
            <a:r>
              <a:rPr sz="2400" spc="140" dirty="0">
                <a:solidFill>
                  <a:srgbClr val="FF0000"/>
                </a:solidFill>
                <a:latin typeface="Calibri"/>
                <a:cs typeface="Calibri"/>
              </a:rPr>
              <a:t> </a:t>
            </a:r>
            <a:r>
              <a:rPr sz="2400" dirty="0">
                <a:solidFill>
                  <a:srgbClr val="FF0000"/>
                </a:solidFill>
                <a:latin typeface="Calibri"/>
                <a:cs typeface="Calibri"/>
              </a:rPr>
              <a:t>MTU,</a:t>
            </a:r>
            <a:r>
              <a:rPr sz="2400" spc="135" dirty="0">
                <a:solidFill>
                  <a:srgbClr val="FF0000"/>
                </a:solidFill>
                <a:latin typeface="Calibri"/>
                <a:cs typeface="Calibri"/>
              </a:rPr>
              <a:t> </a:t>
            </a:r>
            <a:r>
              <a:rPr sz="2400" dirty="0">
                <a:solidFill>
                  <a:srgbClr val="FF0000"/>
                </a:solidFill>
                <a:latin typeface="Calibri"/>
                <a:cs typeface="Calibri"/>
              </a:rPr>
              <a:t>is</a:t>
            </a:r>
            <a:r>
              <a:rPr sz="2400" spc="135" dirty="0">
                <a:solidFill>
                  <a:srgbClr val="FF0000"/>
                </a:solidFill>
                <a:latin typeface="Calibri"/>
                <a:cs typeface="Calibri"/>
              </a:rPr>
              <a:t> </a:t>
            </a:r>
            <a:r>
              <a:rPr sz="2400" dirty="0">
                <a:solidFill>
                  <a:srgbClr val="FF0000"/>
                </a:solidFill>
                <a:latin typeface="Calibri"/>
                <a:cs typeface="Calibri"/>
              </a:rPr>
              <a:t>carried</a:t>
            </a:r>
            <a:r>
              <a:rPr sz="2400" spc="125" dirty="0">
                <a:solidFill>
                  <a:srgbClr val="FF0000"/>
                </a:solidFill>
                <a:latin typeface="Calibri"/>
                <a:cs typeface="Calibri"/>
              </a:rPr>
              <a:t> </a:t>
            </a:r>
            <a:r>
              <a:rPr sz="2400" dirty="0">
                <a:solidFill>
                  <a:srgbClr val="FF0000"/>
                </a:solidFill>
                <a:latin typeface="Calibri"/>
                <a:cs typeface="Calibri"/>
              </a:rPr>
              <a:t>inside</a:t>
            </a:r>
            <a:r>
              <a:rPr sz="2400" spc="135" dirty="0">
                <a:solidFill>
                  <a:srgbClr val="FF0000"/>
                </a:solidFill>
                <a:latin typeface="Calibri"/>
                <a:cs typeface="Calibri"/>
              </a:rPr>
              <a:t> </a:t>
            </a:r>
            <a:r>
              <a:rPr sz="2400" dirty="0">
                <a:solidFill>
                  <a:srgbClr val="FF0000"/>
                </a:solidFill>
                <a:latin typeface="Calibri"/>
                <a:cs typeface="Calibri"/>
              </a:rPr>
              <a:t>the</a:t>
            </a:r>
            <a:r>
              <a:rPr sz="2400" spc="135" dirty="0">
                <a:solidFill>
                  <a:srgbClr val="FF0000"/>
                </a:solidFill>
                <a:latin typeface="Calibri"/>
                <a:cs typeface="Calibri"/>
              </a:rPr>
              <a:t> </a:t>
            </a:r>
            <a:r>
              <a:rPr sz="2400" dirty="0">
                <a:solidFill>
                  <a:srgbClr val="FF0000"/>
                </a:solidFill>
                <a:latin typeface="Calibri"/>
                <a:cs typeface="Calibri"/>
              </a:rPr>
              <a:t>802.15.4</a:t>
            </a:r>
            <a:r>
              <a:rPr sz="2400" spc="130" dirty="0">
                <a:solidFill>
                  <a:srgbClr val="FF0000"/>
                </a:solidFill>
                <a:latin typeface="Calibri"/>
                <a:cs typeface="Calibri"/>
              </a:rPr>
              <a:t> </a:t>
            </a:r>
            <a:r>
              <a:rPr sz="2400" dirty="0">
                <a:solidFill>
                  <a:srgbClr val="FF0000"/>
                </a:solidFill>
                <a:latin typeface="Calibri"/>
                <a:cs typeface="Calibri"/>
              </a:rPr>
              <a:t>frame</a:t>
            </a:r>
            <a:r>
              <a:rPr sz="2400" spc="125" dirty="0">
                <a:solidFill>
                  <a:srgbClr val="FF0000"/>
                </a:solidFill>
                <a:latin typeface="Calibri"/>
                <a:cs typeface="Calibri"/>
              </a:rPr>
              <a:t> </a:t>
            </a:r>
            <a:r>
              <a:rPr sz="2400" dirty="0">
                <a:solidFill>
                  <a:srgbClr val="FF0000"/>
                </a:solidFill>
                <a:latin typeface="Calibri"/>
                <a:cs typeface="Calibri"/>
              </a:rPr>
              <a:t>with</a:t>
            </a:r>
            <a:r>
              <a:rPr sz="2400" spc="140" dirty="0">
                <a:solidFill>
                  <a:srgbClr val="FF0000"/>
                </a:solidFill>
                <a:latin typeface="Calibri"/>
                <a:cs typeface="Calibri"/>
              </a:rPr>
              <a:t> </a:t>
            </a:r>
            <a:r>
              <a:rPr sz="2400" dirty="0">
                <a:solidFill>
                  <a:srgbClr val="FF0000"/>
                </a:solidFill>
                <a:latin typeface="Calibri"/>
                <a:cs typeface="Calibri"/>
              </a:rPr>
              <a:t>a</a:t>
            </a:r>
            <a:r>
              <a:rPr sz="2400" spc="125" dirty="0">
                <a:solidFill>
                  <a:srgbClr val="FF0000"/>
                </a:solidFill>
                <a:latin typeface="Calibri"/>
                <a:cs typeface="Calibri"/>
              </a:rPr>
              <a:t> </a:t>
            </a:r>
            <a:r>
              <a:rPr sz="2400" spc="-20" dirty="0">
                <a:solidFill>
                  <a:srgbClr val="FF0000"/>
                </a:solidFill>
                <a:latin typeface="Calibri"/>
                <a:cs typeface="Calibri"/>
              </a:rPr>
              <a:t>much </a:t>
            </a:r>
            <a:r>
              <a:rPr sz="2400" dirty="0">
                <a:solidFill>
                  <a:srgbClr val="FF0000"/>
                </a:solidFill>
                <a:latin typeface="Calibri"/>
                <a:cs typeface="Calibri"/>
              </a:rPr>
              <a:t>smaller</a:t>
            </a:r>
            <a:r>
              <a:rPr sz="2400" spc="-20" dirty="0">
                <a:solidFill>
                  <a:srgbClr val="FF0000"/>
                </a:solidFill>
                <a:latin typeface="Calibri"/>
                <a:cs typeface="Calibri"/>
              </a:rPr>
              <a:t> one</a:t>
            </a:r>
            <a:r>
              <a:rPr sz="2400" spc="-20" dirty="0">
                <a:latin typeface="Calibri"/>
                <a:cs typeface="Calibri"/>
              </a:rPr>
              <a:t>.</a:t>
            </a:r>
            <a:endParaRPr sz="2400">
              <a:latin typeface="Calibri"/>
              <a:cs typeface="Calibri"/>
            </a:endParaRPr>
          </a:p>
        </p:txBody>
      </p:sp>
      <p:sp>
        <p:nvSpPr>
          <p:cNvPr id="5" name="object 5"/>
          <p:cNvSpPr txBox="1"/>
          <p:nvPr/>
        </p:nvSpPr>
        <p:spPr>
          <a:xfrm>
            <a:off x="459740" y="5616650"/>
            <a:ext cx="1831339" cy="391160"/>
          </a:xfrm>
          <a:prstGeom prst="rect">
            <a:avLst/>
          </a:prstGeom>
        </p:spPr>
        <p:txBody>
          <a:bodyPr vert="horz" wrap="square" lIns="0" tIns="12700" rIns="0" bIns="0" rtlCol="0">
            <a:spAutoFit/>
          </a:bodyPr>
          <a:lstStyle/>
          <a:p>
            <a:pPr marL="354965" indent="-342265">
              <a:lnSpc>
                <a:spcPct val="100000"/>
              </a:lnSpc>
              <a:spcBef>
                <a:spcPts val="100"/>
              </a:spcBef>
              <a:buFont typeface="Arial MT"/>
              <a:buChar char="•"/>
              <a:tabLst>
                <a:tab pos="354965" algn="l"/>
                <a:tab pos="869315" algn="l"/>
              </a:tabLst>
            </a:pPr>
            <a:r>
              <a:rPr sz="2400" spc="-25" dirty="0">
                <a:solidFill>
                  <a:srgbClr val="00AF50"/>
                </a:solidFill>
                <a:latin typeface="Calibri"/>
                <a:cs typeface="Calibri"/>
              </a:rPr>
              <a:t>To</a:t>
            </a:r>
            <a:r>
              <a:rPr sz="2400" dirty="0">
                <a:solidFill>
                  <a:srgbClr val="00AF50"/>
                </a:solidFill>
                <a:latin typeface="Calibri"/>
                <a:cs typeface="Calibri"/>
              </a:rPr>
              <a:t>	</a:t>
            </a:r>
            <a:r>
              <a:rPr sz="2400" spc="-10" dirty="0">
                <a:solidFill>
                  <a:srgbClr val="00AF50"/>
                </a:solidFill>
                <a:latin typeface="Calibri"/>
                <a:cs typeface="Calibri"/>
              </a:rPr>
              <a:t>remedy</a:t>
            </a:r>
            <a:endParaRPr sz="2400">
              <a:latin typeface="Calibri"/>
              <a:cs typeface="Calibri"/>
            </a:endParaRPr>
          </a:p>
        </p:txBody>
      </p:sp>
      <p:sp>
        <p:nvSpPr>
          <p:cNvPr id="6" name="object 6"/>
          <p:cNvSpPr txBox="1"/>
          <p:nvPr/>
        </p:nvSpPr>
        <p:spPr>
          <a:xfrm>
            <a:off x="2497582" y="5616650"/>
            <a:ext cx="6035675" cy="391160"/>
          </a:xfrm>
          <a:prstGeom prst="rect">
            <a:avLst/>
          </a:prstGeom>
        </p:spPr>
        <p:txBody>
          <a:bodyPr vert="horz" wrap="square" lIns="0" tIns="12700" rIns="0" bIns="0" rtlCol="0">
            <a:spAutoFit/>
          </a:bodyPr>
          <a:lstStyle/>
          <a:p>
            <a:pPr marL="12700">
              <a:lnSpc>
                <a:spcPct val="100000"/>
              </a:lnSpc>
              <a:spcBef>
                <a:spcPts val="100"/>
              </a:spcBef>
              <a:tabLst>
                <a:tab pos="695325" algn="l"/>
                <a:tab pos="2089785" algn="l"/>
                <a:tab pos="2933065" algn="l"/>
                <a:tab pos="3688715" algn="l"/>
                <a:tab pos="4858385" algn="l"/>
                <a:tab pos="5709920" algn="l"/>
              </a:tabLst>
            </a:pPr>
            <a:r>
              <a:rPr sz="2400" spc="-20" dirty="0">
                <a:solidFill>
                  <a:srgbClr val="00AF50"/>
                </a:solidFill>
                <a:latin typeface="Calibri"/>
                <a:cs typeface="Calibri"/>
              </a:rPr>
              <a:t>this</a:t>
            </a:r>
            <a:r>
              <a:rPr sz="2400" dirty="0">
                <a:solidFill>
                  <a:srgbClr val="00AF50"/>
                </a:solidFill>
                <a:latin typeface="Calibri"/>
                <a:cs typeface="Calibri"/>
              </a:rPr>
              <a:t>	</a:t>
            </a:r>
            <a:r>
              <a:rPr sz="2400" spc="-10" dirty="0">
                <a:solidFill>
                  <a:srgbClr val="00AF50"/>
                </a:solidFill>
                <a:latin typeface="Calibri"/>
                <a:cs typeface="Calibri"/>
              </a:rPr>
              <a:t>situation,</a:t>
            </a:r>
            <a:r>
              <a:rPr sz="2400" dirty="0">
                <a:solidFill>
                  <a:srgbClr val="00AF50"/>
                </a:solidFill>
                <a:latin typeface="Calibri"/>
                <a:cs typeface="Calibri"/>
              </a:rPr>
              <a:t>	</a:t>
            </a:r>
            <a:r>
              <a:rPr sz="2400" spc="-20" dirty="0">
                <a:solidFill>
                  <a:srgbClr val="00AF50"/>
                </a:solidFill>
                <a:latin typeface="Calibri"/>
                <a:cs typeface="Calibri"/>
              </a:rPr>
              <a:t>large</a:t>
            </a:r>
            <a:r>
              <a:rPr sz="2400" dirty="0">
                <a:solidFill>
                  <a:srgbClr val="00AF50"/>
                </a:solidFill>
                <a:latin typeface="Calibri"/>
                <a:cs typeface="Calibri"/>
              </a:rPr>
              <a:t>	</a:t>
            </a:r>
            <a:r>
              <a:rPr sz="2400" spc="-20" dirty="0">
                <a:solidFill>
                  <a:srgbClr val="00AF50"/>
                </a:solidFill>
                <a:latin typeface="Calibri"/>
                <a:cs typeface="Calibri"/>
              </a:rPr>
              <a:t>IPv6</a:t>
            </a:r>
            <a:r>
              <a:rPr sz="2400" dirty="0">
                <a:solidFill>
                  <a:srgbClr val="00AF50"/>
                </a:solidFill>
                <a:latin typeface="Calibri"/>
                <a:cs typeface="Calibri"/>
              </a:rPr>
              <a:t>	</a:t>
            </a:r>
            <a:r>
              <a:rPr sz="2400" spc="-10" dirty="0">
                <a:solidFill>
                  <a:srgbClr val="00AF50"/>
                </a:solidFill>
                <a:latin typeface="Calibri"/>
                <a:cs typeface="Calibri"/>
              </a:rPr>
              <a:t>packets</a:t>
            </a:r>
            <a:r>
              <a:rPr sz="2400" dirty="0">
                <a:solidFill>
                  <a:srgbClr val="00AF50"/>
                </a:solidFill>
                <a:latin typeface="Calibri"/>
                <a:cs typeface="Calibri"/>
              </a:rPr>
              <a:t>	</a:t>
            </a:r>
            <a:r>
              <a:rPr sz="2400" spc="-20" dirty="0">
                <a:solidFill>
                  <a:srgbClr val="00AF50"/>
                </a:solidFill>
                <a:latin typeface="Calibri"/>
                <a:cs typeface="Calibri"/>
              </a:rPr>
              <a:t>must</a:t>
            </a:r>
            <a:r>
              <a:rPr sz="2400" dirty="0">
                <a:solidFill>
                  <a:srgbClr val="00AF50"/>
                </a:solidFill>
                <a:latin typeface="Calibri"/>
                <a:cs typeface="Calibri"/>
              </a:rPr>
              <a:t>	</a:t>
            </a:r>
            <a:r>
              <a:rPr sz="2400" spc="-25" dirty="0">
                <a:solidFill>
                  <a:srgbClr val="00AF50"/>
                </a:solidFill>
                <a:latin typeface="Calibri"/>
                <a:cs typeface="Calibri"/>
              </a:rPr>
              <a:t>be</a:t>
            </a:r>
            <a:endParaRPr sz="2400">
              <a:latin typeface="Calibri"/>
              <a:cs typeface="Calibri"/>
            </a:endParaRPr>
          </a:p>
        </p:txBody>
      </p:sp>
      <p:sp>
        <p:nvSpPr>
          <p:cNvPr id="7" name="object 7"/>
          <p:cNvSpPr txBox="1"/>
          <p:nvPr/>
        </p:nvSpPr>
        <p:spPr>
          <a:xfrm>
            <a:off x="802640" y="5982411"/>
            <a:ext cx="6745605" cy="391160"/>
          </a:xfrm>
          <a:prstGeom prst="rect">
            <a:avLst/>
          </a:prstGeom>
        </p:spPr>
        <p:txBody>
          <a:bodyPr vert="horz" wrap="square" lIns="0" tIns="12700" rIns="0" bIns="0" rtlCol="0">
            <a:spAutoFit/>
          </a:bodyPr>
          <a:lstStyle/>
          <a:p>
            <a:pPr marL="12700">
              <a:lnSpc>
                <a:spcPct val="100000"/>
              </a:lnSpc>
              <a:spcBef>
                <a:spcPts val="100"/>
              </a:spcBef>
            </a:pPr>
            <a:r>
              <a:rPr sz="2400" spc="-10" dirty="0">
                <a:solidFill>
                  <a:srgbClr val="00AF50"/>
                </a:solidFill>
                <a:latin typeface="Calibri"/>
                <a:cs typeface="Calibri"/>
              </a:rPr>
              <a:t>fragmented</a:t>
            </a:r>
            <a:r>
              <a:rPr sz="2400" spc="-70" dirty="0">
                <a:solidFill>
                  <a:srgbClr val="00AF50"/>
                </a:solidFill>
                <a:latin typeface="Calibri"/>
                <a:cs typeface="Calibri"/>
              </a:rPr>
              <a:t> </a:t>
            </a:r>
            <a:r>
              <a:rPr sz="2400" dirty="0">
                <a:solidFill>
                  <a:srgbClr val="00AF50"/>
                </a:solidFill>
                <a:latin typeface="Calibri"/>
                <a:cs typeface="Calibri"/>
              </a:rPr>
              <a:t>across</a:t>
            </a:r>
            <a:r>
              <a:rPr sz="2400" spc="-75" dirty="0">
                <a:solidFill>
                  <a:srgbClr val="00AF50"/>
                </a:solidFill>
                <a:latin typeface="Calibri"/>
                <a:cs typeface="Calibri"/>
              </a:rPr>
              <a:t> </a:t>
            </a:r>
            <a:r>
              <a:rPr sz="2400" dirty="0">
                <a:solidFill>
                  <a:srgbClr val="00AF50"/>
                </a:solidFill>
                <a:latin typeface="Calibri"/>
                <a:cs typeface="Calibri"/>
              </a:rPr>
              <a:t>multiple</a:t>
            </a:r>
            <a:r>
              <a:rPr sz="2400" spc="-70" dirty="0">
                <a:solidFill>
                  <a:srgbClr val="00AF50"/>
                </a:solidFill>
                <a:latin typeface="Calibri"/>
                <a:cs typeface="Calibri"/>
              </a:rPr>
              <a:t> </a:t>
            </a:r>
            <a:r>
              <a:rPr sz="2400" dirty="0">
                <a:solidFill>
                  <a:srgbClr val="00AF50"/>
                </a:solidFill>
                <a:latin typeface="Calibri"/>
                <a:cs typeface="Calibri"/>
              </a:rPr>
              <a:t>802.15.4</a:t>
            </a:r>
            <a:r>
              <a:rPr sz="2400" spc="-65" dirty="0">
                <a:solidFill>
                  <a:srgbClr val="00AF50"/>
                </a:solidFill>
                <a:latin typeface="Calibri"/>
                <a:cs typeface="Calibri"/>
              </a:rPr>
              <a:t> </a:t>
            </a:r>
            <a:r>
              <a:rPr sz="2400" dirty="0">
                <a:solidFill>
                  <a:srgbClr val="00AF50"/>
                </a:solidFill>
                <a:latin typeface="Calibri"/>
                <a:cs typeface="Calibri"/>
              </a:rPr>
              <a:t>frames</a:t>
            </a:r>
            <a:r>
              <a:rPr sz="2400" spc="-75" dirty="0">
                <a:solidFill>
                  <a:srgbClr val="00AF50"/>
                </a:solidFill>
                <a:latin typeface="Calibri"/>
                <a:cs typeface="Calibri"/>
              </a:rPr>
              <a:t> </a:t>
            </a:r>
            <a:r>
              <a:rPr sz="2400" dirty="0">
                <a:solidFill>
                  <a:srgbClr val="00AF50"/>
                </a:solidFill>
                <a:latin typeface="Calibri"/>
                <a:cs typeface="Calibri"/>
              </a:rPr>
              <a:t>at</a:t>
            </a:r>
            <a:r>
              <a:rPr sz="2400" spc="-60" dirty="0">
                <a:solidFill>
                  <a:srgbClr val="00AF50"/>
                </a:solidFill>
                <a:latin typeface="Calibri"/>
                <a:cs typeface="Calibri"/>
              </a:rPr>
              <a:t> </a:t>
            </a:r>
            <a:r>
              <a:rPr sz="2400" dirty="0">
                <a:solidFill>
                  <a:srgbClr val="00AF50"/>
                </a:solidFill>
                <a:latin typeface="Calibri"/>
                <a:cs typeface="Calibri"/>
              </a:rPr>
              <a:t>Layer</a:t>
            </a:r>
            <a:r>
              <a:rPr sz="2400" spc="-60" dirty="0">
                <a:solidFill>
                  <a:srgbClr val="00AF50"/>
                </a:solidFill>
                <a:latin typeface="Calibri"/>
                <a:cs typeface="Calibri"/>
              </a:rPr>
              <a:t> </a:t>
            </a:r>
            <a:r>
              <a:rPr sz="2400" spc="-50" dirty="0">
                <a:solidFill>
                  <a:srgbClr val="00AF50"/>
                </a:solidFill>
                <a:latin typeface="Calibri"/>
                <a:cs typeface="Calibri"/>
              </a:rPr>
              <a:t>2</a:t>
            </a:r>
            <a:endParaRPr sz="2400">
              <a:latin typeface="Calibri"/>
              <a:cs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533400" y="533400"/>
            <a:ext cx="8153400" cy="3352800"/>
          </a:xfrm>
          <a:prstGeom prst="rect">
            <a:avLst/>
          </a:prstGeom>
        </p:spPr>
      </p:pic>
      <p:sp>
        <p:nvSpPr>
          <p:cNvPr id="3" name="object 3"/>
          <p:cNvSpPr txBox="1">
            <a:spLocks noGrp="1"/>
          </p:cNvSpPr>
          <p:nvPr>
            <p:ph type="title"/>
          </p:nvPr>
        </p:nvSpPr>
        <p:spPr>
          <a:xfrm>
            <a:off x="1922145" y="17729"/>
            <a:ext cx="4539615" cy="331470"/>
          </a:xfrm>
          <a:prstGeom prst="rect">
            <a:avLst/>
          </a:prstGeom>
        </p:spPr>
        <p:txBody>
          <a:bodyPr vert="horz" wrap="square" lIns="0" tIns="13335" rIns="0" bIns="0" rtlCol="0">
            <a:spAutoFit/>
          </a:bodyPr>
          <a:lstStyle/>
          <a:p>
            <a:pPr marL="12700">
              <a:lnSpc>
                <a:spcPct val="100000"/>
              </a:lnSpc>
              <a:spcBef>
                <a:spcPts val="105"/>
              </a:spcBef>
            </a:pPr>
            <a:r>
              <a:rPr sz="2000" dirty="0">
                <a:solidFill>
                  <a:srgbClr val="000000"/>
                </a:solidFill>
              </a:rPr>
              <a:t>Figure</a:t>
            </a:r>
            <a:r>
              <a:rPr sz="2000" spc="-30" dirty="0">
                <a:solidFill>
                  <a:srgbClr val="000000"/>
                </a:solidFill>
              </a:rPr>
              <a:t> </a:t>
            </a:r>
            <a:r>
              <a:rPr sz="2000" dirty="0">
                <a:solidFill>
                  <a:srgbClr val="000000"/>
                </a:solidFill>
              </a:rPr>
              <a:t>5-5</a:t>
            </a:r>
            <a:r>
              <a:rPr sz="2000" spc="-40" dirty="0">
                <a:solidFill>
                  <a:srgbClr val="000000"/>
                </a:solidFill>
              </a:rPr>
              <a:t> </a:t>
            </a:r>
            <a:r>
              <a:rPr sz="2000" b="0" i="1" spc="-20" dirty="0">
                <a:solidFill>
                  <a:srgbClr val="000000"/>
                </a:solidFill>
                <a:latin typeface="Calibri"/>
                <a:cs typeface="Calibri"/>
              </a:rPr>
              <a:t>6LoWPAN</a:t>
            </a:r>
            <a:r>
              <a:rPr sz="2000" b="0" i="1" spc="-45" dirty="0">
                <a:solidFill>
                  <a:srgbClr val="000000"/>
                </a:solidFill>
                <a:latin typeface="Calibri"/>
                <a:cs typeface="Calibri"/>
              </a:rPr>
              <a:t> </a:t>
            </a:r>
            <a:r>
              <a:rPr sz="2000" b="0" i="1" spc="-10" dirty="0">
                <a:solidFill>
                  <a:srgbClr val="000000"/>
                </a:solidFill>
                <a:latin typeface="Calibri"/>
                <a:cs typeface="Calibri"/>
              </a:rPr>
              <a:t>Fragmentation</a:t>
            </a:r>
            <a:r>
              <a:rPr sz="2000" b="0" i="1" spc="-55" dirty="0">
                <a:solidFill>
                  <a:srgbClr val="000000"/>
                </a:solidFill>
                <a:latin typeface="Calibri"/>
                <a:cs typeface="Calibri"/>
              </a:rPr>
              <a:t> </a:t>
            </a:r>
            <a:r>
              <a:rPr sz="2000" b="0" i="1" spc="-10" dirty="0">
                <a:solidFill>
                  <a:srgbClr val="000000"/>
                </a:solidFill>
                <a:latin typeface="Calibri"/>
                <a:cs typeface="Calibri"/>
              </a:rPr>
              <a:t>Header</a:t>
            </a:r>
            <a:endParaRPr sz="2000">
              <a:latin typeface="Calibri"/>
              <a:cs typeface="Calibri"/>
            </a:endParaRPr>
          </a:p>
        </p:txBody>
      </p:sp>
      <p:sp>
        <p:nvSpPr>
          <p:cNvPr id="4" name="object 4"/>
          <p:cNvSpPr txBox="1"/>
          <p:nvPr/>
        </p:nvSpPr>
        <p:spPr>
          <a:xfrm>
            <a:off x="228600" y="4038600"/>
            <a:ext cx="8366125" cy="2531462"/>
          </a:xfrm>
          <a:prstGeom prst="rect">
            <a:avLst/>
          </a:prstGeom>
        </p:spPr>
        <p:txBody>
          <a:bodyPr vert="horz" wrap="square" lIns="0" tIns="12700" rIns="0" bIns="0" rtlCol="0">
            <a:spAutoFit/>
          </a:bodyPr>
          <a:lstStyle/>
          <a:p>
            <a:pPr marL="12700">
              <a:lnSpc>
                <a:spcPct val="100000"/>
              </a:lnSpc>
              <a:spcBef>
                <a:spcPts val="100"/>
              </a:spcBef>
            </a:pPr>
            <a:r>
              <a:rPr sz="1800" dirty="0">
                <a:latin typeface="Arial MT"/>
                <a:cs typeface="Arial MT"/>
              </a:rPr>
              <a:t>three</a:t>
            </a:r>
            <a:r>
              <a:rPr sz="1800" spc="-50" dirty="0">
                <a:latin typeface="Arial MT"/>
                <a:cs typeface="Arial MT"/>
              </a:rPr>
              <a:t> </a:t>
            </a:r>
            <a:r>
              <a:rPr sz="1800" dirty="0">
                <a:latin typeface="Arial MT"/>
                <a:cs typeface="Arial MT"/>
              </a:rPr>
              <a:t>primary</a:t>
            </a:r>
            <a:r>
              <a:rPr sz="1800" spc="-35" dirty="0">
                <a:latin typeface="Arial MT"/>
                <a:cs typeface="Arial MT"/>
              </a:rPr>
              <a:t> </a:t>
            </a:r>
            <a:r>
              <a:rPr sz="1800" dirty="0">
                <a:latin typeface="Arial MT"/>
                <a:cs typeface="Arial MT"/>
              </a:rPr>
              <a:t>fields:</a:t>
            </a:r>
            <a:r>
              <a:rPr sz="1800" spc="-50" dirty="0">
                <a:latin typeface="Arial MT"/>
                <a:cs typeface="Arial MT"/>
              </a:rPr>
              <a:t> </a:t>
            </a:r>
            <a:r>
              <a:rPr sz="1800" dirty="0">
                <a:latin typeface="Arial MT"/>
                <a:cs typeface="Arial MT"/>
              </a:rPr>
              <a:t>Datagram</a:t>
            </a:r>
            <a:r>
              <a:rPr sz="1800" spc="-40" dirty="0">
                <a:latin typeface="Arial MT"/>
                <a:cs typeface="Arial MT"/>
              </a:rPr>
              <a:t> </a:t>
            </a:r>
            <a:r>
              <a:rPr sz="1800" dirty="0">
                <a:latin typeface="Arial MT"/>
                <a:cs typeface="Arial MT"/>
              </a:rPr>
              <a:t>Size,</a:t>
            </a:r>
            <a:r>
              <a:rPr sz="1800" spc="-45" dirty="0">
                <a:latin typeface="Arial MT"/>
                <a:cs typeface="Arial MT"/>
              </a:rPr>
              <a:t> </a:t>
            </a:r>
            <a:r>
              <a:rPr sz="1800" dirty="0">
                <a:latin typeface="Arial MT"/>
                <a:cs typeface="Arial MT"/>
              </a:rPr>
              <a:t>Datagram</a:t>
            </a:r>
            <a:r>
              <a:rPr sz="1800" spc="-65" dirty="0">
                <a:latin typeface="Arial MT"/>
                <a:cs typeface="Arial MT"/>
              </a:rPr>
              <a:t> </a:t>
            </a:r>
            <a:r>
              <a:rPr sz="1800" spc="-40" dirty="0">
                <a:latin typeface="Arial MT"/>
                <a:cs typeface="Arial MT"/>
              </a:rPr>
              <a:t>Tag,</a:t>
            </a:r>
            <a:r>
              <a:rPr sz="1800" spc="-45" dirty="0">
                <a:latin typeface="Arial MT"/>
                <a:cs typeface="Arial MT"/>
              </a:rPr>
              <a:t> </a:t>
            </a:r>
            <a:r>
              <a:rPr sz="1800" dirty="0">
                <a:latin typeface="Arial MT"/>
                <a:cs typeface="Arial MT"/>
              </a:rPr>
              <a:t>and</a:t>
            </a:r>
            <a:r>
              <a:rPr sz="1800" spc="-60" dirty="0">
                <a:latin typeface="Arial MT"/>
                <a:cs typeface="Arial MT"/>
              </a:rPr>
              <a:t> </a:t>
            </a:r>
            <a:r>
              <a:rPr sz="1800" dirty="0">
                <a:latin typeface="Arial MT"/>
                <a:cs typeface="Arial MT"/>
              </a:rPr>
              <a:t>Datagram</a:t>
            </a:r>
            <a:r>
              <a:rPr sz="1800" spc="-35" dirty="0">
                <a:latin typeface="Arial MT"/>
                <a:cs typeface="Arial MT"/>
              </a:rPr>
              <a:t> </a:t>
            </a:r>
            <a:r>
              <a:rPr sz="1800" spc="-10" dirty="0">
                <a:latin typeface="Arial MT"/>
                <a:cs typeface="Arial MT"/>
              </a:rPr>
              <a:t>Offset.</a:t>
            </a:r>
            <a:endParaRPr sz="1800" dirty="0">
              <a:latin typeface="Arial MT"/>
              <a:cs typeface="Arial MT"/>
            </a:endParaRPr>
          </a:p>
          <a:p>
            <a:pPr marL="12700" marR="255904" indent="63500">
              <a:lnSpc>
                <a:spcPct val="100000"/>
              </a:lnSpc>
            </a:pPr>
            <a:r>
              <a:rPr sz="1800" b="1" dirty="0">
                <a:latin typeface="Arial"/>
                <a:cs typeface="Arial"/>
              </a:rPr>
              <a:t>The</a:t>
            </a:r>
            <a:r>
              <a:rPr sz="1800" b="1" spc="-40" dirty="0">
                <a:latin typeface="Arial"/>
                <a:cs typeface="Arial"/>
              </a:rPr>
              <a:t> </a:t>
            </a:r>
            <a:r>
              <a:rPr sz="1800" b="1" spc="-10" dirty="0">
                <a:latin typeface="Arial"/>
                <a:cs typeface="Arial"/>
              </a:rPr>
              <a:t>1-</a:t>
            </a:r>
            <a:r>
              <a:rPr sz="1800" b="1" dirty="0">
                <a:latin typeface="Arial"/>
                <a:cs typeface="Arial"/>
              </a:rPr>
              <a:t>byte</a:t>
            </a:r>
            <a:r>
              <a:rPr sz="1800" b="1" spc="-20" dirty="0">
                <a:latin typeface="Arial"/>
                <a:cs typeface="Arial"/>
              </a:rPr>
              <a:t> </a:t>
            </a:r>
            <a:r>
              <a:rPr sz="1800" b="1" dirty="0">
                <a:latin typeface="Arial"/>
                <a:cs typeface="Arial"/>
              </a:rPr>
              <a:t>Datagram Size</a:t>
            </a:r>
            <a:r>
              <a:rPr sz="1800" b="1" spc="-25" dirty="0">
                <a:latin typeface="Arial"/>
                <a:cs typeface="Arial"/>
              </a:rPr>
              <a:t> </a:t>
            </a:r>
            <a:r>
              <a:rPr sz="1800" dirty="0">
                <a:latin typeface="Arial MT"/>
                <a:cs typeface="Arial MT"/>
              </a:rPr>
              <a:t>field</a:t>
            </a:r>
            <a:r>
              <a:rPr sz="1800" spc="-15" dirty="0">
                <a:latin typeface="Arial MT"/>
                <a:cs typeface="Arial MT"/>
              </a:rPr>
              <a:t> </a:t>
            </a:r>
            <a:r>
              <a:rPr sz="1800" b="1" i="1" dirty="0">
                <a:latin typeface="Arial"/>
                <a:cs typeface="Arial"/>
              </a:rPr>
              <a:t>specifies</a:t>
            </a:r>
            <a:r>
              <a:rPr sz="1800" b="1" i="1" spc="-30" dirty="0">
                <a:latin typeface="Arial"/>
                <a:cs typeface="Arial"/>
              </a:rPr>
              <a:t> </a:t>
            </a:r>
            <a:r>
              <a:rPr sz="1800" b="1" i="1" dirty="0">
                <a:latin typeface="Arial"/>
                <a:cs typeface="Arial"/>
              </a:rPr>
              <a:t>the</a:t>
            </a:r>
            <a:r>
              <a:rPr sz="1800" b="1" i="1" spc="-25" dirty="0">
                <a:latin typeface="Arial"/>
                <a:cs typeface="Arial"/>
              </a:rPr>
              <a:t> </a:t>
            </a:r>
            <a:r>
              <a:rPr sz="1800" b="1" i="1" dirty="0">
                <a:latin typeface="Arial"/>
                <a:cs typeface="Arial"/>
              </a:rPr>
              <a:t>total</a:t>
            </a:r>
            <a:r>
              <a:rPr sz="1800" b="1" i="1" spc="-25" dirty="0">
                <a:latin typeface="Arial"/>
                <a:cs typeface="Arial"/>
              </a:rPr>
              <a:t> </a:t>
            </a:r>
            <a:r>
              <a:rPr sz="1800" b="1" i="1" dirty="0">
                <a:latin typeface="Arial"/>
                <a:cs typeface="Arial"/>
              </a:rPr>
              <a:t>size</a:t>
            </a:r>
            <a:r>
              <a:rPr sz="1800" b="1" i="1" spc="-35" dirty="0">
                <a:latin typeface="Arial"/>
                <a:cs typeface="Arial"/>
              </a:rPr>
              <a:t> </a:t>
            </a:r>
            <a:r>
              <a:rPr sz="1800" b="1" i="1" dirty="0">
                <a:latin typeface="Arial"/>
                <a:cs typeface="Arial"/>
              </a:rPr>
              <a:t>of</a:t>
            </a:r>
            <a:r>
              <a:rPr sz="1800" b="1" i="1" spc="-20" dirty="0">
                <a:latin typeface="Arial"/>
                <a:cs typeface="Arial"/>
              </a:rPr>
              <a:t> </a:t>
            </a:r>
            <a:r>
              <a:rPr sz="1800" b="1" i="1" dirty="0">
                <a:latin typeface="Arial"/>
                <a:cs typeface="Arial"/>
              </a:rPr>
              <a:t>the</a:t>
            </a:r>
            <a:r>
              <a:rPr sz="1800" b="1" i="1" spc="-40" dirty="0">
                <a:latin typeface="Arial"/>
                <a:cs typeface="Arial"/>
              </a:rPr>
              <a:t> </a:t>
            </a:r>
            <a:r>
              <a:rPr sz="1800" b="1" i="1" spc="-10" dirty="0">
                <a:latin typeface="Arial"/>
                <a:cs typeface="Arial"/>
              </a:rPr>
              <a:t>unfragmented payload</a:t>
            </a:r>
            <a:r>
              <a:rPr sz="1800" spc="-10" dirty="0">
                <a:latin typeface="Arial MT"/>
                <a:cs typeface="Arial MT"/>
              </a:rPr>
              <a:t>.</a:t>
            </a:r>
            <a:endParaRPr sz="1800" dirty="0">
              <a:latin typeface="Arial MT"/>
              <a:cs typeface="Arial MT"/>
            </a:endParaRPr>
          </a:p>
          <a:p>
            <a:pPr>
              <a:lnSpc>
                <a:spcPct val="100000"/>
              </a:lnSpc>
              <a:spcBef>
                <a:spcPts val="90"/>
              </a:spcBef>
            </a:pPr>
            <a:endParaRPr sz="1800" dirty="0">
              <a:latin typeface="Arial MT"/>
              <a:cs typeface="Arial MT"/>
            </a:endParaRPr>
          </a:p>
          <a:p>
            <a:pPr marL="12700">
              <a:lnSpc>
                <a:spcPct val="100000"/>
              </a:lnSpc>
            </a:pPr>
            <a:r>
              <a:rPr sz="1800" b="1" i="1" dirty="0">
                <a:latin typeface="Arial"/>
                <a:cs typeface="Arial"/>
              </a:rPr>
              <a:t>Datagram</a:t>
            </a:r>
            <a:r>
              <a:rPr sz="1800" b="1" i="1" spc="-30" dirty="0">
                <a:latin typeface="Arial"/>
                <a:cs typeface="Arial"/>
              </a:rPr>
              <a:t> </a:t>
            </a:r>
            <a:r>
              <a:rPr sz="1800" b="1" i="1" dirty="0">
                <a:latin typeface="Arial"/>
                <a:cs typeface="Arial"/>
              </a:rPr>
              <a:t>Tag</a:t>
            </a:r>
            <a:r>
              <a:rPr sz="1800" b="1" i="1" spc="-35" dirty="0">
                <a:latin typeface="Arial"/>
                <a:cs typeface="Arial"/>
              </a:rPr>
              <a:t> </a:t>
            </a:r>
            <a:r>
              <a:rPr sz="1800" b="1" i="1" dirty="0">
                <a:latin typeface="Arial"/>
                <a:cs typeface="Arial"/>
              </a:rPr>
              <a:t>identifies</a:t>
            </a:r>
            <a:r>
              <a:rPr sz="1800" b="1" i="1" spc="-45" dirty="0">
                <a:latin typeface="Arial"/>
                <a:cs typeface="Arial"/>
              </a:rPr>
              <a:t> </a:t>
            </a:r>
            <a:r>
              <a:rPr sz="1800" b="1" i="1" dirty="0">
                <a:latin typeface="Arial"/>
                <a:cs typeface="Arial"/>
              </a:rPr>
              <a:t>the</a:t>
            </a:r>
            <a:r>
              <a:rPr sz="1800" b="1" i="1" spc="-35" dirty="0">
                <a:latin typeface="Arial"/>
                <a:cs typeface="Arial"/>
              </a:rPr>
              <a:t> </a:t>
            </a:r>
            <a:r>
              <a:rPr sz="1800" b="1" i="1" dirty="0">
                <a:latin typeface="Arial"/>
                <a:cs typeface="Arial"/>
              </a:rPr>
              <a:t>set</a:t>
            </a:r>
            <a:r>
              <a:rPr sz="1800" b="1" i="1" spc="-30" dirty="0">
                <a:latin typeface="Arial"/>
                <a:cs typeface="Arial"/>
              </a:rPr>
              <a:t> </a:t>
            </a:r>
            <a:r>
              <a:rPr sz="1800" b="1" i="1" dirty="0">
                <a:latin typeface="Arial"/>
                <a:cs typeface="Arial"/>
              </a:rPr>
              <a:t>of</a:t>
            </a:r>
            <a:r>
              <a:rPr sz="1800" b="1" i="1" spc="-45" dirty="0">
                <a:latin typeface="Arial"/>
                <a:cs typeface="Arial"/>
              </a:rPr>
              <a:t> </a:t>
            </a:r>
            <a:r>
              <a:rPr sz="1800" b="1" i="1" dirty="0">
                <a:latin typeface="Arial"/>
                <a:cs typeface="Arial"/>
              </a:rPr>
              <a:t>fragments</a:t>
            </a:r>
            <a:r>
              <a:rPr sz="1800" b="1" i="1" spc="-25" dirty="0">
                <a:latin typeface="Arial"/>
                <a:cs typeface="Arial"/>
              </a:rPr>
              <a:t> </a:t>
            </a:r>
            <a:r>
              <a:rPr sz="1800" b="1" i="1" dirty="0">
                <a:latin typeface="Arial"/>
                <a:cs typeface="Arial"/>
              </a:rPr>
              <a:t>for</a:t>
            </a:r>
            <a:r>
              <a:rPr sz="1800" b="1" i="1" spc="-35" dirty="0">
                <a:latin typeface="Arial"/>
                <a:cs typeface="Arial"/>
              </a:rPr>
              <a:t> </a:t>
            </a:r>
            <a:r>
              <a:rPr sz="1800" b="1" i="1" dirty="0">
                <a:latin typeface="Arial"/>
                <a:cs typeface="Arial"/>
              </a:rPr>
              <a:t>a</a:t>
            </a:r>
            <a:r>
              <a:rPr sz="1800" b="1" i="1" spc="-35" dirty="0">
                <a:latin typeface="Arial"/>
                <a:cs typeface="Arial"/>
              </a:rPr>
              <a:t> </a:t>
            </a:r>
            <a:r>
              <a:rPr sz="1800" b="1" i="1" spc="-10" dirty="0">
                <a:latin typeface="Arial"/>
                <a:cs typeface="Arial"/>
              </a:rPr>
              <a:t>payload</a:t>
            </a:r>
            <a:r>
              <a:rPr sz="1800" spc="-10" dirty="0">
                <a:latin typeface="Arial MT"/>
                <a:cs typeface="Arial MT"/>
              </a:rPr>
              <a:t>.</a:t>
            </a:r>
            <a:endParaRPr sz="1800" dirty="0">
              <a:latin typeface="Arial MT"/>
              <a:cs typeface="Arial MT"/>
            </a:endParaRPr>
          </a:p>
          <a:p>
            <a:pPr>
              <a:lnSpc>
                <a:spcPct val="100000"/>
              </a:lnSpc>
              <a:spcBef>
                <a:spcPts val="90"/>
              </a:spcBef>
            </a:pPr>
            <a:endParaRPr sz="1800" dirty="0">
              <a:latin typeface="Arial MT"/>
              <a:cs typeface="Arial MT"/>
            </a:endParaRPr>
          </a:p>
          <a:p>
            <a:pPr marL="12700" marR="5080">
              <a:lnSpc>
                <a:spcPct val="100000"/>
              </a:lnSpc>
            </a:pPr>
            <a:r>
              <a:rPr sz="1800" spc="-10" dirty="0">
                <a:latin typeface="Arial MT"/>
                <a:cs typeface="Arial MT"/>
              </a:rPr>
              <a:t>Finally,</a:t>
            </a:r>
            <a:r>
              <a:rPr sz="1800" spc="5" dirty="0">
                <a:latin typeface="Arial MT"/>
                <a:cs typeface="Arial MT"/>
              </a:rPr>
              <a:t> </a:t>
            </a:r>
            <a:r>
              <a:rPr sz="1800" dirty="0">
                <a:latin typeface="Arial MT"/>
                <a:cs typeface="Arial MT"/>
              </a:rPr>
              <a:t>the</a:t>
            </a:r>
            <a:r>
              <a:rPr sz="1800" spc="-25" dirty="0">
                <a:latin typeface="Arial MT"/>
                <a:cs typeface="Arial MT"/>
              </a:rPr>
              <a:t> </a:t>
            </a:r>
            <a:r>
              <a:rPr sz="1800" b="1" dirty="0">
                <a:latin typeface="Arial"/>
                <a:cs typeface="Arial"/>
              </a:rPr>
              <a:t>Datagram</a:t>
            </a:r>
            <a:r>
              <a:rPr sz="1800" b="1" spc="-25" dirty="0">
                <a:latin typeface="Arial"/>
                <a:cs typeface="Arial"/>
              </a:rPr>
              <a:t> </a:t>
            </a:r>
            <a:r>
              <a:rPr sz="1800" b="1" dirty="0">
                <a:latin typeface="Arial"/>
                <a:cs typeface="Arial"/>
              </a:rPr>
              <a:t>Offset</a:t>
            </a:r>
            <a:r>
              <a:rPr sz="1800" b="1" spc="-30" dirty="0">
                <a:latin typeface="Arial"/>
                <a:cs typeface="Arial"/>
              </a:rPr>
              <a:t> </a:t>
            </a:r>
            <a:r>
              <a:rPr sz="1800" b="1" dirty="0">
                <a:latin typeface="Arial"/>
                <a:cs typeface="Arial"/>
              </a:rPr>
              <a:t>field</a:t>
            </a:r>
            <a:r>
              <a:rPr sz="1800" b="1" spc="-30" dirty="0">
                <a:latin typeface="Arial"/>
                <a:cs typeface="Arial"/>
              </a:rPr>
              <a:t> </a:t>
            </a:r>
            <a:r>
              <a:rPr lang="en-US" dirty="0"/>
              <a:t>datagram-offset indicates the offset of the fragment from the first </a:t>
            </a:r>
            <a:r>
              <a:rPr lang="en-US" dirty="0" smtClean="0"/>
              <a:t>fragment (</a:t>
            </a:r>
            <a:r>
              <a:rPr sz="1800" dirty="0" smtClean="0">
                <a:latin typeface="Arial MT"/>
                <a:cs typeface="Arial MT"/>
              </a:rPr>
              <a:t>delineates</a:t>
            </a:r>
            <a:r>
              <a:rPr sz="1800" spc="-5" dirty="0" smtClean="0">
                <a:latin typeface="Arial MT"/>
                <a:cs typeface="Arial MT"/>
              </a:rPr>
              <a:t> </a:t>
            </a:r>
            <a:r>
              <a:rPr sz="1800" b="1" i="1" dirty="0">
                <a:latin typeface="Arial"/>
                <a:cs typeface="Arial"/>
              </a:rPr>
              <a:t>how</a:t>
            </a:r>
            <a:r>
              <a:rPr sz="1800" b="1" i="1" spc="-30" dirty="0">
                <a:latin typeface="Arial"/>
                <a:cs typeface="Arial"/>
              </a:rPr>
              <a:t> </a:t>
            </a:r>
            <a:r>
              <a:rPr sz="1800" b="1" i="1" dirty="0">
                <a:latin typeface="Arial"/>
                <a:cs typeface="Arial"/>
              </a:rPr>
              <a:t>far</a:t>
            </a:r>
            <a:r>
              <a:rPr sz="1800" b="1" i="1" spc="-25" dirty="0">
                <a:latin typeface="Arial"/>
                <a:cs typeface="Arial"/>
              </a:rPr>
              <a:t> </a:t>
            </a:r>
            <a:r>
              <a:rPr sz="1800" b="1" i="1" dirty="0">
                <a:latin typeface="Arial"/>
                <a:cs typeface="Arial"/>
              </a:rPr>
              <a:t>into</a:t>
            </a:r>
            <a:r>
              <a:rPr sz="1800" b="1" i="1" spc="-30" dirty="0">
                <a:latin typeface="Arial"/>
                <a:cs typeface="Arial"/>
              </a:rPr>
              <a:t> </a:t>
            </a:r>
            <a:r>
              <a:rPr sz="1800" b="1" i="1" dirty="0">
                <a:latin typeface="Arial"/>
                <a:cs typeface="Arial"/>
              </a:rPr>
              <a:t>a</a:t>
            </a:r>
            <a:r>
              <a:rPr sz="1800" b="1" i="1" spc="-40" dirty="0">
                <a:latin typeface="Arial"/>
                <a:cs typeface="Arial"/>
              </a:rPr>
              <a:t> </a:t>
            </a:r>
            <a:r>
              <a:rPr sz="1800" b="1" i="1" dirty="0">
                <a:latin typeface="Arial"/>
                <a:cs typeface="Arial"/>
              </a:rPr>
              <a:t>payload</a:t>
            </a:r>
            <a:r>
              <a:rPr sz="1800" b="1" i="1" spc="-35" dirty="0">
                <a:latin typeface="Arial"/>
                <a:cs typeface="Arial"/>
              </a:rPr>
              <a:t> </a:t>
            </a:r>
            <a:r>
              <a:rPr sz="1800" b="1" i="1" dirty="0">
                <a:latin typeface="Arial"/>
                <a:cs typeface="Arial"/>
              </a:rPr>
              <a:t>a</a:t>
            </a:r>
            <a:r>
              <a:rPr sz="1800" b="1" i="1" spc="-30" dirty="0">
                <a:latin typeface="Arial"/>
                <a:cs typeface="Arial"/>
              </a:rPr>
              <a:t> </a:t>
            </a:r>
            <a:r>
              <a:rPr sz="1800" b="1" i="1" spc="-10" dirty="0">
                <a:latin typeface="Arial"/>
                <a:cs typeface="Arial"/>
              </a:rPr>
              <a:t>particular </a:t>
            </a:r>
            <a:r>
              <a:rPr sz="1800" b="1" i="1" dirty="0">
                <a:latin typeface="Arial"/>
                <a:cs typeface="Arial"/>
              </a:rPr>
              <a:t>fragment</a:t>
            </a:r>
            <a:r>
              <a:rPr sz="1800" b="1" i="1" spc="-20" dirty="0">
                <a:latin typeface="Arial"/>
                <a:cs typeface="Arial"/>
              </a:rPr>
              <a:t> </a:t>
            </a:r>
            <a:r>
              <a:rPr sz="1800" b="1" i="1" spc="-10" dirty="0" smtClean="0">
                <a:latin typeface="Arial"/>
                <a:cs typeface="Arial"/>
              </a:rPr>
              <a:t>occurs</a:t>
            </a:r>
            <a:r>
              <a:rPr lang="en-IN" sz="1800" b="1" i="1" spc="-10" dirty="0" smtClean="0">
                <a:latin typeface="Arial"/>
                <a:cs typeface="Arial"/>
              </a:rPr>
              <a:t>).</a:t>
            </a:r>
            <a:endParaRPr sz="1800" dirty="0">
              <a:latin typeface="Arial"/>
              <a:cs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69845" y="126619"/>
            <a:ext cx="4005579" cy="696595"/>
          </a:xfrm>
          <a:prstGeom prst="rect">
            <a:avLst/>
          </a:prstGeom>
        </p:spPr>
        <p:txBody>
          <a:bodyPr vert="horz" wrap="square" lIns="0" tIns="12700" rIns="0" bIns="0" rtlCol="0">
            <a:spAutoFit/>
          </a:bodyPr>
          <a:lstStyle/>
          <a:p>
            <a:pPr marL="12700">
              <a:lnSpc>
                <a:spcPct val="100000"/>
              </a:lnSpc>
              <a:spcBef>
                <a:spcPts val="100"/>
              </a:spcBef>
            </a:pPr>
            <a:r>
              <a:rPr sz="4400" dirty="0">
                <a:solidFill>
                  <a:srgbClr val="000000"/>
                </a:solidFill>
              </a:rPr>
              <a:t>Mesh </a:t>
            </a:r>
            <a:r>
              <a:rPr sz="4400" spc="-10" dirty="0">
                <a:solidFill>
                  <a:srgbClr val="000000"/>
                </a:solidFill>
              </a:rPr>
              <a:t>Addressing</a:t>
            </a:r>
            <a:endParaRPr sz="4400"/>
          </a:p>
        </p:txBody>
      </p:sp>
      <p:sp>
        <p:nvSpPr>
          <p:cNvPr id="3" name="object 3"/>
          <p:cNvSpPr txBox="1"/>
          <p:nvPr/>
        </p:nvSpPr>
        <p:spPr>
          <a:xfrm>
            <a:off x="535940" y="1080261"/>
            <a:ext cx="8074025" cy="4635500"/>
          </a:xfrm>
          <a:prstGeom prst="rect">
            <a:avLst/>
          </a:prstGeom>
        </p:spPr>
        <p:txBody>
          <a:bodyPr vert="horz" wrap="square" lIns="0" tIns="12700" rIns="0" bIns="0" rtlCol="0">
            <a:spAutoFit/>
          </a:bodyPr>
          <a:lstStyle/>
          <a:p>
            <a:pPr marL="353060" indent="-340360" algn="just">
              <a:lnSpc>
                <a:spcPct val="100000"/>
              </a:lnSpc>
              <a:spcBef>
                <a:spcPts val="100"/>
              </a:spcBef>
              <a:buFont typeface="Arial MT"/>
              <a:buChar char="•"/>
              <a:tabLst>
                <a:tab pos="353060" algn="l"/>
              </a:tabLst>
            </a:pPr>
            <a:r>
              <a:rPr sz="2400" dirty="0">
                <a:latin typeface="Calibri"/>
                <a:cs typeface="Calibri"/>
              </a:rPr>
              <a:t>The</a:t>
            </a:r>
            <a:r>
              <a:rPr sz="2400" spc="20" dirty="0">
                <a:latin typeface="Calibri"/>
                <a:cs typeface="Calibri"/>
              </a:rPr>
              <a:t> </a:t>
            </a:r>
            <a:r>
              <a:rPr sz="2400" b="1" dirty="0">
                <a:latin typeface="Calibri"/>
                <a:cs typeface="Calibri"/>
              </a:rPr>
              <a:t>purpose</a:t>
            </a:r>
            <a:r>
              <a:rPr sz="2400" b="1" spc="20" dirty="0">
                <a:latin typeface="Calibri"/>
                <a:cs typeface="Calibri"/>
              </a:rPr>
              <a:t> </a:t>
            </a:r>
            <a:r>
              <a:rPr sz="2400" b="1" dirty="0">
                <a:latin typeface="Calibri"/>
                <a:cs typeface="Calibri"/>
              </a:rPr>
              <a:t>of</a:t>
            </a:r>
            <a:r>
              <a:rPr sz="2400" b="1" spc="20" dirty="0">
                <a:latin typeface="Calibri"/>
                <a:cs typeface="Calibri"/>
              </a:rPr>
              <a:t> </a:t>
            </a:r>
            <a:r>
              <a:rPr sz="2400" b="1" dirty="0">
                <a:latin typeface="Calibri"/>
                <a:cs typeface="Calibri"/>
              </a:rPr>
              <a:t>the</a:t>
            </a:r>
            <a:r>
              <a:rPr sz="2400" b="1" spc="30" dirty="0">
                <a:latin typeface="Calibri"/>
                <a:cs typeface="Calibri"/>
              </a:rPr>
              <a:t> </a:t>
            </a:r>
            <a:r>
              <a:rPr sz="2400" b="1" dirty="0">
                <a:latin typeface="Calibri"/>
                <a:cs typeface="Calibri"/>
              </a:rPr>
              <a:t>6LoWPAN</a:t>
            </a:r>
            <a:r>
              <a:rPr sz="2400" b="1" spc="20" dirty="0">
                <a:latin typeface="Calibri"/>
                <a:cs typeface="Calibri"/>
              </a:rPr>
              <a:t> </a:t>
            </a:r>
            <a:r>
              <a:rPr sz="2400" b="1" dirty="0">
                <a:latin typeface="Calibri"/>
                <a:cs typeface="Calibri"/>
              </a:rPr>
              <a:t>mesh</a:t>
            </a:r>
            <a:r>
              <a:rPr sz="2400" b="1" spc="20" dirty="0">
                <a:latin typeface="Calibri"/>
                <a:cs typeface="Calibri"/>
              </a:rPr>
              <a:t> </a:t>
            </a:r>
            <a:r>
              <a:rPr sz="2400" b="1" dirty="0">
                <a:latin typeface="Calibri"/>
                <a:cs typeface="Calibri"/>
              </a:rPr>
              <a:t>addressing</a:t>
            </a:r>
            <a:r>
              <a:rPr sz="2400" b="1" spc="30" dirty="0">
                <a:latin typeface="Calibri"/>
                <a:cs typeface="Calibri"/>
              </a:rPr>
              <a:t> </a:t>
            </a:r>
            <a:r>
              <a:rPr sz="2400" b="1" dirty="0">
                <a:latin typeface="Calibri"/>
                <a:cs typeface="Calibri"/>
              </a:rPr>
              <a:t>function</a:t>
            </a:r>
            <a:r>
              <a:rPr sz="2400" b="1" spc="20" dirty="0">
                <a:latin typeface="Calibri"/>
                <a:cs typeface="Calibri"/>
              </a:rPr>
              <a:t> </a:t>
            </a:r>
            <a:r>
              <a:rPr sz="2400" dirty="0">
                <a:latin typeface="Calibri"/>
                <a:cs typeface="Calibri"/>
              </a:rPr>
              <a:t>is</a:t>
            </a:r>
            <a:r>
              <a:rPr sz="2400" spc="30" dirty="0">
                <a:latin typeface="Calibri"/>
                <a:cs typeface="Calibri"/>
              </a:rPr>
              <a:t> </a:t>
            </a:r>
            <a:r>
              <a:rPr sz="2400" spc="-25" dirty="0">
                <a:latin typeface="Calibri"/>
                <a:cs typeface="Calibri"/>
              </a:rPr>
              <a:t>to</a:t>
            </a:r>
            <a:endParaRPr sz="2400">
              <a:latin typeface="Calibri"/>
              <a:cs typeface="Calibri"/>
            </a:endParaRPr>
          </a:p>
          <a:p>
            <a:pPr marL="355600" algn="just">
              <a:lnSpc>
                <a:spcPct val="100000"/>
              </a:lnSpc>
            </a:pPr>
            <a:r>
              <a:rPr sz="2400" i="1" dirty="0">
                <a:solidFill>
                  <a:srgbClr val="00AF50"/>
                </a:solidFill>
                <a:latin typeface="Calibri"/>
                <a:cs typeface="Calibri"/>
              </a:rPr>
              <a:t>forward</a:t>
            </a:r>
            <a:r>
              <a:rPr sz="2400" i="1" spc="-90" dirty="0">
                <a:solidFill>
                  <a:srgbClr val="00AF50"/>
                </a:solidFill>
                <a:latin typeface="Calibri"/>
                <a:cs typeface="Calibri"/>
              </a:rPr>
              <a:t> </a:t>
            </a:r>
            <a:r>
              <a:rPr sz="2400" i="1" spc="-10" dirty="0">
                <a:solidFill>
                  <a:srgbClr val="00AF50"/>
                </a:solidFill>
                <a:latin typeface="Calibri"/>
                <a:cs typeface="Calibri"/>
              </a:rPr>
              <a:t>packets</a:t>
            </a:r>
            <a:r>
              <a:rPr sz="2400" i="1" spc="-90" dirty="0">
                <a:solidFill>
                  <a:srgbClr val="00AF50"/>
                </a:solidFill>
                <a:latin typeface="Calibri"/>
                <a:cs typeface="Calibri"/>
              </a:rPr>
              <a:t> </a:t>
            </a:r>
            <a:r>
              <a:rPr sz="2400" i="1" dirty="0">
                <a:solidFill>
                  <a:srgbClr val="00AF50"/>
                </a:solidFill>
                <a:latin typeface="Calibri"/>
                <a:cs typeface="Calibri"/>
              </a:rPr>
              <a:t>over</a:t>
            </a:r>
            <a:r>
              <a:rPr sz="2400" i="1" spc="-80" dirty="0">
                <a:solidFill>
                  <a:srgbClr val="00AF50"/>
                </a:solidFill>
                <a:latin typeface="Calibri"/>
                <a:cs typeface="Calibri"/>
              </a:rPr>
              <a:t> </a:t>
            </a:r>
            <a:r>
              <a:rPr sz="2400" i="1" dirty="0">
                <a:solidFill>
                  <a:srgbClr val="00AF50"/>
                </a:solidFill>
                <a:latin typeface="Calibri"/>
                <a:cs typeface="Calibri"/>
              </a:rPr>
              <a:t>multiple</a:t>
            </a:r>
            <a:r>
              <a:rPr sz="2400" i="1" spc="-85" dirty="0">
                <a:solidFill>
                  <a:srgbClr val="00AF50"/>
                </a:solidFill>
                <a:latin typeface="Calibri"/>
                <a:cs typeface="Calibri"/>
              </a:rPr>
              <a:t> </a:t>
            </a:r>
            <a:r>
              <a:rPr sz="2400" i="1" spc="-10" dirty="0">
                <a:solidFill>
                  <a:srgbClr val="00AF50"/>
                </a:solidFill>
                <a:latin typeface="Calibri"/>
                <a:cs typeface="Calibri"/>
              </a:rPr>
              <a:t>hops</a:t>
            </a:r>
            <a:r>
              <a:rPr sz="2400" spc="-10" dirty="0">
                <a:latin typeface="Calibri"/>
                <a:cs typeface="Calibri"/>
              </a:rPr>
              <a:t>.</a:t>
            </a:r>
            <a:endParaRPr sz="2400">
              <a:latin typeface="Calibri"/>
              <a:cs typeface="Calibri"/>
            </a:endParaRPr>
          </a:p>
          <a:p>
            <a:pPr marL="353060" indent="-340360" algn="just">
              <a:lnSpc>
                <a:spcPct val="100000"/>
              </a:lnSpc>
              <a:spcBef>
                <a:spcPts val="575"/>
              </a:spcBef>
              <a:buFont typeface="Arial MT"/>
              <a:buChar char="•"/>
              <a:tabLst>
                <a:tab pos="353060" algn="l"/>
              </a:tabLst>
            </a:pPr>
            <a:r>
              <a:rPr sz="2400" b="1" dirty="0">
                <a:latin typeface="Calibri"/>
                <a:cs typeface="Calibri"/>
              </a:rPr>
              <a:t>Three</a:t>
            </a:r>
            <a:r>
              <a:rPr sz="2400" b="1" spc="355" dirty="0">
                <a:latin typeface="Calibri"/>
                <a:cs typeface="Calibri"/>
              </a:rPr>
              <a:t> </a:t>
            </a:r>
            <a:r>
              <a:rPr sz="2400" b="1" dirty="0">
                <a:latin typeface="Calibri"/>
                <a:cs typeface="Calibri"/>
              </a:rPr>
              <a:t>fields</a:t>
            </a:r>
            <a:r>
              <a:rPr sz="2400" b="1" spc="360" dirty="0">
                <a:latin typeface="Calibri"/>
                <a:cs typeface="Calibri"/>
              </a:rPr>
              <a:t> </a:t>
            </a:r>
            <a:r>
              <a:rPr sz="2400" dirty="0">
                <a:latin typeface="Calibri"/>
                <a:cs typeface="Calibri"/>
              </a:rPr>
              <a:t>are</a:t>
            </a:r>
            <a:r>
              <a:rPr sz="2400" spc="360" dirty="0">
                <a:latin typeface="Calibri"/>
                <a:cs typeface="Calibri"/>
              </a:rPr>
              <a:t> </a:t>
            </a:r>
            <a:r>
              <a:rPr sz="2400" dirty="0">
                <a:latin typeface="Calibri"/>
                <a:cs typeface="Calibri"/>
              </a:rPr>
              <a:t>defined</a:t>
            </a:r>
            <a:r>
              <a:rPr sz="2400" spc="360" dirty="0">
                <a:latin typeface="Calibri"/>
                <a:cs typeface="Calibri"/>
              </a:rPr>
              <a:t> </a:t>
            </a:r>
            <a:r>
              <a:rPr sz="2400" dirty="0">
                <a:latin typeface="Calibri"/>
                <a:cs typeface="Calibri"/>
              </a:rPr>
              <a:t>for</a:t>
            </a:r>
            <a:r>
              <a:rPr sz="2400" spc="345" dirty="0">
                <a:latin typeface="Calibri"/>
                <a:cs typeface="Calibri"/>
              </a:rPr>
              <a:t> </a:t>
            </a:r>
            <a:r>
              <a:rPr sz="2400" dirty="0">
                <a:latin typeface="Calibri"/>
                <a:cs typeface="Calibri"/>
              </a:rPr>
              <a:t>this</a:t>
            </a:r>
            <a:r>
              <a:rPr sz="2400" spc="350" dirty="0">
                <a:latin typeface="Calibri"/>
                <a:cs typeface="Calibri"/>
              </a:rPr>
              <a:t> </a:t>
            </a:r>
            <a:r>
              <a:rPr sz="2400" dirty="0">
                <a:latin typeface="Calibri"/>
                <a:cs typeface="Calibri"/>
              </a:rPr>
              <a:t>header:</a:t>
            </a:r>
            <a:r>
              <a:rPr sz="2400" spc="360" dirty="0">
                <a:latin typeface="Calibri"/>
                <a:cs typeface="Calibri"/>
              </a:rPr>
              <a:t> </a:t>
            </a:r>
            <a:r>
              <a:rPr sz="2400" b="1" dirty="0">
                <a:latin typeface="Calibri"/>
                <a:cs typeface="Calibri"/>
              </a:rPr>
              <a:t>Hop</a:t>
            </a:r>
            <a:r>
              <a:rPr sz="2400" b="1" spc="340" dirty="0">
                <a:latin typeface="Calibri"/>
                <a:cs typeface="Calibri"/>
              </a:rPr>
              <a:t> </a:t>
            </a:r>
            <a:r>
              <a:rPr sz="2400" b="1" dirty="0">
                <a:latin typeface="Calibri"/>
                <a:cs typeface="Calibri"/>
              </a:rPr>
              <a:t>Limit,</a:t>
            </a:r>
            <a:r>
              <a:rPr sz="2400" b="1" spc="355" dirty="0">
                <a:latin typeface="Calibri"/>
                <a:cs typeface="Calibri"/>
              </a:rPr>
              <a:t> </a:t>
            </a:r>
            <a:r>
              <a:rPr sz="2400" b="1" spc="-10" dirty="0">
                <a:latin typeface="Calibri"/>
                <a:cs typeface="Calibri"/>
              </a:rPr>
              <a:t>Source</a:t>
            </a:r>
            <a:endParaRPr sz="2400">
              <a:latin typeface="Calibri"/>
              <a:cs typeface="Calibri"/>
            </a:endParaRPr>
          </a:p>
          <a:p>
            <a:pPr marL="355600" algn="just">
              <a:lnSpc>
                <a:spcPct val="100000"/>
              </a:lnSpc>
              <a:spcBef>
                <a:spcPts val="5"/>
              </a:spcBef>
            </a:pPr>
            <a:r>
              <a:rPr sz="2400" b="1" dirty="0">
                <a:latin typeface="Calibri"/>
                <a:cs typeface="Calibri"/>
              </a:rPr>
              <a:t>Address,</a:t>
            </a:r>
            <a:r>
              <a:rPr sz="2400" b="1" spc="-60" dirty="0">
                <a:latin typeface="Calibri"/>
                <a:cs typeface="Calibri"/>
              </a:rPr>
              <a:t> </a:t>
            </a:r>
            <a:r>
              <a:rPr sz="2400" b="1" dirty="0">
                <a:latin typeface="Calibri"/>
                <a:cs typeface="Calibri"/>
              </a:rPr>
              <a:t>and</a:t>
            </a:r>
            <a:r>
              <a:rPr sz="2400" b="1" spc="-55" dirty="0">
                <a:latin typeface="Calibri"/>
                <a:cs typeface="Calibri"/>
              </a:rPr>
              <a:t> </a:t>
            </a:r>
            <a:r>
              <a:rPr sz="2400" b="1" spc="-10" dirty="0">
                <a:latin typeface="Calibri"/>
                <a:cs typeface="Calibri"/>
              </a:rPr>
              <a:t>Destination</a:t>
            </a:r>
            <a:r>
              <a:rPr sz="2400" b="1" spc="-50" dirty="0">
                <a:latin typeface="Calibri"/>
                <a:cs typeface="Calibri"/>
              </a:rPr>
              <a:t> </a:t>
            </a:r>
            <a:r>
              <a:rPr sz="2400" b="1" spc="-10" dirty="0">
                <a:latin typeface="Calibri"/>
                <a:cs typeface="Calibri"/>
              </a:rPr>
              <a:t>Address.</a:t>
            </a:r>
            <a:endParaRPr sz="2400">
              <a:latin typeface="Calibri"/>
              <a:cs typeface="Calibri"/>
            </a:endParaRPr>
          </a:p>
          <a:p>
            <a:pPr marL="353060" marR="5080" indent="-340360" algn="just">
              <a:lnSpc>
                <a:spcPct val="100000"/>
              </a:lnSpc>
              <a:spcBef>
                <a:spcPts val="575"/>
              </a:spcBef>
              <a:buFont typeface="Arial MT"/>
              <a:buChar char="•"/>
              <a:tabLst>
                <a:tab pos="355600" algn="l"/>
              </a:tabLst>
            </a:pPr>
            <a:r>
              <a:rPr sz="2400" dirty="0">
                <a:latin typeface="Calibri"/>
                <a:cs typeface="Calibri"/>
              </a:rPr>
              <a:t>Analogous</a:t>
            </a:r>
            <a:r>
              <a:rPr sz="2400" spc="155" dirty="0">
                <a:latin typeface="Calibri"/>
                <a:cs typeface="Calibri"/>
              </a:rPr>
              <a:t> </a:t>
            </a:r>
            <a:r>
              <a:rPr sz="2400" dirty="0">
                <a:latin typeface="Calibri"/>
                <a:cs typeface="Calibri"/>
              </a:rPr>
              <a:t>to</a:t>
            </a:r>
            <a:r>
              <a:rPr sz="2400" spc="170" dirty="0">
                <a:latin typeface="Calibri"/>
                <a:cs typeface="Calibri"/>
              </a:rPr>
              <a:t> </a:t>
            </a:r>
            <a:r>
              <a:rPr sz="2400" dirty="0">
                <a:latin typeface="Calibri"/>
                <a:cs typeface="Calibri"/>
              </a:rPr>
              <a:t>the</a:t>
            </a:r>
            <a:r>
              <a:rPr sz="2400" spc="185" dirty="0">
                <a:latin typeface="Calibri"/>
                <a:cs typeface="Calibri"/>
              </a:rPr>
              <a:t> </a:t>
            </a:r>
            <a:r>
              <a:rPr sz="2400" dirty="0">
                <a:latin typeface="Calibri"/>
                <a:cs typeface="Calibri"/>
              </a:rPr>
              <a:t>IPv6</a:t>
            </a:r>
            <a:r>
              <a:rPr sz="2400" spc="180" dirty="0">
                <a:latin typeface="Calibri"/>
                <a:cs typeface="Calibri"/>
              </a:rPr>
              <a:t> </a:t>
            </a:r>
            <a:r>
              <a:rPr sz="2400" dirty="0">
                <a:latin typeface="Calibri"/>
                <a:cs typeface="Calibri"/>
              </a:rPr>
              <a:t>hop</a:t>
            </a:r>
            <a:r>
              <a:rPr sz="2400" spc="170" dirty="0">
                <a:latin typeface="Calibri"/>
                <a:cs typeface="Calibri"/>
              </a:rPr>
              <a:t> </a:t>
            </a:r>
            <a:r>
              <a:rPr sz="2400" dirty="0">
                <a:latin typeface="Calibri"/>
                <a:cs typeface="Calibri"/>
              </a:rPr>
              <a:t>limit</a:t>
            </a:r>
            <a:r>
              <a:rPr sz="2400" spc="185" dirty="0">
                <a:latin typeface="Calibri"/>
                <a:cs typeface="Calibri"/>
              </a:rPr>
              <a:t> </a:t>
            </a:r>
            <a:r>
              <a:rPr sz="2400" dirty="0">
                <a:latin typeface="Calibri"/>
                <a:cs typeface="Calibri"/>
              </a:rPr>
              <a:t>field,</a:t>
            </a:r>
            <a:r>
              <a:rPr sz="2400" spc="170" dirty="0">
                <a:latin typeface="Calibri"/>
                <a:cs typeface="Calibri"/>
              </a:rPr>
              <a:t> </a:t>
            </a:r>
            <a:r>
              <a:rPr sz="2400" b="1" i="1" dirty="0">
                <a:latin typeface="Calibri"/>
                <a:cs typeface="Calibri"/>
              </a:rPr>
              <a:t>the</a:t>
            </a:r>
            <a:r>
              <a:rPr sz="2400" b="1" i="1" spc="190" dirty="0">
                <a:latin typeface="Calibri"/>
                <a:cs typeface="Calibri"/>
              </a:rPr>
              <a:t> </a:t>
            </a:r>
            <a:r>
              <a:rPr sz="2400" b="1" i="1" dirty="0">
                <a:latin typeface="Calibri"/>
                <a:cs typeface="Calibri"/>
              </a:rPr>
              <a:t>hop</a:t>
            </a:r>
            <a:r>
              <a:rPr sz="2400" b="1" i="1" spc="175" dirty="0">
                <a:latin typeface="Calibri"/>
                <a:cs typeface="Calibri"/>
              </a:rPr>
              <a:t> </a:t>
            </a:r>
            <a:r>
              <a:rPr sz="2400" b="1" i="1" dirty="0">
                <a:latin typeface="Calibri"/>
                <a:cs typeface="Calibri"/>
              </a:rPr>
              <a:t>limit</a:t>
            </a:r>
            <a:r>
              <a:rPr sz="2400" b="1" i="1" spc="175" dirty="0">
                <a:latin typeface="Calibri"/>
                <a:cs typeface="Calibri"/>
              </a:rPr>
              <a:t> </a:t>
            </a:r>
            <a:r>
              <a:rPr sz="2400" b="1" i="1" dirty="0">
                <a:latin typeface="Calibri"/>
                <a:cs typeface="Calibri"/>
              </a:rPr>
              <a:t>for</a:t>
            </a:r>
            <a:r>
              <a:rPr sz="2400" b="1" i="1" spc="180" dirty="0">
                <a:latin typeface="Calibri"/>
                <a:cs typeface="Calibri"/>
              </a:rPr>
              <a:t> </a:t>
            </a:r>
            <a:r>
              <a:rPr sz="2400" b="1" i="1" spc="-20" dirty="0">
                <a:latin typeface="Calibri"/>
                <a:cs typeface="Calibri"/>
              </a:rPr>
              <a:t>mesh 	</a:t>
            </a:r>
            <a:r>
              <a:rPr sz="2400" b="1" i="1" dirty="0">
                <a:latin typeface="Calibri"/>
                <a:cs typeface="Calibri"/>
              </a:rPr>
              <a:t>addressing</a:t>
            </a:r>
            <a:r>
              <a:rPr sz="2400" b="1" i="1" spc="135" dirty="0">
                <a:latin typeface="Calibri"/>
                <a:cs typeface="Calibri"/>
              </a:rPr>
              <a:t> </a:t>
            </a:r>
            <a:r>
              <a:rPr sz="2400" b="1" i="1" dirty="0">
                <a:latin typeface="Calibri"/>
                <a:cs typeface="Calibri"/>
              </a:rPr>
              <a:t>also</a:t>
            </a:r>
            <a:r>
              <a:rPr sz="2400" b="1" i="1" spc="165" dirty="0">
                <a:latin typeface="Calibri"/>
                <a:cs typeface="Calibri"/>
              </a:rPr>
              <a:t> </a:t>
            </a:r>
            <a:r>
              <a:rPr sz="2400" b="1" i="1" dirty="0">
                <a:latin typeface="Calibri"/>
                <a:cs typeface="Calibri"/>
              </a:rPr>
              <a:t>provides</a:t>
            </a:r>
            <a:r>
              <a:rPr sz="2400" b="1" i="1" spc="155" dirty="0">
                <a:latin typeface="Calibri"/>
                <a:cs typeface="Calibri"/>
              </a:rPr>
              <a:t> </a:t>
            </a:r>
            <a:r>
              <a:rPr sz="2400" b="1" i="1" dirty="0">
                <a:latin typeface="Calibri"/>
                <a:cs typeface="Calibri"/>
              </a:rPr>
              <a:t>an</a:t>
            </a:r>
            <a:r>
              <a:rPr sz="2400" b="1" i="1" spc="160" dirty="0">
                <a:latin typeface="Calibri"/>
                <a:cs typeface="Calibri"/>
              </a:rPr>
              <a:t> </a:t>
            </a:r>
            <a:r>
              <a:rPr sz="2400" b="1" i="1" dirty="0">
                <a:latin typeface="Calibri"/>
                <a:cs typeface="Calibri"/>
              </a:rPr>
              <a:t>upper</a:t>
            </a:r>
            <a:r>
              <a:rPr sz="2400" b="1" i="1" spc="160" dirty="0">
                <a:latin typeface="Calibri"/>
                <a:cs typeface="Calibri"/>
              </a:rPr>
              <a:t> </a:t>
            </a:r>
            <a:r>
              <a:rPr sz="2400" b="1" i="1" dirty="0">
                <a:latin typeface="Calibri"/>
                <a:cs typeface="Calibri"/>
              </a:rPr>
              <a:t>limit</a:t>
            </a:r>
            <a:r>
              <a:rPr sz="2400" b="1" i="1" spc="155" dirty="0">
                <a:latin typeface="Calibri"/>
                <a:cs typeface="Calibri"/>
              </a:rPr>
              <a:t> </a:t>
            </a:r>
            <a:r>
              <a:rPr sz="2400" b="1" i="1" dirty="0">
                <a:latin typeface="Calibri"/>
                <a:cs typeface="Calibri"/>
              </a:rPr>
              <a:t>on</a:t>
            </a:r>
            <a:r>
              <a:rPr sz="2400" b="1" i="1" spc="155" dirty="0">
                <a:latin typeface="Calibri"/>
                <a:cs typeface="Calibri"/>
              </a:rPr>
              <a:t> </a:t>
            </a:r>
            <a:r>
              <a:rPr sz="2400" b="1" i="1" dirty="0">
                <a:latin typeface="Calibri"/>
                <a:cs typeface="Calibri"/>
              </a:rPr>
              <a:t>how</a:t>
            </a:r>
            <a:r>
              <a:rPr sz="2400" b="1" i="1" spc="155" dirty="0">
                <a:latin typeface="Calibri"/>
                <a:cs typeface="Calibri"/>
              </a:rPr>
              <a:t> </a:t>
            </a:r>
            <a:r>
              <a:rPr sz="2400" b="1" i="1" dirty="0">
                <a:latin typeface="Calibri"/>
                <a:cs typeface="Calibri"/>
              </a:rPr>
              <a:t>many</a:t>
            </a:r>
            <a:r>
              <a:rPr sz="2400" b="1" i="1" spc="160" dirty="0">
                <a:latin typeface="Calibri"/>
                <a:cs typeface="Calibri"/>
              </a:rPr>
              <a:t> </a:t>
            </a:r>
            <a:r>
              <a:rPr sz="2400" b="1" i="1" spc="-10" dirty="0">
                <a:latin typeface="Calibri"/>
                <a:cs typeface="Calibri"/>
              </a:rPr>
              <a:t>times 	</a:t>
            </a:r>
            <a:r>
              <a:rPr sz="2400" b="1" i="1" dirty="0">
                <a:latin typeface="Calibri"/>
                <a:cs typeface="Calibri"/>
              </a:rPr>
              <a:t>the</a:t>
            </a:r>
            <a:r>
              <a:rPr sz="2400" b="1" i="1" spc="40" dirty="0">
                <a:latin typeface="Calibri"/>
                <a:cs typeface="Calibri"/>
              </a:rPr>
              <a:t> </a:t>
            </a:r>
            <a:r>
              <a:rPr sz="2400" b="1" i="1" dirty="0">
                <a:latin typeface="Calibri"/>
                <a:cs typeface="Calibri"/>
              </a:rPr>
              <a:t>frame</a:t>
            </a:r>
            <a:r>
              <a:rPr sz="2400" b="1" i="1" spc="45" dirty="0">
                <a:latin typeface="Calibri"/>
                <a:cs typeface="Calibri"/>
              </a:rPr>
              <a:t> </a:t>
            </a:r>
            <a:r>
              <a:rPr sz="2400" b="1" i="1" dirty="0">
                <a:latin typeface="Calibri"/>
                <a:cs typeface="Calibri"/>
              </a:rPr>
              <a:t>can</a:t>
            </a:r>
            <a:r>
              <a:rPr sz="2400" b="1" i="1" spc="45" dirty="0">
                <a:latin typeface="Calibri"/>
                <a:cs typeface="Calibri"/>
              </a:rPr>
              <a:t> </a:t>
            </a:r>
            <a:r>
              <a:rPr sz="2400" b="1" i="1" dirty="0">
                <a:latin typeface="Calibri"/>
                <a:cs typeface="Calibri"/>
              </a:rPr>
              <a:t>be</a:t>
            </a:r>
            <a:r>
              <a:rPr sz="2400" b="1" i="1" spc="45" dirty="0">
                <a:latin typeface="Calibri"/>
                <a:cs typeface="Calibri"/>
              </a:rPr>
              <a:t> </a:t>
            </a:r>
            <a:r>
              <a:rPr sz="2400" b="1" i="1" dirty="0">
                <a:latin typeface="Calibri"/>
                <a:cs typeface="Calibri"/>
              </a:rPr>
              <a:t>forwarded</a:t>
            </a:r>
            <a:r>
              <a:rPr sz="2400" dirty="0">
                <a:latin typeface="Calibri"/>
                <a:cs typeface="Calibri"/>
              </a:rPr>
              <a:t>.</a:t>
            </a:r>
            <a:r>
              <a:rPr sz="2400" spc="40" dirty="0">
                <a:latin typeface="Calibri"/>
                <a:cs typeface="Calibri"/>
              </a:rPr>
              <a:t> </a:t>
            </a:r>
            <a:r>
              <a:rPr sz="2400" dirty="0">
                <a:latin typeface="Calibri"/>
                <a:cs typeface="Calibri"/>
              </a:rPr>
              <a:t>Each</a:t>
            </a:r>
            <a:r>
              <a:rPr sz="2400" spc="55" dirty="0">
                <a:latin typeface="Calibri"/>
                <a:cs typeface="Calibri"/>
              </a:rPr>
              <a:t> </a:t>
            </a:r>
            <a:r>
              <a:rPr sz="2400" dirty="0">
                <a:latin typeface="Calibri"/>
                <a:cs typeface="Calibri"/>
              </a:rPr>
              <a:t>hop</a:t>
            </a:r>
            <a:r>
              <a:rPr sz="2400" spc="40" dirty="0">
                <a:latin typeface="Calibri"/>
                <a:cs typeface="Calibri"/>
              </a:rPr>
              <a:t> </a:t>
            </a:r>
            <a:r>
              <a:rPr sz="2400" dirty="0">
                <a:latin typeface="Calibri"/>
                <a:cs typeface="Calibri"/>
              </a:rPr>
              <a:t>decrements</a:t>
            </a:r>
            <a:r>
              <a:rPr sz="2400" spc="50" dirty="0">
                <a:latin typeface="Calibri"/>
                <a:cs typeface="Calibri"/>
              </a:rPr>
              <a:t> </a:t>
            </a:r>
            <a:r>
              <a:rPr sz="2400" dirty="0">
                <a:latin typeface="Calibri"/>
                <a:cs typeface="Calibri"/>
              </a:rPr>
              <a:t>this</a:t>
            </a:r>
            <a:r>
              <a:rPr sz="2400" spc="45" dirty="0">
                <a:latin typeface="Calibri"/>
                <a:cs typeface="Calibri"/>
              </a:rPr>
              <a:t> </a:t>
            </a:r>
            <a:r>
              <a:rPr sz="2400" spc="-10" dirty="0">
                <a:latin typeface="Calibri"/>
                <a:cs typeface="Calibri"/>
              </a:rPr>
              <a:t>value 	</a:t>
            </a:r>
            <a:r>
              <a:rPr sz="2400" dirty="0">
                <a:latin typeface="Calibri"/>
                <a:cs typeface="Calibri"/>
              </a:rPr>
              <a:t>by</a:t>
            </a:r>
            <a:r>
              <a:rPr sz="2400" spc="-25" dirty="0">
                <a:latin typeface="Calibri"/>
                <a:cs typeface="Calibri"/>
              </a:rPr>
              <a:t> </a:t>
            </a:r>
            <a:r>
              <a:rPr sz="2400" dirty="0">
                <a:latin typeface="Calibri"/>
                <a:cs typeface="Calibri"/>
              </a:rPr>
              <a:t>1</a:t>
            </a:r>
            <a:r>
              <a:rPr sz="2400" spc="-35" dirty="0">
                <a:latin typeface="Calibri"/>
                <a:cs typeface="Calibri"/>
              </a:rPr>
              <a:t> </a:t>
            </a:r>
            <a:r>
              <a:rPr sz="2400" dirty="0">
                <a:latin typeface="Calibri"/>
                <a:cs typeface="Calibri"/>
              </a:rPr>
              <a:t>as</a:t>
            </a:r>
            <a:r>
              <a:rPr sz="2400" spc="-30" dirty="0">
                <a:latin typeface="Calibri"/>
                <a:cs typeface="Calibri"/>
              </a:rPr>
              <a:t> </a:t>
            </a:r>
            <a:r>
              <a:rPr sz="2400" dirty="0">
                <a:latin typeface="Calibri"/>
                <a:cs typeface="Calibri"/>
              </a:rPr>
              <a:t>it</a:t>
            </a:r>
            <a:r>
              <a:rPr sz="2400" spc="-25" dirty="0">
                <a:latin typeface="Calibri"/>
                <a:cs typeface="Calibri"/>
              </a:rPr>
              <a:t> </a:t>
            </a:r>
            <a:r>
              <a:rPr sz="2400" dirty="0">
                <a:latin typeface="Calibri"/>
                <a:cs typeface="Calibri"/>
              </a:rPr>
              <a:t>is</a:t>
            </a:r>
            <a:r>
              <a:rPr sz="2400" spc="-30" dirty="0">
                <a:latin typeface="Calibri"/>
                <a:cs typeface="Calibri"/>
              </a:rPr>
              <a:t> </a:t>
            </a:r>
            <a:r>
              <a:rPr sz="2400" spc="-10" dirty="0">
                <a:latin typeface="Calibri"/>
                <a:cs typeface="Calibri"/>
              </a:rPr>
              <a:t>forwarded.</a:t>
            </a:r>
            <a:r>
              <a:rPr sz="2400" spc="-35" dirty="0">
                <a:latin typeface="Calibri"/>
                <a:cs typeface="Calibri"/>
              </a:rPr>
              <a:t> </a:t>
            </a:r>
            <a:r>
              <a:rPr sz="2400" dirty="0">
                <a:latin typeface="Calibri"/>
                <a:cs typeface="Calibri"/>
              </a:rPr>
              <a:t>Once</a:t>
            </a:r>
            <a:r>
              <a:rPr sz="2400" spc="-25" dirty="0">
                <a:latin typeface="Calibri"/>
                <a:cs typeface="Calibri"/>
              </a:rPr>
              <a:t> </a:t>
            </a:r>
            <a:r>
              <a:rPr sz="2400" dirty="0">
                <a:latin typeface="Calibri"/>
                <a:cs typeface="Calibri"/>
              </a:rPr>
              <a:t>the</a:t>
            </a:r>
            <a:r>
              <a:rPr sz="2400" spc="-25" dirty="0">
                <a:latin typeface="Calibri"/>
                <a:cs typeface="Calibri"/>
              </a:rPr>
              <a:t> </a:t>
            </a:r>
            <a:r>
              <a:rPr sz="2400" dirty="0">
                <a:latin typeface="Calibri"/>
                <a:cs typeface="Calibri"/>
              </a:rPr>
              <a:t>value</a:t>
            </a:r>
            <a:r>
              <a:rPr sz="2400" spc="-25" dirty="0">
                <a:latin typeface="Calibri"/>
                <a:cs typeface="Calibri"/>
              </a:rPr>
              <a:t> </a:t>
            </a:r>
            <a:r>
              <a:rPr sz="2400" dirty="0">
                <a:latin typeface="Calibri"/>
                <a:cs typeface="Calibri"/>
              </a:rPr>
              <a:t>hits</a:t>
            </a:r>
            <a:r>
              <a:rPr sz="2400" spc="-30" dirty="0">
                <a:latin typeface="Calibri"/>
                <a:cs typeface="Calibri"/>
              </a:rPr>
              <a:t> </a:t>
            </a:r>
            <a:r>
              <a:rPr sz="2400" dirty="0">
                <a:latin typeface="Calibri"/>
                <a:cs typeface="Calibri"/>
              </a:rPr>
              <a:t>0,</a:t>
            </a:r>
            <a:r>
              <a:rPr sz="2400" spc="-25" dirty="0">
                <a:latin typeface="Calibri"/>
                <a:cs typeface="Calibri"/>
              </a:rPr>
              <a:t> </a:t>
            </a:r>
            <a:r>
              <a:rPr sz="2400" dirty="0">
                <a:latin typeface="Calibri"/>
                <a:cs typeface="Calibri"/>
              </a:rPr>
              <a:t>it</a:t>
            </a:r>
            <a:r>
              <a:rPr sz="2400" spc="-40" dirty="0">
                <a:latin typeface="Calibri"/>
                <a:cs typeface="Calibri"/>
              </a:rPr>
              <a:t> </a:t>
            </a:r>
            <a:r>
              <a:rPr sz="2400" dirty="0">
                <a:latin typeface="Calibri"/>
                <a:cs typeface="Calibri"/>
              </a:rPr>
              <a:t>is</a:t>
            </a:r>
            <a:r>
              <a:rPr sz="2400" spc="-40" dirty="0">
                <a:latin typeface="Calibri"/>
                <a:cs typeface="Calibri"/>
              </a:rPr>
              <a:t> </a:t>
            </a:r>
            <a:r>
              <a:rPr sz="2400" dirty="0">
                <a:latin typeface="Calibri"/>
                <a:cs typeface="Calibri"/>
              </a:rPr>
              <a:t>dropped</a:t>
            </a:r>
            <a:r>
              <a:rPr sz="2400" spc="-25" dirty="0">
                <a:latin typeface="Calibri"/>
                <a:cs typeface="Calibri"/>
              </a:rPr>
              <a:t> and 	</a:t>
            </a:r>
            <a:r>
              <a:rPr sz="2400" dirty="0">
                <a:latin typeface="Calibri"/>
                <a:cs typeface="Calibri"/>
              </a:rPr>
              <a:t>no</a:t>
            </a:r>
            <a:r>
              <a:rPr sz="2400" spc="-40" dirty="0">
                <a:latin typeface="Calibri"/>
                <a:cs typeface="Calibri"/>
              </a:rPr>
              <a:t> </a:t>
            </a:r>
            <a:r>
              <a:rPr sz="2400" dirty="0">
                <a:latin typeface="Calibri"/>
                <a:cs typeface="Calibri"/>
              </a:rPr>
              <a:t>longer</a:t>
            </a:r>
            <a:r>
              <a:rPr sz="2400" spc="-30" dirty="0">
                <a:latin typeface="Calibri"/>
                <a:cs typeface="Calibri"/>
              </a:rPr>
              <a:t> </a:t>
            </a:r>
            <a:r>
              <a:rPr sz="2400" spc="-10" dirty="0">
                <a:latin typeface="Calibri"/>
                <a:cs typeface="Calibri"/>
              </a:rPr>
              <a:t>forwarded.</a:t>
            </a:r>
            <a:endParaRPr sz="2400">
              <a:latin typeface="Calibri"/>
              <a:cs typeface="Calibri"/>
            </a:endParaRPr>
          </a:p>
          <a:p>
            <a:pPr marL="353060" marR="5080" indent="-340360" algn="just">
              <a:lnSpc>
                <a:spcPct val="100000"/>
              </a:lnSpc>
              <a:spcBef>
                <a:spcPts val="575"/>
              </a:spcBef>
              <a:buFont typeface="Arial MT"/>
              <a:buChar char="•"/>
              <a:tabLst>
                <a:tab pos="355600" algn="l"/>
              </a:tabLst>
            </a:pPr>
            <a:r>
              <a:rPr sz="2400" b="1" i="1" dirty="0">
                <a:latin typeface="Calibri"/>
                <a:cs typeface="Calibri"/>
              </a:rPr>
              <a:t>The</a:t>
            </a:r>
            <a:r>
              <a:rPr sz="2400" b="1" i="1" spc="125" dirty="0">
                <a:latin typeface="Calibri"/>
                <a:cs typeface="Calibri"/>
              </a:rPr>
              <a:t> </a:t>
            </a:r>
            <a:r>
              <a:rPr sz="2400" b="1" i="1" dirty="0">
                <a:latin typeface="Calibri"/>
                <a:cs typeface="Calibri"/>
              </a:rPr>
              <a:t>Source</a:t>
            </a:r>
            <a:r>
              <a:rPr sz="2400" b="1" i="1" spc="130" dirty="0">
                <a:latin typeface="Calibri"/>
                <a:cs typeface="Calibri"/>
              </a:rPr>
              <a:t> </a:t>
            </a:r>
            <a:r>
              <a:rPr sz="2400" b="1" i="1" dirty="0">
                <a:latin typeface="Calibri"/>
                <a:cs typeface="Calibri"/>
              </a:rPr>
              <a:t>Address</a:t>
            </a:r>
            <a:r>
              <a:rPr sz="2400" b="1" i="1" spc="135" dirty="0">
                <a:latin typeface="Calibri"/>
                <a:cs typeface="Calibri"/>
              </a:rPr>
              <a:t> </a:t>
            </a:r>
            <a:r>
              <a:rPr sz="2400" b="1" i="1" dirty="0">
                <a:latin typeface="Calibri"/>
                <a:cs typeface="Calibri"/>
              </a:rPr>
              <a:t>and</a:t>
            </a:r>
            <a:r>
              <a:rPr sz="2400" b="1" i="1" spc="140" dirty="0">
                <a:latin typeface="Calibri"/>
                <a:cs typeface="Calibri"/>
              </a:rPr>
              <a:t> </a:t>
            </a:r>
            <a:r>
              <a:rPr sz="2400" b="1" i="1" dirty="0">
                <a:latin typeface="Calibri"/>
                <a:cs typeface="Calibri"/>
              </a:rPr>
              <a:t>Destination</a:t>
            </a:r>
            <a:r>
              <a:rPr sz="2400" b="1" i="1" spc="130" dirty="0">
                <a:latin typeface="Calibri"/>
                <a:cs typeface="Calibri"/>
              </a:rPr>
              <a:t> </a:t>
            </a:r>
            <a:r>
              <a:rPr sz="2400" b="1" i="1" dirty="0">
                <a:latin typeface="Calibri"/>
                <a:cs typeface="Calibri"/>
              </a:rPr>
              <a:t>Address</a:t>
            </a:r>
            <a:r>
              <a:rPr sz="2400" b="1" i="1" spc="135" dirty="0">
                <a:latin typeface="Calibri"/>
                <a:cs typeface="Calibri"/>
              </a:rPr>
              <a:t> </a:t>
            </a:r>
            <a:r>
              <a:rPr sz="2400" b="1" i="1" dirty="0">
                <a:latin typeface="Calibri"/>
                <a:cs typeface="Calibri"/>
              </a:rPr>
              <a:t>fields</a:t>
            </a:r>
            <a:r>
              <a:rPr sz="2400" b="1" i="1" spc="135" dirty="0">
                <a:latin typeface="Calibri"/>
                <a:cs typeface="Calibri"/>
              </a:rPr>
              <a:t> </a:t>
            </a:r>
            <a:r>
              <a:rPr sz="2400" b="1" i="1" dirty="0">
                <a:latin typeface="Calibri"/>
                <a:cs typeface="Calibri"/>
              </a:rPr>
              <a:t>for</a:t>
            </a:r>
            <a:r>
              <a:rPr sz="2400" b="1" i="1" spc="125" dirty="0">
                <a:latin typeface="Calibri"/>
                <a:cs typeface="Calibri"/>
              </a:rPr>
              <a:t> </a:t>
            </a:r>
            <a:r>
              <a:rPr sz="2400" b="1" i="1" spc="-20" dirty="0">
                <a:latin typeface="Calibri"/>
                <a:cs typeface="Calibri"/>
              </a:rPr>
              <a:t>mesh 	</a:t>
            </a:r>
            <a:r>
              <a:rPr sz="2400" b="1" i="1" dirty="0">
                <a:latin typeface="Calibri"/>
                <a:cs typeface="Calibri"/>
              </a:rPr>
              <a:t>addressing</a:t>
            </a:r>
            <a:r>
              <a:rPr sz="2400" b="1" i="1" spc="320" dirty="0">
                <a:latin typeface="Calibri"/>
                <a:cs typeface="Calibri"/>
              </a:rPr>
              <a:t>  </a:t>
            </a:r>
            <a:r>
              <a:rPr sz="2400" b="1" i="1" dirty="0">
                <a:latin typeface="Calibri"/>
                <a:cs typeface="Calibri"/>
              </a:rPr>
              <a:t>are</a:t>
            </a:r>
            <a:r>
              <a:rPr sz="2400" b="1" i="1" spc="335" dirty="0">
                <a:latin typeface="Calibri"/>
                <a:cs typeface="Calibri"/>
              </a:rPr>
              <a:t>  </a:t>
            </a:r>
            <a:r>
              <a:rPr sz="2400" b="1" i="1" dirty="0">
                <a:latin typeface="Calibri"/>
                <a:cs typeface="Calibri"/>
              </a:rPr>
              <a:t>IEEE</a:t>
            </a:r>
            <a:r>
              <a:rPr sz="2400" b="1" i="1" spc="330" dirty="0">
                <a:latin typeface="Calibri"/>
                <a:cs typeface="Calibri"/>
              </a:rPr>
              <a:t>  </a:t>
            </a:r>
            <a:r>
              <a:rPr sz="2400" b="1" i="1" dirty="0">
                <a:latin typeface="Calibri"/>
                <a:cs typeface="Calibri"/>
              </a:rPr>
              <a:t>802.15.4</a:t>
            </a:r>
            <a:r>
              <a:rPr sz="2400" b="1" i="1" spc="330" dirty="0">
                <a:latin typeface="Calibri"/>
                <a:cs typeface="Calibri"/>
              </a:rPr>
              <a:t>  </a:t>
            </a:r>
            <a:r>
              <a:rPr sz="2400" b="1" i="1" dirty="0">
                <a:latin typeface="Calibri"/>
                <a:cs typeface="Calibri"/>
              </a:rPr>
              <a:t>addresses</a:t>
            </a:r>
            <a:r>
              <a:rPr sz="2400" b="1" i="1" spc="335" dirty="0">
                <a:latin typeface="Calibri"/>
                <a:cs typeface="Calibri"/>
              </a:rPr>
              <a:t>  </a:t>
            </a:r>
            <a:r>
              <a:rPr sz="2400" b="1" i="1" dirty="0">
                <a:latin typeface="Calibri"/>
                <a:cs typeface="Calibri"/>
              </a:rPr>
              <a:t>indicating</a:t>
            </a:r>
            <a:r>
              <a:rPr sz="2400" b="1" i="1" spc="340" dirty="0">
                <a:latin typeface="Calibri"/>
                <a:cs typeface="Calibri"/>
              </a:rPr>
              <a:t>  </a:t>
            </a:r>
            <a:r>
              <a:rPr sz="2400" b="1" i="1" spc="-25" dirty="0">
                <a:latin typeface="Calibri"/>
                <a:cs typeface="Calibri"/>
              </a:rPr>
              <a:t>the 	</a:t>
            </a:r>
            <a:r>
              <a:rPr sz="2400" b="1" i="1" dirty="0">
                <a:latin typeface="Calibri"/>
                <a:cs typeface="Calibri"/>
              </a:rPr>
              <a:t>endpoints</a:t>
            </a:r>
            <a:r>
              <a:rPr sz="2400" b="1" i="1" spc="-40" dirty="0">
                <a:latin typeface="Calibri"/>
                <a:cs typeface="Calibri"/>
              </a:rPr>
              <a:t> </a:t>
            </a:r>
            <a:r>
              <a:rPr sz="2400" b="1" i="1" dirty="0">
                <a:latin typeface="Calibri"/>
                <a:cs typeface="Calibri"/>
              </a:rPr>
              <a:t>of</a:t>
            </a:r>
            <a:r>
              <a:rPr sz="2400" b="1" i="1" spc="-25" dirty="0">
                <a:latin typeface="Calibri"/>
                <a:cs typeface="Calibri"/>
              </a:rPr>
              <a:t> </a:t>
            </a:r>
            <a:r>
              <a:rPr sz="2400" b="1" i="1" dirty="0">
                <a:latin typeface="Calibri"/>
                <a:cs typeface="Calibri"/>
              </a:rPr>
              <a:t>an</a:t>
            </a:r>
            <a:r>
              <a:rPr sz="2400" b="1" i="1" spc="-30" dirty="0">
                <a:latin typeface="Calibri"/>
                <a:cs typeface="Calibri"/>
              </a:rPr>
              <a:t> </a:t>
            </a:r>
            <a:r>
              <a:rPr sz="2400" b="1" i="1" dirty="0">
                <a:latin typeface="Calibri"/>
                <a:cs typeface="Calibri"/>
              </a:rPr>
              <a:t>IP</a:t>
            </a:r>
            <a:r>
              <a:rPr sz="2400" b="1" i="1" spc="-25" dirty="0">
                <a:latin typeface="Calibri"/>
                <a:cs typeface="Calibri"/>
              </a:rPr>
              <a:t> hop</a:t>
            </a:r>
            <a:endParaRPr sz="2400">
              <a:latin typeface="Calibri"/>
              <a:cs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1616710"/>
            <a:ext cx="5574030" cy="360680"/>
          </a:xfrm>
          <a:prstGeom prst="rect">
            <a:avLst/>
          </a:prstGeom>
        </p:spPr>
        <p:txBody>
          <a:bodyPr vert="horz" wrap="square" lIns="0" tIns="12065" rIns="0" bIns="0" rtlCol="0">
            <a:spAutoFit/>
          </a:bodyPr>
          <a:lstStyle/>
          <a:p>
            <a:pPr marL="354965" indent="-342265">
              <a:lnSpc>
                <a:spcPct val="100000"/>
              </a:lnSpc>
              <a:spcBef>
                <a:spcPts val="95"/>
              </a:spcBef>
              <a:buFont typeface="Arial MT"/>
              <a:buChar char="•"/>
              <a:tabLst>
                <a:tab pos="354965" algn="l"/>
              </a:tabLst>
            </a:pPr>
            <a:r>
              <a:rPr sz="2200" b="1" dirty="0">
                <a:latin typeface="Calibri"/>
                <a:cs typeface="Calibri"/>
              </a:rPr>
              <a:t>Figure</a:t>
            </a:r>
            <a:r>
              <a:rPr sz="2200" b="1" spc="-40" dirty="0">
                <a:latin typeface="Calibri"/>
                <a:cs typeface="Calibri"/>
              </a:rPr>
              <a:t> </a:t>
            </a:r>
            <a:r>
              <a:rPr sz="2200" b="1" spc="-10" dirty="0">
                <a:latin typeface="Calibri"/>
                <a:cs typeface="Calibri"/>
              </a:rPr>
              <a:t>5-</a:t>
            </a:r>
            <a:r>
              <a:rPr sz="2200" b="1" dirty="0">
                <a:latin typeface="Calibri"/>
                <a:cs typeface="Calibri"/>
              </a:rPr>
              <a:t>6</a:t>
            </a:r>
            <a:r>
              <a:rPr sz="2200" b="1" spc="-35" dirty="0">
                <a:latin typeface="Calibri"/>
                <a:cs typeface="Calibri"/>
              </a:rPr>
              <a:t> </a:t>
            </a:r>
            <a:r>
              <a:rPr sz="2200" i="1" spc="-25" dirty="0">
                <a:latin typeface="Calibri"/>
                <a:cs typeface="Calibri"/>
              </a:rPr>
              <a:t>6LoWPAN</a:t>
            </a:r>
            <a:r>
              <a:rPr sz="2200" i="1" spc="-35" dirty="0">
                <a:latin typeface="Calibri"/>
                <a:cs typeface="Calibri"/>
              </a:rPr>
              <a:t> </a:t>
            </a:r>
            <a:r>
              <a:rPr sz="2200" i="1" dirty="0">
                <a:latin typeface="Calibri"/>
                <a:cs typeface="Calibri"/>
              </a:rPr>
              <a:t>Mesh</a:t>
            </a:r>
            <a:r>
              <a:rPr sz="2200" i="1" spc="-45" dirty="0">
                <a:latin typeface="Calibri"/>
                <a:cs typeface="Calibri"/>
              </a:rPr>
              <a:t> </a:t>
            </a:r>
            <a:r>
              <a:rPr sz="2200" i="1" dirty="0">
                <a:latin typeface="Calibri"/>
                <a:cs typeface="Calibri"/>
              </a:rPr>
              <a:t>Addressing</a:t>
            </a:r>
            <a:r>
              <a:rPr sz="2200" i="1" spc="-60" dirty="0">
                <a:latin typeface="Calibri"/>
                <a:cs typeface="Calibri"/>
              </a:rPr>
              <a:t> </a:t>
            </a:r>
            <a:r>
              <a:rPr sz="2200" i="1" spc="-10" dirty="0">
                <a:latin typeface="Calibri"/>
                <a:cs typeface="Calibri"/>
              </a:rPr>
              <a:t>Header</a:t>
            </a:r>
            <a:endParaRPr sz="2200">
              <a:latin typeface="Calibri"/>
              <a:cs typeface="Calibri"/>
            </a:endParaRPr>
          </a:p>
        </p:txBody>
      </p:sp>
      <p:pic>
        <p:nvPicPr>
          <p:cNvPr id="3" name="object 3"/>
          <p:cNvPicPr/>
          <p:nvPr/>
        </p:nvPicPr>
        <p:blipFill>
          <a:blip r:embed="rId2" cstate="print"/>
          <a:stretch>
            <a:fillRect/>
          </a:stretch>
        </p:blipFill>
        <p:spPr>
          <a:xfrm>
            <a:off x="609600" y="2819400"/>
            <a:ext cx="8001000" cy="29718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14756" rIns="0" bIns="0" rtlCol="0">
            <a:spAutoFit/>
          </a:bodyPr>
          <a:lstStyle/>
          <a:p>
            <a:pPr marL="471805">
              <a:lnSpc>
                <a:spcPct val="100000"/>
              </a:lnSpc>
              <a:spcBef>
                <a:spcPts val="105"/>
              </a:spcBef>
            </a:pPr>
            <a:r>
              <a:rPr spc="-10" dirty="0"/>
              <a:t>Mesh-</a:t>
            </a:r>
            <a:r>
              <a:rPr dirty="0"/>
              <a:t>Under</a:t>
            </a:r>
            <a:r>
              <a:rPr spc="-70" dirty="0"/>
              <a:t> </a:t>
            </a:r>
            <a:r>
              <a:rPr spc="-20" dirty="0"/>
              <a:t>Versus</a:t>
            </a:r>
            <a:r>
              <a:rPr spc="-60" dirty="0"/>
              <a:t> </a:t>
            </a:r>
            <a:r>
              <a:rPr spc="-10" dirty="0"/>
              <a:t>Mesh-</a:t>
            </a:r>
            <a:r>
              <a:rPr dirty="0"/>
              <a:t>Over</a:t>
            </a:r>
            <a:r>
              <a:rPr spc="-70" dirty="0"/>
              <a:t> </a:t>
            </a:r>
            <a:r>
              <a:rPr spc="-10" dirty="0"/>
              <a:t>Routing</a:t>
            </a:r>
          </a:p>
        </p:txBody>
      </p:sp>
      <p:sp>
        <p:nvSpPr>
          <p:cNvPr id="3" name="object 3"/>
          <p:cNvSpPr txBox="1">
            <a:spLocks noGrp="1"/>
          </p:cNvSpPr>
          <p:nvPr>
            <p:ph type="body" idx="1"/>
          </p:nvPr>
        </p:nvSpPr>
        <p:spPr>
          <a:xfrm>
            <a:off x="535940" y="1613661"/>
            <a:ext cx="7620634" cy="5096267"/>
          </a:xfrm>
          <a:prstGeom prst="rect">
            <a:avLst/>
          </a:prstGeom>
        </p:spPr>
        <p:txBody>
          <a:bodyPr vert="horz" wrap="square" lIns="0" tIns="12700" rIns="0" bIns="0" rtlCol="0">
            <a:spAutoFit/>
          </a:bodyPr>
          <a:lstStyle/>
          <a:p>
            <a:pPr marL="355600" marR="301625" indent="-342900">
              <a:lnSpc>
                <a:spcPct val="100000"/>
              </a:lnSpc>
              <a:spcBef>
                <a:spcPts val="100"/>
              </a:spcBef>
              <a:buFont typeface="Arial MT"/>
              <a:buChar char="•"/>
              <a:tabLst>
                <a:tab pos="355600" algn="l"/>
              </a:tabLst>
            </a:pPr>
            <a:r>
              <a:rPr b="0" i="0" spc="-10" dirty="0">
                <a:solidFill>
                  <a:srgbClr val="000000"/>
                </a:solidFill>
                <a:latin typeface="Calibri"/>
                <a:cs typeface="Calibri"/>
              </a:rPr>
              <a:t>Two</a:t>
            </a:r>
            <a:r>
              <a:rPr b="0" i="0" spc="-55" dirty="0">
                <a:solidFill>
                  <a:srgbClr val="000000"/>
                </a:solidFill>
                <a:latin typeface="Calibri"/>
                <a:cs typeface="Calibri"/>
              </a:rPr>
              <a:t> </a:t>
            </a:r>
            <a:r>
              <a:rPr b="0" i="0" dirty="0">
                <a:solidFill>
                  <a:srgbClr val="000000"/>
                </a:solidFill>
                <a:latin typeface="Calibri"/>
                <a:cs typeface="Calibri"/>
              </a:rPr>
              <a:t>main</a:t>
            </a:r>
            <a:r>
              <a:rPr b="0" i="0" spc="-60" dirty="0">
                <a:solidFill>
                  <a:srgbClr val="000000"/>
                </a:solidFill>
                <a:latin typeface="Calibri"/>
                <a:cs typeface="Calibri"/>
              </a:rPr>
              <a:t> </a:t>
            </a:r>
            <a:r>
              <a:rPr b="0" i="0" dirty="0">
                <a:solidFill>
                  <a:srgbClr val="000000"/>
                </a:solidFill>
                <a:latin typeface="Calibri"/>
                <a:cs typeface="Calibri"/>
              </a:rPr>
              <a:t>options</a:t>
            </a:r>
            <a:r>
              <a:rPr b="0" i="0" spc="-40" dirty="0">
                <a:solidFill>
                  <a:srgbClr val="000000"/>
                </a:solidFill>
                <a:latin typeface="Calibri"/>
                <a:cs typeface="Calibri"/>
              </a:rPr>
              <a:t> </a:t>
            </a:r>
            <a:r>
              <a:rPr b="0" i="0" dirty="0">
                <a:solidFill>
                  <a:srgbClr val="000000"/>
                </a:solidFill>
                <a:latin typeface="Calibri"/>
                <a:cs typeface="Calibri"/>
              </a:rPr>
              <a:t>exist</a:t>
            </a:r>
            <a:r>
              <a:rPr b="0" i="0" spc="-70" dirty="0">
                <a:solidFill>
                  <a:srgbClr val="000000"/>
                </a:solidFill>
                <a:latin typeface="Calibri"/>
                <a:cs typeface="Calibri"/>
              </a:rPr>
              <a:t> </a:t>
            </a:r>
            <a:r>
              <a:rPr b="0" i="0" dirty="0">
                <a:solidFill>
                  <a:srgbClr val="000000"/>
                </a:solidFill>
                <a:latin typeface="Calibri"/>
                <a:cs typeface="Calibri"/>
              </a:rPr>
              <a:t>for</a:t>
            </a:r>
            <a:r>
              <a:rPr b="0" i="0" spc="-100" dirty="0">
                <a:solidFill>
                  <a:srgbClr val="000000"/>
                </a:solidFill>
                <a:latin typeface="Calibri"/>
                <a:cs typeface="Calibri"/>
              </a:rPr>
              <a:t> </a:t>
            </a:r>
            <a:r>
              <a:rPr spc="-10" dirty="0"/>
              <a:t>establishing</a:t>
            </a:r>
            <a:r>
              <a:rPr spc="-70" dirty="0"/>
              <a:t> </a:t>
            </a:r>
            <a:r>
              <a:rPr dirty="0"/>
              <a:t>reachability</a:t>
            </a:r>
            <a:r>
              <a:rPr spc="-50" dirty="0"/>
              <a:t> </a:t>
            </a:r>
            <a:r>
              <a:rPr spc="-25" dirty="0"/>
              <a:t>and </a:t>
            </a:r>
            <a:r>
              <a:rPr dirty="0"/>
              <a:t>forwarding</a:t>
            </a:r>
            <a:r>
              <a:rPr spc="-70" dirty="0"/>
              <a:t> </a:t>
            </a:r>
            <a:r>
              <a:rPr spc="-10" dirty="0"/>
              <a:t>packets.</a:t>
            </a:r>
          </a:p>
          <a:p>
            <a:pPr>
              <a:lnSpc>
                <a:spcPct val="100000"/>
              </a:lnSpc>
              <a:spcBef>
                <a:spcPts val="1105"/>
              </a:spcBef>
              <a:buFont typeface="Arial MT"/>
              <a:buChar char="•"/>
            </a:pPr>
            <a:endParaRPr spc="-10" dirty="0"/>
          </a:p>
          <a:p>
            <a:pPr marL="355600" marR="763270" indent="-342900">
              <a:lnSpc>
                <a:spcPct val="100000"/>
              </a:lnSpc>
              <a:buFont typeface="Arial MT"/>
              <a:buChar char="•"/>
              <a:tabLst>
                <a:tab pos="355600" algn="l"/>
              </a:tabLst>
            </a:pPr>
            <a:r>
              <a:rPr i="0" spc="-10" dirty="0" smtClean="0">
                <a:solidFill>
                  <a:srgbClr val="000000"/>
                </a:solidFill>
                <a:latin typeface="Calibri"/>
                <a:cs typeface="Calibri"/>
              </a:rPr>
              <a:t>mesh-</a:t>
            </a:r>
            <a:r>
              <a:rPr i="0" spc="-20" dirty="0" smtClean="0">
                <a:solidFill>
                  <a:srgbClr val="000000"/>
                </a:solidFill>
                <a:latin typeface="Calibri"/>
                <a:cs typeface="Calibri"/>
              </a:rPr>
              <a:t>under</a:t>
            </a:r>
            <a:r>
              <a:rPr lang="en-IN" i="0" spc="-20" dirty="0" smtClean="0">
                <a:solidFill>
                  <a:srgbClr val="000000"/>
                </a:solidFill>
                <a:latin typeface="Calibri"/>
                <a:cs typeface="Calibri"/>
              </a:rPr>
              <a:t> –forwarding and routing operations performed in layer2 </a:t>
            </a:r>
          </a:p>
          <a:p>
            <a:pPr marL="355600" marR="763270" indent="-342900">
              <a:lnSpc>
                <a:spcPct val="100000"/>
              </a:lnSpc>
              <a:buFont typeface="Arial MT"/>
              <a:buChar char="•"/>
              <a:tabLst>
                <a:tab pos="355600" algn="l"/>
              </a:tabLst>
            </a:pPr>
            <a:endParaRPr lang="en-IN" b="0" i="0" dirty="0" smtClean="0">
              <a:solidFill>
                <a:srgbClr val="000000"/>
              </a:solidFill>
            </a:endParaRPr>
          </a:p>
          <a:p>
            <a:pPr marL="355600" marR="763270" indent="-342900">
              <a:lnSpc>
                <a:spcPct val="100000"/>
              </a:lnSpc>
              <a:buFont typeface="Arial MT"/>
              <a:buChar char="•"/>
              <a:tabLst>
                <a:tab pos="355600" algn="l"/>
              </a:tabLst>
            </a:pPr>
            <a:r>
              <a:rPr lang="en-IN" b="0" i="0" dirty="0" smtClean="0">
                <a:solidFill>
                  <a:srgbClr val="000000"/>
                </a:solidFill>
              </a:rPr>
              <a:t>T</a:t>
            </a:r>
            <a:r>
              <a:rPr b="0" i="0" dirty="0" smtClean="0">
                <a:solidFill>
                  <a:srgbClr val="000000"/>
                </a:solidFill>
                <a:latin typeface="Calibri"/>
                <a:cs typeface="Calibri"/>
              </a:rPr>
              <a:t>he</a:t>
            </a:r>
            <a:r>
              <a:rPr b="0" i="0" spc="-60" dirty="0" smtClean="0">
                <a:solidFill>
                  <a:srgbClr val="000000"/>
                </a:solidFill>
                <a:latin typeface="Calibri"/>
                <a:cs typeface="Calibri"/>
              </a:rPr>
              <a:t> </a:t>
            </a:r>
            <a:r>
              <a:rPr b="0" dirty="0">
                <a:solidFill>
                  <a:srgbClr val="000000"/>
                </a:solidFill>
                <a:latin typeface="Calibri"/>
                <a:cs typeface="Calibri"/>
              </a:rPr>
              <a:t>routing</a:t>
            </a:r>
            <a:r>
              <a:rPr b="0" spc="-60" dirty="0">
                <a:solidFill>
                  <a:srgbClr val="000000"/>
                </a:solidFill>
                <a:latin typeface="Calibri"/>
                <a:cs typeface="Calibri"/>
              </a:rPr>
              <a:t> </a:t>
            </a:r>
            <a:r>
              <a:rPr b="0" dirty="0">
                <a:solidFill>
                  <a:srgbClr val="000000"/>
                </a:solidFill>
                <a:latin typeface="Calibri"/>
                <a:cs typeface="Calibri"/>
              </a:rPr>
              <a:t>of</a:t>
            </a:r>
            <a:r>
              <a:rPr b="0" spc="-65" dirty="0">
                <a:solidFill>
                  <a:srgbClr val="000000"/>
                </a:solidFill>
                <a:latin typeface="Calibri"/>
                <a:cs typeface="Calibri"/>
              </a:rPr>
              <a:t> </a:t>
            </a:r>
            <a:r>
              <a:rPr b="0" spc="-10" dirty="0">
                <a:solidFill>
                  <a:srgbClr val="000000"/>
                </a:solidFill>
                <a:latin typeface="Calibri"/>
                <a:cs typeface="Calibri"/>
              </a:rPr>
              <a:t>packets</a:t>
            </a:r>
            <a:r>
              <a:rPr b="0" spc="-70" dirty="0">
                <a:solidFill>
                  <a:srgbClr val="000000"/>
                </a:solidFill>
                <a:latin typeface="Calibri"/>
                <a:cs typeface="Calibri"/>
              </a:rPr>
              <a:t> </a:t>
            </a:r>
            <a:r>
              <a:rPr b="0" dirty="0">
                <a:solidFill>
                  <a:srgbClr val="000000"/>
                </a:solidFill>
                <a:latin typeface="Calibri"/>
                <a:cs typeface="Calibri"/>
              </a:rPr>
              <a:t>is</a:t>
            </a:r>
            <a:r>
              <a:rPr b="0" spc="-65" dirty="0">
                <a:solidFill>
                  <a:srgbClr val="000000"/>
                </a:solidFill>
                <a:latin typeface="Calibri"/>
                <a:cs typeface="Calibri"/>
              </a:rPr>
              <a:t> </a:t>
            </a:r>
            <a:r>
              <a:rPr b="0" dirty="0">
                <a:solidFill>
                  <a:srgbClr val="000000"/>
                </a:solidFill>
                <a:latin typeface="Calibri"/>
                <a:cs typeface="Calibri"/>
              </a:rPr>
              <a:t>handled</a:t>
            </a:r>
            <a:r>
              <a:rPr b="0" spc="-70" dirty="0">
                <a:solidFill>
                  <a:srgbClr val="000000"/>
                </a:solidFill>
                <a:latin typeface="Calibri"/>
                <a:cs typeface="Calibri"/>
              </a:rPr>
              <a:t> </a:t>
            </a:r>
            <a:r>
              <a:rPr b="0" dirty="0">
                <a:solidFill>
                  <a:srgbClr val="000000"/>
                </a:solidFill>
                <a:latin typeface="Calibri"/>
                <a:cs typeface="Calibri"/>
              </a:rPr>
              <a:t>at</a:t>
            </a:r>
            <a:r>
              <a:rPr b="0" spc="-70" dirty="0">
                <a:solidFill>
                  <a:srgbClr val="000000"/>
                </a:solidFill>
                <a:latin typeface="Calibri"/>
                <a:cs typeface="Calibri"/>
              </a:rPr>
              <a:t> </a:t>
            </a:r>
            <a:r>
              <a:rPr b="0" spc="-25" dirty="0">
                <a:solidFill>
                  <a:srgbClr val="000000"/>
                </a:solidFill>
                <a:latin typeface="Calibri"/>
                <a:cs typeface="Calibri"/>
              </a:rPr>
              <a:t>the </a:t>
            </a:r>
            <a:r>
              <a:rPr b="0" spc="-20" dirty="0">
                <a:solidFill>
                  <a:srgbClr val="000000"/>
                </a:solidFill>
                <a:latin typeface="Calibri"/>
                <a:cs typeface="Calibri"/>
              </a:rPr>
              <a:t>6LoWPAN</a:t>
            </a:r>
            <a:r>
              <a:rPr b="0" spc="-110" dirty="0">
                <a:solidFill>
                  <a:srgbClr val="000000"/>
                </a:solidFill>
                <a:latin typeface="Calibri"/>
                <a:cs typeface="Calibri"/>
              </a:rPr>
              <a:t> </a:t>
            </a:r>
            <a:r>
              <a:rPr b="0" dirty="0">
                <a:solidFill>
                  <a:srgbClr val="000000"/>
                </a:solidFill>
                <a:latin typeface="Calibri"/>
                <a:cs typeface="Calibri"/>
              </a:rPr>
              <a:t>adaptation</a:t>
            </a:r>
            <a:r>
              <a:rPr b="0" spc="-120" dirty="0">
                <a:solidFill>
                  <a:srgbClr val="000000"/>
                </a:solidFill>
                <a:latin typeface="Calibri"/>
                <a:cs typeface="Calibri"/>
              </a:rPr>
              <a:t> </a:t>
            </a:r>
            <a:r>
              <a:rPr b="0" spc="-10" dirty="0">
                <a:solidFill>
                  <a:srgbClr val="000000"/>
                </a:solidFill>
                <a:latin typeface="Calibri"/>
                <a:cs typeface="Calibri"/>
              </a:rPr>
              <a:t>layer.</a:t>
            </a:r>
          </a:p>
          <a:p>
            <a:pPr>
              <a:lnSpc>
                <a:spcPct val="100000"/>
              </a:lnSpc>
              <a:spcBef>
                <a:spcPts val="1100"/>
              </a:spcBef>
              <a:buFont typeface="Arial MT"/>
              <a:buChar char="•"/>
            </a:pPr>
            <a:endParaRPr b="0" spc="-10" dirty="0">
              <a:solidFill>
                <a:srgbClr val="000000"/>
              </a:solidFill>
              <a:latin typeface="Calibri"/>
              <a:cs typeface="Calibri"/>
            </a:endParaRPr>
          </a:p>
          <a:p>
            <a:pPr marL="355600" marR="5080" indent="-342900">
              <a:spcBef>
                <a:spcPts val="5"/>
              </a:spcBef>
              <a:buFont typeface="Arial MT"/>
              <a:buChar char="•"/>
              <a:tabLst>
                <a:tab pos="355600" algn="l"/>
              </a:tabLst>
            </a:pPr>
            <a:r>
              <a:rPr i="0" spc="-20" dirty="0">
                <a:solidFill>
                  <a:srgbClr val="000000"/>
                </a:solidFill>
                <a:latin typeface="Calibri"/>
                <a:cs typeface="Calibri"/>
              </a:rPr>
              <a:t>“mesh-</a:t>
            </a:r>
            <a:r>
              <a:rPr i="0" dirty="0">
                <a:solidFill>
                  <a:srgbClr val="000000"/>
                </a:solidFill>
                <a:latin typeface="Calibri"/>
                <a:cs typeface="Calibri"/>
              </a:rPr>
              <a:t>over”</a:t>
            </a:r>
            <a:r>
              <a:rPr i="0" spc="-20" dirty="0">
                <a:solidFill>
                  <a:srgbClr val="000000"/>
                </a:solidFill>
                <a:latin typeface="Calibri"/>
                <a:cs typeface="Calibri"/>
              </a:rPr>
              <a:t> </a:t>
            </a:r>
            <a:r>
              <a:rPr i="0" dirty="0">
                <a:solidFill>
                  <a:srgbClr val="000000"/>
                </a:solidFill>
                <a:latin typeface="Calibri"/>
                <a:cs typeface="Calibri"/>
              </a:rPr>
              <a:t>or</a:t>
            </a:r>
            <a:r>
              <a:rPr i="0" spc="-35" dirty="0">
                <a:solidFill>
                  <a:srgbClr val="000000"/>
                </a:solidFill>
                <a:latin typeface="Calibri"/>
                <a:cs typeface="Calibri"/>
              </a:rPr>
              <a:t> </a:t>
            </a:r>
            <a:r>
              <a:rPr i="0" spc="-25" dirty="0">
                <a:solidFill>
                  <a:srgbClr val="000000"/>
                </a:solidFill>
                <a:latin typeface="Calibri"/>
                <a:cs typeface="Calibri"/>
              </a:rPr>
              <a:t>“route-</a:t>
            </a:r>
            <a:r>
              <a:rPr i="0" spc="-60" dirty="0">
                <a:solidFill>
                  <a:srgbClr val="000000"/>
                </a:solidFill>
                <a:latin typeface="Calibri"/>
                <a:cs typeface="Calibri"/>
              </a:rPr>
              <a:t>over,”</a:t>
            </a:r>
            <a:r>
              <a:rPr i="0" spc="-15" dirty="0">
                <a:solidFill>
                  <a:srgbClr val="000000"/>
                </a:solidFill>
                <a:latin typeface="Calibri"/>
                <a:cs typeface="Calibri"/>
              </a:rPr>
              <a:t> </a:t>
            </a:r>
            <a:r>
              <a:rPr lang="en-IN" i="0" spc="-15" dirty="0" smtClean="0">
                <a:solidFill>
                  <a:srgbClr val="000000"/>
                </a:solidFill>
                <a:latin typeface="Calibri"/>
                <a:cs typeface="Calibri"/>
              </a:rPr>
              <a:t>-</a:t>
            </a:r>
            <a:r>
              <a:rPr lang="en-IN" i="0" spc="-20" dirty="0">
                <a:solidFill>
                  <a:srgbClr val="000000"/>
                </a:solidFill>
              </a:rPr>
              <a:t>forwarding and routing operations performed in </a:t>
            </a:r>
            <a:r>
              <a:rPr lang="en-IN" i="0" spc="-20" dirty="0" smtClean="0">
                <a:solidFill>
                  <a:srgbClr val="000000"/>
                </a:solidFill>
              </a:rPr>
              <a:t>layer3 (based on IP)</a:t>
            </a:r>
            <a:endParaRPr lang="en-IN" i="0" spc="-20" dirty="0">
              <a:solidFill>
                <a:srgbClr val="000000"/>
              </a:solidFill>
            </a:endParaRPr>
          </a:p>
          <a:p>
            <a:pPr marL="355600" marR="5080" indent="-342900">
              <a:lnSpc>
                <a:spcPct val="100000"/>
              </a:lnSpc>
              <a:spcBef>
                <a:spcPts val="5"/>
              </a:spcBef>
              <a:buFont typeface="Arial MT"/>
              <a:buChar char="•"/>
              <a:tabLst>
                <a:tab pos="355600" algn="l"/>
              </a:tabLst>
            </a:pPr>
            <a:endParaRPr lang="en-IN" i="0" spc="-15" dirty="0" smtClean="0">
              <a:solidFill>
                <a:srgbClr val="000000"/>
              </a:solidFill>
              <a:latin typeface="Calibri"/>
              <a:cs typeface="Calibri"/>
            </a:endParaRPr>
          </a:p>
          <a:p>
            <a:pPr marL="355600" marR="5080" indent="-342900">
              <a:lnSpc>
                <a:spcPct val="100000"/>
              </a:lnSpc>
              <a:spcBef>
                <a:spcPts val="5"/>
              </a:spcBef>
              <a:buFont typeface="Arial MT"/>
              <a:buChar char="•"/>
              <a:tabLst>
                <a:tab pos="355600" algn="l"/>
              </a:tabLst>
            </a:pPr>
            <a:r>
              <a:rPr lang="en-IN" b="0" dirty="0">
                <a:solidFill>
                  <a:srgbClr val="000000"/>
                </a:solidFill>
              </a:rPr>
              <a:t>U</a:t>
            </a:r>
            <a:r>
              <a:rPr b="0" dirty="0" err="1" smtClean="0">
                <a:solidFill>
                  <a:srgbClr val="000000"/>
                </a:solidFill>
                <a:latin typeface="Calibri"/>
                <a:cs typeface="Calibri"/>
              </a:rPr>
              <a:t>tilizes</a:t>
            </a:r>
            <a:r>
              <a:rPr b="0" spc="-40" dirty="0" smtClean="0">
                <a:solidFill>
                  <a:srgbClr val="000000"/>
                </a:solidFill>
                <a:latin typeface="Calibri"/>
                <a:cs typeface="Calibri"/>
              </a:rPr>
              <a:t> </a:t>
            </a:r>
            <a:r>
              <a:rPr b="0" dirty="0">
                <a:solidFill>
                  <a:srgbClr val="000000"/>
                </a:solidFill>
                <a:latin typeface="Calibri"/>
                <a:cs typeface="Calibri"/>
              </a:rPr>
              <a:t>IP</a:t>
            </a:r>
            <a:r>
              <a:rPr b="0" spc="-30" dirty="0">
                <a:solidFill>
                  <a:srgbClr val="000000"/>
                </a:solidFill>
                <a:latin typeface="Calibri"/>
                <a:cs typeface="Calibri"/>
              </a:rPr>
              <a:t> </a:t>
            </a:r>
            <a:r>
              <a:rPr b="0" dirty="0">
                <a:solidFill>
                  <a:srgbClr val="000000"/>
                </a:solidFill>
                <a:latin typeface="Calibri"/>
                <a:cs typeface="Calibri"/>
              </a:rPr>
              <a:t>routing</a:t>
            </a:r>
            <a:r>
              <a:rPr b="0" spc="-20" dirty="0">
                <a:solidFill>
                  <a:srgbClr val="000000"/>
                </a:solidFill>
                <a:latin typeface="Calibri"/>
                <a:cs typeface="Calibri"/>
              </a:rPr>
              <a:t> </a:t>
            </a:r>
            <a:r>
              <a:rPr b="0" dirty="0">
                <a:solidFill>
                  <a:srgbClr val="000000"/>
                </a:solidFill>
                <a:latin typeface="Calibri"/>
                <a:cs typeface="Calibri"/>
              </a:rPr>
              <a:t>for</a:t>
            </a:r>
            <a:r>
              <a:rPr b="0" spc="-30" dirty="0">
                <a:solidFill>
                  <a:srgbClr val="000000"/>
                </a:solidFill>
                <a:latin typeface="Calibri"/>
                <a:cs typeface="Calibri"/>
              </a:rPr>
              <a:t> </a:t>
            </a:r>
            <a:r>
              <a:rPr b="0" spc="-10" dirty="0">
                <a:solidFill>
                  <a:srgbClr val="000000"/>
                </a:solidFill>
                <a:latin typeface="Calibri"/>
                <a:cs typeface="Calibri"/>
              </a:rPr>
              <a:t>getting packets</a:t>
            </a:r>
            <a:r>
              <a:rPr b="0" spc="-55" dirty="0">
                <a:solidFill>
                  <a:srgbClr val="000000"/>
                </a:solidFill>
                <a:latin typeface="Calibri"/>
                <a:cs typeface="Calibri"/>
              </a:rPr>
              <a:t> </a:t>
            </a:r>
            <a:r>
              <a:rPr b="0" dirty="0">
                <a:solidFill>
                  <a:srgbClr val="000000"/>
                </a:solidFill>
                <a:latin typeface="Calibri"/>
                <a:cs typeface="Calibri"/>
              </a:rPr>
              <a:t>to</a:t>
            </a:r>
            <a:r>
              <a:rPr b="0" spc="-55" dirty="0">
                <a:solidFill>
                  <a:srgbClr val="000000"/>
                </a:solidFill>
                <a:latin typeface="Calibri"/>
                <a:cs typeface="Calibri"/>
              </a:rPr>
              <a:t> </a:t>
            </a:r>
            <a:r>
              <a:rPr b="0" dirty="0">
                <a:solidFill>
                  <a:srgbClr val="000000"/>
                </a:solidFill>
                <a:latin typeface="Calibri"/>
                <a:cs typeface="Calibri"/>
              </a:rPr>
              <a:t>their</a:t>
            </a:r>
            <a:r>
              <a:rPr b="0" spc="-50" dirty="0">
                <a:solidFill>
                  <a:srgbClr val="000000"/>
                </a:solidFill>
                <a:latin typeface="Calibri"/>
                <a:cs typeface="Calibri"/>
              </a:rPr>
              <a:t> </a:t>
            </a:r>
            <a:r>
              <a:rPr b="0" spc="-10" dirty="0">
                <a:solidFill>
                  <a:srgbClr val="000000"/>
                </a:solidFill>
                <a:latin typeface="Calibri"/>
                <a:cs typeface="Calibri"/>
              </a:rPr>
              <a:t>destination</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530" t="11290" r="3634"/>
          <a:stretch/>
        </p:blipFill>
        <p:spPr>
          <a:xfrm>
            <a:off x="1295399" y="1981200"/>
            <a:ext cx="6477001" cy="3317874"/>
          </a:xfrm>
          <a:prstGeom prst="rect">
            <a:avLst/>
          </a:prstGeom>
        </p:spPr>
      </p:pic>
    </p:spTree>
    <p:extLst>
      <p:ext uri="{BB962C8B-B14F-4D97-AF65-F5344CB8AC3E}">
        <p14:creationId xmlns:p14="http://schemas.microsoft.com/office/powerpoint/2010/main" val="28561301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241503"/>
            <a:ext cx="8226425" cy="5659755"/>
          </a:xfrm>
          <a:prstGeom prst="rect">
            <a:avLst/>
          </a:prstGeom>
        </p:spPr>
        <p:txBody>
          <a:bodyPr vert="horz" wrap="square" lIns="0" tIns="12700" rIns="0" bIns="0" rtlCol="0">
            <a:spAutoFit/>
          </a:bodyPr>
          <a:lstStyle/>
          <a:p>
            <a:pPr marL="353060" marR="5080" indent="-340360" algn="just">
              <a:lnSpc>
                <a:spcPct val="100000"/>
              </a:lnSpc>
              <a:spcBef>
                <a:spcPts val="100"/>
              </a:spcBef>
              <a:buFont typeface="Arial MT"/>
              <a:buChar char="•"/>
              <a:tabLst>
                <a:tab pos="355600" algn="l"/>
              </a:tabLst>
            </a:pPr>
            <a:r>
              <a:rPr sz="2400" b="1" dirty="0">
                <a:solidFill>
                  <a:srgbClr val="FF0000"/>
                </a:solidFill>
                <a:latin typeface="Calibri"/>
                <a:cs typeface="Calibri"/>
              </a:rPr>
              <a:t>With</a:t>
            </a:r>
            <a:r>
              <a:rPr sz="2400" b="1" spc="195" dirty="0">
                <a:solidFill>
                  <a:srgbClr val="FF0000"/>
                </a:solidFill>
                <a:latin typeface="Calibri"/>
                <a:cs typeface="Calibri"/>
              </a:rPr>
              <a:t> </a:t>
            </a:r>
            <a:r>
              <a:rPr sz="2400" b="1" spc="-10" dirty="0">
                <a:solidFill>
                  <a:srgbClr val="FF0000"/>
                </a:solidFill>
                <a:latin typeface="Calibri"/>
                <a:cs typeface="Calibri"/>
              </a:rPr>
              <a:t>mesh-</a:t>
            </a:r>
            <a:r>
              <a:rPr sz="2400" b="1" dirty="0">
                <a:solidFill>
                  <a:srgbClr val="FF0000"/>
                </a:solidFill>
                <a:latin typeface="Calibri"/>
                <a:cs typeface="Calibri"/>
              </a:rPr>
              <a:t>under</a:t>
            </a:r>
            <a:r>
              <a:rPr sz="2400" b="1" spc="215" dirty="0">
                <a:solidFill>
                  <a:srgbClr val="FF0000"/>
                </a:solidFill>
                <a:latin typeface="Calibri"/>
                <a:cs typeface="Calibri"/>
              </a:rPr>
              <a:t> </a:t>
            </a:r>
            <a:r>
              <a:rPr sz="2400" b="1" dirty="0">
                <a:solidFill>
                  <a:srgbClr val="FF0000"/>
                </a:solidFill>
                <a:latin typeface="Calibri"/>
                <a:cs typeface="Calibri"/>
              </a:rPr>
              <a:t>routing,</a:t>
            </a:r>
            <a:r>
              <a:rPr sz="2400" b="1" spc="220" dirty="0">
                <a:solidFill>
                  <a:srgbClr val="FF0000"/>
                </a:solidFill>
                <a:latin typeface="Calibri"/>
                <a:cs typeface="Calibri"/>
              </a:rPr>
              <a:t> </a:t>
            </a:r>
            <a:r>
              <a:rPr sz="2400" dirty="0">
                <a:latin typeface="Calibri"/>
                <a:cs typeface="Calibri"/>
              </a:rPr>
              <a:t>the</a:t>
            </a:r>
            <a:r>
              <a:rPr sz="2400" spc="204" dirty="0">
                <a:latin typeface="Calibri"/>
                <a:cs typeface="Calibri"/>
              </a:rPr>
              <a:t> </a:t>
            </a:r>
            <a:r>
              <a:rPr sz="2400" dirty="0">
                <a:latin typeface="Calibri"/>
                <a:cs typeface="Calibri"/>
              </a:rPr>
              <a:t>routing</a:t>
            </a:r>
            <a:r>
              <a:rPr sz="2400" spc="210" dirty="0">
                <a:latin typeface="Calibri"/>
                <a:cs typeface="Calibri"/>
              </a:rPr>
              <a:t> </a:t>
            </a:r>
            <a:r>
              <a:rPr sz="2400" dirty="0">
                <a:latin typeface="Calibri"/>
                <a:cs typeface="Calibri"/>
              </a:rPr>
              <a:t>of</a:t>
            </a:r>
            <a:r>
              <a:rPr sz="2400" spc="210" dirty="0">
                <a:latin typeface="Calibri"/>
                <a:cs typeface="Calibri"/>
              </a:rPr>
              <a:t> </a:t>
            </a:r>
            <a:r>
              <a:rPr sz="2400" dirty="0">
                <a:latin typeface="Calibri"/>
                <a:cs typeface="Calibri"/>
              </a:rPr>
              <a:t>IP</a:t>
            </a:r>
            <a:r>
              <a:rPr sz="2400" spc="210" dirty="0">
                <a:latin typeface="Calibri"/>
                <a:cs typeface="Calibri"/>
              </a:rPr>
              <a:t> </a:t>
            </a:r>
            <a:r>
              <a:rPr sz="2400" dirty="0">
                <a:latin typeface="Calibri"/>
                <a:cs typeface="Calibri"/>
              </a:rPr>
              <a:t>packets</a:t>
            </a:r>
            <a:r>
              <a:rPr sz="2400" spc="200" dirty="0">
                <a:latin typeface="Calibri"/>
                <a:cs typeface="Calibri"/>
              </a:rPr>
              <a:t> </a:t>
            </a:r>
            <a:r>
              <a:rPr sz="2400" spc="-10" dirty="0">
                <a:latin typeface="Calibri"/>
                <a:cs typeface="Calibri"/>
              </a:rPr>
              <a:t>leverages 	</a:t>
            </a:r>
            <a:r>
              <a:rPr sz="2400" dirty="0">
                <a:latin typeface="Calibri"/>
                <a:cs typeface="Calibri"/>
              </a:rPr>
              <a:t>the</a:t>
            </a:r>
            <a:r>
              <a:rPr sz="2400" spc="310" dirty="0">
                <a:latin typeface="Calibri"/>
                <a:cs typeface="Calibri"/>
              </a:rPr>
              <a:t> </a:t>
            </a:r>
            <a:r>
              <a:rPr sz="2400" i="1" dirty="0">
                <a:solidFill>
                  <a:srgbClr val="001F5F"/>
                </a:solidFill>
                <a:latin typeface="Calibri"/>
                <a:cs typeface="Calibri"/>
              </a:rPr>
              <a:t>6LoWPAN</a:t>
            </a:r>
            <a:r>
              <a:rPr sz="2400" i="1" spc="315" dirty="0">
                <a:solidFill>
                  <a:srgbClr val="001F5F"/>
                </a:solidFill>
                <a:latin typeface="Calibri"/>
                <a:cs typeface="Calibri"/>
              </a:rPr>
              <a:t> </a:t>
            </a:r>
            <a:r>
              <a:rPr sz="2400" i="1" dirty="0">
                <a:solidFill>
                  <a:srgbClr val="001F5F"/>
                </a:solidFill>
                <a:latin typeface="Calibri"/>
                <a:cs typeface="Calibri"/>
              </a:rPr>
              <a:t>mesh</a:t>
            </a:r>
            <a:r>
              <a:rPr sz="2400" i="1" spc="325" dirty="0">
                <a:solidFill>
                  <a:srgbClr val="001F5F"/>
                </a:solidFill>
                <a:latin typeface="Calibri"/>
                <a:cs typeface="Calibri"/>
              </a:rPr>
              <a:t> </a:t>
            </a:r>
            <a:r>
              <a:rPr sz="2400" i="1" dirty="0">
                <a:solidFill>
                  <a:srgbClr val="001F5F"/>
                </a:solidFill>
                <a:latin typeface="Calibri"/>
                <a:cs typeface="Calibri"/>
              </a:rPr>
              <a:t>addressing</a:t>
            </a:r>
            <a:r>
              <a:rPr sz="2400" i="1" spc="330" dirty="0">
                <a:solidFill>
                  <a:srgbClr val="001F5F"/>
                </a:solidFill>
                <a:latin typeface="Calibri"/>
                <a:cs typeface="Calibri"/>
              </a:rPr>
              <a:t> </a:t>
            </a:r>
            <a:r>
              <a:rPr sz="2400" i="1" dirty="0">
                <a:solidFill>
                  <a:srgbClr val="001F5F"/>
                </a:solidFill>
                <a:latin typeface="Calibri"/>
                <a:cs typeface="Calibri"/>
              </a:rPr>
              <a:t>header</a:t>
            </a:r>
            <a:r>
              <a:rPr sz="2400" i="1" spc="315" dirty="0">
                <a:solidFill>
                  <a:srgbClr val="001F5F"/>
                </a:solidFill>
                <a:latin typeface="Calibri"/>
                <a:cs typeface="Calibri"/>
              </a:rPr>
              <a:t> </a:t>
            </a:r>
            <a:r>
              <a:rPr sz="2400" dirty="0">
                <a:latin typeface="Calibri"/>
                <a:cs typeface="Calibri"/>
              </a:rPr>
              <a:t>to</a:t>
            </a:r>
            <a:r>
              <a:rPr sz="2400" spc="310" dirty="0">
                <a:latin typeface="Calibri"/>
                <a:cs typeface="Calibri"/>
              </a:rPr>
              <a:t> </a:t>
            </a:r>
            <a:r>
              <a:rPr sz="2400" dirty="0">
                <a:latin typeface="Calibri"/>
                <a:cs typeface="Calibri"/>
              </a:rPr>
              <a:t>route</a:t>
            </a:r>
            <a:r>
              <a:rPr sz="2400" spc="320" dirty="0">
                <a:latin typeface="Calibri"/>
                <a:cs typeface="Calibri"/>
              </a:rPr>
              <a:t> </a:t>
            </a:r>
            <a:r>
              <a:rPr sz="2400" dirty="0">
                <a:latin typeface="Calibri"/>
                <a:cs typeface="Calibri"/>
              </a:rPr>
              <a:t>and</a:t>
            </a:r>
            <a:r>
              <a:rPr sz="2400" spc="320" dirty="0">
                <a:latin typeface="Calibri"/>
                <a:cs typeface="Calibri"/>
              </a:rPr>
              <a:t> </a:t>
            </a:r>
            <a:r>
              <a:rPr sz="2400" spc="-10" dirty="0">
                <a:latin typeface="Calibri"/>
                <a:cs typeface="Calibri"/>
              </a:rPr>
              <a:t>forward 	packets</a:t>
            </a:r>
            <a:r>
              <a:rPr sz="2400" spc="-75" dirty="0">
                <a:latin typeface="Calibri"/>
                <a:cs typeface="Calibri"/>
              </a:rPr>
              <a:t> </a:t>
            </a:r>
            <a:r>
              <a:rPr sz="2400" dirty="0">
                <a:latin typeface="Calibri"/>
                <a:cs typeface="Calibri"/>
              </a:rPr>
              <a:t>at</a:t>
            </a:r>
            <a:r>
              <a:rPr sz="2400" spc="-45" dirty="0">
                <a:latin typeface="Calibri"/>
                <a:cs typeface="Calibri"/>
              </a:rPr>
              <a:t> </a:t>
            </a:r>
            <a:r>
              <a:rPr sz="2400" dirty="0">
                <a:latin typeface="Calibri"/>
                <a:cs typeface="Calibri"/>
              </a:rPr>
              <a:t>the</a:t>
            </a:r>
            <a:r>
              <a:rPr sz="2400" spc="-30" dirty="0">
                <a:latin typeface="Calibri"/>
                <a:cs typeface="Calibri"/>
              </a:rPr>
              <a:t> </a:t>
            </a:r>
            <a:r>
              <a:rPr sz="2400" dirty="0">
                <a:latin typeface="Calibri"/>
                <a:cs typeface="Calibri"/>
              </a:rPr>
              <a:t>link</a:t>
            </a:r>
            <a:r>
              <a:rPr sz="2400" spc="-45" dirty="0">
                <a:latin typeface="Calibri"/>
                <a:cs typeface="Calibri"/>
              </a:rPr>
              <a:t> </a:t>
            </a:r>
            <a:r>
              <a:rPr sz="2400" spc="-10" dirty="0">
                <a:latin typeface="Calibri"/>
                <a:cs typeface="Calibri"/>
              </a:rPr>
              <a:t>layer.</a:t>
            </a:r>
            <a:endParaRPr sz="2400">
              <a:latin typeface="Calibri"/>
              <a:cs typeface="Calibri"/>
            </a:endParaRPr>
          </a:p>
          <a:p>
            <a:pPr>
              <a:lnSpc>
                <a:spcPct val="100000"/>
              </a:lnSpc>
              <a:spcBef>
                <a:spcPts val="1105"/>
              </a:spcBef>
              <a:buFont typeface="Arial MT"/>
              <a:buChar char="•"/>
            </a:pPr>
            <a:endParaRPr sz="2400">
              <a:latin typeface="Calibri"/>
              <a:cs typeface="Calibri"/>
            </a:endParaRPr>
          </a:p>
          <a:p>
            <a:pPr marL="353060" indent="-340360" algn="just">
              <a:lnSpc>
                <a:spcPct val="100000"/>
              </a:lnSpc>
              <a:buFont typeface="Arial MT"/>
              <a:buChar char="•"/>
              <a:tabLst>
                <a:tab pos="353060" algn="l"/>
              </a:tabLst>
            </a:pPr>
            <a:r>
              <a:rPr sz="2400" dirty="0">
                <a:latin typeface="Calibri"/>
                <a:cs typeface="Calibri"/>
              </a:rPr>
              <a:t>The</a:t>
            </a:r>
            <a:r>
              <a:rPr sz="2400" spc="175" dirty="0">
                <a:latin typeface="Calibri"/>
                <a:cs typeface="Calibri"/>
              </a:rPr>
              <a:t> </a:t>
            </a:r>
            <a:r>
              <a:rPr sz="2400" dirty="0">
                <a:latin typeface="Calibri"/>
                <a:cs typeface="Calibri"/>
              </a:rPr>
              <a:t>term</a:t>
            </a:r>
            <a:r>
              <a:rPr sz="2400" spc="185" dirty="0">
                <a:latin typeface="Calibri"/>
                <a:cs typeface="Calibri"/>
              </a:rPr>
              <a:t> </a:t>
            </a:r>
            <a:r>
              <a:rPr sz="2400" i="1" spc="-25" dirty="0">
                <a:solidFill>
                  <a:srgbClr val="001F5F"/>
                </a:solidFill>
                <a:latin typeface="Calibri"/>
                <a:cs typeface="Calibri"/>
              </a:rPr>
              <a:t>mesh-</a:t>
            </a:r>
            <a:r>
              <a:rPr sz="2400" i="1" dirty="0">
                <a:solidFill>
                  <a:srgbClr val="001F5F"/>
                </a:solidFill>
                <a:latin typeface="Calibri"/>
                <a:cs typeface="Calibri"/>
              </a:rPr>
              <a:t>under</a:t>
            </a:r>
            <a:r>
              <a:rPr sz="2400" i="1" spc="190" dirty="0">
                <a:solidFill>
                  <a:srgbClr val="001F5F"/>
                </a:solidFill>
                <a:latin typeface="Calibri"/>
                <a:cs typeface="Calibri"/>
              </a:rPr>
              <a:t> </a:t>
            </a:r>
            <a:r>
              <a:rPr sz="2400" dirty="0">
                <a:latin typeface="Calibri"/>
                <a:cs typeface="Calibri"/>
              </a:rPr>
              <a:t>is</a:t>
            </a:r>
            <a:r>
              <a:rPr sz="2400" spc="180" dirty="0">
                <a:latin typeface="Calibri"/>
                <a:cs typeface="Calibri"/>
              </a:rPr>
              <a:t> </a:t>
            </a:r>
            <a:r>
              <a:rPr sz="2400" dirty="0">
                <a:latin typeface="Calibri"/>
                <a:cs typeface="Calibri"/>
              </a:rPr>
              <a:t>used</a:t>
            </a:r>
            <a:r>
              <a:rPr sz="2400" spc="180" dirty="0">
                <a:latin typeface="Calibri"/>
                <a:cs typeface="Calibri"/>
              </a:rPr>
              <a:t> </a:t>
            </a:r>
            <a:r>
              <a:rPr sz="2400" dirty="0">
                <a:latin typeface="Calibri"/>
                <a:cs typeface="Calibri"/>
              </a:rPr>
              <a:t>because</a:t>
            </a:r>
            <a:r>
              <a:rPr sz="2400" spc="185" dirty="0">
                <a:latin typeface="Calibri"/>
                <a:cs typeface="Calibri"/>
              </a:rPr>
              <a:t> </a:t>
            </a:r>
            <a:r>
              <a:rPr sz="2400" i="1" dirty="0">
                <a:solidFill>
                  <a:srgbClr val="001F5F"/>
                </a:solidFill>
                <a:latin typeface="Calibri"/>
                <a:cs typeface="Calibri"/>
              </a:rPr>
              <a:t>multiple</a:t>
            </a:r>
            <a:r>
              <a:rPr sz="2400" i="1" spc="175" dirty="0">
                <a:solidFill>
                  <a:srgbClr val="001F5F"/>
                </a:solidFill>
                <a:latin typeface="Calibri"/>
                <a:cs typeface="Calibri"/>
              </a:rPr>
              <a:t> </a:t>
            </a:r>
            <a:r>
              <a:rPr sz="2400" i="1" dirty="0">
                <a:solidFill>
                  <a:srgbClr val="001F5F"/>
                </a:solidFill>
                <a:latin typeface="Calibri"/>
                <a:cs typeface="Calibri"/>
              </a:rPr>
              <a:t>link</a:t>
            </a:r>
            <a:r>
              <a:rPr sz="2400" i="1" spc="185" dirty="0">
                <a:solidFill>
                  <a:srgbClr val="001F5F"/>
                </a:solidFill>
                <a:latin typeface="Calibri"/>
                <a:cs typeface="Calibri"/>
              </a:rPr>
              <a:t> </a:t>
            </a:r>
            <a:r>
              <a:rPr sz="2400" i="1" dirty="0">
                <a:solidFill>
                  <a:srgbClr val="001F5F"/>
                </a:solidFill>
                <a:latin typeface="Calibri"/>
                <a:cs typeface="Calibri"/>
              </a:rPr>
              <a:t>layer</a:t>
            </a:r>
            <a:r>
              <a:rPr sz="2400" i="1" spc="185" dirty="0">
                <a:solidFill>
                  <a:srgbClr val="001F5F"/>
                </a:solidFill>
                <a:latin typeface="Calibri"/>
                <a:cs typeface="Calibri"/>
              </a:rPr>
              <a:t> </a:t>
            </a:r>
            <a:r>
              <a:rPr sz="2400" i="1" spc="-20" dirty="0">
                <a:solidFill>
                  <a:srgbClr val="001F5F"/>
                </a:solidFill>
                <a:latin typeface="Calibri"/>
                <a:cs typeface="Calibri"/>
              </a:rPr>
              <a:t>hops</a:t>
            </a:r>
            <a:endParaRPr sz="2400">
              <a:latin typeface="Calibri"/>
              <a:cs typeface="Calibri"/>
            </a:endParaRPr>
          </a:p>
          <a:p>
            <a:pPr marL="355600">
              <a:lnSpc>
                <a:spcPct val="100000"/>
              </a:lnSpc>
              <a:spcBef>
                <a:spcPts val="5"/>
              </a:spcBef>
            </a:pPr>
            <a:r>
              <a:rPr sz="2400" i="1" dirty="0">
                <a:solidFill>
                  <a:srgbClr val="001F5F"/>
                </a:solidFill>
                <a:latin typeface="Calibri"/>
                <a:cs typeface="Calibri"/>
              </a:rPr>
              <a:t>can</a:t>
            </a:r>
            <a:r>
              <a:rPr sz="2400" i="1" spc="-40" dirty="0">
                <a:solidFill>
                  <a:srgbClr val="001F5F"/>
                </a:solidFill>
                <a:latin typeface="Calibri"/>
                <a:cs typeface="Calibri"/>
              </a:rPr>
              <a:t> </a:t>
            </a:r>
            <a:r>
              <a:rPr sz="2400" i="1" dirty="0">
                <a:solidFill>
                  <a:srgbClr val="001F5F"/>
                </a:solidFill>
                <a:latin typeface="Calibri"/>
                <a:cs typeface="Calibri"/>
              </a:rPr>
              <a:t>be</a:t>
            </a:r>
            <a:r>
              <a:rPr sz="2400" i="1" spc="-40" dirty="0">
                <a:solidFill>
                  <a:srgbClr val="001F5F"/>
                </a:solidFill>
                <a:latin typeface="Calibri"/>
                <a:cs typeface="Calibri"/>
              </a:rPr>
              <a:t> </a:t>
            </a:r>
            <a:r>
              <a:rPr sz="2400" i="1" dirty="0">
                <a:solidFill>
                  <a:srgbClr val="001F5F"/>
                </a:solidFill>
                <a:latin typeface="Calibri"/>
                <a:cs typeface="Calibri"/>
              </a:rPr>
              <a:t>used</a:t>
            </a:r>
            <a:r>
              <a:rPr sz="2400" i="1" spc="-45" dirty="0">
                <a:solidFill>
                  <a:srgbClr val="001F5F"/>
                </a:solidFill>
                <a:latin typeface="Calibri"/>
                <a:cs typeface="Calibri"/>
              </a:rPr>
              <a:t> </a:t>
            </a:r>
            <a:r>
              <a:rPr sz="2400" i="1" dirty="0">
                <a:solidFill>
                  <a:srgbClr val="001F5F"/>
                </a:solidFill>
                <a:latin typeface="Calibri"/>
                <a:cs typeface="Calibri"/>
              </a:rPr>
              <a:t>to</a:t>
            </a:r>
            <a:r>
              <a:rPr sz="2400" i="1" spc="-45" dirty="0">
                <a:solidFill>
                  <a:srgbClr val="001F5F"/>
                </a:solidFill>
                <a:latin typeface="Calibri"/>
                <a:cs typeface="Calibri"/>
              </a:rPr>
              <a:t> </a:t>
            </a:r>
            <a:r>
              <a:rPr sz="2400" i="1" spc="-10" dirty="0">
                <a:solidFill>
                  <a:srgbClr val="001F5F"/>
                </a:solidFill>
                <a:latin typeface="Calibri"/>
                <a:cs typeface="Calibri"/>
              </a:rPr>
              <a:t>complete</a:t>
            </a:r>
            <a:r>
              <a:rPr sz="2400" i="1" spc="-35" dirty="0">
                <a:solidFill>
                  <a:srgbClr val="001F5F"/>
                </a:solidFill>
                <a:latin typeface="Calibri"/>
                <a:cs typeface="Calibri"/>
              </a:rPr>
              <a:t> </a:t>
            </a:r>
            <a:r>
              <a:rPr sz="2400" i="1" dirty="0">
                <a:solidFill>
                  <a:srgbClr val="001F5F"/>
                </a:solidFill>
                <a:latin typeface="Calibri"/>
                <a:cs typeface="Calibri"/>
              </a:rPr>
              <a:t>a</a:t>
            </a:r>
            <a:r>
              <a:rPr sz="2400" i="1" spc="-45" dirty="0">
                <a:solidFill>
                  <a:srgbClr val="001F5F"/>
                </a:solidFill>
                <a:latin typeface="Calibri"/>
                <a:cs typeface="Calibri"/>
              </a:rPr>
              <a:t> </a:t>
            </a:r>
            <a:r>
              <a:rPr sz="2400" i="1" dirty="0">
                <a:solidFill>
                  <a:srgbClr val="001F5F"/>
                </a:solidFill>
                <a:latin typeface="Calibri"/>
                <a:cs typeface="Calibri"/>
              </a:rPr>
              <a:t>single</a:t>
            </a:r>
            <a:r>
              <a:rPr sz="2400" i="1" spc="-35" dirty="0">
                <a:solidFill>
                  <a:srgbClr val="001F5F"/>
                </a:solidFill>
                <a:latin typeface="Calibri"/>
                <a:cs typeface="Calibri"/>
              </a:rPr>
              <a:t> </a:t>
            </a:r>
            <a:r>
              <a:rPr sz="2400" i="1" dirty="0">
                <a:solidFill>
                  <a:srgbClr val="001F5F"/>
                </a:solidFill>
                <a:latin typeface="Calibri"/>
                <a:cs typeface="Calibri"/>
              </a:rPr>
              <a:t>IP</a:t>
            </a:r>
            <a:r>
              <a:rPr sz="2400" i="1" spc="-55" dirty="0">
                <a:solidFill>
                  <a:srgbClr val="001F5F"/>
                </a:solidFill>
                <a:latin typeface="Calibri"/>
                <a:cs typeface="Calibri"/>
              </a:rPr>
              <a:t> </a:t>
            </a:r>
            <a:r>
              <a:rPr sz="2400" i="1" spc="-20" dirty="0">
                <a:solidFill>
                  <a:srgbClr val="001F5F"/>
                </a:solidFill>
                <a:latin typeface="Calibri"/>
                <a:cs typeface="Calibri"/>
              </a:rPr>
              <a:t>hop.</a:t>
            </a:r>
            <a:endParaRPr sz="2400">
              <a:latin typeface="Calibri"/>
              <a:cs typeface="Calibri"/>
            </a:endParaRPr>
          </a:p>
          <a:p>
            <a:pPr>
              <a:lnSpc>
                <a:spcPct val="100000"/>
              </a:lnSpc>
              <a:spcBef>
                <a:spcPts val="1100"/>
              </a:spcBef>
            </a:pPr>
            <a:endParaRPr sz="2400">
              <a:latin typeface="Calibri"/>
              <a:cs typeface="Calibri"/>
            </a:endParaRPr>
          </a:p>
          <a:p>
            <a:pPr marL="353060" marR="7620" indent="-340360" algn="just">
              <a:lnSpc>
                <a:spcPct val="100000"/>
              </a:lnSpc>
              <a:buFont typeface="Arial MT"/>
              <a:buChar char="•"/>
              <a:tabLst>
                <a:tab pos="355600" algn="l"/>
              </a:tabLst>
            </a:pPr>
            <a:r>
              <a:rPr sz="2400" dirty="0">
                <a:latin typeface="Calibri"/>
                <a:cs typeface="Calibri"/>
              </a:rPr>
              <a:t>Nodes</a:t>
            </a:r>
            <a:r>
              <a:rPr sz="2400" spc="405" dirty="0">
                <a:latin typeface="Calibri"/>
                <a:cs typeface="Calibri"/>
              </a:rPr>
              <a:t> </a:t>
            </a:r>
            <a:r>
              <a:rPr sz="2400" dirty="0">
                <a:latin typeface="Calibri"/>
                <a:cs typeface="Calibri"/>
              </a:rPr>
              <a:t>have</a:t>
            </a:r>
            <a:r>
              <a:rPr sz="2400" spc="425" dirty="0">
                <a:latin typeface="Calibri"/>
                <a:cs typeface="Calibri"/>
              </a:rPr>
              <a:t> </a:t>
            </a:r>
            <a:r>
              <a:rPr sz="2400" dirty="0">
                <a:latin typeface="Calibri"/>
                <a:cs typeface="Calibri"/>
              </a:rPr>
              <a:t>a</a:t>
            </a:r>
            <a:r>
              <a:rPr sz="2400" spc="409" dirty="0">
                <a:latin typeface="Calibri"/>
                <a:cs typeface="Calibri"/>
              </a:rPr>
              <a:t> </a:t>
            </a:r>
            <a:r>
              <a:rPr sz="2400" i="1" dirty="0">
                <a:solidFill>
                  <a:srgbClr val="001F5F"/>
                </a:solidFill>
                <a:latin typeface="Calibri"/>
                <a:cs typeface="Calibri"/>
              </a:rPr>
              <a:t>Layer</a:t>
            </a:r>
            <a:r>
              <a:rPr sz="2400" i="1" spc="415" dirty="0">
                <a:solidFill>
                  <a:srgbClr val="001F5F"/>
                </a:solidFill>
                <a:latin typeface="Calibri"/>
                <a:cs typeface="Calibri"/>
              </a:rPr>
              <a:t> </a:t>
            </a:r>
            <a:r>
              <a:rPr sz="2400" i="1" dirty="0">
                <a:solidFill>
                  <a:srgbClr val="001F5F"/>
                </a:solidFill>
                <a:latin typeface="Calibri"/>
                <a:cs typeface="Calibri"/>
              </a:rPr>
              <a:t>2</a:t>
            </a:r>
            <a:r>
              <a:rPr sz="2400" i="1" spc="390" dirty="0">
                <a:solidFill>
                  <a:srgbClr val="001F5F"/>
                </a:solidFill>
                <a:latin typeface="Calibri"/>
                <a:cs typeface="Calibri"/>
              </a:rPr>
              <a:t> </a:t>
            </a:r>
            <a:r>
              <a:rPr sz="2400" i="1" dirty="0">
                <a:solidFill>
                  <a:srgbClr val="001F5F"/>
                </a:solidFill>
                <a:latin typeface="Calibri"/>
                <a:cs typeface="Calibri"/>
              </a:rPr>
              <a:t>forwarding</a:t>
            </a:r>
            <a:r>
              <a:rPr sz="2400" i="1" spc="409" dirty="0">
                <a:solidFill>
                  <a:srgbClr val="001F5F"/>
                </a:solidFill>
                <a:latin typeface="Calibri"/>
                <a:cs typeface="Calibri"/>
              </a:rPr>
              <a:t> </a:t>
            </a:r>
            <a:r>
              <a:rPr sz="2400" i="1" dirty="0">
                <a:solidFill>
                  <a:srgbClr val="001F5F"/>
                </a:solidFill>
                <a:latin typeface="Calibri"/>
                <a:cs typeface="Calibri"/>
              </a:rPr>
              <a:t>table</a:t>
            </a:r>
            <a:r>
              <a:rPr sz="2400" i="1" spc="415" dirty="0">
                <a:solidFill>
                  <a:srgbClr val="001F5F"/>
                </a:solidFill>
                <a:latin typeface="Calibri"/>
                <a:cs typeface="Calibri"/>
              </a:rPr>
              <a:t> </a:t>
            </a:r>
            <a:r>
              <a:rPr sz="2400" dirty="0">
                <a:latin typeface="Calibri"/>
                <a:cs typeface="Calibri"/>
              </a:rPr>
              <a:t>that</a:t>
            </a:r>
            <a:r>
              <a:rPr sz="2400" spc="395" dirty="0">
                <a:latin typeface="Calibri"/>
                <a:cs typeface="Calibri"/>
              </a:rPr>
              <a:t> </a:t>
            </a:r>
            <a:r>
              <a:rPr sz="2400" dirty="0">
                <a:latin typeface="Calibri"/>
                <a:cs typeface="Calibri"/>
              </a:rPr>
              <a:t>they</a:t>
            </a:r>
            <a:r>
              <a:rPr sz="2400" spc="415" dirty="0">
                <a:latin typeface="Calibri"/>
                <a:cs typeface="Calibri"/>
              </a:rPr>
              <a:t> </a:t>
            </a:r>
            <a:r>
              <a:rPr sz="2400" dirty="0">
                <a:latin typeface="Calibri"/>
                <a:cs typeface="Calibri"/>
              </a:rPr>
              <a:t>consult</a:t>
            </a:r>
            <a:r>
              <a:rPr sz="2400" spc="400" dirty="0">
                <a:latin typeface="Calibri"/>
                <a:cs typeface="Calibri"/>
              </a:rPr>
              <a:t> </a:t>
            </a:r>
            <a:r>
              <a:rPr sz="2400" spc="-25" dirty="0">
                <a:latin typeface="Calibri"/>
                <a:cs typeface="Calibri"/>
              </a:rPr>
              <a:t>to 	</a:t>
            </a:r>
            <a:r>
              <a:rPr sz="2400" dirty="0">
                <a:latin typeface="Calibri"/>
                <a:cs typeface="Calibri"/>
              </a:rPr>
              <a:t>route</a:t>
            </a:r>
            <a:r>
              <a:rPr sz="2400" spc="-60" dirty="0">
                <a:latin typeface="Calibri"/>
                <a:cs typeface="Calibri"/>
              </a:rPr>
              <a:t> </a:t>
            </a:r>
            <a:r>
              <a:rPr sz="2400" dirty="0">
                <a:latin typeface="Calibri"/>
                <a:cs typeface="Calibri"/>
              </a:rPr>
              <a:t>the</a:t>
            </a:r>
            <a:r>
              <a:rPr sz="2400" spc="-35" dirty="0">
                <a:latin typeface="Calibri"/>
                <a:cs typeface="Calibri"/>
              </a:rPr>
              <a:t> </a:t>
            </a:r>
            <a:r>
              <a:rPr sz="2400" dirty="0">
                <a:latin typeface="Calibri"/>
                <a:cs typeface="Calibri"/>
              </a:rPr>
              <a:t>packets</a:t>
            </a:r>
            <a:r>
              <a:rPr sz="2400" spc="-65" dirty="0">
                <a:latin typeface="Calibri"/>
                <a:cs typeface="Calibri"/>
              </a:rPr>
              <a:t> </a:t>
            </a:r>
            <a:r>
              <a:rPr sz="2400" dirty="0">
                <a:latin typeface="Calibri"/>
                <a:cs typeface="Calibri"/>
              </a:rPr>
              <a:t>to</a:t>
            </a:r>
            <a:r>
              <a:rPr sz="2400" spc="-45" dirty="0">
                <a:latin typeface="Calibri"/>
                <a:cs typeface="Calibri"/>
              </a:rPr>
              <a:t> </a:t>
            </a:r>
            <a:r>
              <a:rPr sz="2400" dirty="0">
                <a:latin typeface="Calibri"/>
                <a:cs typeface="Calibri"/>
              </a:rPr>
              <a:t>their</a:t>
            </a:r>
            <a:r>
              <a:rPr sz="2400" spc="-45" dirty="0">
                <a:latin typeface="Calibri"/>
                <a:cs typeface="Calibri"/>
              </a:rPr>
              <a:t> </a:t>
            </a:r>
            <a:r>
              <a:rPr sz="2400" dirty="0">
                <a:latin typeface="Calibri"/>
                <a:cs typeface="Calibri"/>
              </a:rPr>
              <a:t>final</a:t>
            </a:r>
            <a:r>
              <a:rPr sz="2400" spc="-45" dirty="0">
                <a:latin typeface="Calibri"/>
                <a:cs typeface="Calibri"/>
              </a:rPr>
              <a:t> </a:t>
            </a:r>
            <a:r>
              <a:rPr sz="2400" spc="-10" dirty="0">
                <a:latin typeface="Calibri"/>
                <a:cs typeface="Calibri"/>
              </a:rPr>
              <a:t>destination</a:t>
            </a:r>
            <a:r>
              <a:rPr sz="2400" spc="-45" dirty="0">
                <a:latin typeface="Calibri"/>
                <a:cs typeface="Calibri"/>
              </a:rPr>
              <a:t> </a:t>
            </a:r>
            <a:r>
              <a:rPr sz="2400" dirty="0">
                <a:latin typeface="Calibri"/>
                <a:cs typeface="Calibri"/>
              </a:rPr>
              <a:t>within</a:t>
            </a:r>
            <a:r>
              <a:rPr sz="2400" spc="-40" dirty="0">
                <a:latin typeface="Calibri"/>
                <a:cs typeface="Calibri"/>
              </a:rPr>
              <a:t> </a:t>
            </a:r>
            <a:r>
              <a:rPr sz="2400" dirty="0">
                <a:latin typeface="Calibri"/>
                <a:cs typeface="Calibri"/>
              </a:rPr>
              <a:t>the</a:t>
            </a:r>
            <a:r>
              <a:rPr sz="2400" spc="-50" dirty="0">
                <a:latin typeface="Calibri"/>
                <a:cs typeface="Calibri"/>
              </a:rPr>
              <a:t> </a:t>
            </a:r>
            <a:r>
              <a:rPr sz="2400" spc="-10" dirty="0">
                <a:latin typeface="Calibri"/>
                <a:cs typeface="Calibri"/>
              </a:rPr>
              <a:t>mesh.</a:t>
            </a:r>
            <a:endParaRPr sz="2400">
              <a:latin typeface="Calibri"/>
              <a:cs typeface="Calibri"/>
            </a:endParaRPr>
          </a:p>
          <a:p>
            <a:pPr>
              <a:lnSpc>
                <a:spcPct val="100000"/>
              </a:lnSpc>
              <a:spcBef>
                <a:spcPts val="1105"/>
              </a:spcBef>
              <a:buFont typeface="Arial MT"/>
              <a:buChar char="•"/>
            </a:pPr>
            <a:endParaRPr sz="2400">
              <a:latin typeface="Calibri"/>
              <a:cs typeface="Calibri"/>
            </a:endParaRPr>
          </a:p>
          <a:p>
            <a:pPr marL="421640" indent="-408940" algn="just">
              <a:lnSpc>
                <a:spcPct val="100000"/>
              </a:lnSpc>
              <a:buClr>
                <a:srgbClr val="000000"/>
              </a:buClr>
              <a:buFont typeface="Arial MT"/>
              <a:buChar char="•"/>
              <a:tabLst>
                <a:tab pos="421640" algn="l"/>
              </a:tabLst>
            </a:pPr>
            <a:r>
              <a:rPr sz="2400" i="1" dirty="0">
                <a:solidFill>
                  <a:srgbClr val="6F2F9F"/>
                </a:solidFill>
                <a:latin typeface="Calibri"/>
                <a:cs typeface="Calibri"/>
              </a:rPr>
              <a:t>An</a:t>
            </a:r>
            <a:r>
              <a:rPr sz="2400" i="1" spc="-65" dirty="0">
                <a:solidFill>
                  <a:srgbClr val="6F2F9F"/>
                </a:solidFill>
                <a:latin typeface="Calibri"/>
                <a:cs typeface="Calibri"/>
              </a:rPr>
              <a:t> </a:t>
            </a:r>
            <a:r>
              <a:rPr sz="2400" i="1" dirty="0">
                <a:solidFill>
                  <a:srgbClr val="6F2F9F"/>
                </a:solidFill>
                <a:latin typeface="Calibri"/>
                <a:cs typeface="Calibri"/>
              </a:rPr>
              <a:t>edge</a:t>
            </a:r>
            <a:r>
              <a:rPr sz="2400" i="1" spc="-45" dirty="0">
                <a:solidFill>
                  <a:srgbClr val="6F2F9F"/>
                </a:solidFill>
                <a:latin typeface="Calibri"/>
                <a:cs typeface="Calibri"/>
              </a:rPr>
              <a:t> </a:t>
            </a:r>
            <a:r>
              <a:rPr sz="2400" i="1" dirty="0">
                <a:solidFill>
                  <a:srgbClr val="6F2F9F"/>
                </a:solidFill>
                <a:latin typeface="Calibri"/>
                <a:cs typeface="Calibri"/>
              </a:rPr>
              <a:t>gateway</a:t>
            </a:r>
            <a:r>
              <a:rPr sz="2400" i="1" spc="-55" dirty="0">
                <a:solidFill>
                  <a:srgbClr val="6F2F9F"/>
                </a:solidFill>
                <a:latin typeface="Calibri"/>
                <a:cs typeface="Calibri"/>
              </a:rPr>
              <a:t> </a:t>
            </a:r>
            <a:r>
              <a:rPr sz="2400" i="1" spc="-10" dirty="0">
                <a:solidFill>
                  <a:srgbClr val="006FC0"/>
                </a:solidFill>
                <a:latin typeface="Calibri"/>
                <a:cs typeface="Calibri"/>
              </a:rPr>
              <a:t>terminates</a:t>
            </a:r>
            <a:r>
              <a:rPr sz="2400" i="1" spc="-70" dirty="0">
                <a:solidFill>
                  <a:srgbClr val="006FC0"/>
                </a:solidFill>
                <a:latin typeface="Calibri"/>
                <a:cs typeface="Calibri"/>
              </a:rPr>
              <a:t> </a:t>
            </a:r>
            <a:r>
              <a:rPr sz="2400" i="1" dirty="0">
                <a:solidFill>
                  <a:srgbClr val="006FC0"/>
                </a:solidFill>
                <a:latin typeface="Calibri"/>
                <a:cs typeface="Calibri"/>
              </a:rPr>
              <a:t>the</a:t>
            </a:r>
            <a:r>
              <a:rPr sz="2400" i="1" spc="-50" dirty="0">
                <a:solidFill>
                  <a:srgbClr val="006FC0"/>
                </a:solidFill>
                <a:latin typeface="Calibri"/>
                <a:cs typeface="Calibri"/>
              </a:rPr>
              <a:t> </a:t>
            </a:r>
            <a:r>
              <a:rPr sz="2400" i="1" spc="-20" dirty="0">
                <a:solidFill>
                  <a:srgbClr val="006FC0"/>
                </a:solidFill>
                <a:latin typeface="Calibri"/>
                <a:cs typeface="Calibri"/>
              </a:rPr>
              <a:t>mesh-</a:t>
            </a:r>
            <a:r>
              <a:rPr sz="2400" i="1" dirty="0">
                <a:solidFill>
                  <a:srgbClr val="006FC0"/>
                </a:solidFill>
                <a:latin typeface="Calibri"/>
                <a:cs typeface="Calibri"/>
              </a:rPr>
              <a:t>under</a:t>
            </a:r>
            <a:r>
              <a:rPr sz="2400" i="1" spc="-45" dirty="0">
                <a:solidFill>
                  <a:srgbClr val="006FC0"/>
                </a:solidFill>
                <a:latin typeface="Calibri"/>
                <a:cs typeface="Calibri"/>
              </a:rPr>
              <a:t> </a:t>
            </a:r>
            <a:r>
              <a:rPr sz="2400" i="1" spc="-10" dirty="0">
                <a:solidFill>
                  <a:srgbClr val="006FC0"/>
                </a:solidFill>
                <a:latin typeface="Calibri"/>
                <a:cs typeface="Calibri"/>
              </a:rPr>
              <a:t>domain.</a:t>
            </a:r>
            <a:endParaRPr sz="2400">
              <a:latin typeface="Calibri"/>
              <a:cs typeface="Calibri"/>
            </a:endParaRPr>
          </a:p>
          <a:p>
            <a:pPr marL="353060" marR="6350" indent="-340360" algn="just">
              <a:lnSpc>
                <a:spcPct val="100000"/>
              </a:lnSpc>
              <a:spcBef>
                <a:spcPts val="575"/>
              </a:spcBef>
              <a:buFont typeface="Arial MT"/>
              <a:buChar char="•"/>
              <a:tabLst>
                <a:tab pos="355600" algn="l"/>
              </a:tabLst>
            </a:pPr>
            <a:r>
              <a:rPr sz="2400" dirty="0">
                <a:solidFill>
                  <a:srgbClr val="00AF50"/>
                </a:solidFill>
                <a:latin typeface="Calibri"/>
                <a:cs typeface="Calibri"/>
              </a:rPr>
              <a:t>The</a:t>
            </a:r>
            <a:r>
              <a:rPr sz="2400" spc="140" dirty="0">
                <a:solidFill>
                  <a:srgbClr val="00AF50"/>
                </a:solidFill>
                <a:latin typeface="Calibri"/>
                <a:cs typeface="Calibri"/>
              </a:rPr>
              <a:t>  </a:t>
            </a:r>
            <a:r>
              <a:rPr sz="2400" dirty="0">
                <a:solidFill>
                  <a:srgbClr val="00AF50"/>
                </a:solidFill>
                <a:latin typeface="Calibri"/>
                <a:cs typeface="Calibri"/>
              </a:rPr>
              <a:t>edge</a:t>
            </a:r>
            <a:r>
              <a:rPr sz="2400" spc="150" dirty="0">
                <a:solidFill>
                  <a:srgbClr val="00AF50"/>
                </a:solidFill>
                <a:latin typeface="Calibri"/>
                <a:cs typeface="Calibri"/>
              </a:rPr>
              <a:t>  </a:t>
            </a:r>
            <a:r>
              <a:rPr sz="2400" dirty="0">
                <a:solidFill>
                  <a:srgbClr val="00AF50"/>
                </a:solidFill>
                <a:latin typeface="Calibri"/>
                <a:cs typeface="Calibri"/>
              </a:rPr>
              <a:t>gateway</a:t>
            </a:r>
            <a:r>
              <a:rPr sz="2400" spc="140" dirty="0">
                <a:solidFill>
                  <a:srgbClr val="00AF50"/>
                </a:solidFill>
                <a:latin typeface="Calibri"/>
                <a:cs typeface="Calibri"/>
              </a:rPr>
              <a:t>  </a:t>
            </a:r>
            <a:r>
              <a:rPr sz="2400" dirty="0">
                <a:solidFill>
                  <a:srgbClr val="00AF50"/>
                </a:solidFill>
                <a:latin typeface="Calibri"/>
                <a:cs typeface="Calibri"/>
              </a:rPr>
              <a:t>must</a:t>
            </a:r>
            <a:r>
              <a:rPr sz="2400" spc="140" dirty="0">
                <a:solidFill>
                  <a:srgbClr val="00AF50"/>
                </a:solidFill>
                <a:latin typeface="Calibri"/>
                <a:cs typeface="Calibri"/>
              </a:rPr>
              <a:t>  </a:t>
            </a:r>
            <a:r>
              <a:rPr sz="2400" dirty="0">
                <a:solidFill>
                  <a:srgbClr val="00AF50"/>
                </a:solidFill>
                <a:latin typeface="Calibri"/>
                <a:cs typeface="Calibri"/>
              </a:rPr>
              <a:t>also</a:t>
            </a:r>
            <a:r>
              <a:rPr sz="2400" spc="145" dirty="0">
                <a:solidFill>
                  <a:srgbClr val="00AF50"/>
                </a:solidFill>
                <a:latin typeface="Calibri"/>
                <a:cs typeface="Calibri"/>
              </a:rPr>
              <a:t>  </a:t>
            </a:r>
            <a:r>
              <a:rPr sz="2400" dirty="0">
                <a:solidFill>
                  <a:srgbClr val="00AF50"/>
                </a:solidFill>
                <a:latin typeface="Calibri"/>
                <a:cs typeface="Calibri"/>
              </a:rPr>
              <a:t>implement</a:t>
            </a:r>
            <a:r>
              <a:rPr sz="2400" spc="130" dirty="0">
                <a:solidFill>
                  <a:srgbClr val="00AF50"/>
                </a:solidFill>
                <a:latin typeface="Calibri"/>
                <a:cs typeface="Calibri"/>
              </a:rPr>
              <a:t>  </a:t>
            </a:r>
            <a:r>
              <a:rPr sz="2400" dirty="0">
                <a:solidFill>
                  <a:srgbClr val="00AF50"/>
                </a:solidFill>
                <a:latin typeface="Calibri"/>
                <a:cs typeface="Calibri"/>
              </a:rPr>
              <a:t>a</a:t>
            </a:r>
            <a:r>
              <a:rPr sz="2400" spc="140" dirty="0">
                <a:solidFill>
                  <a:srgbClr val="00AF50"/>
                </a:solidFill>
                <a:latin typeface="Calibri"/>
                <a:cs typeface="Calibri"/>
              </a:rPr>
              <a:t>  </a:t>
            </a:r>
            <a:r>
              <a:rPr sz="2400" dirty="0">
                <a:solidFill>
                  <a:srgbClr val="00AF50"/>
                </a:solidFill>
                <a:latin typeface="Calibri"/>
                <a:cs typeface="Calibri"/>
              </a:rPr>
              <a:t>mechanism</a:t>
            </a:r>
            <a:r>
              <a:rPr sz="2400" spc="140" dirty="0">
                <a:solidFill>
                  <a:srgbClr val="00AF50"/>
                </a:solidFill>
                <a:latin typeface="Calibri"/>
                <a:cs typeface="Calibri"/>
              </a:rPr>
              <a:t>  </a:t>
            </a:r>
            <a:r>
              <a:rPr sz="2400" spc="-25" dirty="0">
                <a:solidFill>
                  <a:srgbClr val="00AF50"/>
                </a:solidFill>
                <a:latin typeface="Calibri"/>
                <a:cs typeface="Calibri"/>
              </a:rPr>
              <a:t>to 	</a:t>
            </a:r>
            <a:r>
              <a:rPr sz="2400" dirty="0">
                <a:solidFill>
                  <a:srgbClr val="00AF50"/>
                </a:solidFill>
                <a:latin typeface="Calibri"/>
                <a:cs typeface="Calibri"/>
              </a:rPr>
              <a:t>translate</a:t>
            </a:r>
            <a:r>
              <a:rPr sz="2400" spc="190" dirty="0">
                <a:solidFill>
                  <a:srgbClr val="00AF50"/>
                </a:solidFill>
                <a:latin typeface="Calibri"/>
                <a:cs typeface="Calibri"/>
              </a:rPr>
              <a:t> </a:t>
            </a:r>
            <a:r>
              <a:rPr sz="2400" dirty="0">
                <a:solidFill>
                  <a:srgbClr val="00AF50"/>
                </a:solidFill>
                <a:latin typeface="Calibri"/>
                <a:cs typeface="Calibri"/>
              </a:rPr>
              <a:t>between</a:t>
            </a:r>
            <a:r>
              <a:rPr sz="2400" spc="190" dirty="0">
                <a:solidFill>
                  <a:srgbClr val="00AF50"/>
                </a:solidFill>
                <a:latin typeface="Calibri"/>
                <a:cs typeface="Calibri"/>
              </a:rPr>
              <a:t> </a:t>
            </a:r>
            <a:r>
              <a:rPr sz="2400" dirty="0">
                <a:solidFill>
                  <a:srgbClr val="00AF50"/>
                </a:solidFill>
                <a:latin typeface="Calibri"/>
                <a:cs typeface="Calibri"/>
              </a:rPr>
              <a:t>the</a:t>
            </a:r>
            <a:r>
              <a:rPr sz="2400" spc="195" dirty="0">
                <a:solidFill>
                  <a:srgbClr val="00AF50"/>
                </a:solidFill>
                <a:latin typeface="Calibri"/>
                <a:cs typeface="Calibri"/>
              </a:rPr>
              <a:t> </a:t>
            </a:r>
            <a:r>
              <a:rPr sz="2400" i="1" dirty="0">
                <a:solidFill>
                  <a:srgbClr val="00AF50"/>
                </a:solidFill>
                <a:latin typeface="Calibri"/>
                <a:cs typeface="Calibri"/>
              </a:rPr>
              <a:t>configured</a:t>
            </a:r>
            <a:r>
              <a:rPr sz="2400" i="1" spc="200" dirty="0">
                <a:solidFill>
                  <a:srgbClr val="00AF50"/>
                </a:solidFill>
                <a:latin typeface="Calibri"/>
                <a:cs typeface="Calibri"/>
              </a:rPr>
              <a:t> </a:t>
            </a:r>
            <a:r>
              <a:rPr sz="2400" i="1" dirty="0">
                <a:solidFill>
                  <a:srgbClr val="00AF50"/>
                </a:solidFill>
                <a:latin typeface="Calibri"/>
                <a:cs typeface="Calibri"/>
              </a:rPr>
              <a:t>Layer</a:t>
            </a:r>
            <a:r>
              <a:rPr sz="2400" i="1" spc="195" dirty="0">
                <a:solidFill>
                  <a:srgbClr val="00AF50"/>
                </a:solidFill>
                <a:latin typeface="Calibri"/>
                <a:cs typeface="Calibri"/>
              </a:rPr>
              <a:t> </a:t>
            </a:r>
            <a:r>
              <a:rPr sz="2400" i="1" dirty="0">
                <a:solidFill>
                  <a:srgbClr val="00AF50"/>
                </a:solidFill>
                <a:latin typeface="Calibri"/>
                <a:cs typeface="Calibri"/>
              </a:rPr>
              <a:t>2</a:t>
            </a:r>
            <a:r>
              <a:rPr sz="2400" i="1" spc="190" dirty="0">
                <a:solidFill>
                  <a:srgbClr val="00AF50"/>
                </a:solidFill>
                <a:latin typeface="Calibri"/>
                <a:cs typeface="Calibri"/>
              </a:rPr>
              <a:t> </a:t>
            </a:r>
            <a:r>
              <a:rPr sz="2400" i="1" dirty="0">
                <a:solidFill>
                  <a:srgbClr val="00AF50"/>
                </a:solidFill>
                <a:latin typeface="Calibri"/>
                <a:cs typeface="Calibri"/>
              </a:rPr>
              <a:t>protocol</a:t>
            </a:r>
            <a:r>
              <a:rPr sz="2400" i="1" spc="200" dirty="0">
                <a:solidFill>
                  <a:srgbClr val="00AF50"/>
                </a:solidFill>
                <a:latin typeface="Calibri"/>
                <a:cs typeface="Calibri"/>
              </a:rPr>
              <a:t> </a:t>
            </a:r>
            <a:r>
              <a:rPr sz="2400" dirty="0">
                <a:solidFill>
                  <a:srgbClr val="00AF50"/>
                </a:solidFill>
                <a:latin typeface="Calibri"/>
                <a:cs typeface="Calibri"/>
              </a:rPr>
              <a:t>and</a:t>
            </a:r>
            <a:r>
              <a:rPr sz="2400" spc="190" dirty="0">
                <a:solidFill>
                  <a:srgbClr val="00AF50"/>
                </a:solidFill>
                <a:latin typeface="Calibri"/>
                <a:cs typeface="Calibri"/>
              </a:rPr>
              <a:t> </a:t>
            </a:r>
            <a:r>
              <a:rPr sz="2400" i="1" dirty="0">
                <a:solidFill>
                  <a:srgbClr val="00AF50"/>
                </a:solidFill>
                <a:latin typeface="Calibri"/>
                <a:cs typeface="Calibri"/>
              </a:rPr>
              <a:t>any</a:t>
            </a:r>
            <a:r>
              <a:rPr sz="2400" i="1" spc="195" dirty="0">
                <a:solidFill>
                  <a:srgbClr val="00AF50"/>
                </a:solidFill>
                <a:latin typeface="Calibri"/>
                <a:cs typeface="Calibri"/>
              </a:rPr>
              <a:t> </a:t>
            </a:r>
            <a:r>
              <a:rPr sz="2400" i="1" spc="-25" dirty="0">
                <a:solidFill>
                  <a:srgbClr val="00AF50"/>
                </a:solidFill>
                <a:latin typeface="Calibri"/>
                <a:cs typeface="Calibri"/>
              </a:rPr>
              <a:t>IP 	</a:t>
            </a:r>
            <a:r>
              <a:rPr sz="2400" i="1" dirty="0">
                <a:solidFill>
                  <a:srgbClr val="00AF50"/>
                </a:solidFill>
                <a:latin typeface="Calibri"/>
                <a:cs typeface="Calibri"/>
              </a:rPr>
              <a:t>routing</a:t>
            </a:r>
            <a:r>
              <a:rPr sz="2400" i="1" spc="-60" dirty="0">
                <a:solidFill>
                  <a:srgbClr val="00AF50"/>
                </a:solidFill>
                <a:latin typeface="Calibri"/>
                <a:cs typeface="Calibri"/>
              </a:rPr>
              <a:t> </a:t>
            </a:r>
            <a:r>
              <a:rPr sz="2400" i="1" dirty="0">
                <a:solidFill>
                  <a:srgbClr val="00AF50"/>
                </a:solidFill>
                <a:latin typeface="Calibri"/>
                <a:cs typeface="Calibri"/>
              </a:rPr>
              <a:t>mechanism</a:t>
            </a:r>
            <a:r>
              <a:rPr sz="2400" i="1" spc="-45" dirty="0">
                <a:solidFill>
                  <a:srgbClr val="00AF50"/>
                </a:solidFill>
                <a:latin typeface="Calibri"/>
                <a:cs typeface="Calibri"/>
              </a:rPr>
              <a:t> </a:t>
            </a:r>
            <a:r>
              <a:rPr sz="2400" i="1" spc="-10" dirty="0">
                <a:solidFill>
                  <a:srgbClr val="00AF50"/>
                </a:solidFill>
                <a:latin typeface="Calibri"/>
                <a:cs typeface="Calibri"/>
              </a:rPr>
              <a:t>implemented</a:t>
            </a:r>
            <a:r>
              <a:rPr sz="2400" i="1" spc="-65" dirty="0">
                <a:solidFill>
                  <a:srgbClr val="00AF50"/>
                </a:solidFill>
                <a:latin typeface="Calibri"/>
                <a:cs typeface="Calibri"/>
              </a:rPr>
              <a:t> </a:t>
            </a:r>
            <a:r>
              <a:rPr sz="2400" dirty="0">
                <a:solidFill>
                  <a:srgbClr val="00AF50"/>
                </a:solidFill>
                <a:latin typeface="Calibri"/>
                <a:cs typeface="Calibri"/>
              </a:rPr>
              <a:t>on</a:t>
            </a:r>
            <a:r>
              <a:rPr sz="2400" spc="-60" dirty="0">
                <a:solidFill>
                  <a:srgbClr val="00AF50"/>
                </a:solidFill>
                <a:latin typeface="Calibri"/>
                <a:cs typeface="Calibri"/>
              </a:rPr>
              <a:t> </a:t>
            </a:r>
            <a:r>
              <a:rPr sz="2400" dirty="0">
                <a:solidFill>
                  <a:srgbClr val="00AF50"/>
                </a:solidFill>
                <a:latin typeface="Calibri"/>
                <a:cs typeface="Calibri"/>
              </a:rPr>
              <a:t>other</a:t>
            </a:r>
            <a:r>
              <a:rPr sz="2400" spc="-60" dirty="0">
                <a:solidFill>
                  <a:srgbClr val="00AF50"/>
                </a:solidFill>
                <a:latin typeface="Calibri"/>
                <a:cs typeface="Calibri"/>
              </a:rPr>
              <a:t> </a:t>
            </a:r>
            <a:r>
              <a:rPr sz="2400" dirty="0">
                <a:solidFill>
                  <a:srgbClr val="00AF50"/>
                </a:solidFill>
                <a:latin typeface="Calibri"/>
                <a:cs typeface="Calibri"/>
              </a:rPr>
              <a:t>Layer</a:t>
            </a:r>
            <a:r>
              <a:rPr sz="2400" spc="-65" dirty="0">
                <a:solidFill>
                  <a:srgbClr val="00AF50"/>
                </a:solidFill>
                <a:latin typeface="Calibri"/>
                <a:cs typeface="Calibri"/>
              </a:rPr>
              <a:t> </a:t>
            </a:r>
            <a:r>
              <a:rPr sz="2400" dirty="0">
                <a:solidFill>
                  <a:srgbClr val="00AF50"/>
                </a:solidFill>
                <a:latin typeface="Calibri"/>
                <a:cs typeface="Calibri"/>
              </a:rPr>
              <a:t>3</a:t>
            </a:r>
            <a:r>
              <a:rPr sz="2400" spc="-60" dirty="0">
                <a:solidFill>
                  <a:srgbClr val="00AF50"/>
                </a:solidFill>
                <a:latin typeface="Calibri"/>
                <a:cs typeface="Calibri"/>
              </a:rPr>
              <a:t> </a:t>
            </a:r>
            <a:r>
              <a:rPr sz="2400" dirty="0">
                <a:solidFill>
                  <a:srgbClr val="00AF50"/>
                </a:solidFill>
                <a:latin typeface="Calibri"/>
                <a:cs typeface="Calibri"/>
              </a:rPr>
              <a:t>IP</a:t>
            </a:r>
            <a:r>
              <a:rPr sz="2400" spc="-60" dirty="0">
                <a:solidFill>
                  <a:srgbClr val="00AF50"/>
                </a:solidFill>
                <a:latin typeface="Calibri"/>
                <a:cs typeface="Calibri"/>
              </a:rPr>
              <a:t> </a:t>
            </a:r>
            <a:r>
              <a:rPr sz="2400" spc="-10" dirty="0">
                <a:solidFill>
                  <a:srgbClr val="00AF50"/>
                </a:solidFill>
                <a:latin typeface="Calibri"/>
                <a:cs typeface="Calibri"/>
              </a:rPr>
              <a:t>interfaces</a:t>
            </a:r>
            <a:r>
              <a:rPr sz="2400" spc="-10" dirty="0">
                <a:latin typeface="Calibri"/>
                <a:cs typeface="Calibri"/>
              </a:rPr>
              <a:t>.</a:t>
            </a:r>
            <a:endParaRPr sz="2400">
              <a:latin typeface="Calibri"/>
              <a:cs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8250" y="1568450"/>
            <a:ext cx="6667500" cy="3721100"/>
          </a:xfrm>
          <a:prstGeom prst="rect">
            <a:avLst/>
          </a:prstGeom>
        </p:spPr>
      </p:pic>
    </p:spTree>
    <p:extLst>
      <p:ext uri="{BB962C8B-B14F-4D97-AF65-F5344CB8AC3E}">
        <p14:creationId xmlns:p14="http://schemas.microsoft.com/office/powerpoint/2010/main" val="285639592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1232661"/>
            <a:ext cx="8074025" cy="4708525"/>
          </a:xfrm>
          <a:prstGeom prst="rect">
            <a:avLst/>
          </a:prstGeom>
        </p:spPr>
        <p:txBody>
          <a:bodyPr vert="horz" wrap="square" lIns="0" tIns="12700" rIns="0" bIns="0" rtlCol="0">
            <a:spAutoFit/>
          </a:bodyPr>
          <a:lstStyle/>
          <a:p>
            <a:pPr marL="353060" marR="5080" indent="-340360" algn="just">
              <a:lnSpc>
                <a:spcPct val="100000"/>
              </a:lnSpc>
              <a:spcBef>
                <a:spcPts val="100"/>
              </a:spcBef>
              <a:buFont typeface="Arial MT"/>
              <a:buChar char="•"/>
              <a:tabLst>
                <a:tab pos="355600" algn="l"/>
              </a:tabLst>
            </a:pPr>
            <a:r>
              <a:rPr sz="2400" b="1" dirty="0">
                <a:latin typeface="Calibri"/>
                <a:cs typeface="Calibri"/>
              </a:rPr>
              <a:t>In</a:t>
            </a:r>
            <a:r>
              <a:rPr sz="2400" b="1" spc="360" dirty="0">
                <a:latin typeface="Calibri"/>
                <a:cs typeface="Calibri"/>
              </a:rPr>
              <a:t> </a:t>
            </a:r>
            <a:r>
              <a:rPr sz="2400" b="1" spc="-20" dirty="0">
                <a:latin typeface="Calibri"/>
                <a:cs typeface="Calibri"/>
              </a:rPr>
              <a:t>mesh-</a:t>
            </a:r>
            <a:r>
              <a:rPr sz="2400" b="1" dirty="0">
                <a:latin typeface="Calibri"/>
                <a:cs typeface="Calibri"/>
              </a:rPr>
              <a:t>over</a:t>
            </a:r>
            <a:r>
              <a:rPr sz="2400" b="1" spc="370" dirty="0">
                <a:latin typeface="Calibri"/>
                <a:cs typeface="Calibri"/>
              </a:rPr>
              <a:t> </a:t>
            </a:r>
            <a:r>
              <a:rPr sz="2400" b="1" dirty="0">
                <a:latin typeface="Calibri"/>
                <a:cs typeface="Calibri"/>
              </a:rPr>
              <a:t>or</a:t>
            </a:r>
            <a:r>
              <a:rPr sz="2400" b="1" spc="355" dirty="0">
                <a:latin typeface="Calibri"/>
                <a:cs typeface="Calibri"/>
              </a:rPr>
              <a:t> </a:t>
            </a:r>
            <a:r>
              <a:rPr sz="2400" b="1" spc="-25" dirty="0">
                <a:latin typeface="Calibri"/>
                <a:cs typeface="Calibri"/>
              </a:rPr>
              <a:t>route-</a:t>
            </a:r>
            <a:r>
              <a:rPr sz="2400" b="1" dirty="0">
                <a:latin typeface="Calibri"/>
                <a:cs typeface="Calibri"/>
              </a:rPr>
              <a:t>over</a:t>
            </a:r>
            <a:r>
              <a:rPr sz="2400" b="1" spc="370" dirty="0">
                <a:latin typeface="Calibri"/>
                <a:cs typeface="Calibri"/>
              </a:rPr>
              <a:t> </a:t>
            </a:r>
            <a:r>
              <a:rPr sz="2400" b="1" dirty="0">
                <a:latin typeface="Calibri"/>
                <a:cs typeface="Calibri"/>
              </a:rPr>
              <a:t>scenarios</a:t>
            </a:r>
            <a:r>
              <a:rPr sz="2400" dirty="0">
                <a:latin typeface="Calibri"/>
                <a:cs typeface="Calibri"/>
              </a:rPr>
              <a:t>,</a:t>
            </a:r>
            <a:r>
              <a:rPr sz="2400" spc="370" dirty="0">
                <a:latin typeface="Calibri"/>
                <a:cs typeface="Calibri"/>
              </a:rPr>
              <a:t> </a:t>
            </a:r>
            <a:r>
              <a:rPr sz="2400" i="1" dirty="0">
                <a:solidFill>
                  <a:srgbClr val="00AF50"/>
                </a:solidFill>
                <a:latin typeface="Calibri"/>
                <a:cs typeface="Calibri"/>
              </a:rPr>
              <a:t>IP</a:t>
            </a:r>
            <a:r>
              <a:rPr sz="2400" i="1" spc="350" dirty="0">
                <a:solidFill>
                  <a:srgbClr val="00AF50"/>
                </a:solidFill>
                <a:latin typeface="Calibri"/>
                <a:cs typeface="Calibri"/>
              </a:rPr>
              <a:t> </a:t>
            </a:r>
            <a:r>
              <a:rPr sz="2400" i="1" dirty="0">
                <a:solidFill>
                  <a:srgbClr val="00AF50"/>
                </a:solidFill>
                <a:latin typeface="Calibri"/>
                <a:cs typeface="Calibri"/>
              </a:rPr>
              <a:t>Layer</a:t>
            </a:r>
            <a:r>
              <a:rPr sz="2400" i="1" spc="370" dirty="0">
                <a:solidFill>
                  <a:srgbClr val="00AF50"/>
                </a:solidFill>
                <a:latin typeface="Calibri"/>
                <a:cs typeface="Calibri"/>
              </a:rPr>
              <a:t> </a:t>
            </a:r>
            <a:r>
              <a:rPr sz="2400" i="1" dirty="0">
                <a:solidFill>
                  <a:srgbClr val="00AF50"/>
                </a:solidFill>
                <a:latin typeface="Calibri"/>
                <a:cs typeface="Calibri"/>
              </a:rPr>
              <a:t>3</a:t>
            </a:r>
            <a:r>
              <a:rPr sz="2400" i="1" spc="350" dirty="0">
                <a:solidFill>
                  <a:srgbClr val="00AF50"/>
                </a:solidFill>
                <a:latin typeface="Calibri"/>
                <a:cs typeface="Calibri"/>
              </a:rPr>
              <a:t> </a:t>
            </a:r>
            <a:r>
              <a:rPr sz="2400" i="1" dirty="0">
                <a:solidFill>
                  <a:srgbClr val="00AF50"/>
                </a:solidFill>
                <a:latin typeface="Calibri"/>
                <a:cs typeface="Calibri"/>
              </a:rPr>
              <a:t>routing</a:t>
            </a:r>
            <a:r>
              <a:rPr sz="2400" i="1" spc="370" dirty="0">
                <a:solidFill>
                  <a:srgbClr val="00AF50"/>
                </a:solidFill>
                <a:latin typeface="Calibri"/>
                <a:cs typeface="Calibri"/>
              </a:rPr>
              <a:t> </a:t>
            </a:r>
            <a:r>
              <a:rPr sz="2400" spc="-25" dirty="0">
                <a:latin typeface="Calibri"/>
                <a:cs typeface="Calibri"/>
              </a:rPr>
              <a:t>is 	</a:t>
            </a:r>
            <a:r>
              <a:rPr sz="2400" dirty="0">
                <a:latin typeface="Calibri"/>
                <a:cs typeface="Calibri"/>
              </a:rPr>
              <a:t>utilized</a:t>
            </a:r>
            <a:r>
              <a:rPr sz="2400" spc="320" dirty="0">
                <a:latin typeface="Calibri"/>
                <a:cs typeface="Calibri"/>
              </a:rPr>
              <a:t> </a:t>
            </a:r>
            <a:r>
              <a:rPr sz="2400" dirty="0">
                <a:latin typeface="Calibri"/>
                <a:cs typeface="Calibri"/>
              </a:rPr>
              <a:t>for</a:t>
            </a:r>
            <a:r>
              <a:rPr sz="2400" spc="315" dirty="0">
                <a:latin typeface="Calibri"/>
                <a:cs typeface="Calibri"/>
              </a:rPr>
              <a:t> </a:t>
            </a:r>
            <a:r>
              <a:rPr sz="2400" dirty="0">
                <a:latin typeface="Calibri"/>
                <a:cs typeface="Calibri"/>
              </a:rPr>
              <a:t>computing</a:t>
            </a:r>
            <a:r>
              <a:rPr sz="2400" spc="320" dirty="0">
                <a:latin typeface="Calibri"/>
                <a:cs typeface="Calibri"/>
              </a:rPr>
              <a:t> </a:t>
            </a:r>
            <a:r>
              <a:rPr sz="2400" dirty="0">
                <a:latin typeface="Calibri"/>
                <a:cs typeface="Calibri"/>
              </a:rPr>
              <a:t>reachability</a:t>
            </a:r>
            <a:r>
              <a:rPr sz="2400" spc="330" dirty="0">
                <a:latin typeface="Calibri"/>
                <a:cs typeface="Calibri"/>
              </a:rPr>
              <a:t> </a:t>
            </a:r>
            <a:r>
              <a:rPr sz="2400" dirty="0">
                <a:latin typeface="Calibri"/>
                <a:cs typeface="Calibri"/>
              </a:rPr>
              <a:t>and</a:t>
            </a:r>
            <a:r>
              <a:rPr sz="2400" spc="335" dirty="0">
                <a:latin typeface="Calibri"/>
                <a:cs typeface="Calibri"/>
              </a:rPr>
              <a:t> </a:t>
            </a:r>
            <a:r>
              <a:rPr sz="2400" dirty="0">
                <a:latin typeface="Calibri"/>
                <a:cs typeface="Calibri"/>
              </a:rPr>
              <a:t>then</a:t>
            </a:r>
            <a:r>
              <a:rPr sz="2400" spc="335" dirty="0">
                <a:latin typeface="Calibri"/>
                <a:cs typeface="Calibri"/>
              </a:rPr>
              <a:t> </a:t>
            </a:r>
            <a:r>
              <a:rPr sz="2400" dirty="0">
                <a:latin typeface="Calibri"/>
                <a:cs typeface="Calibri"/>
              </a:rPr>
              <a:t>getting</a:t>
            </a:r>
            <a:r>
              <a:rPr sz="2400" spc="325" dirty="0">
                <a:latin typeface="Calibri"/>
                <a:cs typeface="Calibri"/>
              </a:rPr>
              <a:t> </a:t>
            </a:r>
            <a:r>
              <a:rPr sz="2400" spc="-10" dirty="0">
                <a:latin typeface="Calibri"/>
                <a:cs typeface="Calibri"/>
              </a:rPr>
              <a:t>packets 	</a:t>
            </a:r>
            <a:r>
              <a:rPr sz="2400" dirty="0">
                <a:latin typeface="Calibri"/>
                <a:cs typeface="Calibri"/>
              </a:rPr>
              <a:t>forwarded</a:t>
            </a:r>
            <a:r>
              <a:rPr sz="2400" spc="575" dirty="0">
                <a:latin typeface="Calibri"/>
                <a:cs typeface="Calibri"/>
              </a:rPr>
              <a:t> </a:t>
            </a:r>
            <a:r>
              <a:rPr sz="2400" dirty="0">
                <a:latin typeface="Calibri"/>
                <a:cs typeface="Calibri"/>
              </a:rPr>
              <a:t>to</a:t>
            </a:r>
            <a:r>
              <a:rPr sz="2400" spc="585" dirty="0">
                <a:latin typeface="Calibri"/>
                <a:cs typeface="Calibri"/>
              </a:rPr>
              <a:t> </a:t>
            </a:r>
            <a:r>
              <a:rPr sz="2400" dirty="0">
                <a:latin typeface="Calibri"/>
                <a:cs typeface="Calibri"/>
              </a:rPr>
              <a:t>their</a:t>
            </a:r>
            <a:r>
              <a:rPr sz="2400" spc="590" dirty="0">
                <a:latin typeface="Calibri"/>
                <a:cs typeface="Calibri"/>
              </a:rPr>
              <a:t> </a:t>
            </a:r>
            <a:r>
              <a:rPr sz="2400" i="1" dirty="0">
                <a:solidFill>
                  <a:srgbClr val="00AF50"/>
                </a:solidFill>
                <a:latin typeface="Calibri"/>
                <a:cs typeface="Calibri"/>
              </a:rPr>
              <a:t>destination,either</a:t>
            </a:r>
            <a:r>
              <a:rPr sz="2400" i="1" spc="590" dirty="0">
                <a:solidFill>
                  <a:srgbClr val="00AF50"/>
                </a:solidFill>
                <a:latin typeface="Calibri"/>
                <a:cs typeface="Calibri"/>
              </a:rPr>
              <a:t> </a:t>
            </a:r>
            <a:r>
              <a:rPr sz="2400" i="1" dirty="0">
                <a:solidFill>
                  <a:srgbClr val="00AF50"/>
                </a:solidFill>
                <a:latin typeface="Calibri"/>
                <a:cs typeface="Calibri"/>
              </a:rPr>
              <a:t>inside</a:t>
            </a:r>
            <a:r>
              <a:rPr sz="2400" i="1" spc="595" dirty="0">
                <a:solidFill>
                  <a:srgbClr val="00AF50"/>
                </a:solidFill>
                <a:latin typeface="Calibri"/>
                <a:cs typeface="Calibri"/>
              </a:rPr>
              <a:t> </a:t>
            </a:r>
            <a:r>
              <a:rPr sz="2400" i="1" dirty="0">
                <a:solidFill>
                  <a:srgbClr val="00AF50"/>
                </a:solidFill>
                <a:latin typeface="Calibri"/>
                <a:cs typeface="Calibri"/>
              </a:rPr>
              <a:t>or</a:t>
            </a:r>
            <a:r>
              <a:rPr sz="2400" i="1" spc="575" dirty="0">
                <a:solidFill>
                  <a:srgbClr val="00AF50"/>
                </a:solidFill>
                <a:latin typeface="Calibri"/>
                <a:cs typeface="Calibri"/>
              </a:rPr>
              <a:t> </a:t>
            </a:r>
            <a:r>
              <a:rPr sz="2400" i="1" dirty="0">
                <a:solidFill>
                  <a:srgbClr val="00AF50"/>
                </a:solidFill>
                <a:latin typeface="Calibri"/>
                <a:cs typeface="Calibri"/>
              </a:rPr>
              <a:t>outside</a:t>
            </a:r>
            <a:r>
              <a:rPr sz="2400" i="1" spc="585" dirty="0">
                <a:solidFill>
                  <a:srgbClr val="00AF50"/>
                </a:solidFill>
                <a:latin typeface="Calibri"/>
                <a:cs typeface="Calibri"/>
              </a:rPr>
              <a:t> </a:t>
            </a:r>
            <a:r>
              <a:rPr sz="2400" i="1" spc="-25" dirty="0">
                <a:solidFill>
                  <a:srgbClr val="00AF50"/>
                </a:solidFill>
                <a:latin typeface="Calibri"/>
                <a:cs typeface="Calibri"/>
              </a:rPr>
              <a:t>the 	</a:t>
            </a:r>
            <a:r>
              <a:rPr sz="2400" i="1" dirty="0">
                <a:solidFill>
                  <a:srgbClr val="00AF50"/>
                </a:solidFill>
                <a:latin typeface="Calibri"/>
                <a:cs typeface="Calibri"/>
              </a:rPr>
              <a:t>mesh</a:t>
            </a:r>
            <a:r>
              <a:rPr sz="2400" i="1" spc="-65" dirty="0">
                <a:solidFill>
                  <a:srgbClr val="00AF50"/>
                </a:solidFill>
                <a:latin typeface="Calibri"/>
                <a:cs typeface="Calibri"/>
              </a:rPr>
              <a:t> </a:t>
            </a:r>
            <a:r>
              <a:rPr sz="2400" i="1" spc="-10" dirty="0">
                <a:solidFill>
                  <a:srgbClr val="00AF50"/>
                </a:solidFill>
                <a:latin typeface="Calibri"/>
                <a:cs typeface="Calibri"/>
              </a:rPr>
              <a:t>domain.</a:t>
            </a:r>
            <a:endParaRPr sz="2400">
              <a:latin typeface="Calibri"/>
              <a:cs typeface="Calibri"/>
            </a:endParaRPr>
          </a:p>
          <a:p>
            <a:pPr marL="353060" marR="6350" indent="-340360" algn="just">
              <a:lnSpc>
                <a:spcPct val="100000"/>
              </a:lnSpc>
              <a:spcBef>
                <a:spcPts val="575"/>
              </a:spcBef>
              <a:buFont typeface="Arial MT"/>
              <a:buChar char="•"/>
              <a:tabLst>
                <a:tab pos="355600" algn="l"/>
              </a:tabLst>
            </a:pPr>
            <a:r>
              <a:rPr sz="2400" i="1" dirty="0">
                <a:solidFill>
                  <a:srgbClr val="00AF50"/>
                </a:solidFill>
                <a:latin typeface="Calibri"/>
                <a:cs typeface="Calibri"/>
              </a:rPr>
              <a:t>Each</a:t>
            </a:r>
            <a:r>
              <a:rPr sz="2400" i="1" spc="320" dirty="0">
                <a:solidFill>
                  <a:srgbClr val="00AF50"/>
                </a:solidFill>
                <a:latin typeface="Calibri"/>
                <a:cs typeface="Calibri"/>
              </a:rPr>
              <a:t> </a:t>
            </a:r>
            <a:r>
              <a:rPr sz="2400" i="1" spc="-10" dirty="0">
                <a:solidFill>
                  <a:srgbClr val="00AF50"/>
                </a:solidFill>
                <a:latin typeface="Calibri"/>
                <a:cs typeface="Calibri"/>
              </a:rPr>
              <a:t>full-</a:t>
            </a:r>
            <a:r>
              <a:rPr sz="2400" i="1" dirty="0">
                <a:solidFill>
                  <a:srgbClr val="00AF50"/>
                </a:solidFill>
                <a:latin typeface="Calibri"/>
                <a:cs typeface="Calibri"/>
              </a:rPr>
              <a:t>functioning</a:t>
            </a:r>
            <a:r>
              <a:rPr sz="2400" i="1" spc="330" dirty="0">
                <a:solidFill>
                  <a:srgbClr val="00AF50"/>
                </a:solidFill>
                <a:latin typeface="Calibri"/>
                <a:cs typeface="Calibri"/>
              </a:rPr>
              <a:t> </a:t>
            </a:r>
            <a:r>
              <a:rPr sz="2400" i="1" dirty="0">
                <a:solidFill>
                  <a:srgbClr val="00AF50"/>
                </a:solidFill>
                <a:latin typeface="Calibri"/>
                <a:cs typeface="Calibri"/>
              </a:rPr>
              <a:t>node</a:t>
            </a:r>
            <a:r>
              <a:rPr sz="2400" i="1" spc="330" dirty="0">
                <a:solidFill>
                  <a:srgbClr val="00AF50"/>
                </a:solidFill>
                <a:latin typeface="Calibri"/>
                <a:cs typeface="Calibri"/>
              </a:rPr>
              <a:t> </a:t>
            </a:r>
            <a:r>
              <a:rPr sz="2400" dirty="0">
                <a:latin typeface="Calibri"/>
                <a:cs typeface="Calibri"/>
              </a:rPr>
              <a:t>acts</a:t>
            </a:r>
            <a:r>
              <a:rPr sz="2400" spc="320" dirty="0">
                <a:latin typeface="Calibri"/>
                <a:cs typeface="Calibri"/>
              </a:rPr>
              <a:t> </a:t>
            </a:r>
            <a:r>
              <a:rPr sz="2400" dirty="0">
                <a:latin typeface="Calibri"/>
                <a:cs typeface="Calibri"/>
              </a:rPr>
              <a:t>as</a:t>
            </a:r>
            <a:r>
              <a:rPr sz="2400" spc="310" dirty="0">
                <a:latin typeface="Calibri"/>
                <a:cs typeface="Calibri"/>
              </a:rPr>
              <a:t> </a:t>
            </a:r>
            <a:r>
              <a:rPr sz="2400" dirty="0">
                <a:latin typeface="Calibri"/>
                <a:cs typeface="Calibri"/>
              </a:rPr>
              <a:t>an</a:t>
            </a:r>
            <a:r>
              <a:rPr sz="2400" spc="320" dirty="0">
                <a:latin typeface="Calibri"/>
                <a:cs typeface="Calibri"/>
              </a:rPr>
              <a:t> </a:t>
            </a:r>
            <a:r>
              <a:rPr sz="2400" i="1" dirty="0">
                <a:solidFill>
                  <a:srgbClr val="00AF50"/>
                </a:solidFill>
                <a:latin typeface="Calibri"/>
                <a:cs typeface="Calibri"/>
              </a:rPr>
              <a:t>IP</a:t>
            </a:r>
            <a:r>
              <a:rPr sz="2400" i="1" spc="315" dirty="0">
                <a:solidFill>
                  <a:srgbClr val="00AF50"/>
                </a:solidFill>
                <a:latin typeface="Calibri"/>
                <a:cs typeface="Calibri"/>
              </a:rPr>
              <a:t> </a:t>
            </a:r>
            <a:r>
              <a:rPr sz="2400" i="1" dirty="0">
                <a:solidFill>
                  <a:srgbClr val="00AF50"/>
                </a:solidFill>
                <a:latin typeface="Calibri"/>
                <a:cs typeface="Calibri"/>
              </a:rPr>
              <a:t>router</a:t>
            </a:r>
            <a:r>
              <a:rPr sz="2400" dirty="0">
                <a:latin typeface="Calibri"/>
                <a:cs typeface="Calibri"/>
              </a:rPr>
              <a:t>,</a:t>
            </a:r>
            <a:r>
              <a:rPr sz="2400" spc="320" dirty="0">
                <a:latin typeface="Calibri"/>
                <a:cs typeface="Calibri"/>
              </a:rPr>
              <a:t> </a:t>
            </a:r>
            <a:r>
              <a:rPr sz="2400" dirty="0">
                <a:latin typeface="Calibri"/>
                <a:cs typeface="Calibri"/>
              </a:rPr>
              <a:t>so</a:t>
            </a:r>
            <a:r>
              <a:rPr sz="2400" spc="315" dirty="0">
                <a:latin typeface="Calibri"/>
                <a:cs typeface="Calibri"/>
              </a:rPr>
              <a:t> </a:t>
            </a:r>
            <a:r>
              <a:rPr sz="2400" dirty="0">
                <a:latin typeface="Calibri"/>
                <a:cs typeface="Calibri"/>
              </a:rPr>
              <a:t>each</a:t>
            </a:r>
            <a:r>
              <a:rPr sz="2400" spc="330" dirty="0">
                <a:latin typeface="Calibri"/>
                <a:cs typeface="Calibri"/>
              </a:rPr>
              <a:t> </a:t>
            </a:r>
            <a:r>
              <a:rPr sz="2400" spc="-20" dirty="0">
                <a:latin typeface="Calibri"/>
                <a:cs typeface="Calibri"/>
              </a:rPr>
              <a:t>link 	</a:t>
            </a:r>
            <a:r>
              <a:rPr sz="2400" dirty="0">
                <a:latin typeface="Calibri"/>
                <a:cs typeface="Calibri"/>
              </a:rPr>
              <a:t>layer</a:t>
            </a:r>
            <a:r>
              <a:rPr sz="2400" spc="-45" dirty="0">
                <a:latin typeface="Calibri"/>
                <a:cs typeface="Calibri"/>
              </a:rPr>
              <a:t> </a:t>
            </a:r>
            <a:r>
              <a:rPr sz="2400" dirty="0">
                <a:latin typeface="Calibri"/>
                <a:cs typeface="Calibri"/>
              </a:rPr>
              <a:t>hop</a:t>
            </a:r>
            <a:r>
              <a:rPr sz="2400" spc="-40" dirty="0">
                <a:latin typeface="Calibri"/>
                <a:cs typeface="Calibri"/>
              </a:rPr>
              <a:t> </a:t>
            </a:r>
            <a:r>
              <a:rPr sz="2400" dirty="0">
                <a:latin typeface="Calibri"/>
                <a:cs typeface="Calibri"/>
              </a:rPr>
              <a:t>is</a:t>
            </a:r>
            <a:r>
              <a:rPr sz="2400" spc="-30" dirty="0">
                <a:latin typeface="Calibri"/>
                <a:cs typeface="Calibri"/>
              </a:rPr>
              <a:t> </a:t>
            </a:r>
            <a:r>
              <a:rPr sz="2400" dirty="0">
                <a:latin typeface="Calibri"/>
                <a:cs typeface="Calibri"/>
              </a:rPr>
              <a:t>an</a:t>
            </a:r>
            <a:r>
              <a:rPr sz="2400" spc="-35" dirty="0">
                <a:latin typeface="Calibri"/>
                <a:cs typeface="Calibri"/>
              </a:rPr>
              <a:t> </a:t>
            </a:r>
            <a:r>
              <a:rPr sz="2400" dirty="0">
                <a:latin typeface="Calibri"/>
                <a:cs typeface="Calibri"/>
              </a:rPr>
              <a:t>IP</a:t>
            </a:r>
            <a:r>
              <a:rPr sz="2400" spc="-35" dirty="0">
                <a:latin typeface="Calibri"/>
                <a:cs typeface="Calibri"/>
              </a:rPr>
              <a:t> </a:t>
            </a:r>
            <a:r>
              <a:rPr sz="2400" spc="-20" dirty="0">
                <a:latin typeface="Calibri"/>
                <a:cs typeface="Calibri"/>
              </a:rPr>
              <a:t>hop.</a:t>
            </a:r>
            <a:endParaRPr sz="2400">
              <a:latin typeface="Calibri"/>
              <a:cs typeface="Calibri"/>
            </a:endParaRPr>
          </a:p>
          <a:p>
            <a:pPr marL="353060" marR="5080" indent="-340360" algn="just">
              <a:lnSpc>
                <a:spcPct val="100000"/>
              </a:lnSpc>
              <a:spcBef>
                <a:spcPts val="580"/>
              </a:spcBef>
              <a:buFont typeface="Arial MT"/>
              <a:buChar char="•"/>
              <a:tabLst>
                <a:tab pos="355600" algn="l"/>
              </a:tabLst>
            </a:pPr>
            <a:r>
              <a:rPr sz="2400" dirty="0">
                <a:latin typeface="Calibri"/>
                <a:cs typeface="Calibri"/>
              </a:rPr>
              <a:t>When</a:t>
            </a:r>
            <a:r>
              <a:rPr sz="2400" spc="195" dirty="0">
                <a:latin typeface="Calibri"/>
                <a:cs typeface="Calibri"/>
              </a:rPr>
              <a:t> </a:t>
            </a:r>
            <a:r>
              <a:rPr sz="2400" dirty="0">
                <a:latin typeface="Calibri"/>
                <a:cs typeface="Calibri"/>
              </a:rPr>
              <a:t>a</a:t>
            </a:r>
            <a:r>
              <a:rPr sz="2400" spc="210" dirty="0">
                <a:latin typeface="Calibri"/>
                <a:cs typeface="Calibri"/>
              </a:rPr>
              <a:t> </a:t>
            </a:r>
            <a:r>
              <a:rPr sz="2400" dirty="0">
                <a:latin typeface="Calibri"/>
                <a:cs typeface="Calibri"/>
              </a:rPr>
              <a:t>LoWPAN</a:t>
            </a:r>
            <a:r>
              <a:rPr sz="2400" spc="204" dirty="0">
                <a:latin typeface="Calibri"/>
                <a:cs typeface="Calibri"/>
              </a:rPr>
              <a:t> </a:t>
            </a:r>
            <a:r>
              <a:rPr sz="2400" dirty="0">
                <a:latin typeface="Calibri"/>
                <a:cs typeface="Calibri"/>
              </a:rPr>
              <a:t>has</a:t>
            </a:r>
            <a:r>
              <a:rPr sz="2400" spc="195" dirty="0">
                <a:latin typeface="Calibri"/>
                <a:cs typeface="Calibri"/>
              </a:rPr>
              <a:t> </a:t>
            </a:r>
            <a:r>
              <a:rPr sz="2400" dirty="0">
                <a:latin typeface="Calibri"/>
                <a:cs typeface="Calibri"/>
              </a:rPr>
              <a:t>been</a:t>
            </a:r>
            <a:r>
              <a:rPr sz="2400" spc="204" dirty="0">
                <a:latin typeface="Calibri"/>
                <a:cs typeface="Calibri"/>
              </a:rPr>
              <a:t> </a:t>
            </a:r>
            <a:r>
              <a:rPr sz="2400" dirty="0">
                <a:latin typeface="Calibri"/>
                <a:cs typeface="Calibri"/>
              </a:rPr>
              <a:t>implemented</a:t>
            </a:r>
            <a:r>
              <a:rPr sz="2400" spc="220" dirty="0">
                <a:latin typeface="Calibri"/>
                <a:cs typeface="Calibri"/>
              </a:rPr>
              <a:t> </a:t>
            </a:r>
            <a:r>
              <a:rPr sz="2400" dirty="0">
                <a:latin typeface="Calibri"/>
                <a:cs typeface="Calibri"/>
              </a:rPr>
              <a:t>using</a:t>
            </a:r>
            <a:r>
              <a:rPr sz="2400" spc="200" dirty="0">
                <a:latin typeface="Calibri"/>
                <a:cs typeface="Calibri"/>
              </a:rPr>
              <a:t> </a:t>
            </a:r>
            <a:r>
              <a:rPr sz="2400" dirty="0">
                <a:latin typeface="Calibri"/>
                <a:cs typeface="Calibri"/>
              </a:rPr>
              <a:t>different</a:t>
            </a:r>
            <a:r>
              <a:rPr sz="2400" spc="215" dirty="0">
                <a:latin typeface="Calibri"/>
                <a:cs typeface="Calibri"/>
              </a:rPr>
              <a:t> </a:t>
            </a:r>
            <a:r>
              <a:rPr sz="2400" spc="-20" dirty="0">
                <a:latin typeface="Calibri"/>
                <a:cs typeface="Calibri"/>
              </a:rPr>
              <a:t>link 	</a:t>
            </a:r>
            <a:r>
              <a:rPr sz="2400" dirty="0">
                <a:latin typeface="Calibri"/>
                <a:cs typeface="Calibri"/>
              </a:rPr>
              <a:t>layer</a:t>
            </a:r>
            <a:r>
              <a:rPr sz="2400" spc="-55" dirty="0">
                <a:latin typeface="Calibri"/>
                <a:cs typeface="Calibri"/>
              </a:rPr>
              <a:t> </a:t>
            </a:r>
            <a:r>
              <a:rPr sz="2400" spc="-10" dirty="0">
                <a:latin typeface="Calibri"/>
                <a:cs typeface="Calibri"/>
              </a:rPr>
              <a:t>technologies,</a:t>
            </a:r>
            <a:r>
              <a:rPr sz="2400" spc="-60" dirty="0">
                <a:latin typeface="Calibri"/>
                <a:cs typeface="Calibri"/>
              </a:rPr>
              <a:t> </a:t>
            </a:r>
            <a:r>
              <a:rPr sz="2400" dirty="0">
                <a:latin typeface="Calibri"/>
                <a:cs typeface="Calibri"/>
              </a:rPr>
              <a:t>a</a:t>
            </a:r>
            <a:r>
              <a:rPr sz="2400" spc="-55" dirty="0">
                <a:latin typeface="Calibri"/>
                <a:cs typeface="Calibri"/>
              </a:rPr>
              <a:t> </a:t>
            </a:r>
            <a:r>
              <a:rPr sz="2400" b="1" spc="-20" dirty="0">
                <a:latin typeface="Calibri"/>
                <a:cs typeface="Calibri"/>
              </a:rPr>
              <a:t>mesh-</a:t>
            </a:r>
            <a:r>
              <a:rPr sz="2400" b="1" dirty="0">
                <a:latin typeface="Calibri"/>
                <a:cs typeface="Calibri"/>
              </a:rPr>
              <a:t>over</a:t>
            </a:r>
            <a:r>
              <a:rPr sz="2400" b="1" spc="-40" dirty="0">
                <a:latin typeface="Calibri"/>
                <a:cs typeface="Calibri"/>
              </a:rPr>
              <a:t> </a:t>
            </a:r>
            <a:r>
              <a:rPr sz="2400" b="1" dirty="0">
                <a:latin typeface="Calibri"/>
                <a:cs typeface="Calibri"/>
              </a:rPr>
              <a:t>routing</a:t>
            </a:r>
            <a:r>
              <a:rPr sz="2400" b="1" spc="-40" dirty="0">
                <a:latin typeface="Calibri"/>
                <a:cs typeface="Calibri"/>
              </a:rPr>
              <a:t> </a:t>
            </a:r>
            <a:r>
              <a:rPr sz="2400" b="1" dirty="0">
                <a:latin typeface="Calibri"/>
                <a:cs typeface="Calibri"/>
              </a:rPr>
              <a:t>setup</a:t>
            </a:r>
            <a:r>
              <a:rPr sz="2400" b="1" spc="-45" dirty="0">
                <a:latin typeface="Calibri"/>
                <a:cs typeface="Calibri"/>
              </a:rPr>
              <a:t> </a:t>
            </a:r>
            <a:r>
              <a:rPr sz="2400" b="1" dirty="0">
                <a:latin typeface="Calibri"/>
                <a:cs typeface="Calibri"/>
              </a:rPr>
              <a:t>is</a:t>
            </a:r>
            <a:r>
              <a:rPr sz="2400" b="1" spc="-40" dirty="0">
                <a:latin typeface="Calibri"/>
                <a:cs typeface="Calibri"/>
              </a:rPr>
              <a:t> </a:t>
            </a:r>
            <a:r>
              <a:rPr sz="2400" b="1" spc="-10" dirty="0">
                <a:latin typeface="Calibri"/>
                <a:cs typeface="Calibri"/>
              </a:rPr>
              <a:t>useful.</a:t>
            </a:r>
            <a:endParaRPr sz="2400">
              <a:latin typeface="Calibri"/>
              <a:cs typeface="Calibri"/>
            </a:endParaRPr>
          </a:p>
          <a:p>
            <a:pPr>
              <a:lnSpc>
                <a:spcPct val="100000"/>
              </a:lnSpc>
              <a:spcBef>
                <a:spcPts val="1100"/>
              </a:spcBef>
              <a:buFont typeface="Arial MT"/>
              <a:buChar char="•"/>
            </a:pPr>
            <a:endParaRPr sz="2400">
              <a:latin typeface="Calibri"/>
              <a:cs typeface="Calibri"/>
            </a:endParaRPr>
          </a:p>
          <a:p>
            <a:pPr marL="353060" marR="5080" indent="-340360" algn="just">
              <a:lnSpc>
                <a:spcPct val="100000"/>
              </a:lnSpc>
              <a:spcBef>
                <a:spcPts val="5"/>
              </a:spcBef>
              <a:buFont typeface="Arial MT"/>
              <a:buChar char="•"/>
              <a:tabLst>
                <a:tab pos="355600" algn="l"/>
              </a:tabLst>
            </a:pPr>
            <a:r>
              <a:rPr sz="2400" dirty="0">
                <a:latin typeface="Calibri"/>
                <a:cs typeface="Calibri"/>
              </a:rPr>
              <a:t>While</a:t>
            </a:r>
            <a:r>
              <a:rPr sz="2400" spc="335" dirty="0">
                <a:latin typeface="Calibri"/>
                <a:cs typeface="Calibri"/>
              </a:rPr>
              <a:t>  </a:t>
            </a:r>
            <a:r>
              <a:rPr sz="2400" dirty="0">
                <a:latin typeface="Calibri"/>
                <a:cs typeface="Calibri"/>
              </a:rPr>
              <a:t>traditional</a:t>
            </a:r>
            <a:r>
              <a:rPr sz="2400" spc="340" dirty="0">
                <a:latin typeface="Calibri"/>
                <a:cs typeface="Calibri"/>
              </a:rPr>
              <a:t>  </a:t>
            </a:r>
            <a:r>
              <a:rPr sz="2400" dirty="0">
                <a:latin typeface="Calibri"/>
                <a:cs typeface="Calibri"/>
              </a:rPr>
              <a:t>IP</a:t>
            </a:r>
            <a:r>
              <a:rPr sz="2400" spc="330" dirty="0">
                <a:latin typeface="Calibri"/>
                <a:cs typeface="Calibri"/>
              </a:rPr>
              <a:t>  </a:t>
            </a:r>
            <a:r>
              <a:rPr sz="2400" dirty="0">
                <a:latin typeface="Calibri"/>
                <a:cs typeface="Calibri"/>
              </a:rPr>
              <a:t>routing</a:t>
            </a:r>
            <a:r>
              <a:rPr sz="2400" spc="330" dirty="0">
                <a:latin typeface="Calibri"/>
                <a:cs typeface="Calibri"/>
              </a:rPr>
              <a:t>  </a:t>
            </a:r>
            <a:r>
              <a:rPr sz="2400" dirty="0">
                <a:latin typeface="Calibri"/>
                <a:cs typeface="Calibri"/>
              </a:rPr>
              <a:t>protocols</a:t>
            </a:r>
            <a:r>
              <a:rPr sz="2400" spc="330" dirty="0">
                <a:latin typeface="Calibri"/>
                <a:cs typeface="Calibri"/>
              </a:rPr>
              <a:t>  </a:t>
            </a:r>
            <a:r>
              <a:rPr sz="2400" dirty="0">
                <a:latin typeface="Calibri"/>
                <a:cs typeface="Calibri"/>
              </a:rPr>
              <a:t>can</a:t>
            </a:r>
            <a:r>
              <a:rPr sz="2400" spc="330" dirty="0">
                <a:latin typeface="Calibri"/>
                <a:cs typeface="Calibri"/>
              </a:rPr>
              <a:t>  </a:t>
            </a:r>
            <a:r>
              <a:rPr sz="2400" dirty="0">
                <a:latin typeface="Calibri"/>
                <a:cs typeface="Calibri"/>
              </a:rPr>
              <a:t>be</a:t>
            </a:r>
            <a:r>
              <a:rPr sz="2400" spc="340" dirty="0">
                <a:latin typeface="Calibri"/>
                <a:cs typeface="Calibri"/>
              </a:rPr>
              <a:t>  </a:t>
            </a:r>
            <a:r>
              <a:rPr sz="2400" dirty="0">
                <a:latin typeface="Calibri"/>
                <a:cs typeface="Calibri"/>
              </a:rPr>
              <a:t>used,</a:t>
            </a:r>
            <a:r>
              <a:rPr sz="2400" spc="330" dirty="0">
                <a:latin typeface="Calibri"/>
                <a:cs typeface="Calibri"/>
              </a:rPr>
              <a:t>  </a:t>
            </a:r>
            <a:r>
              <a:rPr sz="2400" spc="-50" dirty="0">
                <a:latin typeface="Calibri"/>
                <a:cs typeface="Calibri"/>
              </a:rPr>
              <a:t>a 	</a:t>
            </a:r>
            <a:r>
              <a:rPr sz="2400" dirty="0">
                <a:latin typeface="Calibri"/>
                <a:cs typeface="Calibri"/>
              </a:rPr>
              <a:t>specialized</a:t>
            </a:r>
            <a:r>
              <a:rPr sz="2400" spc="125" dirty="0">
                <a:latin typeface="Calibri"/>
                <a:cs typeface="Calibri"/>
              </a:rPr>
              <a:t> </a:t>
            </a:r>
            <a:r>
              <a:rPr sz="2400" dirty="0">
                <a:latin typeface="Calibri"/>
                <a:cs typeface="Calibri"/>
              </a:rPr>
              <a:t>routing</a:t>
            </a:r>
            <a:r>
              <a:rPr sz="2400" spc="125" dirty="0">
                <a:latin typeface="Calibri"/>
                <a:cs typeface="Calibri"/>
              </a:rPr>
              <a:t> </a:t>
            </a:r>
            <a:r>
              <a:rPr sz="2400" dirty="0">
                <a:latin typeface="Calibri"/>
                <a:cs typeface="Calibri"/>
              </a:rPr>
              <a:t>protocol</a:t>
            </a:r>
            <a:r>
              <a:rPr sz="2400" spc="125" dirty="0">
                <a:latin typeface="Calibri"/>
                <a:cs typeface="Calibri"/>
              </a:rPr>
              <a:t> </a:t>
            </a:r>
            <a:r>
              <a:rPr sz="2400" dirty="0">
                <a:latin typeface="Calibri"/>
                <a:cs typeface="Calibri"/>
              </a:rPr>
              <a:t>for</a:t>
            </a:r>
            <a:r>
              <a:rPr sz="2400" spc="130" dirty="0">
                <a:latin typeface="Calibri"/>
                <a:cs typeface="Calibri"/>
              </a:rPr>
              <a:t> </a:t>
            </a:r>
            <a:r>
              <a:rPr sz="2400" dirty="0">
                <a:latin typeface="Calibri"/>
                <a:cs typeface="Calibri"/>
              </a:rPr>
              <a:t>smart</a:t>
            </a:r>
            <a:r>
              <a:rPr sz="2400" spc="145" dirty="0">
                <a:latin typeface="Calibri"/>
                <a:cs typeface="Calibri"/>
              </a:rPr>
              <a:t> </a:t>
            </a:r>
            <a:r>
              <a:rPr sz="2400" dirty="0">
                <a:latin typeface="Calibri"/>
                <a:cs typeface="Calibri"/>
              </a:rPr>
              <a:t>objects,</a:t>
            </a:r>
            <a:r>
              <a:rPr sz="2400" spc="125" dirty="0">
                <a:latin typeface="Calibri"/>
                <a:cs typeface="Calibri"/>
              </a:rPr>
              <a:t> </a:t>
            </a:r>
            <a:r>
              <a:rPr sz="2400" dirty="0">
                <a:latin typeface="Calibri"/>
                <a:cs typeface="Calibri"/>
              </a:rPr>
              <a:t>such</a:t>
            </a:r>
            <a:r>
              <a:rPr sz="2400" spc="140" dirty="0">
                <a:latin typeface="Calibri"/>
                <a:cs typeface="Calibri"/>
              </a:rPr>
              <a:t> </a:t>
            </a:r>
            <a:r>
              <a:rPr sz="2400" dirty="0">
                <a:latin typeface="Calibri"/>
                <a:cs typeface="Calibri"/>
              </a:rPr>
              <a:t>as</a:t>
            </a:r>
            <a:r>
              <a:rPr sz="2400" spc="135" dirty="0">
                <a:latin typeface="Calibri"/>
                <a:cs typeface="Calibri"/>
              </a:rPr>
              <a:t> </a:t>
            </a:r>
            <a:r>
              <a:rPr sz="2400" b="1" dirty="0">
                <a:latin typeface="Calibri"/>
                <a:cs typeface="Calibri"/>
              </a:rPr>
              <a:t>RPL</a:t>
            </a:r>
            <a:r>
              <a:rPr sz="2400" dirty="0">
                <a:latin typeface="Calibri"/>
                <a:cs typeface="Calibri"/>
              </a:rPr>
              <a:t>,</a:t>
            </a:r>
            <a:r>
              <a:rPr sz="2400" spc="125" dirty="0">
                <a:latin typeface="Calibri"/>
                <a:cs typeface="Calibri"/>
              </a:rPr>
              <a:t> </a:t>
            </a:r>
            <a:r>
              <a:rPr sz="2400" spc="-25" dirty="0">
                <a:latin typeface="Calibri"/>
                <a:cs typeface="Calibri"/>
              </a:rPr>
              <a:t>is 	</a:t>
            </a:r>
            <a:r>
              <a:rPr sz="2400" spc="-10" dirty="0">
                <a:latin typeface="Calibri"/>
                <a:cs typeface="Calibri"/>
              </a:rPr>
              <a:t>recommended.</a:t>
            </a:r>
            <a:endParaRPr sz="2400">
              <a:latin typeface="Calibri"/>
              <a:cs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21432" y="126619"/>
            <a:ext cx="4504055" cy="696595"/>
          </a:xfrm>
          <a:prstGeom prst="rect">
            <a:avLst/>
          </a:prstGeom>
        </p:spPr>
        <p:txBody>
          <a:bodyPr vert="horz" wrap="square" lIns="0" tIns="12700" rIns="0" bIns="0" rtlCol="0">
            <a:spAutoFit/>
          </a:bodyPr>
          <a:lstStyle/>
          <a:p>
            <a:pPr marL="12700">
              <a:lnSpc>
                <a:spcPct val="100000"/>
              </a:lnSpc>
              <a:spcBef>
                <a:spcPts val="100"/>
              </a:spcBef>
            </a:pPr>
            <a:r>
              <a:rPr sz="4400" dirty="0">
                <a:solidFill>
                  <a:srgbClr val="00AF50"/>
                </a:solidFill>
              </a:rPr>
              <a:t>6Lo</a:t>
            </a:r>
            <a:r>
              <a:rPr sz="4400" spc="-105" dirty="0">
                <a:solidFill>
                  <a:srgbClr val="00AF50"/>
                </a:solidFill>
              </a:rPr>
              <a:t> </a:t>
            </a:r>
            <a:r>
              <a:rPr sz="4400" dirty="0">
                <a:solidFill>
                  <a:srgbClr val="00AF50"/>
                </a:solidFill>
              </a:rPr>
              <a:t>Working</a:t>
            </a:r>
            <a:r>
              <a:rPr sz="4400" spc="-95" dirty="0">
                <a:solidFill>
                  <a:srgbClr val="00AF50"/>
                </a:solidFill>
              </a:rPr>
              <a:t> </a:t>
            </a:r>
            <a:r>
              <a:rPr sz="4400" spc="-10" dirty="0">
                <a:solidFill>
                  <a:srgbClr val="00AF50"/>
                </a:solidFill>
              </a:rPr>
              <a:t>Group</a:t>
            </a:r>
            <a:endParaRPr sz="4400"/>
          </a:p>
        </p:txBody>
      </p:sp>
      <p:sp>
        <p:nvSpPr>
          <p:cNvPr id="3" name="object 3"/>
          <p:cNvSpPr txBox="1"/>
          <p:nvPr/>
        </p:nvSpPr>
        <p:spPr>
          <a:xfrm>
            <a:off x="535940" y="1083310"/>
            <a:ext cx="8066405" cy="4812665"/>
          </a:xfrm>
          <a:prstGeom prst="rect">
            <a:avLst/>
          </a:prstGeom>
        </p:spPr>
        <p:txBody>
          <a:bodyPr vert="horz" wrap="square" lIns="0" tIns="12065" rIns="0" bIns="0" rtlCol="0">
            <a:spAutoFit/>
          </a:bodyPr>
          <a:lstStyle/>
          <a:p>
            <a:pPr marL="354965" indent="-342265">
              <a:lnSpc>
                <a:spcPct val="100000"/>
              </a:lnSpc>
              <a:spcBef>
                <a:spcPts val="95"/>
              </a:spcBef>
              <a:buFont typeface="Arial MT"/>
              <a:buChar char="•"/>
              <a:tabLst>
                <a:tab pos="354965" algn="l"/>
              </a:tabLst>
            </a:pPr>
            <a:r>
              <a:rPr sz="2200" dirty="0">
                <a:latin typeface="Calibri"/>
                <a:cs typeface="Calibri"/>
              </a:rPr>
              <a:t>Focus</a:t>
            </a:r>
            <a:r>
              <a:rPr sz="2200" spc="-20" dirty="0">
                <a:latin typeface="Calibri"/>
                <a:cs typeface="Calibri"/>
              </a:rPr>
              <a:t> </a:t>
            </a:r>
            <a:r>
              <a:rPr sz="2200" dirty="0">
                <a:latin typeface="Calibri"/>
                <a:cs typeface="Calibri"/>
              </a:rPr>
              <a:t>on</a:t>
            </a:r>
            <a:r>
              <a:rPr sz="2200" spc="-15" dirty="0">
                <a:latin typeface="Calibri"/>
                <a:cs typeface="Calibri"/>
              </a:rPr>
              <a:t> </a:t>
            </a:r>
            <a:r>
              <a:rPr sz="2200" dirty="0">
                <a:latin typeface="Calibri"/>
                <a:cs typeface="Calibri"/>
              </a:rPr>
              <a:t>IPv6</a:t>
            </a:r>
            <a:r>
              <a:rPr sz="2200" spc="-30" dirty="0">
                <a:latin typeface="Calibri"/>
                <a:cs typeface="Calibri"/>
              </a:rPr>
              <a:t> </a:t>
            </a:r>
            <a:r>
              <a:rPr sz="2200" dirty="0">
                <a:latin typeface="Calibri"/>
                <a:cs typeface="Calibri"/>
              </a:rPr>
              <a:t>connectivity</a:t>
            </a:r>
            <a:r>
              <a:rPr sz="2200" spc="-10" dirty="0">
                <a:latin typeface="Calibri"/>
                <a:cs typeface="Calibri"/>
              </a:rPr>
              <a:t> </a:t>
            </a:r>
            <a:r>
              <a:rPr sz="2200" dirty="0">
                <a:latin typeface="Calibri"/>
                <a:cs typeface="Calibri"/>
              </a:rPr>
              <a:t>over</a:t>
            </a:r>
            <a:r>
              <a:rPr sz="2200" spc="-10" dirty="0">
                <a:latin typeface="Calibri"/>
                <a:cs typeface="Calibri"/>
              </a:rPr>
              <a:t> </a:t>
            </a:r>
            <a:r>
              <a:rPr sz="2200" spc="-25" dirty="0">
                <a:latin typeface="Calibri"/>
                <a:cs typeface="Calibri"/>
              </a:rPr>
              <a:t>constrained-</a:t>
            </a:r>
            <a:r>
              <a:rPr sz="2200" dirty="0">
                <a:latin typeface="Calibri"/>
                <a:cs typeface="Calibri"/>
              </a:rPr>
              <a:t>node</a:t>
            </a:r>
            <a:r>
              <a:rPr sz="2200" spc="-15" dirty="0">
                <a:latin typeface="Calibri"/>
                <a:cs typeface="Calibri"/>
              </a:rPr>
              <a:t> </a:t>
            </a:r>
            <a:r>
              <a:rPr sz="2200" spc="-10" dirty="0">
                <a:latin typeface="Calibri"/>
                <a:cs typeface="Calibri"/>
              </a:rPr>
              <a:t>networks</a:t>
            </a:r>
            <a:endParaRPr sz="2200">
              <a:latin typeface="Calibri"/>
              <a:cs typeface="Calibri"/>
            </a:endParaRPr>
          </a:p>
          <a:p>
            <a:pPr>
              <a:lnSpc>
                <a:spcPct val="100000"/>
              </a:lnSpc>
              <a:spcBef>
                <a:spcPts val="1035"/>
              </a:spcBef>
              <a:buFont typeface="Arial MT"/>
              <a:buChar char="•"/>
            </a:pPr>
            <a:endParaRPr sz="2200">
              <a:latin typeface="Calibri"/>
              <a:cs typeface="Calibri"/>
            </a:endParaRPr>
          </a:p>
          <a:p>
            <a:pPr marL="354965" indent="-342265">
              <a:lnSpc>
                <a:spcPct val="100000"/>
              </a:lnSpc>
              <a:spcBef>
                <a:spcPts val="5"/>
              </a:spcBef>
              <a:buFont typeface="Arial MT"/>
              <a:buChar char="•"/>
              <a:tabLst>
                <a:tab pos="354965" algn="l"/>
              </a:tabLst>
            </a:pPr>
            <a:r>
              <a:rPr sz="2400" dirty="0">
                <a:latin typeface="Calibri"/>
                <a:cs typeface="Calibri"/>
              </a:rPr>
              <a:t>This</a:t>
            </a:r>
            <a:r>
              <a:rPr sz="2400" spc="-25" dirty="0">
                <a:latin typeface="Calibri"/>
                <a:cs typeface="Calibri"/>
              </a:rPr>
              <a:t> </a:t>
            </a:r>
            <a:r>
              <a:rPr sz="2400" dirty="0">
                <a:latin typeface="Calibri"/>
                <a:cs typeface="Calibri"/>
              </a:rPr>
              <a:t>working</a:t>
            </a:r>
            <a:r>
              <a:rPr sz="2400" spc="-40" dirty="0">
                <a:latin typeface="Calibri"/>
                <a:cs typeface="Calibri"/>
              </a:rPr>
              <a:t> </a:t>
            </a:r>
            <a:r>
              <a:rPr sz="2400" dirty="0">
                <a:latin typeface="Calibri"/>
                <a:cs typeface="Calibri"/>
              </a:rPr>
              <a:t>group</a:t>
            </a:r>
            <a:r>
              <a:rPr sz="2400" spc="-35" dirty="0">
                <a:latin typeface="Calibri"/>
                <a:cs typeface="Calibri"/>
              </a:rPr>
              <a:t> </a:t>
            </a:r>
            <a:r>
              <a:rPr sz="2400" dirty="0">
                <a:latin typeface="Calibri"/>
                <a:cs typeface="Calibri"/>
              </a:rPr>
              <a:t>is</a:t>
            </a:r>
            <a:r>
              <a:rPr sz="2400" spc="-40" dirty="0">
                <a:latin typeface="Calibri"/>
                <a:cs typeface="Calibri"/>
              </a:rPr>
              <a:t> </a:t>
            </a:r>
            <a:r>
              <a:rPr sz="2400" dirty="0">
                <a:latin typeface="Calibri"/>
                <a:cs typeface="Calibri"/>
              </a:rPr>
              <a:t>focused</a:t>
            </a:r>
            <a:r>
              <a:rPr sz="2400" spc="-25" dirty="0">
                <a:latin typeface="Calibri"/>
                <a:cs typeface="Calibri"/>
              </a:rPr>
              <a:t> </a:t>
            </a:r>
            <a:r>
              <a:rPr sz="2400" dirty="0">
                <a:latin typeface="Calibri"/>
                <a:cs typeface="Calibri"/>
              </a:rPr>
              <a:t>on</a:t>
            </a:r>
            <a:r>
              <a:rPr sz="2400" spc="-35" dirty="0">
                <a:latin typeface="Calibri"/>
                <a:cs typeface="Calibri"/>
              </a:rPr>
              <a:t> </a:t>
            </a:r>
            <a:r>
              <a:rPr sz="2400" dirty="0">
                <a:latin typeface="Calibri"/>
                <a:cs typeface="Calibri"/>
              </a:rPr>
              <a:t>the</a:t>
            </a:r>
            <a:r>
              <a:rPr sz="2400" spc="-25" dirty="0">
                <a:latin typeface="Calibri"/>
                <a:cs typeface="Calibri"/>
              </a:rPr>
              <a:t> </a:t>
            </a:r>
            <a:r>
              <a:rPr sz="2400" spc="-10" dirty="0">
                <a:latin typeface="Calibri"/>
                <a:cs typeface="Calibri"/>
              </a:rPr>
              <a:t>following:</a:t>
            </a:r>
            <a:endParaRPr sz="2400">
              <a:latin typeface="Calibri"/>
              <a:cs typeface="Calibri"/>
            </a:endParaRPr>
          </a:p>
          <a:p>
            <a:pPr marL="355600" marR="5080" indent="-342900">
              <a:lnSpc>
                <a:spcPct val="100000"/>
              </a:lnSpc>
              <a:spcBef>
                <a:spcPts val="575"/>
              </a:spcBef>
              <a:buFont typeface="Arial MT"/>
              <a:buChar char="•"/>
              <a:tabLst>
                <a:tab pos="355600" algn="l"/>
              </a:tabLst>
            </a:pPr>
            <a:r>
              <a:rPr sz="2400" b="1" spc="-10" dirty="0">
                <a:latin typeface="Calibri"/>
                <a:cs typeface="Calibri"/>
              </a:rPr>
              <a:t>IPv6-</a:t>
            </a:r>
            <a:r>
              <a:rPr sz="2400" b="1" spc="-25" dirty="0">
                <a:latin typeface="Calibri"/>
                <a:cs typeface="Calibri"/>
              </a:rPr>
              <a:t>over-</a:t>
            </a:r>
            <a:r>
              <a:rPr sz="2400" b="1" dirty="0">
                <a:latin typeface="Calibri"/>
                <a:cs typeface="Calibri"/>
              </a:rPr>
              <a:t>foo</a:t>
            </a:r>
            <a:r>
              <a:rPr sz="2400" b="1" spc="-40" dirty="0">
                <a:latin typeface="Calibri"/>
                <a:cs typeface="Calibri"/>
              </a:rPr>
              <a:t> </a:t>
            </a:r>
            <a:r>
              <a:rPr sz="2400" b="1" spc="-10" dirty="0">
                <a:latin typeface="Calibri"/>
                <a:cs typeface="Calibri"/>
              </a:rPr>
              <a:t>adaptation</a:t>
            </a:r>
            <a:r>
              <a:rPr sz="2400" b="1" spc="-35" dirty="0">
                <a:latin typeface="Calibri"/>
                <a:cs typeface="Calibri"/>
              </a:rPr>
              <a:t> </a:t>
            </a:r>
            <a:r>
              <a:rPr sz="2400" b="1" spc="-10" dirty="0">
                <a:latin typeface="Calibri"/>
                <a:cs typeface="Calibri"/>
              </a:rPr>
              <a:t>layer</a:t>
            </a:r>
            <a:r>
              <a:rPr sz="2400" b="1" spc="-45" dirty="0">
                <a:latin typeface="Calibri"/>
                <a:cs typeface="Calibri"/>
              </a:rPr>
              <a:t> </a:t>
            </a:r>
            <a:r>
              <a:rPr sz="2400" b="1" spc="-10" dirty="0">
                <a:latin typeface="Calibri"/>
                <a:cs typeface="Calibri"/>
              </a:rPr>
              <a:t>specifications</a:t>
            </a:r>
            <a:r>
              <a:rPr sz="2400" b="1" spc="-40" dirty="0">
                <a:latin typeface="Calibri"/>
                <a:cs typeface="Calibri"/>
              </a:rPr>
              <a:t> </a:t>
            </a:r>
            <a:r>
              <a:rPr sz="2400" b="1" dirty="0">
                <a:latin typeface="Calibri"/>
                <a:cs typeface="Calibri"/>
              </a:rPr>
              <a:t>using</a:t>
            </a:r>
            <a:r>
              <a:rPr sz="2400" b="1" spc="-50" dirty="0">
                <a:latin typeface="Calibri"/>
                <a:cs typeface="Calibri"/>
              </a:rPr>
              <a:t> </a:t>
            </a:r>
            <a:r>
              <a:rPr sz="2400" b="1" spc="-10" dirty="0">
                <a:latin typeface="Calibri"/>
                <a:cs typeface="Calibri"/>
              </a:rPr>
              <a:t>6LoWPAN </a:t>
            </a:r>
            <a:r>
              <a:rPr sz="2400" b="1" dirty="0">
                <a:latin typeface="Calibri"/>
                <a:cs typeface="Calibri"/>
              </a:rPr>
              <a:t>technologies</a:t>
            </a:r>
            <a:r>
              <a:rPr sz="2400" b="1" spc="-35" dirty="0">
                <a:latin typeface="Calibri"/>
                <a:cs typeface="Calibri"/>
              </a:rPr>
              <a:t> </a:t>
            </a:r>
            <a:r>
              <a:rPr sz="2400" b="1" dirty="0">
                <a:latin typeface="Calibri"/>
                <a:cs typeface="Calibri"/>
              </a:rPr>
              <a:t>(RFC4944,</a:t>
            </a:r>
            <a:r>
              <a:rPr sz="2400" b="1" spc="-40" dirty="0">
                <a:latin typeface="Calibri"/>
                <a:cs typeface="Calibri"/>
              </a:rPr>
              <a:t> </a:t>
            </a:r>
            <a:r>
              <a:rPr sz="2400" b="1" dirty="0">
                <a:latin typeface="Calibri"/>
                <a:cs typeface="Calibri"/>
              </a:rPr>
              <a:t>RFC6282,</a:t>
            </a:r>
            <a:r>
              <a:rPr sz="2400" b="1" spc="-30" dirty="0">
                <a:latin typeface="Calibri"/>
                <a:cs typeface="Calibri"/>
              </a:rPr>
              <a:t> </a:t>
            </a:r>
            <a:r>
              <a:rPr sz="2400" b="1" dirty="0">
                <a:latin typeface="Calibri"/>
                <a:cs typeface="Calibri"/>
              </a:rPr>
              <a:t>RFC6775)</a:t>
            </a:r>
            <a:r>
              <a:rPr sz="2400" b="1" spc="-25" dirty="0">
                <a:latin typeface="Calibri"/>
                <a:cs typeface="Calibri"/>
              </a:rPr>
              <a:t> </a:t>
            </a:r>
            <a:r>
              <a:rPr sz="2400" b="1" dirty="0">
                <a:latin typeface="Calibri"/>
                <a:cs typeface="Calibri"/>
              </a:rPr>
              <a:t>for</a:t>
            </a:r>
            <a:r>
              <a:rPr sz="2400" b="1" spc="-40" dirty="0">
                <a:latin typeface="Calibri"/>
                <a:cs typeface="Calibri"/>
              </a:rPr>
              <a:t> </a:t>
            </a:r>
            <a:r>
              <a:rPr sz="2400" b="1" dirty="0">
                <a:latin typeface="Calibri"/>
                <a:cs typeface="Calibri"/>
              </a:rPr>
              <a:t>link</a:t>
            </a:r>
            <a:r>
              <a:rPr sz="2400" b="1" spc="-25" dirty="0">
                <a:latin typeface="Calibri"/>
                <a:cs typeface="Calibri"/>
              </a:rPr>
              <a:t> </a:t>
            </a:r>
            <a:r>
              <a:rPr sz="2400" b="1" spc="-10" dirty="0">
                <a:latin typeface="Calibri"/>
                <a:cs typeface="Calibri"/>
              </a:rPr>
              <a:t>layer </a:t>
            </a:r>
            <a:r>
              <a:rPr sz="2400" b="1" dirty="0">
                <a:latin typeface="Calibri"/>
                <a:cs typeface="Calibri"/>
              </a:rPr>
              <a:t>technologies:</a:t>
            </a:r>
            <a:r>
              <a:rPr sz="2400" b="1" spc="-80" dirty="0">
                <a:latin typeface="Calibri"/>
                <a:cs typeface="Calibri"/>
              </a:rPr>
              <a:t> </a:t>
            </a:r>
            <a:r>
              <a:rPr sz="2400" dirty="0">
                <a:latin typeface="Calibri"/>
                <a:cs typeface="Calibri"/>
              </a:rPr>
              <a:t>For</a:t>
            </a:r>
            <a:r>
              <a:rPr sz="2400" spc="-55" dirty="0">
                <a:latin typeface="Calibri"/>
                <a:cs typeface="Calibri"/>
              </a:rPr>
              <a:t> </a:t>
            </a:r>
            <a:r>
              <a:rPr sz="2400" spc="-10" dirty="0">
                <a:latin typeface="Calibri"/>
                <a:cs typeface="Calibri"/>
              </a:rPr>
              <a:t>example,</a:t>
            </a:r>
            <a:r>
              <a:rPr sz="2400" spc="-80" dirty="0">
                <a:latin typeface="Calibri"/>
                <a:cs typeface="Calibri"/>
              </a:rPr>
              <a:t> </a:t>
            </a:r>
            <a:r>
              <a:rPr sz="2400" dirty="0">
                <a:latin typeface="Calibri"/>
                <a:cs typeface="Calibri"/>
              </a:rPr>
              <a:t>this</a:t>
            </a:r>
            <a:r>
              <a:rPr sz="2400" spc="-55" dirty="0">
                <a:latin typeface="Calibri"/>
                <a:cs typeface="Calibri"/>
              </a:rPr>
              <a:t> </a:t>
            </a:r>
            <a:r>
              <a:rPr sz="2400" spc="-10" dirty="0">
                <a:latin typeface="Calibri"/>
                <a:cs typeface="Calibri"/>
              </a:rPr>
              <a:t>includes:</a:t>
            </a:r>
            <a:endParaRPr sz="2400">
              <a:latin typeface="Calibri"/>
              <a:cs typeface="Calibri"/>
            </a:endParaRPr>
          </a:p>
          <a:p>
            <a:pPr marL="756285" lvl="1" indent="-286385">
              <a:lnSpc>
                <a:spcPct val="100000"/>
              </a:lnSpc>
              <a:spcBef>
                <a:spcPts val="509"/>
              </a:spcBef>
              <a:buFont typeface="Arial MT"/>
              <a:buChar char="–"/>
              <a:tabLst>
                <a:tab pos="756285" algn="l"/>
              </a:tabLst>
            </a:pPr>
            <a:r>
              <a:rPr sz="2000" dirty="0">
                <a:latin typeface="Calibri"/>
                <a:cs typeface="Calibri"/>
              </a:rPr>
              <a:t>IPv6</a:t>
            </a:r>
            <a:r>
              <a:rPr sz="2000" spc="-50" dirty="0">
                <a:latin typeface="Calibri"/>
                <a:cs typeface="Calibri"/>
              </a:rPr>
              <a:t> </a:t>
            </a:r>
            <a:r>
              <a:rPr sz="2000" dirty="0">
                <a:latin typeface="Calibri"/>
                <a:cs typeface="Calibri"/>
              </a:rPr>
              <a:t>over</a:t>
            </a:r>
            <a:r>
              <a:rPr sz="2000" spc="-50" dirty="0">
                <a:latin typeface="Calibri"/>
                <a:cs typeface="Calibri"/>
              </a:rPr>
              <a:t> </a:t>
            </a:r>
            <a:r>
              <a:rPr sz="2000" dirty="0">
                <a:latin typeface="Calibri"/>
                <a:cs typeface="Calibri"/>
              </a:rPr>
              <a:t>Bluetooth</a:t>
            </a:r>
            <a:r>
              <a:rPr sz="2000" spc="-55" dirty="0">
                <a:latin typeface="Calibri"/>
                <a:cs typeface="Calibri"/>
              </a:rPr>
              <a:t> </a:t>
            </a:r>
            <a:r>
              <a:rPr sz="2000" dirty="0">
                <a:latin typeface="Calibri"/>
                <a:cs typeface="Calibri"/>
              </a:rPr>
              <a:t>Low</a:t>
            </a:r>
            <a:r>
              <a:rPr sz="2000" spc="-55" dirty="0">
                <a:latin typeface="Calibri"/>
                <a:cs typeface="Calibri"/>
              </a:rPr>
              <a:t> </a:t>
            </a:r>
            <a:r>
              <a:rPr sz="2000" spc="-10" dirty="0">
                <a:latin typeface="Calibri"/>
                <a:cs typeface="Calibri"/>
              </a:rPr>
              <a:t>Energy</a:t>
            </a:r>
            <a:endParaRPr sz="2000">
              <a:latin typeface="Calibri"/>
              <a:cs typeface="Calibri"/>
            </a:endParaRPr>
          </a:p>
          <a:p>
            <a:pPr marL="756285" marR="107950" lvl="1" indent="-287020">
              <a:lnSpc>
                <a:spcPct val="100000"/>
              </a:lnSpc>
              <a:spcBef>
                <a:spcPts val="480"/>
              </a:spcBef>
              <a:buFont typeface="Arial MT"/>
              <a:buChar char="–"/>
              <a:tabLst>
                <a:tab pos="756285" algn="l"/>
              </a:tabLst>
            </a:pPr>
            <a:r>
              <a:rPr sz="2000" spc="-20" dirty="0">
                <a:latin typeface="Calibri"/>
                <a:cs typeface="Calibri"/>
              </a:rPr>
              <a:t>Transmission</a:t>
            </a:r>
            <a:r>
              <a:rPr sz="2000" spc="-15" dirty="0">
                <a:latin typeface="Calibri"/>
                <a:cs typeface="Calibri"/>
              </a:rPr>
              <a:t> </a:t>
            </a:r>
            <a:r>
              <a:rPr sz="2000" dirty="0">
                <a:latin typeface="Calibri"/>
                <a:cs typeface="Calibri"/>
              </a:rPr>
              <a:t>of</a:t>
            </a:r>
            <a:r>
              <a:rPr sz="2000" spc="-35" dirty="0">
                <a:latin typeface="Calibri"/>
                <a:cs typeface="Calibri"/>
              </a:rPr>
              <a:t> </a:t>
            </a:r>
            <a:r>
              <a:rPr sz="2000" dirty="0">
                <a:latin typeface="Calibri"/>
                <a:cs typeface="Calibri"/>
              </a:rPr>
              <a:t>IPv6</a:t>
            </a:r>
            <a:r>
              <a:rPr sz="2000" spc="-25" dirty="0">
                <a:latin typeface="Calibri"/>
                <a:cs typeface="Calibri"/>
              </a:rPr>
              <a:t> </a:t>
            </a:r>
            <a:r>
              <a:rPr sz="2000" spc="-10" dirty="0">
                <a:latin typeface="Calibri"/>
                <a:cs typeface="Calibri"/>
              </a:rPr>
              <a:t>packets</a:t>
            </a:r>
            <a:r>
              <a:rPr sz="2000" spc="-25" dirty="0">
                <a:latin typeface="Calibri"/>
                <a:cs typeface="Calibri"/>
              </a:rPr>
              <a:t> </a:t>
            </a:r>
            <a:r>
              <a:rPr sz="2000" dirty="0">
                <a:latin typeface="Calibri"/>
                <a:cs typeface="Calibri"/>
              </a:rPr>
              <a:t>over</a:t>
            </a:r>
            <a:r>
              <a:rPr sz="2000" spc="-20" dirty="0">
                <a:latin typeface="Calibri"/>
                <a:cs typeface="Calibri"/>
              </a:rPr>
              <a:t> </a:t>
            </a:r>
            <a:r>
              <a:rPr sz="2000" spc="-10" dirty="0">
                <a:latin typeface="Calibri"/>
                <a:cs typeface="Calibri"/>
              </a:rPr>
              <a:t>near-</a:t>
            </a:r>
            <a:r>
              <a:rPr sz="2000" dirty="0">
                <a:latin typeface="Calibri"/>
                <a:cs typeface="Calibri"/>
              </a:rPr>
              <a:t>field</a:t>
            </a:r>
            <a:r>
              <a:rPr sz="2000" spc="-15" dirty="0">
                <a:latin typeface="Calibri"/>
                <a:cs typeface="Calibri"/>
              </a:rPr>
              <a:t> </a:t>
            </a:r>
            <a:r>
              <a:rPr sz="2000" spc="-10" dirty="0">
                <a:latin typeface="Calibri"/>
                <a:cs typeface="Calibri"/>
              </a:rPr>
              <a:t>communication</a:t>
            </a:r>
            <a:r>
              <a:rPr sz="2000" spc="-50" dirty="0">
                <a:latin typeface="Calibri"/>
                <a:cs typeface="Calibri"/>
              </a:rPr>
              <a:t> </a:t>
            </a:r>
            <a:r>
              <a:rPr sz="2000" dirty="0">
                <a:latin typeface="Calibri"/>
                <a:cs typeface="Calibri"/>
              </a:rPr>
              <a:t>IPv6</a:t>
            </a:r>
            <a:r>
              <a:rPr sz="2000" spc="-20" dirty="0">
                <a:latin typeface="Calibri"/>
                <a:cs typeface="Calibri"/>
              </a:rPr>
              <a:t> over </a:t>
            </a:r>
            <a:r>
              <a:rPr sz="2000" spc="-10" dirty="0">
                <a:latin typeface="Calibri"/>
                <a:cs typeface="Calibri"/>
              </a:rPr>
              <a:t>802.11ah</a:t>
            </a:r>
            <a:endParaRPr sz="2000">
              <a:latin typeface="Calibri"/>
              <a:cs typeface="Calibri"/>
            </a:endParaRPr>
          </a:p>
          <a:p>
            <a:pPr marL="756285" lvl="1" indent="-286385">
              <a:lnSpc>
                <a:spcPct val="100000"/>
              </a:lnSpc>
              <a:spcBef>
                <a:spcPts val="480"/>
              </a:spcBef>
              <a:buFont typeface="Arial MT"/>
              <a:buChar char="–"/>
              <a:tabLst>
                <a:tab pos="756285" algn="l"/>
              </a:tabLst>
            </a:pPr>
            <a:r>
              <a:rPr sz="2000" spc="-20" dirty="0">
                <a:latin typeface="Calibri"/>
                <a:cs typeface="Calibri"/>
              </a:rPr>
              <a:t>Transmission</a:t>
            </a:r>
            <a:r>
              <a:rPr sz="2000" spc="-30" dirty="0">
                <a:latin typeface="Calibri"/>
                <a:cs typeface="Calibri"/>
              </a:rPr>
              <a:t> </a:t>
            </a:r>
            <a:r>
              <a:rPr sz="2000" dirty="0">
                <a:latin typeface="Calibri"/>
                <a:cs typeface="Calibri"/>
              </a:rPr>
              <a:t>of</a:t>
            </a:r>
            <a:r>
              <a:rPr sz="2000" spc="-50" dirty="0">
                <a:latin typeface="Calibri"/>
                <a:cs typeface="Calibri"/>
              </a:rPr>
              <a:t> </a:t>
            </a:r>
            <a:r>
              <a:rPr sz="2000" dirty="0">
                <a:latin typeface="Calibri"/>
                <a:cs typeface="Calibri"/>
              </a:rPr>
              <a:t>IPv6</a:t>
            </a:r>
            <a:r>
              <a:rPr sz="2000" spc="-40" dirty="0">
                <a:latin typeface="Calibri"/>
                <a:cs typeface="Calibri"/>
              </a:rPr>
              <a:t> </a:t>
            </a:r>
            <a:r>
              <a:rPr sz="2000" spc="-10" dirty="0">
                <a:latin typeface="Calibri"/>
                <a:cs typeface="Calibri"/>
              </a:rPr>
              <a:t>packets</a:t>
            </a:r>
            <a:r>
              <a:rPr sz="2000" spc="-35" dirty="0">
                <a:latin typeface="Calibri"/>
                <a:cs typeface="Calibri"/>
              </a:rPr>
              <a:t> </a:t>
            </a:r>
            <a:r>
              <a:rPr sz="2000" dirty="0">
                <a:latin typeface="Calibri"/>
                <a:cs typeface="Calibri"/>
              </a:rPr>
              <a:t>over</a:t>
            </a:r>
            <a:r>
              <a:rPr sz="2000" spc="-35" dirty="0">
                <a:latin typeface="Calibri"/>
                <a:cs typeface="Calibri"/>
              </a:rPr>
              <a:t> </a:t>
            </a:r>
            <a:r>
              <a:rPr sz="2000" dirty="0">
                <a:latin typeface="Calibri"/>
                <a:cs typeface="Calibri"/>
              </a:rPr>
              <a:t>DECT</a:t>
            </a:r>
            <a:r>
              <a:rPr sz="2000" spc="-75" dirty="0">
                <a:latin typeface="Calibri"/>
                <a:cs typeface="Calibri"/>
              </a:rPr>
              <a:t> </a:t>
            </a:r>
            <a:r>
              <a:rPr sz="2000" dirty="0">
                <a:latin typeface="Calibri"/>
                <a:cs typeface="Calibri"/>
              </a:rPr>
              <a:t>Ultra</a:t>
            </a:r>
            <a:r>
              <a:rPr sz="2000" spc="-30" dirty="0">
                <a:latin typeface="Calibri"/>
                <a:cs typeface="Calibri"/>
              </a:rPr>
              <a:t> </a:t>
            </a:r>
            <a:r>
              <a:rPr sz="2000" dirty="0">
                <a:latin typeface="Calibri"/>
                <a:cs typeface="Calibri"/>
              </a:rPr>
              <a:t>Low</a:t>
            </a:r>
            <a:r>
              <a:rPr sz="2000" spc="-55" dirty="0">
                <a:latin typeface="Calibri"/>
                <a:cs typeface="Calibri"/>
              </a:rPr>
              <a:t> </a:t>
            </a:r>
            <a:r>
              <a:rPr sz="2000" spc="-10" dirty="0">
                <a:latin typeface="Calibri"/>
                <a:cs typeface="Calibri"/>
              </a:rPr>
              <a:t>Energy</a:t>
            </a:r>
            <a:endParaRPr sz="2000">
              <a:latin typeface="Calibri"/>
              <a:cs typeface="Calibri"/>
            </a:endParaRPr>
          </a:p>
          <a:p>
            <a:pPr marL="756285" lvl="1" indent="-286385">
              <a:lnSpc>
                <a:spcPct val="100000"/>
              </a:lnSpc>
              <a:spcBef>
                <a:spcPts val="480"/>
              </a:spcBef>
              <a:buFont typeface="Arial MT"/>
              <a:buChar char="–"/>
              <a:tabLst>
                <a:tab pos="756285" algn="l"/>
              </a:tabLst>
            </a:pPr>
            <a:r>
              <a:rPr sz="2000" spc="-20" dirty="0">
                <a:latin typeface="Calibri"/>
                <a:cs typeface="Calibri"/>
              </a:rPr>
              <a:t>Transmission</a:t>
            </a:r>
            <a:r>
              <a:rPr sz="2000" spc="-65" dirty="0">
                <a:latin typeface="Calibri"/>
                <a:cs typeface="Calibri"/>
              </a:rPr>
              <a:t> </a:t>
            </a:r>
            <a:r>
              <a:rPr sz="2000" dirty="0">
                <a:latin typeface="Calibri"/>
                <a:cs typeface="Calibri"/>
              </a:rPr>
              <a:t>of</a:t>
            </a:r>
            <a:r>
              <a:rPr sz="2000" spc="-45" dirty="0">
                <a:latin typeface="Calibri"/>
                <a:cs typeface="Calibri"/>
              </a:rPr>
              <a:t> </a:t>
            </a:r>
            <a:r>
              <a:rPr sz="2000" dirty="0">
                <a:latin typeface="Calibri"/>
                <a:cs typeface="Calibri"/>
              </a:rPr>
              <a:t>IPv6</a:t>
            </a:r>
            <a:r>
              <a:rPr sz="2000" spc="-45" dirty="0">
                <a:latin typeface="Calibri"/>
                <a:cs typeface="Calibri"/>
              </a:rPr>
              <a:t> </a:t>
            </a:r>
            <a:r>
              <a:rPr sz="2000" dirty="0">
                <a:latin typeface="Calibri"/>
                <a:cs typeface="Calibri"/>
              </a:rPr>
              <a:t>packets</a:t>
            </a:r>
            <a:r>
              <a:rPr sz="2000" spc="-40" dirty="0">
                <a:latin typeface="Calibri"/>
                <a:cs typeface="Calibri"/>
              </a:rPr>
              <a:t> </a:t>
            </a:r>
            <a:r>
              <a:rPr sz="2000" dirty="0">
                <a:latin typeface="Calibri"/>
                <a:cs typeface="Calibri"/>
              </a:rPr>
              <a:t>on</a:t>
            </a:r>
            <a:r>
              <a:rPr sz="2000" spc="-50" dirty="0">
                <a:latin typeface="Calibri"/>
                <a:cs typeface="Calibri"/>
              </a:rPr>
              <a:t> </a:t>
            </a:r>
            <a:r>
              <a:rPr sz="2000" spc="-10" dirty="0">
                <a:latin typeface="Calibri"/>
                <a:cs typeface="Calibri"/>
              </a:rPr>
              <a:t>WIA-</a:t>
            </a:r>
            <a:r>
              <a:rPr sz="2000" spc="-85" dirty="0">
                <a:latin typeface="Calibri"/>
                <a:cs typeface="Calibri"/>
              </a:rPr>
              <a:t>PA</a:t>
            </a:r>
            <a:r>
              <a:rPr sz="2000" spc="-25" dirty="0">
                <a:latin typeface="Calibri"/>
                <a:cs typeface="Calibri"/>
              </a:rPr>
              <a:t> </a:t>
            </a:r>
            <a:r>
              <a:rPr sz="2000" dirty="0">
                <a:latin typeface="Calibri"/>
                <a:cs typeface="Calibri"/>
              </a:rPr>
              <a:t>(Wireless</a:t>
            </a:r>
            <a:r>
              <a:rPr sz="2000" spc="-20" dirty="0">
                <a:latin typeface="Calibri"/>
                <a:cs typeface="Calibri"/>
              </a:rPr>
              <a:t> </a:t>
            </a:r>
            <a:r>
              <a:rPr sz="2000" dirty="0">
                <a:latin typeface="Calibri"/>
                <a:cs typeface="Calibri"/>
              </a:rPr>
              <a:t>Networks</a:t>
            </a:r>
            <a:r>
              <a:rPr sz="2000" spc="-40" dirty="0">
                <a:latin typeface="Calibri"/>
                <a:cs typeface="Calibri"/>
              </a:rPr>
              <a:t> </a:t>
            </a:r>
            <a:r>
              <a:rPr sz="2000" spc="-25" dirty="0">
                <a:latin typeface="Calibri"/>
                <a:cs typeface="Calibri"/>
              </a:rPr>
              <a:t>for</a:t>
            </a:r>
            <a:endParaRPr sz="2000">
              <a:latin typeface="Calibri"/>
              <a:cs typeface="Calibri"/>
            </a:endParaRPr>
          </a:p>
          <a:p>
            <a:pPr marL="756285">
              <a:lnSpc>
                <a:spcPct val="100000"/>
              </a:lnSpc>
              <a:spcBef>
                <a:spcPts val="5"/>
              </a:spcBef>
            </a:pPr>
            <a:r>
              <a:rPr sz="2000" dirty="0">
                <a:latin typeface="Calibri"/>
                <a:cs typeface="Calibri"/>
              </a:rPr>
              <a:t>Industrial</a:t>
            </a:r>
            <a:r>
              <a:rPr sz="2000" spc="-80" dirty="0">
                <a:latin typeface="Calibri"/>
                <a:cs typeface="Calibri"/>
              </a:rPr>
              <a:t> </a:t>
            </a:r>
            <a:r>
              <a:rPr sz="2000" spc="-10" dirty="0">
                <a:latin typeface="Calibri"/>
                <a:cs typeface="Calibri"/>
              </a:rPr>
              <a:t>Automation–Process</a:t>
            </a:r>
            <a:r>
              <a:rPr sz="2000" spc="-60" dirty="0">
                <a:latin typeface="Calibri"/>
                <a:cs typeface="Calibri"/>
              </a:rPr>
              <a:t> </a:t>
            </a:r>
            <a:r>
              <a:rPr sz="2000" spc="-10" dirty="0">
                <a:latin typeface="Calibri"/>
                <a:cs typeface="Calibri"/>
              </a:rPr>
              <a:t>Automation)</a:t>
            </a:r>
            <a:endParaRPr sz="2000">
              <a:latin typeface="Calibri"/>
              <a:cs typeface="Calibri"/>
            </a:endParaRPr>
          </a:p>
          <a:p>
            <a:pPr marL="756285" lvl="1" indent="-286385">
              <a:lnSpc>
                <a:spcPct val="100000"/>
              </a:lnSpc>
              <a:spcBef>
                <a:spcPts val="480"/>
              </a:spcBef>
              <a:buFont typeface="Arial MT"/>
              <a:buChar char="–"/>
              <a:tabLst>
                <a:tab pos="756285" algn="l"/>
              </a:tabLst>
            </a:pPr>
            <a:r>
              <a:rPr sz="2000" spc="-20" dirty="0">
                <a:latin typeface="Calibri"/>
                <a:cs typeface="Calibri"/>
              </a:rPr>
              <a:t>Transmission</a:t>
            </a:r>
            <a:r>
              <a:rPr sz="2000" spc="-40" dirty="0">
                <a:latin typeface="Calibri"/>
                <a:cs typeface="Calibri"/>
              </a:rPr>
              <a:t> </a:t>
            </a:r>
            <a:r>
              <a:rPr sz="2000" dirty="0">
                <a:latin typeface="Calibri"/>
                <a:cs typeface="Calibri"/>
              </a:rPr>
              <a:t>of</a:t>
            </a:r>
            <a:r>
              <a:rPr sz="2000" spc="-55" dirty="0">
                <a:latin typeface="Calibri"/>
                <a:cs typeface="Calibri"/>
              </a:rPr>
              <a:t> </a:t>
            </a:r>
            <a:r>
              <a:rPr sz="2000" dirty="0">
                <a:latin typeface="Calibri"/>
                <a:cs typeface="Calibri"/>
              </a:rPr>
              <a:t>IPv6</a:t>
            </a:r>
            <a:r>
              <a:rPr sz="2000" spc="-45" dirty="0">
                <a:latin typeface="Calibri"/>
                <a:cs typeface="Calibri"/>
              </a:rPr>
              <a:t> </a:t>
            </a:r>
            <a:r>
              <a:rPr sz="2000" dirty="0">
                <a:latin typeface="Calibri"/>
                <a:cs typeface="Calibri"/>
              </a:rPr>
              <a:t>over</a:t>
            </a:r>
            <a:r>
              <a:rPr sz="2000" spc="-40" dirty="0">
                <a:latin typeface="Calibri"/>
                <a:cs typeface="Calibri"/>
              </a:rPr>
              <a:t> </a:t>
            </a:r>
            <a:r>
              <a:rPr sz="2000" spc="-10" dirty="0">
                <a:latin typeface="Calibri"/>
                <a:cs typeface="Calibri"/>
              </a:rPr>
              <a:t>Master</a:t>
            </a:r>
            <a:r>
              <a:rPr sz="2000" spc="-40" dirty="0">
                <a:latin typeface="Calibri"/>
                <a:cs typeface="Calibri"/>
              </a:rPr>
              <a:t> </a:t>
            </a:r>
            <a:r>
              <a:rPr sz="2000" spc="-30" dirty="0">
                <a:latin typeface="Calibri"/>
                <a:cs typeface="Calibri"/>
              </a:rPr>
              <a:t>Slave/Token</a:t>
            </a:r>
            <a:r>
              <a:rPr sz="2000" spc="-45" dirty="0">
                <a:latin typeface="Calibri"/>
                <a:cs typeface="Calibri"/>
              </a:rPr>
              <a:t> </a:t>
            </a:r>
            <a:r>
              <a:rPr sz="2000" dirty="0">
                <a:latin typeface="Calibri"/>
                <a:cs typeface="Calibri"/>
              </a:rPr>
              <a:t>Passing</a:t>
            </a:r>
            <a:r>
              <a:rPr sz="2000" spc="-30" dirty="0">
                <a:latin typeface="Calibri"/>
                <a:cs typeface="Calibri"/>
              </a:rPr>
              <a:t> </a:t>
            </a:r>
            <a:r>
              <a:rPr sz="2000" spc="-10" dirty="0">
                <a:latin typeface="Calibri"/>
                <a:cs typeface="Calibri"/>
              </a:rPr>
              <a:t>(MS/TP)</a:t>
            </a:r>
            <a:endParaRPr sz="200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8850" y="126619"/>
            <a:ext cx="7626299" cy="1002017"/>
          </a:xfrm>
          <a:prstGeom prst="rect">
            <a:avLst/>
          </a:prstGeom>
        </p:spPr>
        <p:txBody>
          <a:bodyPr vert="horz" wrap="square" lIns="0" tIns="155904" rIns="0" bIns="0" rtlCol="0">
            <a:spAutoFit/>
          </a:bodyPr>
          <a:lstStyle/>
          <a:p>
            <a:pPr marL="2996565" marR="5080" indent="-2971165">
              <a:lnSpc>
                <a:spcPct val="98000"/>
              </a:lnSpc>
              <a:spcBef>
                <a:spcPts val="165"/>
              </a:spcBef>
            </a:pPr>
            <a:r>
              <a:rPr sz="2800" b="0" dirty="0">
                <a:solidFill>
                  <a:srgbClr val="000000"/>
                </a:solidFill>
                <a:latin typeface="Calibri"/>
                <a:cs typeface="Calibri"/>
              </a:rPr>
              <a:t>The</a:t>
            </a:r>
            <a:r>
              <a:rPr sz="2800" b="0" spc="-40" dirty="0">
                <a:solidFill>
                  <a:srgbClr val="000000"/>
                </a:solidFill>
                <a:latin typeface="Calibri"/>
                <a:cs typeface="Calibri"/>
              </a:rPr>
              <a:t> </a:t>
            </a:r>
            <a:r>
              <a:rPr sz="2800" b="0" dirty="0">
                <a:solidFill>
                  <a:srgbClr val="000000"/>
                </a:solidFill>
                <a:latin typeface="Calibri"/>
                <a:cs typeface="Calibri"/>
              </a:rPr>
              <a:t>key</a:t>
            </a:r>
            <a:r>
              <a:rPr sz="2800" b="0" spc="-55" dirty="0">
                <a:solidFill>
                  <a:srgbClr val="000000"/>
                </a:solidFill>
                <a:latin typeface="Calibri"/>
                <a:cs typeface="Calibri"/>
              </a:rPr>
              <a:t> </a:t>
            </a:r>
            <a:r>
              <a:rPr sz="2800" b="0" spc="-10" dirty="0">
                <a:solidFill>
                  <a:srgbClr val="000000"/>
                </a:solidFill>
                <a:latin typeface="Calibri"/>
                <a:cs typeface="Calibri"/>
              </a:rPr>
              <a:t>advantages</a:t>
            </a:r>
            <a:r>
              <a:rPr sz="2800" b="0" spc="-50" dirty="0">
                <a:solidFill>
                  <a:srgbClr val="000000"/>
                </a:solidFill>
                <a:latin typeface="Calibri"/>
                <a:cs typeface="Calibri"/>
              </a:rPr>
              <a:t> </a:t>
            </a:r>
            <a:r>
              <a:rPr sz="2800" b="0" dirty="0">
                <a:solidFill>
                  <a:srgbClr val="000000"/>
                </a:solidFill>
                <a:latin typeface="Calibri"/>
                <a:cs typeface="Calibri"/>
              </a:rPr>
              <a:t>of</a:t>
            </a:r>
            <a:r>
              <a:rPr sz="2800" b="0" spc="-45" dirty="0">
                <a:solidFill>
                  <a:srgbClr val="000000"/>
                </a:solidFill>
                <a:latin typeface="Calibri"/>
                <a:cs typeface="Calibri"/>
              </a:rPr>
              <a:t> </a:t>
            </a:r>
            <a:r>
              <a:rPr sz="2800" b="0" dirty="0">
                <a:solidFill>
                  <a:srgbClr val="000000"/>
                </a:solidFill>
                <a:latin typeface="Calibri"/>
                <a:cs typeface="Calibri"/>
              </a:rPr>
              <a:t>the</a:t>
            </a:r>
            <a:r>
              <a:rPr sz="2800" b="0" spc="-25" dirty="0">
                <a:solidFill>
                  <a:srgbClr val="000000"/>
                </a:solidFill>
                <a:latin typeface="Calibri"/>
                <a:cs typeface="Calibri"/>
              </a:rPr>
              <a:t> </a:t>
            </a:r>
            <a:r>
              <a:rPr sz="2800" b="0" dirty="0">
                <a:solidFill>
                  <a:srgbClr val="000000"/>
                </a:solidFill>
                <a:latin typeface="Calibri"/>
                <a:cs typeface="Calibri"/>
              </a:rPr>
              <a:t>IP</a:t>
            </a:r>
            <a:r>
              <a:rPr sz="2800" b="0" spc="-45" dirty="0">
                <a:solidFill>
                  <a:srgbClr val="000000"/>
                </a:solidFill>
                <a:latin typeface="Calibri"/>
                <a:cs typeface="Calibri"/>
              </a:rPr>
              <a:t> </a:t>
            </a:r>
            <a:r>
              <a:rPr sz="2800" b="0" dirty="0">
                <a:solidFill>
                  <a:srgbClr val="000000"/>
                </a:solidFill>
                <a:latin typeface="Calibri"/>
                <a:cs typeface="Calibri"/>
              </a:rPr>
              <a:t>suite</a:t>
            </a:r>
            <a:r>
              <a:rPr sz="2800" b="0" spc="-25" dirty="0">
                <a:solidFill>
                  <a:srgbClr val="000000"/>
                </a:solidFill>
                <a:latin typeface="Calibri"/>
                <a:cs typeface="Calibri"/>
              </a:rPr>
              <a:t> </a:t>
            </a:r>
            <a:r>
              <a:rPr sz="2800" b="0" dirty="0">
                <a:solidFill>
                  <a:srgbClr val="000000"/>
                </a:solidFill>
                <a:latin typeface="Calibri"/>
                <a:cs typeface="Calibri"/>
              </a:rPr>
              <a:t>for</a:t>
            </a:r>
            <a:r>
              <a:rPr sz="2800" b="0" spc="-30" dirty="0">
                <a:solidFill>
                  <a:srgbClr val="000000"/>
                </a:solidFill>
                <a:latin typeface="Calibri"/>
                <a:cs typeface="Calibri"/>
              </a:rPr>
              <a:t> </a:t>
            </a:r>
            <a:r>
              <a:rPr sz="2800" b="0" dirty="0">
                <a:solidFill>
                  <a:srgbClr val="000000"/>
                </a:solidFill>
                <a:latin typeface="Calibri"/>
                <a:cs typeface="Calibri"/>
              </a:rPr>
              <a:t>the</a:t>
            </a:r>
            <a:r>
              <a:rPr sz="2800" b="0" spc="-45" dirty="0">
                <a:solidFill>
                  <a:srgbClr val="000000"/>
                </a:solidFill>
                <a:latin typeface="Calibri"/>
                <a:cs typeface="Calibri"/>
              </a:rPr>
              <a:t> </a:t>
            </a:r>
            <a:r>
              <a:rPr sz="2800" b="0" dirty="0">
                <a:solidFill>
                  <a:srgbClr val="000000"/>
                </a:solidFill>
                <a:latin typeface="Calibri"/>
                <a:cs typeface="Calibri"/>
              </a:rPr>
              <a:t>Internet</a:t>
            </a:r>
            <a:r>
              <a:rPr sz="2800" b="0" spc="-30" dirty="0">
                <a:solidFill>
                  <a:srgbClr val="000000"/>
                </a:solidFill>
                <a:latin typeface="Calibri"/>
                <a:cs typeface="Calibri"/>
              </a:rPr>
              <a:t> </a:t>
            </a:r>
            <a:r>
              <a:rPr sz="2800" b="0" spc="-25" dirty="0">
                <a:solidFill>
                  <a:srgbClr val="000000"/>
                </a:solidFill>
                <a:latin typeface="Calibri"/>
                <a:cs typeface="Calibri"/>
              </a:rPr>
              <a:t>of </a:t>
            </a:r>
            <a:r>
              <a:rPr sz="2800" b="0" dirty="0">
                <a:solidFill>
                  <a:srgbClr val="000000"/>
                </a:solidFill>
                <a:latin typeface="Calibri"/>
                <a:cs typeface="Calibri"/>
              </a:rPr>
              <a:t>Things</a:t>
            </a:r>
            <a:r>
              <a:rPr sz="2800" b="0" spc="-80" dirty="0">
                <a:solidFill>
                  <a:srgbClr val="000000"/>
                </a:solidFill>
                <a:latin typeface="Calibri"/>
                <a:cs typeface="Calibri"/>
              </a:rPr>
              <a:t> </a:t>
            </a:r>
            <a:r>
              <a:rPr sz="2800" b="0" spc="-20" dirty="0" smtClean="0">
                <a:solidFill>
                  <a:srgbClr val="000000"/>
                </a:solidFill>
                <a:latin typeface="Calibri"/>
                <a:cs typeface="Calibri"/>
              </a:rPr>
              <a:t>are</a:t>
            </a:r>
            <a:endParaRPr sz="4400" dirty="0">
              <a:latin typeface="Calibri"/>
              <a:cs typeface="Calibri"/>
            </a:endParaRPr>
          </a:p>
        </p:txBody>
      </p:sp>
      <p:sp>
        <p:nvSpPr>
          <p:cNvPr id="3" name="object 3"/>
          <p:cNvSpPr txBox="1"/>
          <p:nvPr/>
        </p:nvSpPr>
        <p:spPr>
          <a:xfrm>
            <a:off x="535940" y="1540129"/>
            <a:ext cx="4408805" cy="3538220"/>
          </a:xfrm>
          <a:prstGeom prst="rect">
            <a:avLst/>
          </a:prstGeom>
        </p:spPr>
        <p:txBody>
          <a:bodyPr vert="horz" wrap="square" lIns="0" tIns="85725" rIns="0" bIns="0" rtlCol="0">
            <a:spAutoFit/>
          </a:bodyPr>
          <a:lstStyle/>
          <a:p>
            <a:pPr marL="469900" indent="-457200">
              <a:lnSpc>
                <a:spcPct val="100000"/>
              </a:lnSpc>
              <a:spcBef>
                <a:spcPts val="675"/>
              </a:spcBef>
              <a:buAutoNum type="arabicParenR"/>
              <a:tabLst>
                <a:tab pos="469900" algn="l"/>
              </a:tabLst>
            </a:pPr>
            <a:r>
              <a:rPr sz="2400" b="1" dirty="0">
                <a:latin typeface="Calibri"/>
                <a:cs typeface="Calibri"/>
              </a:rPr>
              <a:t>Open</a:t>
            </a:r>
            <a:r>
              <a:rPr sz="2400" b="1" spc="-15" dirty="0">
                <a:latin typeface="Calibri"/>
                <a:cs typeface="Calibri"/>
              </a:rPr>
              <a:t> </a:t>
            </a:r>
            <a:r>
              <a:rPr sz="2400" b="1" dirty="0">
                <a:latin typeface="Calibri"/>
                <a:cs typeface="Calibri"/>
              </a:rPr>
              <a:t>and</a:t>
            </a:r>
            <a:r>
              <a:rPr sz="2400" b="1" spc="-30" dirty="0">
                <a:latin typeface="Calibri"/>
                <a:cs typeface="Calibri"/>
              </a:rPr>
              <a:t> </a:t>
            </a:r>
            <a:r>
              <a:rPr sz="2400" b="1" spc="-25" dirty="0">
                <a:latin typeface="Calibri"/>
                <a:cs typeface="Calibri"/>
              </a:rPr>
              <a:t>standards-</a:t>
            </a:r>
            <a:r>
              <a:rPr sz="2400" b="1" spc="-10" dirty="0">
                <a:latin typeface="Calibri"/>
                <a:cs typeface="Calibri"/>
              </a:rPr>
              <a:t>based:</a:t>
            </a:r>
            <a:endParaRPr sz="2400" dirty="0">
              <a:latin typeface="Calibri"/>
              <a:cs typeface="Calibri"/>
            </a:endParaRPr>
          </a:p>
          <a:p>
            <a:pPr marL="469900" indent="-457200">
              <a:lnSpc>
                <a:spcPct val="100000"/>
              </a:lnSpc>
              <a:spcBef>
                <a:spcPts val="580"/>
              </a:spcBef>
              <a:buAutoNum type="arabicParenR"/>
              <a:tabLst>
                <a:tab pos="469900" algn="l"/>
              </a:tabLst>
            </a:pPr>
            <a:r>
              <a:rPr sz="2400" b="1" spc="-10" dirty="0">
                <a:latin typeface="Calibri"/>
                <a:cs typeface="Calibri"/>
              </a:rPr>
              <a:t>Versatile:</a:t>
            </a:r>
            <a:endParaRPr sz="2400" dirty="0">
              <a:latin typeface="Calibri"/>
              <a:cs typeface="Calibri"/>
            </a:endParaRPr>
          </a:p>
          <a:p>
            <a:pPr marL="538480" indent="-525780">
              <a:lnSpc>
                <a:spcPct val="100000"/>
              </a:lnSpc>
              <a:spcBef>
                <a:spcPts val="575"/>
              </a:spcBef>
              <a:buAutoNum type="arabicParenR"/>
              <a:tabLst>
                <a:tab pos="538480" algn="l"/>
              </a:tabLst>
            </a:pPr>
            <a:r>
              <a:rPr sz="2400" b="1" spc="-10" dirty="0">
                <a:latin typeface="Calibri"/>
                <a:cs typeface="Calibri"/>
              </a:rPr>
              <a:t>Ubiquitous:</a:t>
            </a:r>
            <a:endParaRPr sz="2400" dirty="0">
              <a:latin typeface="Calibri"/>
              <a:cs typeface="Calibri"/>
            </a:endParaRPr>
          </a:p>
          <a:p>
            <a:pPr marL="469900" indent="-457200">
              <a:lnSpc>
                <a:spcPct val="100000"/>
              </a:lnSpc>
              <a:spcBef>
                <a:spcPts val="580"/>
              </a:spcBef>
              <a:buAutoNum type="arabicParenR"/>
              <a:tabLst>
                <a:tab pos="469900" algn="l"/>
              </a:tabLst>
            </a:pPr>
            <a:r>
              <a:rPr sz="2400" b="1" spc="-10" dirty="0">
                <a:latin typeface="Calibri"/>
                <a:cs typeface="Calibri"/>
              </a:rPr>
              <a:t>Scalable</a:t>
            </a:r>
            <a:endParaRPr sz="2400" dirty="0">
              <a:latin typeface="Calibri"/>
              <a:cs typeface="Calibri"/>
            </a:endParaRPr>
          </a:p>
          <a:p>
            <a:pPr marL="469900" indent="-457200">
              <a:lnSpc>
                <a:spcPct val="100000"/>
              </a:lnSpc>
              <a:spcBef>
                <a:spcPts val="575"/>
              </a:spcBef>
              <a:buAutoNum type="arabicParenR"/>
              <a:tabLst>
                <a:tab pos="469900" algn="l"/>
              </a:tabLst>
            </a:pPr>
            <a:r>
              <a:rPr sz="2400" b="1" dirty="0">
                <a:latin typeface="Calibri"/>
                <a:cs typeface="Calibri"/>
              </a:rPr>
              <a:t>Manageable</a:t>
            </a:r>
            <a:r>
              <a:rPr sz="2400" b="1" spc="-60" dirty="0">
                <a:latin typeface="Calibri"/>
                <a:cs typeface="Calibri"/>
              </a:rPr>
              <a:t> </a:t>
            </a:r>
            <a:r>
              <a:rPr sz="2400" b="1" dirty="0">
                <a:latin typeface="Calibri"/>
                <a:cs typeface="Calibri"/>
              </a:rPr>
              <a:t>and</a:t>
            </a:r>
            <a:r>
              <a:rPr sz="2400" b="1" spc="-60" dirty="0">
                <a:latin typeface="Calibri"/>
                <a:cs typeface="Calibri"/>
              </a:rPr>
              <a:t> </a:t>
            </a:r>
            <a:r>
              <a:rPr sz="2400" b="1" dirty="0">
                <a:latin typeface="Calibri"/>
                <a:cs typeface="Calibri"/>
              </a:rPr>
              <a:t>highly</a:t>
            </a:r>
            <a:r>
              <a:rPr sz="2400" b="1" spc="-50" dirty="0">
                <a:latin typeface="Calibri"/>
                <a:cs typeface="Calibri"/>
              </a:rPr>
              <a:t> </a:t>
            </a:r>
            <a:r>
              <a:rPr sz="2400" b="1" spc="-10" dirty="0">
                <a:latin typeface="Calibri"/>
                <a:cs typeface="Calibri"/>
              </a:rPr>
              <a:t>secure:</a:t>
            </a:r>
            <a:endParaRPr sz="2400" dirty="0">
              <a:latin typeface="Calibri"/>
              <a:cs typeface="Calibri"/>
            </a:endParaRPr>
          </a:p>
          <a:p>
            <a:pPr marL="469900" indent="-457200">
              <a:lnSpc>
                <a:spcPct val="100000"/>
              </a:lnSpc>
              <a:spcBef>
                <a:spcPts val="580"/>
              </a:spcBef>
              <a:buAutoNum type="arabicParenR"/>
              <a:tabLst>
                <a:tab pos="469900" algn="l"/>
              </a:tabLst>
            </a:pPr>
            <a:r>
              <a:rPr sz="2400" b="1" dirty="0">
                <a:latin typeface="Calibri"/>
                <a:cs typeface="Calibri"/>
              </a:rPr>
              <a:t>Stable</a:t>
            </a:r>
            <a:r>
              <a:rPr sz="2400" b="1" spc="-70" dirty="0">
                <a:latin typeface="Calibri"/>
                <a:cs typeface="Calibri"/>
              </a:rPr>
              <a:t> </a:t>
            </a:r>
            <a:r>
              <a:rPr sz="2400" b="1" dirty="0">
                <a:latin typeface="Calibri"/>
                <a:cs typeface="Calibri"/>
              </a:rPr>
              <a:t>and</a:t>
            </a:r>
            <a:r>
              <a:rPr sz="2400" b="1" spc="-80" dirty="0">
                <a:latin typeface="Calibri"/>
                <a:cs typeface="Calibri"/>
              </a:rPr>
              <a:t> </a:t>
            </a:r>
            <a:r>
              <a:rPr sz="2400" b="1" spc="-10" dirty="0">
                <a:latin typeface="Calibri"/>
                <a:cs typeface="Calibri"/>
              </a:rPr>
              <a:t>resilient:</a:t>
            </a:r>
            <a:endParaRPr sz="2400" dirty="0">
              <a:latin typeface="Calibri"/>
              <a:cs typeface="Calibri"/>
            </a:endParaRPr>
          </a:p>
          <a:p>
            <a:pPr marL="469900" indent="-457200">
              <a:lnSpc>
                <a:spcPct val="100000"/>
              </a:lnSpc>
              <a:spcBef>
                <a:spcPts val="575"/>
              </a:spcBef>
              <a:buAutoNum type="arabicParenR"/>
              <a:tabLst>
                <a:tab pos="469900" algn="l"/>
              </a:tabLst>
            </a:pPr>
            <a:r>
              <a:rPr sz="2400" b="1" spc="-10" dirty="0">
                <a:latin typeface="Calibri"/>
                <a:cs typeface="Calibri"/>
              </a:rPr>
              <a:t>Consumers’</a:t>
            </a:r>
            <a:r>
              <a:rPr sz="2400" b="1" spc="-65" dirty="0">
                <a:latin typeface="Calibri"/>
                <a:cs typeface="Calibri"/>
              </a:rPr>
              <a:t> </a:t>
            </a:r>
            <a:r>
              <a:rPr sz="2400" b="1" spc="-10" dirty="0">
                <a:latin typeface="Calibri"/>
                <a:cs typeface="Calibri"/>
              </a:rPr>
              <a:t>market</a:t>
            </a:r>
            <a:r>
              <a:rPr sz="2400" b="1" spc="-70" dirty="0">
                <a:latin typeface="Calibri"/>
                <a:cs typeface="Calibri"/>
              </a:rPr>
              <a:t> </a:t>
            </a:r>
            <a:r>
              <a:rPr sz="2400" b="1" spc="-10" dirty="0">
                <a:latin typeface="Calibri"/>
                <a:cs typeface="Calibri"/>
              </a:rPr>
              <a:t>adoption:</a:t>
            </a:r>
            <a:endParaRPr sz="2400" dirty="0">
              <a:latin typeface="Calibri"/>
              <a:cs typeface="Calibri"/>
            </a:endParaRPr>
          </a:p>
          <a:p>
            <a:pPr marL="469900" indent="-457200">
              <a:lnSpc>
                <a:spcPct val="100000"/>
              </a:lnSpc>
              <a:spcBef>
                <a:spcPts val="575"/>
              </a:spcBef>
              <a:buAutoNum type="arabicParenR"/>
              <a:tabLst>
                <a:tab pos="469900" algn="l"/>
              </a:tabLst>
            </a:pPr>
            <a:r>
              <a:rPr sz="2400" b="1" dirty="0">
                <a:latin typeface="Calibri"/>
                <a:cs typeface="Calibri"/>
              </a:rPr>
              <a:t>The</a:t>
            </a:r>
            <a:r>
              <a:rPr sz="2400" b="1" spc="-95" dirty="0">
                <a:latin typeface="Calibri"/>
                <a:cs typeface="Calibri"/>
              </a:rPr>
              <a:t> </a:t>
            </a:r>
            <a:r>
              <a:rPr sz="2400" b="1" dirty="0">
                <a:latin typeface="Calibri"/>
                <a:cs typeface="Calibri"/>
              </a:rPr>
              <a:t>innovation</a:t>
            </a:r>
            <a:r>
              <a:rPr sz="2400" b="1" spc="-90" dirty="0">
                <a:latin typeface="Calibri"/>
                <a:cs typeface="Calibri"/>
              </a:rPr>
              <a:t> </a:t>
            </a:r>
            <a:r>
              <a:rPr sz="2400" b="1" spc="-10" dirty="0">
                <a:latin typeface="Calibri"/>
                <a:cs typeface="Calibri"/>
              </a:rPr>
              <a:t>factor:</a:t>
            </a:r>
            <a:endParaRPr sz="2400" dirty="0">
              <a:latin typeface="Calibri"/>
              <a:cs typeface="Calibri"/>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927405"/>
            <a:ext cx="8073390" cy="4602480"/>
          </a:xfrm>
          <a:prstGeom prst="rect">
            <a:avLst/>
          </a:prstGeom>
        </p:spPr>
        <p:txBody>
          <a:bodyPr vert="horz" wrap="square" lIns="0" tIns="88900" rIns="0" bIns="0" rtlCol="0">
            <a:spAutoFit/>
          </a:bodyPr>
          <a:lstStyle/>
          <a:p>
            <a:pPr marL="354965" indent="-342265">
              <a:lnSpc>
                <a:spcPct val="100000"/>
              </a:lnSpc>
              <a:spcBef>
                <a:spcPts val="700"/>
              </a:spcBef>
              <a:buFont typeface="Arial MT"/>
              <a:buChar char="•"/>
              <a:tabLst>
                <a:tab pos="354965" algn="l"/>
              </a:tabLst>
            </a:pPr>
            <a:r>
              <a:rPr sz="2400" b="1" spc="-10" dirty="0">
                <a:latin typeface="Calibri"/>
                <a:cs typeface="Calibri"/>
              </a:rPr>
              <a:t>Information</a:t>
            </a:r>
            <a:r>
              <a:rPr sz="2400" b="1" spc="-70" dirty="0">
                <a:latin typeface="Calibri"/>
                <a:cs typeface="Calibri"/>
              </a:rPr>
              <a:t> </a:t>
            </a:r>
            <a:r>
              <a:rPr sz="2400" b="1" dirty="0">
                <a:latin typeface="Calibri"/>
                <a:cs typeface="Calibri"/>
              </a:rPr>
              <a:t>and</a:t>
            </a:r>
            <a:r>
              <a:rPr sz="2400" b="1" spc="-45" dirty="0">
                <a:latin typeface="Calibri"/>
                <a:cs typeface="Calibri"/>
              </a:rPr>
              <a:t> </a:t>
            </a:r>
            <a:r>
              <a:rPr sz="2400" b="1" dirty="0">
                <a:latin typeface="Calibri"/>
                <a:cs typeface="Calibri"/>
              </a:rPr>
              <a:t>data</a:t>
            </a:r>
            <a:r>
              <a:rPr sz="2400" b="1" spc="-35" dirty="0">
                <a:latin typeface="Calibri"/>
                <a:cs typeface="Calibri"/>
              </a:rPr>
              <a:t> </a:t>
            </a:r>
            <a:r>
              <a:rPr sz="2400" b="1" dirty="0">
                <a:latin typeface="Calibri"/>
                <a:cs typeface="Calibri"/>
              </a:rPr>
              <a:t>models</a:t>
            </a:r>
            <a:r>
              <a:rPr sz="2400" b="1" spc="-50" dirty="0">
                <a:latin typeface="Calibri"/>
                <a:cs typeface="Calibri"/>
              </a:rPr>
              <a:t> </a:t>
            </a:r>
            <a:r>
              <a:rPr sz="2400" b="1" dirty="0">
                <a:latin typeface="Calibri"/>
                <a:cs typeface="Calibri"/>
              </a:rPr>
              <a:t>such</a:t>
            </a:r>
            <a:r>
              <a:rPr sz="2400" b="1" spc="-45" dirty="0">
                <a:latin typeface="Calibri"/>
                <a:cs typeface="Calibri"/>
              </a:rPr>
              <a:t> </a:t>
            </a:r>
            <a:r>
              <a:rPr sz="2400" b="1" dirty="0">
                <a:latin typeface="Calibri"/>
                <a:cs typeface="Calibri"/>
              </a:rPr>
              <a:t>as</a:t>
            </a:r>
            <a:r>
              <a:rPr sz="2400" b="1" spc="-35" dirty="0">
                <a:latin typeface="Calibri"/>
                <a:cs typeface="Calibri"/>
              </a:rPr>
              <a:t> </a:t>
            </a:r>
            <a:r>
              <a:rPr sz="2400" b="1" dirty="0">
                <a:latin typeface="Calibri"/>
                <a:cs typeface="Calibri"/>
              </a:rPr>
              <a:t>MIB</a:t>
            </a:r>
            <a:r>
              <a:rPr sz="2400" b="1" spc="-45" dirty="0">
                <a:latin typeface="Calibri"/>
                <a:cs typeface="Calibri"/>
              </a:rPr>
              <a:t> </a:t>
            </a:r>
            <a:r>
              <a:rPr sz="2400" b="1" spc="-10" dirty="0">
                <a:latin typeface="Calibri"/>
                <a:cs typeface="Calibri"/>
              </a:rPr>
              <a:t>modules:</a:t>
            </a:r>
            <a:endParaRPr sz="2400">
              <a:latin typeface="Calibri"/>
              <a:cs typeface="Calibri"/>
            </a:endParaRPr>
          </a:p>
          <a:p>
            <a:pPr marL="756285" lvl="1" indent="-286385">
              <a:lnSpc>
                <a:spcPct val="100000"/>
              </a:lnSpc>
              <a:spcBef>
                <a:spcPts val="509"/>
              </a:spcBef>
              <a:buFont typeface="Arial MT"/>
              <a:buChar char="–"/>
              <a:tabLst>
                <a:tab pos="756285" algn="l"/>
              </a:tabLst>
            </a:pPr>
            <a:r>
              <a:rPr sz="2000" dirty="0">
                <a:latin typeface="Calibri"/>
                <a:cs typeface="Calibri"/>
              </a:rPr>
              <a:t>One</a:t>
            </a:r>
            <a:r>
              <a:rPr sz="2000" spc="320" dirty="0">
                <a:latin typeface="Calibri"/>
                <a:cs typeface="Calibri"/>
              </a:rPr>
              <a:t> </a:t>
            </a:r>
            <a:r>
              <a:rPr sz="2000" dirty="0">
                <a:latin typeface="Calibri"/>
                <a:cs typeface="Calibri"/>
              </a:rPr>
              <a:t>example</a:t>
            </a:r>
            <a:r>
              <a:rPr sz="2000" spc="335" dirty="0">
                <a:latin typeface="Calibri"/>
                <a:cs typeface="Calibri"/>
              </a:rPr>
              <a:t> </a:t>
            </a:r>
            <a:r>
              <a:rPr sz="2000" dirty="0">
                <a:latin typeface="Calibri"/>
                <a:cs typeface="Calibri"/>
              </a:rPr>
              <a:t>is</a:t>
            </a:r>
            <a:r>
              <a:rPr sz="2000" spc="325" dirty="0">
                <a:latin typeface="Calibri"/>
                <a:cs typeface="Calibri"/>
              </a:rPr>
              <a:t> </a:t>
            </a:r>
            <a:r>
              <a:rPr sz="2000" dirty="0">
                <a:latin typeface="Calibri"/>
                <a:cs typeface="Calibri"/>
              </a:rPr>
              <a:t>RFC</a:t>
            </a:r>
            <a:r>
              <a:rPr sz="2000" spc="320" dirty="0">
                <a:latin typeface="Calibri"/>
                <a:cs typeface="Calibri"/>
              </a:rPr>
              <a:t> </a:t>
            </a:r>
            <a:r>
              <a:rPr sz="2000" dirty="0">
                <a:latin typeface="Calibri"/>
                <a:cs typeface="Calibri"/>
              </a:rPr>
              <a:t>7388,</a:t>
            </a:r>
            <a:r>
              <a:rPr sz="2000" spc="330" dirty="0">
                <a:latin typeface="Calibri"/>
                <a:cs typeface="Calibri"/>
              </a:rPr>
              <a:t> </a:t>
            </a:r>
            <a:r>
              <a:rPr sz="2000" dirty="0">
                <a:latin typeface="Calibri"/>
                <a:cs typeface="Calibri"/>
              </a:rPr>
              <a:t>“Definition</a:t>
            </a:r>
            <a:r>
              <a:rPr sz="2000" spc="320" dirty="0">
                <a:latin typeface="Calibri"/>
                <a:cs typeface="Calibri"/>
              </a:rPr>
              <a:t> </a:t>
            </a:r>
            <a:r>
              <a:rPr sz="2000" dirty="0">
                <a:latin typeface="Calibri"/>
                <a:cs typeface="Calibri"/>
              </a:rPr>
              <a:t>of</a:t>
            </a:r>
            <a:r>
              <a:rPr sz="2000" spc="315" dirty="0">
                <a:latin typeface="Calibri"/>
                <a:cs typeface="Calibri"/>
              </a:rPr>
              <a:t> </a:t>
            </a:r>
            <a:r>
              <a:rPr sz="2000" dirty="0">
                <a:latin typeface="Calibri"/>
                <a:cs typeface="Calibri"/>
              </a:rPr>
              <a:t>Managed</a:t>
            </a:r>
            <a:r>
              <a:rPr sz="2000" spc="335" dirty="0">
                <a:latin typeface="Calibri"/>
                <a:cs typeface="Calibri"/>
              </a:rPr>
              <a:t> </a:t>
            </a:r>
            <a:r>
              <a:rPr sz="2000" dirty="0">
                <a:latin typeface="Calibri"/>
                <a:cs typeface="Calibri"/>
              </a:rPr>
              <a:t>Objects</a:t>
            </a:r>
            <a:r>
              <a:rPr sz="2000" spc="330" dirty="0">
                <a:latin typeface="Calibri"/>
                <a:cs typeface="Calibri"/>
              </a:rPr>
              <a:t> </a:t>
            </a:r>
            <a:r>
              <a:rPr sz="2000" dirty="0">
                <a:latin typeface="Calibri"/>
                <a:cs typeface="Calibri"/>
              </a:rPr>
              <a:t>for</a:t>
            </a:r>
            <a:r>
              <a:rPr sz="2000" spc="325" dirty="0">
                <a:latin typeface="Calibri"/>
                <a:cs typeface="Calibri"/>
              </a:rPr>
              <a:t> </a:t>
            </a:r>
            <a:r>
              <a:rPr sz="2000" spc="-20" dirty="0">
                <a:latin typeface="Calibri"/>
                <a:cs typeface="Calibri"/>
              </a:rPr>
              <a:t>IPv6</a:t>
            </a:r>
            <a:endParaRPr sz="2000">
              <a:latin typeface="Calibri"/>
              <a:cs typeface="Calibri"/>
            </a:endParaRPr>
          </a:p>
          <a:p>
            <a:pPr marL="756285">
              <a:lnSpc>
                <a:spcPct val="100000"/>
              </a:lnSpc>
            </a:pPr>
            <a:r>
              <a:rPr sz="2000" dirty="0">
                <a:latin typeface="Calibri"/>
                <a:cs typeface="Calibri"/>
              </a:rPr>
              <a:t>over</a:t>
            </a:r>
            <a:r>
              <a:rPr sz="2000" spc="-75" dirty="0">
                <a:latin typeface="Calibri"/>
                <a:cs typeface="Calibri"/>
              </a:rPr>
              <a:t> </a:t>
            </a:r>
            <a:r>
              <a:rPr sz="2000" spc="-10" dirty="0">
                <a:latin typeface="Calibri"/>
                <a:cs typeface="Calibri"/>
              </a:rPr>
              <a:t>Low-Power</a:t>
            </a:r>
            <a:r>
              <a:rPr sz="2000" spc="-80" dirty="0">
                <a:latin typeface="Calibri"/>
                <a:cs typeface="Calibri"/>
              </a:rPr>
              <a:t> </a:t>
            </a:r>
            <a:r>
              <a:rPr sz="2000" dirty="0">
                <a:latin typeface="Calibri"/>
                <a:cs typeface="Calibri"/>
              </a:rPr>
              <a:t>Wireless</a:t>
            </a:r>
            <a:r>
              <a:rPr sz="2000" spc="-55" dirty="0">
                <a:latin typeface="Calibri"/>
                <a:cs typeface="Calibri"/>
              </a:rPr>
              <a:t> </a:t>
            </a:r>
            <a:r>
              <a:rPr sz="2000" spc="-10" dirty="0">
                <a:latin typeface="Calibri"/>
                <a:cs typeface="Calibri"/>
              </a:rPr>
              <a:t>Personal</a:t>
            </a:r>
            <a:r>
              <a:rPr sz="2000" spc="-70" dirty="0">
                <a:latin typeface="Calibri"/>
                <a:cs typeface="Calibri"/>
              </a:rPr>
              <a:t> </a:t>
            </a:r>
            <a:r>
              <a:rPr sz="2000" dirty="0">
                <a:latin typeface="Calibri"/>
                <a:cs typeface="Calibri"/>
              </a:rPr>
              <a:t>Area</a:t>
            </a:r>
            <a:r>
              <a:rPr sz="2000" spc="-65" dirty="0">
                <a:latin typeface="Calibri"/>
                <a:cs typeface="Calibri"/>
              </a:rPr>
              <a:t> </a:t>
            </a:r>
            <a:r>
              <a:rPr sz="2000" dirty="0">
                <a:latin typeface="Calibri"/>
                <a:cs typeface="Calibri"/>
              </a:rPr>
              <a:t>Networks</a:t>
            </a:r>
            <a:r>
              <a:rPr sz="2000" spc="-70" dirty="0">
                <a:latin typeface="Calibri"/>
                <a:cs typeface="Calibri"/>
              </a:rPr>
              <a:t> </a:t>
            </a:r>
            <a:r>
              <a:rPr sz="2000" spc="-10" dirty="0">
                <a:latin typeface="Calibri"/>
                <a:cs typeface="Calibri"/>
              </a:rPr>
              <a:t>(6LoWPANs).”</a:t>
            </a:r>
            <a:endParaRPr sz="2000">
              <a:latin typeface="Calibri"/>
              <a:cs typeface="Calibri"/>
            </a:endParaRPr>
          </a:p>
          <a:p>
            <a:pPr>
              <a:lnSpc>
                <a:spcPct val="100000"/>
              </a:lnSpc>
              <a:spcBef>
                <a:spcPts val="1565"/>
              </a:spcBef>
            </a:pPr>
            <a:endParaRPr sz="2000">
              <a:latin typeface="Calibri"/>
              <a:cs typeface="Calibri"/>
            </a:endParaRPr>
          </a:p>
          <a:p>
            <a:pPr marL="355600" marR="5080" indent="-342900">
              <a:lnSpc>
                <a:spcPct val="100000"/>
              </a:lnSpc>
              <a:buFont typeface="Arial MT"/>
              <a:buChar char="•"/>
              <a:tabLst>
                <a:tab pos="355600" algn="l"/>
                <a:tab pos="2365375" algn="l"/>
                <a:tab pos="3132455" algn="l"/>
                <a:tab pos="3787775" algn="l"/>
                <a:tab pos="5327650" algn="l"/>
                <a:tab pos="5838190" algn="l"/>
                <a:tab pos="6751320" algn="l"/>
                <a:tab pos="7577455" algn="l"/>
              </a:tabLst>
            </a:pPr>
            <a:r>
              <a:rPr sz="2400" b="1" spc="-10" dirty="0">
                <a:latin typeface="Calibri"/>
                <a:cs typeface="Calibri"/>
              </a:rPr>
              <a:t>Optimizations</a:t>
            </a:r>
            <a:r>
              <a:rPr sz="2400" b="1" dirty="0">
                <a:latin typeface="Calibri"/>
                <a:cs typeface="Calibri"/>
              </a:rPr>
              <a:t>	</a:t>
            </a:r>
            <a:r>
              <a:rPr sz="2400" b="1" spc="-20" dirty="0">
                <a:latin typeface="Calibri"/>
                <a:cs typeface="Calibri"/>
              </a:rPr>
              <a:t>that</a:t>
            </a:r>
            <a:r>
              <a:rPr sz="2400" b="1" dirty="0">
                <a:latin typeface="Calibri"/>
                <a:cs typeface="Calibri"/>
              </a:rPr>
              <a:t>	</a:t>
            </a:r>
            <a:r>
              <a:rPr sz="2400" b="1" spc="-25" dirty="0">
                <a:latin typeface="Calibri"/>
                <a:cs typeface="Calibri"/>
              </a:rPr>
              <a:t>are</a:t>
            </a:r>
            <a:r>
              <a:rPr sz="2400" b="1" dirty="0">
                <a:latin typeface="Calibri"/>
                <a:cs typeface="Calibri"/>
              </a:rPr>
              <a:t>	</a:t>
            </a:r>
            <a:r>
              <a:rPr sz="2400" b="1" spc="-10" dirty="0">
                <a:latin typeface="Calibri"/>
                <a:cs typeface="Calibri"/>
              </a:rPr>
              <a:t>applicable</a:t>
            </a:r>
            <a:r>
              <a:rPr sz="2400" b="1" dirty="0">
                <a:latin typeface="Calibri"/>
                <a:cs typeface="Calibri"/>
              </a:rPr>
              <a:t>	</a:t>
            </a:r>
            <a:r>
              <a:rPr sz="2400" b="1" spc="-25" dirty="0">
                <a:latin typeface="Calibri"/>
                <a:cs typeface="Calibri"/>
              </a:rPr>
              <a:t>to</a:t>
            </a:r>
            <a:r>
              <a:rPr sz="2400" b="1" dirty="0">
                <a:latin typeface="Calibri"/>
                <a:cs typeface="Calibri"/>
              </a:rPr>
              <a:t>	</a:t>
            </a:r>
            <a:r>
              <a:rPr sz="2400" b="1" spc="-20" dirty="0">
                <a:latin typeface="Calibri"/>
                <a:cs typeface="Calibri"/>
              </a:rPr>
              <a:t>more</a:t>
            </a:r>
            <a:r>
              <a:rPr sz="2400" b="1" dirty="0">
                <a:latin typeface="Calibri"/>
                <a:cs typeface="Calibri"/>
              </a:rPr>
              <a:t>	</a:t>
            </a:r>
            <a:r>
              <a:rPr sz="2400" b="1" spc="-20" dirty="0">
                <a:latin typeface="Calibri"/>
                <a:cs typeface="Calibri"/>
              </a:rPr>
              <a:t>than</a:t>
            </a:r>
            <a:r>
              <a:rPr sz="2400" b="1" dirty="0">
                <a:latin typeface="Calibri"/>
                <a:cs typeface="Calibri"/>
              </a:rPr>
              <a:t>	</a:t>
            </a:r>
            <a:r>
              <a:rPr sz="2400" b="1" spc="-25" dirty="0">
                <a:latin typeface="Calibri"/>
                <a:cs typeface="Calibri"/>
              </a:rPr>
              <a:t>one </a:t>
            </a:r>
            <a:r>
              <a:rPr sz="2400" b="1" spc="-10" dirty="0">
                <a:latin typeface="Calibri"/>
                <a:cs typeface="Calibri"/>
              </a:rPr>
              <a:t>adaptation</a:t>
            </a:r>
            <a:r>
              <a:rPr sz="2400" b="1" spc="-80" dirty="0">
                <a:latin typeface="Calibri"/>
                <a:cs typeface="Calibri"/>
              </a:rPr>
              <a:t> </a:t>
            </a:r>
            <a:r>
              <a:rPr sz="2400" b="1" spc="-10" dirty="0">
                <a:latin typeface="Calibri"/>
                <a:cs typeface="Calibri"/>
              </a:rPr>
              <a:t>layer</a:t>
            </a:r>
            <a:r>
              <a:rPr sz="2400" b="1" spc="-80" dirty="0">
                <a:latin typeface="Calibri"/>
                <a:cs typeface="Calibri"/>
              </a:rPr>
              <a:t> </a:t>
            </a:r>
            <a:r>
              <a:rPr sz="2400" b="1" spc="-10" dirty="0">
                <a:latin typeface="Calibri"/>
                <a:cs typeface="Calibri"/>
              </a:rPr>
              <a:t>specification:</a:t>
            </a:r>
            <a:endParaRPr sz="2400">
              <a:latin typeface="Calibri"/>
              <a:cs typeface="Calibri"/>
            </a:endParaRPr>
          </a:p>
          <a:p>
            <a:pPr marL="753745" marR="6350" lvl="1" indent="-284480" algn="just">
              <a:lnSpc>
                <a:spcPct val="100000"/>
              </a:lnSpc>
              <a:spcBef>
                <a:spcPts val="509"/>
              </a:spcBef>
              <a:buFont typeface="Arial MT"/>
              <a:buChar char="–"/>
              <a:tabLst>
                <a:tab pos="756285" algn="l"/>
              </a:tabLst>
            </a:pPr>
            <a:r>
              <a:rPr sz="2000" dirty="0">
                <a:latin typeface="Calibri"/>
                <a:cs typeface="Calibri"/>
              </a:rPr>
              <a:t>For</a:t>
            </a:r>
            <a:r>
              <a:rPr sz="2000" spc="30" dirty="0">
                <a:latin typeface="Calibri"/>
                <a:cs typeface="Calibri"/>
              </a:rPr>
              <a:t> </a:t>
            </a:r>
            <a:r>
              <a:rPr sz="2000" dirty="0">
                <a:latin typeface="Calibri"/>
                <a:cs typeface="Calibri"/>
              </a:rPr>
              <a:t>example,</a:t>
            </a:r>
            <a:r>
              <a:rPr sz="2000" spc="45" dirty="0">
                <a:latin typeface="Calibri"/>
                <a:cs typeface="Calibri"/>
              </a:rPr>
              <a:t> </a:t>
            </a:r>
            <a:r>
              <a:rPr sz="2000" dirty="0">
                <a:latin typeface="Calibri"/>
                <a:cs typeface="Calibri"/>
              </a:rPr>
              <a:t>this</a:t>
            </a:r>
            <a:r>
              <a:rPr sz="2000" spc="45" dirty="0">
                <a:latin typeface="Calibri"/>
                <a:cs typeface="Calibri"/>
              </a:rPr>
              <a:t> </a:t>
            </a:r>
            <a:r>
              <a:rPr sz="2000" dirty="0">
                <a:latin typeface="Calibri"/>
                <a:cs typeface="Calibri"/>
              </a:rPr>
              <a:t>includes</a:t>
            </a:r>
            <a:r>
              <a:rPr sz="2000" spc="40" dirty="0">
                <a:latin typeface="Calibri"/>
                <a:cs typeface="Calibri"/>
              </a:rPr>
              <a:t> </a:t>
            </a:r>
            <a:r>
              <a:rPr sz="2000" dirty="0">
                <a:latin typeface="Calibri"/>
                <a:cs typeface="Calibri"/>
              </a:rPr>
              <a:t>RFC</a:t>
            </a:r>
            <a:r>
              <a:rPr sz="2000" spc="45" dirty="0">
                <a:latin typeface="Calibri"/>
                <a:cs typeface="Calibri"/>
              </a:rPr>
              <a:t> </a:t>
            </a:r>
            <a:r>
              <a:rPr sz="2000" dirty="0">
                <a:latin typeface="Calibri"/>
                <a:cs typeface="Calibri"/>
              </a:rPr>
              <a:t>7400,</a:t>
            </a:r>
            <a:r>
              <a:rPr sz="2000" spc="50" dirty="0">
                <a:latin typeface="Calibri"/>
                <a:cs typeface="Calibri"/>
              </a:rPr>
              <a:t> </a:t>
            </a:r>
            <a:r>
              <a:rPr sz="2000" spc="-30" dirty="0">
                <a:latin typeface="Calibri"/>
                <a:cs typeface="Calibri"/>
              </a:rPr>
              <a:t>“6LoWPAN-</a:t>
            </a:r>
            <a:r>
              <a:rPr sz="2000" dirty="0">
                <a:latin typeface="Calibri"/>
                <a:cs typeface="Calibri"/>
              </a:rPr>
              <a:t>GHC:</a:t>
            </a:r>
            <a:r>
              <a:rPr sz="2000" spc="55" dirty="0">
                <a:latin typeface="Calibri"/>
                <a:cs typeface="Calibri"/>
              </a:rPr>
              <a:t> </a:t>
            </a:r>
            <a:r>
              <a:rPr sz="2000" dirty="0">
                <a:latin typeface="Calibri"/>
                <a:cs typeface="Calibri"/>
              </a:rPr>
              <a:t>Generic</a:t>
            </a:r>
            <a:r>
              <a:rPr sz="2000" spc="60" dirty="0">
                <a:latin typeface="Calibri"/>
                <a:cs typeface="Calibri"/>
              </a:rPr>
              <a:t> </a:t>
            </a:r>
            <a:r>
              <a:rPr sz="2000" spc="-10" dirty="0">
                <a:latin typeface="Calibri"/>
                <a:cs typeface="Calibri"/>
              </a:rPr>
              <a:t>Header 	</a:t>
            </a:r>
            <a:r>
              <a:rPr sz="2000" dirty="0">
                <a:latin typeface="Calibri"/>
                <a:cs typeface="Calibri"/>
              </a:rPr>
              <a:t>Compression</a:t>
            </a:r>
            <a:r>
              <a:rPr sz="2000" spc="275" dirty="0">
                <a:latin typeface="Calibri"/>
                <a:cs typeface="Calibri"/>
              </a:rPr>
              <a:t>  </a:t>
            </a:r>
            <a:r>
              <a:rPr sz="2000" dirty="0">
                <a:latin typeface="Calibri"/>
                <a:cs typeface="Calibri"/>
              </a:rPr>
              <a:t>for</a:t>
            </a:r>
            <a:r>
              <a:rPr sz="2000" spc="275" dirty="0">
                <a:latin typeface="Calibri"/>
                <a:cs typeface="Calibri"/>
              </a:rPr>
              <a:t>  </a:t>
            </a:r>
            <a:r>
              <a:rPr sz="2000" dirty="0">
                <a:latin typeface="Calibri"/>
                <a:cs typeface="Calibri"/>
              </a:rPr>
              <a:t>IPv6</a:t>
            </a:r>
            <a:r>
              <a:rPr sz="2000" spc="275" dirty="0">
                <a:latin typeface="Calibri"/>
                <a:cs typeface="Calibri"/>
              </a:rPr>
              <a:t>  </a:t>
            </a:r>
            <a:r>
              <a:rPr sz="2000" dirty="0">
                <a:latin typeface="Calibri"/>
                <a:cs typeface="Calibri"/>
              </a:rPr>
              <a:t>over</a:t>
            </a:r>
            <a:r>
              <a:rPr sz="2000" spc="280" dirty="0">
                <a:latin typeface="Calibri"/>
                <a:cs typeface="Calibri"/>
              </a:rPr>
              <a:t>  </a:t>
            </a:r>
            <a:r>
              <a:rPr sz="2000" spc="-10" dirty="0">
                <a:latin typeface="Calibri"/>
                <a:cs typeface="Calibri"/>
              </a:rPr>
              <a:t>Low-</a:t>
            </a:r>
            <a:r>
              <a:rPr sz="2000" dirty="0">
                <a:latin typeface="Calibri"/>
                <a:cs typeface="Calibri"/>
              </a:rPr>
              <a:t>Power</a:t>
            </a:r>
            <a:r>
              <a:rPr sz="2000" spc="270" dirty="0">
                <a:latin typeface="Calibri"/>
                <a:cs typeface="Calibri"/>
              </a:rPr>
              <a:t>  </a:t>
            </a:r>
            <a:r>
              <a:rPr sz="2000" dirty="0">
                <a:latin typeface="Calibri"/>
                <a:cs typeface="Calibri"/>
              </a:rPr>
              <a:t>Wireless</a:t>
            </a:r>
            <a:r>
              <a:rPr sz="2000" spc="275" dirty="0">
                <a:latin typeface="Calibri"/>
                <a:cs typeface="Calibri"/>
              </a:rPr>
              <a:t>  </a:t>
            </a:r>
            <a:r>
              <a:rPr sz="2000" dirty="0">
                <a:latin typeface="Calibri"/>
                <a:cs typeface="Calibri"/>
              </a:rPr>
              <a:t>Personal</a:t>
            </a:r>
            <a:r>
              <a:rPr sz="2000" spc="275" dirty="0">
                <a:latin typeface="Calibri"/>
                <a:cs typeface="Calibri"/>
              </a:rPr>
              <a:t>  </a:t>
            </a:r>
            <a:r>
              <a:rPr sz="2000" spc="-20" dirty="0">
                <a:latin typeface="Calibri"/>
                <a:cs typeface="Calibri"/>
              </a:rPr>
              <a:t>Area 	</a:t>
            </a:r>
            <a:r>
              <a:rPr sz="2000" dirty="0">
                <a:latin typeface="Calibri"/>
                <a:cs typeface="Calibri"/>
              </a:rPr>
              <a:t>Networks</a:t>
            </a:r>
            <a:r>
              <a:rPr sz="2000" spc="-75" dirty="0">
                <a:latin typeface="Calibri"/>
                <a:cs typeface="Calibri"/>
              </a:rPr>
              <a:t> </a:t>
            </a:r>
            <a:r>
              <a:rPr sz="2000" spc="-10" dirty="0">
                <a:latin typeface="Calibri"/>
                <a:cs typeface="Calibri"/>
              </a:rPr>
              <a:t>(6LoWPANs).”</a:t>
            </a:r>
            <a:endParaRPr sz="2000">
              <a:latin typeface="Calibri"/>
              <a:cs typeface="Calibri"/>
            </a:endParaRPr>
          </a:p>
          <a:p>
            <a:pPr lvl="1">
              <a:lnSpc>
                <a:spcPct val="100000"/>
              </a:lnSpc>
              <a:spcBef>
                <a:spcPts val="1560"/>
              </a:spcBef>
              <a:buFont typeface="Arial MT"/>
              <a:buChar char="–"/>
            </a:pPr>
            <a:endParaRPr sz="2000">
              <a:latin typeface="Calibri"/>
              <a:cs typeface="Calibri"/>
            </a:endParaRPr>
          </a:p>
          <a:p>
            <a:pPr marL="355600" marR="6985" indent="-342900">
              <a:lnSpc>
                <a:spcPct val="100000"/>
              </a:lnSpc>
              <a:spcBef>
                <a:spcPts val="5"/>
              </a:spcBef>
              <a:buFont typeface="Arial MT"/>
              <a:buChar char="•"/>
              <a:tabLst>
                <a:tab pos="355600" algn="l"/>
              </a:tabLst>
            </a:pPr>
            <a:r>
              <a:rPr sz="2400" b="1" dirty="0">
                <a:latin typeface="Calibri"/>
                <a:cs typeface="Calibri"/>
              </a:rPr>
              <a:t>Informational</a:t>
            </a:r>
            <a:r>
              <a:rPr sz="2400" b="1" spc="65" dirty="0">
                <a:latin typeface="Calibri"/>
                <a:cs typeface="Calibri"/>
              </a:rPr>
              <a:t> </a:t>
            </a:r>
            <a:r>
              <a:rPr sz="2400" b="1" dirty="0">
                <a:latin typeface="Calibri"/>
                <a:cs typeface="Calibri"/>
              </a:rPr>
              <a:t>and</a:t>
            </a:r>
            <a:r>
              <a:rPr sz="2400" b="1" spc="85" dirty="0">
                <a:latin typeface="Calibri"/>
                <a:cs typeface="Calibri"/>
              </a:rPr>
              <a:t> </a:t>
            </a:r>
            <a:r>
              <a:rPr sz="2400" b="1" dirty="0">
                <a:latin typeface="Calibri"/>
                <a:cs typeface="Calibri"/>
              </a:rPr>
              <a:t>maintenance</a:t>
            </a:r>
            <a:r>
              <a:rPr sz="2400" b="1" spc="95" dirty="0">
                <a:latin typeface="Calibri"/>
                <a:cs typeface="Calibri"/>
              </a:rPr>
              <a:t> </a:t>
            </a:r>
            <a:r>
              <a:rPr sz="2400" b="1" dirty="0">
                <a:latin typeface="Calibri"/>
                <a:cs typeface="Calibri"/>
              </a:rPr>
              <a:t>publications</a:t>
            </a:r>
            <a:r>
              <a:rPr sz="2400" b="1" spc="80" dirty="0">
                <a:latin typeface="Calibri"/>
                <a:cs typeface="Calibri"/>
              </a:rPr>
              <a:t> </a:t>
            </a:r>
            <a:r>
              <a:rPr sz="2400" b="1" dirty="0">
                <a:latin typeface="Calibri"/>
                <a:cs typeface="Calibri"/>
              </a:rPr>
              <a:t>needed</a:t>
            </a:r>
            <a:r>
              <a:rPr sz="2400" b="1" spc="85" dirty="0">
                <a:latin typeface="Calibri"/>
                <a:cs typeface="Calibri"/>
              </a:rPr>
              <a:t> </a:t>
            </a:r>
            <a:r>
              <a:rPr sz="2400" b="1" dirty="0">
                <a:latin typeface="Calibri"/>
                <a:cs typeface="Calibri"/>
              </a:rPr>
              <a:t>for</a:t>
            </a:r>
            <a:r>
              <a:rPr sz="2400" b="1" spc="95" dirty="0">
                <a:latin typeface="Calibri"/>
                <a:cs typeface="Calibri"/>
              </a:rPr>
              <a:t> </a:t>
            </a:r>
            <a:r>
              <a:rPr sz="2400" b="1" spc="-25" dirty="0">
                <a:latin typeface="Calibri"/>
                <a:cs typeface="Calibri"/>
              </a:rPr>
              <a:t>the </a:t>
            </a:r>
            <a:r>
              <a:rPr sz="2400" b="1" dirty="0">
                <a:latin typeface="Calibri"/>
                <a:cs typeface="Calibri"/>
              </a:rPr>
              <a:t>IETF</a:t>
            </a:r>
            <a:r>
              <a:rPr sz="2400" b="1" spc="-75" dirty="0">
                <a:latin typeface="Calibri"/>
                <a:cs typeface="Calibri"/>
              </a:rPr>
              <a:t> </a:t>
            </a:r>
            <a:r>
              <a:rPr sz="2400" b="1" dirty="0">
                <a:latin typeface="Calibri"/>
                <a:cs typeface="Calibri"/>
              </a:rPr>
              <a:t>specifications</a:t>
            </a:r>
            <a:r>
              <a:rPr sz="2400" b="1" spc="-50" dirty="0">
                <a:latin typeface="Calibri"/>
                <a:cs typeface="Calibri"/>
              </a:rPr>
              <a:t> </a:t>
            </a:r>
            <a:r>
              <a:rPr sz="2400" b="1" dirty="0">
                <a:latin typeface="Calibri"/>
                <a:cs typeface="Calibri"/>
              </a:rPr>
              <a:t>in</a:t>
            </a:r>
            <a:r>
              <a:rPr sz="2400" b="1" spc="-65" dirty="0">
                <a:latin typeface="Calibri"/>
                <a:cs typeface="Calibri"/>
              </a:rPr>
              <a:t> </a:t>
            </a:r>
            <a:r>
              <a:rPr sz="2400" b="1" dirty="0">
                <a:latin typeface="Calibri"/>
                <a:cs typeface="Calibri"/>
              </a:rPr>
              <a:t>this</a:t>
            </a:r>
            <a:r>
              <a:rPr sz="2400" b="1" spc="-50" dirty="0">
                <a:latin typeface="Calibri"/>
                <a:cs typeface="Calibri"/>
              </a:rPr>
              <a:t> </a:t>
            </a:r>
            <a:r>
              <a:rPr sz="2400" b="1" spc="-20" dirty="0">
                <a:latin typeface="Calibri"/>
                <a:cs typeface="Calibri"/>
              </a:rPr>
              <a:t>area</a:t>
            </a:r>
            <a:endParaRPr sz="2400">
              <a:latin typeface="Calibri"/>
              <a:cs typeface="Calibri"/>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5058" y="76200"/>
            <a:ext cx="8686800" cy="523220"/>
          </a:xfrm>
          <a:prstGeom prst="rect">
            <a:avLst/>
          </a:prstGeom>
        </p:spPr>
        <p:txBody>
          <a:bodyPr wrap="square">
            <a:spAutoFit/>
          </a:bodyPr>
          <a:lstStyle/>
          <a:p>
            <a:pPr algn="just"/>
            <a:r>
              <a:rPr lang="en-US" sz="2800" b="1" i="0" dirty="0" smtClean="0">
                <a:solidFill>
                  <a:srgbClr val="000000"/>
                </a:solidFill>
                <a:effectLst/>
                <a:latin typeface="ff4"/>
              </a:rPr>
              <a:t>6TiSCH – IPv6 Time slot channel hopping</a:t>
            </a:r>
            <a:endParaRPr lang="en-US" sz="2800" b="1" i="0" dirty="0">
              <a:solidFill>
                <a:srgbClr val="000000"/>
              </a:solidFill>
              <a:effectLst/>
              <a:latin typeface="ff4"/>
            </a:endParaRPr>
          </a:p>
        </p:txBody>
      </p:sp>
      <p:sp>
        <p:nvSpPr>
          <p:cNvPr id="4" name="Rectangle 3"/>
          <p:cNvSpPr/>
          <p:nvPr/>
        </p:nvSpPr>
        <p:spPr>
          <a:xfrm>
            <a:off x="185058" y="599420"/>
            <a:ext cx="8382000" cy="6186309"/>
          </a:xfrm>
          <a:prstGeom prst="rect">
            <a:avLst/>
          </a:prstGeom>
        </p:spPr>
        <p:txBody>
          <a:bodyPr wrap="square">
            <a:spAutoFit/>
          </a:bodyPr>
          <a:lstStyle/>
          <a:p>
            <a:pPr algn="just"/>
            <a:r>
              <a:rPr lang="en-US" b="0" i="0" dirty="0" smtClean="0">
                <a:solidFill>
                  <a:srgbClr val="000000"/>
                </a:solidFill>
                <a:effectLst/>
                <a:latin typeface="ff4"/>
              </a:rPr>
              <a:t>The 6TiSCH architecture defines </a:t>
            </a:r>
            <a:r>
              <a:rPr lang="en-US" b="0" i="0" dirty="0" smtClean="0">
                <a:solidFill>
                  <a:srgbClr val="000000"/>
                </a:solidFill>
                <a:effectLst/>
                <a:latin typeface="ff7"/>
              </a:rPr>
              <a:t>four schedule management mechanisms</a:t>
            </a:r>
            <a:r>
              <a:rPr lang="en-US" b="0" i="0" dirty="0" smtClean="0">
                <a:solidFill>
                  <a:srgbClr val="000000"/>
                </a:solidFill>
                <a:effectLst/>
                <a:latin typeface="ff4"/>
              </a:rPr>
              <a:t>: </a:t>
            </a:r>
          </a:p>
          <a:p>
            <a:pPr algn="just"/>
            <a:endParaRPr lang="en-US" b="0" i="0" dirty="0" smtClean="0">
              <a:solidFill>
                <a:srgbClr val="000000"/>
              </a:solidFill>
              <a:effectLst/>
              <a:latin typeface="ff4"/>
            </a:endParaRPr>
          </a:p>
          <a:p>
            <a:pPr marL="342900" indent="-342900" algn="just">
              <a:buAutoNum type="arabicPeriod"/>
            </a:pPr>
            <a:r>
              <a:rPr lang="en-US" b="1" i="0" dirty="0" smtClean="0">
                <a:solidFill>
                  <a:srgbClr val="000000"/>
                </a:solidFill>
                <a:effectLst/>
                <a:latin typeface="ff7"/>
              </a:rPr>
              <a:t>Static scheduling</a:t>
            </a:r>
            <a:r>
              <a:rPr lang="en-US" b="0" i="0" dirty="0" smtClean="0">
                <a:solidFill>
                  <a:srgbClr val="000000"/>
                </a:solidFill>
                <a:effectLst/>
                <a:latin typeface="ff7"/>
              </a:rPr>
              <a:t>: </a:t>
            </a:r>
            <a:r>
              <a:rPr lang="en-US" b="0" i="0" dirty="0" smtClean="0">
                <a:solidFill>
                  <a:srgbClr val="000000"/>
                </a:solidFill>
                <a:effectLst/>
                <a:latin typeface="ff4"/>
              </a:rPr>
              <a:t>All nodes in the constrained network share a fixed schedule. Cells are shared, and nodes contend for slot access in a slotted aloha manner. </a:t>
            </a:r>
          </a:p>
          <a:p>
            <a:pPr algn="just"/>
            <a:r>
              <a:rPr lang="en-US" b="0" i="0" dirty="0" smtClean="0">
                <a:solidFill>
                  <a:srgbClr val="000000"/>
                </a:solidFill>
                <a:effectLst/>
                <a:latin typeface="ff4"/>
              </a:rPr>
              <a:t>      Static scheduling is a simple scheduling mechanism that can be used upon initial implementation or as a fallback in the case of </a:t>
            </a:r>
            <a:r>
              <a:rPr lang="en-US" b="1" i="0" dirty="0" smtClean="0">
                <a:solidFill>
                  <a:srgbClr val="000000"/>
                </a:solidFill>
                <a:effectLst/>
                <a:latin typeface="ff4"/>
              </a:rPr>
              <a:t>network malfunction</a:t>
            </a:r>
            <a:r>
              <a:rPr lang="en-US" b="0" i="0" dirty="0" smtClean="0">
                <a:solidFill>
                  <a:srgbClr val="000000"/>
                </a:solidFill>
                <a:effectLst/>
                <a:latin typeface="ff4"/>
              </a:rPr>
              <a:t>. The drawback with static scheduling is that nodes may expect a packet at any cell in the schedule. Therefore, energy is wasted idly listening across all cells. </a:t>
            </a:r>
          </a:p>
          <a:p>
            <a:pPr algn="just"/>
            <a:endParaRPr lang="en-US" b="0" i="0" dirty="0" smtClean="0">
              <a:solidFill>
                <a:srgbClr val="000000"/>
              </a:solidFill>
              <a:effectLst/>
              <a:latin typeface="ff4"/>
            </a:endParaRPr>
          </a:p>
          <a:p>
            <a:pPr algn="just"/>
            <a:r>
              <a:rPr lang="en-US" b="0" i="0" dirty="0" smtClean="0">
                <a:solidFill>
                  <a:srgbClr val="000000"/>
                </a:solidFill>
                <a:effectLst/>
                <a:latin typeface="ff4"/>
              </a:rPr>
              <a:t>2.</a:t>
            </a:r>
            <a:r>
              <a:rPr lang="en-US" b="0" i="0" dirty="0" smtClean="0">
                <a:solidFill>
                  <a:srgbClr val="000000"/>
                </a:solidFill>
                <a:effectLst/>
                <a:latin typeface="ff6"/>
              </a:rPr>
              <a:t> </a:t>
            </a:r>
            <a:r>
              <a:rPr lang="en-US" b="1" i="0" dirty="0" smtClean="0">
                <a:solidFill>
                  <a:srgbClr val="000000"/>
                </a:solidFill>
                <a:effectLst/>
                <a:latin typeface="ff7"/>
              </a:rPr>
              <a:t>Neighbor-to-neighbor scheduling</a:t>
            </a:r>
            <a:r>
              <a:rPr lang="en-US" b="0" i="0" dirty="0" smtClean="0">
                <a:solidFill>
                  <a:srgbClr val="000000"/>
                </a:solidFill>
                <a:effectLst/>
                <a:latin typeface="ff7"/>
              </a:rPr>
              <a:t>: </a:t>
            </a:r>
            <a:r>
              <a:rPr lang="en-US" b="0" i="0" dirty="0" smtClean="0">
                <a:solidFill>
                  <a:srgbClr val="000000"/>
                </a:solidFill>
                <a:effectLst/>
                <a:latin typeface="ff4"/>
              </a:rPr>
              <a:t>A schedule is established that correlates with the observed number of transmissions between nodes. Cells in this schedule can be added or deleted as traffic requirements and bandwidth needs change. </a:t>
            </a:r>
          </a:p>
          <a:p>
            <a:pPr algn="just"/>
            <a:endParaRPr lang="en-US" b="0" i="0" dirty="0" smtClean="0">
              <a:solidFill>
                <a:srgbClr val="000000"/>
              </a:solidFill>
              <a:effectLst/>
              <a:latin typeface="ff4"/>
            </a:endParaRPr>
          </a:p>
          <a:p>
            <a:pPr algn="just"/>
            <a:r>
              <a:rPr lang="en-US" b="0" i="0" dirty="0" smtClean="0">
                <a:solidFill>
                  <a:srgbClr val="000000"/>
                </a:solidFill>
                <a:effectLst/>
                <a:latin typeface="ff4"/>
              </a:rPr>
              <a:t>3.</a:t>
            </a:r>
            <a:r>
              <a:rPr lang="en-US" b="0" i="0" dirty="0" smtClean="0">
                <a:solidFill>
                  <a:srgbClr val="000000"/>
                </a:solidFill>
                <a:effectLst/>
                <a:latin typeface="ff6"/>
              </a:rPr>
              <a:t> </a:t>
            </a:r>
            <a:r>
              <a:rPr lang="en-US" b="1" i="0" dirty="0" smtClean="0">
                <a:solidFill>
                  <a:srgbClr val="000000"/>
                </a:solidFill>
                <a:effectLst/>
                <a:latin typeface="ff7"/>
              </a:rPr>
              <a:t>Remote monitoring and scheduling management</a:t>
            </a:r>
            <a:r>
              <a:rPr lang="en-US" b="0" i="0" dirty="0" smtClean="0">
                <a:solidFill>
                  <a:srgbClr val="000000"/>
                </a:solidFill>
                <a:effectLst/>
                <a:latin typeface="ff7"/>
              </a:rPr>
              <a:t>: </a:t>
            </a:r>
            <a:r>
              <a:rPr lang="en-US" b="0" i="0" dirty="0" smtClean="0">
                <a:solidFill>
                  <a:srgbClr val="000000"/>
                </a:solidFill>
                <a:effectLst/>
                <a:latin typeface="ff4"/>
              </a:rPr>
              <a:t>Time slots and other resource allocation are handled by a management entity that can be multiple hops away. </a:t>
            </a:r>
          </a:p>
          <a:p>
            <a:pPr algn="just"/>
            <a:endParaRPr lang="en-US" b="0" i="0" dirty="0" smtClean="0">
              <a:solidFill>
                <a:srgbClr val="000000"/>
              </a:solidFill>
              <a:effectLst/>
              <a:latin typeface="ff4"/>
            </a:endParaRPr>
          </a:p>
          <a:p>
            <a:pPr algn="just"/>
            <a:r>
              <a:rPr lang="en-US" b="0" i="0" dirty="0" smtClean="0">
                <a:solidFill>
                  <a:srgbClr val="000000"/>
                </a:solidFill>
                <a:effectLst/>
                <a:latin typeface="ff4"/>
              </a:rPr>
              <a:t>4.</a:t>
            </a:r>
            <a:r>
              <a:rPr lang="en-US" b="0" i="0" dirty="0" smtClean="0">
                <a:solidFill>
                  <a:srgbClr val="000000"/>
                </a:solidFill>
                <a:effectLst/>
                <a:latin typeface="ff6"/>
              </a:rPr>
              <a:t> </a:t>
            </a:r>
            <a:r>
              <a:rPr lang="en-US" b="1" i="0" dirty="0" smtClean="0">
                <a:solidFill>
                  <a:srgbClr val="000000"/>
                </a:solidFill>
                <a:effectLst/>
                <a:latin typeface="ff7"/>
              </a:rPr>
              <a:t>Hop-by-hop scheduling</a:t>
            </a:r>
            <a:r>
              <a:rPr lang="en-US" b="0" i="0" dirty="0" smtClean="0">
                <a:solidFill>
                  <a:srgbClr val="000000"/>
                </a:solidFill>
                <a:effectLst/>
                <a:latin typeface="ff7"/>
              </a:rPr>
              <a:t>: </a:t>
            </a:r>
            <a:r>
              <a:rPr lang="en-US" b="0" i="0" dirty="0" smtClean="0">
                <a:solidFill>
                  <a:srgbClr val="000000"/>
                </a:solidFill>
                <a:effectLst/>
                <a:latin typeface="ff4"/>
              </a:rPr>
              <a:t>A node reserves a path to a destination node </a:t>
            </a:r>
          </a:p>
          <a:p>
            <a:pPr algn="just"/>
            <a:r>
              <a:rPr lang="en-US" b="0" i="0" dirty="0" smtClean="0">
                <a:solidFill>
                  <a:srgbClr val="000000"/>
                </a:solidFill>
                <a:effectLst/>
                <a:latin typeface="ff4"/>
              </a:rPr>
              <a:t>multiple hops away by requesting the allocation of cells in a schedule at </a:t>
            </a:r>
          </a:p>
          <a:p>
            <a:pPr algn="just"/>
            <a:r>
              <a:rPr lang="en-US" b="0" i="0" dirty="0" smtClean="0">
                <a:solidFill>
                  <a:srgbClr val="000000"/>
                </a:solidFill>
                <a:effectLst/>
                <a:latin typeface="ff4"/>
              </a:rPr>
              <a:t>each intermediate node hop in the path.</a:t>
            </a:r>
            <a:endParaRPr lang="en-US" b="0" i="0" dirty="0">
              <a:solidFill>
                <a:srgbClr val="000000"/>
              </a:solidFill>
              <a:effectLst/>
              <a:latin typeface="ff4"/>
            </a:endParaRPr>
          </a:p>
        </p:txBody>
      </p:sp>
    </p:spTree>
    <p:extLst>
      <p:ext uri="{BB962C8B-B14F-4D97-AF65-F5344CB8AC3E}">
        <p14:creationId xmlns:p14="http://schemas.microsoft.com/office/powerpoint/2010/main" val="3268561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304800"/>
            <a:ext cx="8686800" cy="1200329"/>
          </a:xfrm>
          <a:prstGeom prst="rect">
            <a:avLst/>
          </a:prstGeom>
        </p:spPr>
        <p:txBody>
          <a:bodyPr wrap="square">
            <a:spAutoFit/>
          </a:bodyPr>
          <a:lstStyle/>
          <a:p>
            <a:pPr algn="just"/>
            <a:r>
              <a:rPr lang="en-US" b="0" i="0" dirty="0" smtClean="0">
                <a:solidFill>
                  <a:srgbClr val="000000"/>
                </a:solidFill>
                <a:effectLst/>
                <a:latin typeface="ff4"/>
              </a:rPr>
              <a:t>In addition to schedule management functions, the 6TiSCH architecture also defines three different </a:t>
            </a:r>
            <a:r>
              <a:rPr lang="en-US" b="1" i="0" dirty="0" smtClean="0">
                <a:solidFill>
                  <a:srgbClr val="000000"/>
                </a:solidFill>
                <a:effectLst/>
                <a:latin typeface="ff4"/>
              </a:rPr>
              <a:t>forwarding models</a:t>
            </a:r>
            <a:r>
              <a:rPr lang="en-US" b="0" i="0" dirty="0" smtClean="0">
                <a:solidFill>
                  <a:srgbClr val="000000"/>
                </a:solidFill>
                <a:effectLst/>
                <a:latin typeface="ff4"/>
              </a:rPr>
              <a:t>. Forwarding is the operation performed on each packet by a node that allows it to be delivered to a next hop or an upper-layer protocol.</a:t>
            </a:r>
            <a:endParaRPr lang="en-US" b="0" i="0" dirty="0">
              <a:solidFill>
                <a:srgbClr val="000000"/>
              </a:solidFill>
              <a:effectLst/>
              <a:latin typeface="ff4"/>
            </a:endParaRPr>
          </a:p>
        </p:txBody>
      </p:sp>
      <p:sp>
        <p:nvSpPr>
          <p:cNvPr id="6" name="Rectangle 5"/>
          <p:cNvSpPr/>
          <p:nvPr/>
        </p:nvSpPr>
        <p:spPr>
          <a:xfrm>
            <a:off x="152400" y="1480729"/>
            <a:ext cx="8839200" cy="1754326"/>
          </a:xfrm>
          <a:prstGeom prst="rect">
            <a:avLst/>
          </a:prstGeom>
        </p:spPr>
        <p:txBody>
          <a:bodyPr wrap="square">
            <a:spAutoFit/>
          </a:bodyPr>
          <a:lstStyle/>
          <a:p>
            <a:pPr algn="just"/>
            <a:r>
              <a:rPr lang="en-US" b="1" dirty="0" smtClean="0"/>
              <a:t>Track Forwarding  (TF):  </a:t>
            </a:r>
            <a:r>
              <a:rPr lang="en-US" dirty="0" smtClean="0"/>
              <a:t>This  is  the  simplest  and  fastest  forwarding  model.  A “track”  in  this  model  is  a  </a:t>
            </a:r>
            <a:r>
              <a:rPr lang="en-US" b="1" dirty="0" smtClean="0"/>
              <a:t>unidirectional  path  between  a  source  and  a destination.</a:t>
            </a:r>
            <a:r>
              <a:rPr lang="en-US" dirty="0" smtClean="0"/>
              <a:t> This track is constructed by pairing bundles of receive cells in a schedule with a bundle of receive cells set to transmit. So, a frame received within  a  particular  cell  or  cell  bundle  is  switched  to  another  cell  or  cell bundle. This forwarding occurs regardless of the network layer protocol.</a:t>
            </a:r>
            <a:endParaRPr lang="en-IN" dirty="0"/>
          </a:p>
        </p:txBody>
      </p:sp>
      <p:sp>
        <p:nvSpPr>
          <p:cNvPr id="7" name="Rectangle 6"/>
          <p:cNvSpPr/>
          <p:nvPr/>
        </p:nvSpPr>
        <p:spPr>
          <a:xfrm>
            <a:off x="152400" y="3354526"/>
            <a:ext cx="8839200" cy="1477328"/>
          </a:xfrm>
          <a:prstGeom prst="rect">
            <a:avLst/>
          </a:prstGeom>
        </p:spPr>
        <p:txBody>
          <a:bodyPr wrap="square">
            <a:spAutoFit/>
          </a:bodyPr>
          <a:lstStyle/>
          <a:p>
            <a:pPr algn="just"/>
            <a:r>
              <a:rPr lang="en-US" b="1" i="0" dirty="0" smtClean="0">
                <a:solidFill>
                  <a:srgbClr val="000000"/>
                </a:solidFill>
                <a:effectLst/>
                <a:latin typeface="ff7"/>
              </a:rPr>
              <a:t>Fragment forwarding (FF): </a:t>
            </a:r>
            <a:r>
              <a:rPr lang="en-US" b="0" i="0" dirty="0" smtClean="0">
                <a:solidFill>
                  <a:srgbClr val="000000"/>
                </a:solidFill>
                <a:effectLst/>
                <a:latin typeface="ff7"/>
              </a:rPr>
              <a:t>A</a:t>
            </a:r>
            <a:r>
              <a:rPr lang="en-US" b="0" i="0" dirty="0" smtClean="0">
                <a:solidFill>
                  <a:srgbClr val="000000"/>
                </a:solidFill>
                <a:effectLst/>
                <a:latin typeface="ff4"/>
              </a:rPr>
              <a:t> mechanism is defined where </a:t>
            </a:r>
            <a:r>
              <a:rPr lang="en-US" b="1" i="0" dirty="0" smtClean="0">
                <a:solidFill>
                  <a:srgbClr val="000000"/>
                </a:solidFill>
                <a:effectLst/>
                <a:latin typeface="ff4"/>
              </a:rPr>
              <a:t>the first fragment is routed based on the IPv6 header present.</a:t>
            </a:r>
            <a:r>
              <a:rPr lang="en-US" b="0" i="0" dirty="0" smtClean="0">
                <a:solidFill>
                  <a:srgbClr val="000000"/>
                </a:solidFill>
                <a:effectLst/>
                <a:latin typeface="ff4"/>
              </a:rPr>
              <a:t> The 6LoWPAN </a:t>
            </a:r>
            <a:r>
              <a:rPr lang="en-US" b="0" i="0" dirty="0" err="1" smtClean="0">
                <a:solidFill>
                  <a:srgbClr val="000000"/>
                </a:solidFill>
                <a:effectLst/>
                <a:latin typeface="ff4"/>
              </a:rPr>
              <a:t>sublayer</a:t>
            </a:r>
            <a:r>
              <a:rPr lang="en-US" b="0" i="0" dirty="0" smtClean="0">
                <a:solidFill>
                  <a:srgbClr val="000000"/>
                </a:solidFill>
                <a:effectLst/>
                <a:latin typeface="ff4"/>
              </a:rPr>
              <a:t> learns the next-hop selection of this first fragment, which is then applied to all subsequent fragments of that packet. Otherwise, IPv6 packets undergo hop-by-hop reassembly. This increases latency and can be power- and CPU-intensive for a constrained node.</a:t>
            </a:r>
            <a:endParaRPr lang="en-US" b="0" i="0" dirty="0">
              <a:solidFill>
                <a:srgbClr val="000000"/>
              </a:solidFill>
              <a:effectLst/>
              <a:latin typeface="ff4"/>
            </a:endParaRPr>
          </a:p>
        </p:txBody>
      </p:sp>
      <p:sp>
        <p:nvSpPr>
          <p:cNvPr id="8" name="Rectangle 7"/>
          <p:cNvSpPr/>
          <p:nvPr/>
        </p:nvSpPr>
        <p:spPr>
          <a:xfrm>
            <a:off x="115389" y="5029200"/>
            <a:ext cx="8686800" cy="1200329"/>
          </a:xfrm>
          <a:prstGeom prst="rect">
            <a:avLst/>
          </a:prstGeom>
        </p:spPr>
        <p:txBody>
          <a:bodyPr wrap="square">
            <a:spAutoFit/>
          </a:bodyPr>
          <a:lstStyle/>
          <a:p>
            <a:pPr algn="just"/>
            <a:r>
              <a:rPr lang="en-US" b="1" i="0" dirty="0" smtClean="0">
                <a:solidFill>
                  <a:srgbClr val="000000"/>
                </a:solidFill>
                <a:effectLst/>
                <a:latin typeface="ff7"/>
              </a:rPr>
              <a:t>IPv6 Forwarding (6F):</a:t>
            </a:r>
            <a:r>
              <a:rPr lang="en-US" b="0" i="0" dirty="0" smtClean="0">
                <a:solidFill>
                  <a:srgbClr val="000000"/>
                </a:solidFill>
                <a:effectLst/>
                <a:latin typeface="ff7"/>
              </a:rPr>
              <a:t> </a:t>
            </a:r>
            <a:r>
              <a:rPr lang="en-US" b="0" i="0" dirty="0" smtClean="0">
                <a:solidFill>
                  <a:srgbClr val="000000"/>
                </a:solidFill>
                <a:effectLst/>
                <a:latin typeface="ff4"/>
              </a:rPr>
              <a:t>This model forwards traffic based on </a:t>
            </a:r>
            <a:r>
              <a:rPr lang="en-US" b="1" i="0" dirty="0" smtClean="0">
                <a:solidFill>
                  <a:srgbClr val="000000"/>
                </a:solidFill>
                <a:effectLst/>
                <a:latin typeface="ff4"/>
              </a:rPr>
              <a:t>its IPv6 routing table</a:t>
            </a:r>
            <a:r>
              <a:rPr lang="en-US" b="0" i="0" dirty="0" smtClean="0">
                <a:solidFill>
                  <a:srgbClr val="000000"/>
                </a:solidFill>
                <a:effectLst/>
                <a:latin typeface="ff4"/>
              </a:rPr>
              <a:t>. Flows of packets should be prioritized by traditional </a:t>
            </a:r>
            <a:r>
              <a:rPr lang="en-US" b="0" i="0" dirty="0" err="1" smtClean="0">
                <a:solidFill>
                  <a:srgbClr val="000000"/>
                </a:solidFill>
                <a:effectLst/>
                <a:latin typeface="ff4"/>
              </a:rPr>
              <a:t>QoS</a:t>
            </a:r>
            <a:r>
              <a:rPr lang="en-US" b="0" i="0" dirty="0" smtClean="0">
                <a:solidFill>
                  <a:srgbClr val="000000"/>
                </a:solidFill>
                <a:effectLst/>
                <a:latin typeface="ff4"/>
              </a:rPr>
              <a:t> (quality of service) and RED (random early detection) operations. </a:t>
            </a:r>
            <a:r>
              <a:rPr lang="en-US" b="0" i="0" dirty="0" err="1" smtClean="0">
                <a:solidFill>
                  <a:srgbClr val="000000"/>
                </a:solidFill>
                <a:effectLst/>
                <a:latin typeface="ff4"/>
              </a:rPr>
              <a:t>QoS</a:t>
            </a:r>
            <a:r>
              <a:rPr lang="en-US" b="0" i="0" dirty="0" smtClean="0">
                <a:solidFill>
                  <a:srgbClr val="000000"/>
                </a:solidFill>
                <a:effectLst/>
                <a:latin typeface="ff4"/>
              </a:rPr>
              <a:t> is a classification scheme for flows based on their priority, and RED is a common congestion avoidance mechanism.</a:t>
            </a:r>
            <a:endParaRPr lang="en-US" b="0" i="0" dirty="0">
              <a:solidFill>
                <a:srgbClr val="000000"/>
              </a:solidFill>
              <a:effectLst/>
              <a:latin typeface="ff4"/>
            </a:endParaRPr>
          </a:p>
        </p:txBody>
      </p:sp>
    </p:spTree>
    <p:extLst>
      <p:ext uri="{BB962C8B-B14F-4D97-AF65-F5344CB8AC3E}">
        <p14:creationId xmlns:p14="http://schemas.microsoft.com/office/powerpoint/2010/main" val="40269426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 y="152400"/>
            <a:ext cx="8686800" cy="461665"/>
          </a:xfrm>
          <a:prstGeom prst="rect">
            <a:avLst/>
          </a:prstGeom>
          <a:noFill/>
        </p:spPr>
        <p:txBody>
          <a:bodyPr wrap="square" rtlCol="0">
            <a:spAutoFit/>
          </a:bodyPr>
          <a:lstStyle/>
          <a:p>
            <a:r>
              <a:rPr lang="en-IN" sz="2400" b="1" dirty="0" smtClean="0"/>
              <a:t>RPL(Routing protocol for Low power and </a:t>
            </a:r>
            <a:r>
              <a:rPr lang="en-IN" sz="2400" b="1" dirty="0"/>
              <a:t>L</a:t>
            </a:r>
            <a:r>
              <a:rPr lang="en-IN" sz="2400" b="1" dirty="0" smtClean="0"/>
              <a:t>ossy networks</a:t>
            </a:r>
            <a:endParaRPr lang="en-IN" sz="2400" b="1" dirty="0"/>
          </a:p>
        </p:txBody>
      </p:sp>
      <p:sp>
        <p:nvSpPr>
          <p:cNvPr id="3" name="Rectangle 2"/>
          <p:cNvSpPr/>
          <p:nvPr/>
        </p:nvSpPr>
        <p:spPr>
          <a:xfrm>
            <a:off x="23949" y="838200"/>
            <a:ext cx="8839200" cy="1200329"/>
          </a:xfrm>
          <a:prstGeom prst="rect">
            <a:avLst/>
          </a:prstGeom>
        </p:spPr>
        <p:txBody>
          <a:bodyPr wrap="square">
            <a:spAutoFit/>
          </a:bodyPr>
          <a:lstStyle/>
          <a:p>
            <a:pPr algn="just"/>
            <a:r>
              <a:rPr lang="en-US" b="0" i="0" dirty="0" smtClean="0">
                <a:solidFill>
                  <a:srgbClr val="000000"/>
                </a:solidFill>
                <a:effectLst/>
                <a:latin typeface="ff4"/>
              </a:rPr>
              <a:t>RPL is a new routing protocol that enables an IPv6 standards based solution to be deployed on a large scale while being operated in a similar way to today</a:t>
            </a:r>
            <a:r>
              <a:rPr lang="en-US" b="0" i="0" dirty="0" smtClean="0">
                <a:solidFill>
                  <a:srgbClr val="000000"/>
                </a:solidFill>
                <a:effectLst/>
                <a:latin typeface="ff8"/>
              </a:rPr>
              <a:t>’</a:t>
            </a:r>
            <a:r>
              <a:rPr lang="en-US" b="0" i="0" dirty="0" smtClean="0">
                <a:solidFill>
                  <a:srgbClr val="000000"/>
                </a:solidFill>
                <a:effectLst/>
                <a:latin typeface="ff4"/>
              </a:rPr>
              <a:t>s IP infrastructures. Metrics are a set of constraints and rules used by RPL routing and defined in RFC 6551. Metrics include the following: </a:t>
            </a:r>
            <a:endParaRPr lang="en-US" b="0" i="0" dirty="0">
              <a:solidFill>
                <a:srgbClr val="000000"/>
              </a:solidFill>
              <a:effectLst/>
              <a:latin typeface="ff4"/>
            </a:endParaRPr>
          </a:p>
        </p:txBody>
      </p:sp>
      <p:sp>
        <p:nvSpPr>
          <p:cNvPr id="4" name="Rectangle 3"/>
          <p:cNvSpPr/>
          <p:nvPr/>
        </p:nvSpPr>
        <p:spPr>
          <a:xfrm>
            <a:off x="128451" y="2262664"/>
            <a:ext cx="8786949" cy="3139321"/>
          </a:xfrm>
          <a:prstGeom prst="rect">
            <a:avLst/>
          </a:prstGeom>
        </p:spPr>
        <p:txBody>
          <a:bodyPr wrap="square">
            <a:spAutoFit/>
          </a:bodyPr>
          <a:lstStyle/>
          <a:p>
            <a:pPr algn="l"/>
            <a:r>
              <a:rPr lang="en-US" b="0" i="0" dirty="0" smtClean="0">
                <a:solidFill>
                  <a:srgbClr val="000000"/>
                </a:solidFill>
                <a:effectLst/>
                <a:latin typeface="ff7"/>
              </a:rPr>
              <a:t>1.</a:t>
            </a:r>
            <a:r>
              <a:rPr lang="en-US" b="1" i="0" dirty="0" smtClean="0">
                <a:solidFill>
                  <a:srgbClr val="000000"/>
                </a:solidFill>
                <a:effectLst/>
                <a:latin typeface="ff7"/>
              </a:rPr>
              <a:t>Expected Transmission Count (ETX)</a:t>
            </a:r>
            <a:r>
              <a:rPr lang="en-US" b="0" i="0" dirty="0" smtClean="0">
                <a:solidFill>
                  <a:srgbClr val="000000"/>
                </a:solidFill>
                <a:effectLst/>
                <a:latin typeface="ff7"/>
              </a:rPr>
              <a:t>: </a:t>
            </a:r>
            <a:r>
              <a:rPr lang="en-US" b="0" i="0" dirty="0" smtClean="0">
                <a:solidFill>
                  <a:srgbClr val="000000"/>
                </a:solidFill>
                <a:effectLst/>
                <a:latin typeface="ff4"/>
              </a:rPr>
              <a:t>Assigns a discrete value to the number of transmissions a node expects to make to deliver a packet. </a:t>
            </a:r>
          </a:p>
          <a:p>
            <a:pPr algn="l"/>
            <a:endParaRPr lang="en-US" b="0" i="0" dirty="0" smtClean="0">
              <a:solidFill>
                <a:srgbClr val="000000"/>
              </a:solidFill>
              <a:effectLst/>
              <a:latin typeface="ff4"/>
            </a:endParaRPr>
          </a:p>
          <a:p>
            <a:pPr algn="l"/>
            <a:r>
              <a:rPr lang="en-US" b="0" i="0" dirty="0" smtClean="0">
                <a:solidFill>
                  <a:srgbClr val="000000"/>
                </a:solidFill>
                <a:effectLst/>
                <a:latin typeface="ff4"/>
              </a:rPr>
              <a:t>2.</a:t>
            </a:r>
            <a:r>
              <a:rPr lang="en-US" b="0" i="0" dirty="0" smtClean="0">
                <a:solidFill>
                  <a:srgbClr val="000000"/>
                </a:solidFill>
                <a:effectLst/>
                <a:latin typeface="ff6"/>
              </a:rPr>
              <a:t> </a:t>
            </a:r>
            <a:r>
              <a:rPr lang="en-US" b="1" i="0" dirty="0" smtClean="0">
                <a:solidFill>
                  <a:srgbClr val="000000"/>
                </a:solidFill>
                <a:effectLst/>
                <a:latin typeface="ff7"/>
              </a:rPr>
              <a:t>Hop Count</a:t>
            </a:r>
            <a:r>
              <a:rPr lang="en-US" b="0" i="0" dirty="0" smtClean="0">
                <a:solidFill>
                  <a:srgbClr val="000000"/>
                </a:solidFill>
                <a:effectLst/>
                <a:latin typeface="ff7"/>
              </a:rPr>
              <a:t>: </a:t>
            </a:r>
            <a:r>
              <a:rPr lang="en-US" b="0" i="0" dirty="0" smtClean="0">
                <a:solidFill>
                  <a:srgbClr val="000000"/>
                </a:solidFill>
                <a:effectLst/>
                <a:latin typeface="ff4"/>
              </a:rPr>
              <a:t>Tracks the number of nodes traversed in a path. Typically, a path with a lower hop count is chosen over a path with a higher hop count. </a:t>
            </a:r>
          </a:p>
          <a:p>
            <a:pPr algn="l"/>
            <a:endParaRPr lang="en-US" b="0" i="0" dirty="0" smtClean="0">
              <a:solidFill>
                <a:srgbClr val="000000"/>
              </a:solidFill>
              <a:effectLst/>
              <a:latin typeface="ff4"/>
            </a:endParaRPr>
          </a:p>
          <a:p>
            <a:pPr algn="l"/>
            <a:r>
              <a:rPr lang="en-US" b="0" i="0" dirty="0" smtClean="0">
                <a:solidFill>
                  <a:srgbClr val="000000"/>
                </a:solidFill>
                <a:effectLst/>
                <a:latin typeface="ff4"/>
              </a:rPr>
              <a:t>3.</a:t>
            </a:r>
            <a:r>
              <a:rPr lang="en-US" b="0" i="0" dirty="0" smtClean="0">
                <a:solidFill>
                  <a:srgbClr val="000000"/>
                </a:solidFill>
                <a:effectLst/>
                <a:latin typeface="ff6"/>
              </a:rPr>
              <a:t> </a:t>
            </a:r>
            <a:r>
              <a:rPr lang="en-US" b="1" i="0" dirty="0" smtClean="0">
                <a:solidFill>
                  <a:srgbClr val="000000"/>
                </a:solidFill>
                <a:effectLst/>
                <a:latin typeface="ff7"/>
              </a:rPr>
              <a:t>Latency:</a:t>
            </a:r>
            <a:r>
              <a:rPr lang="en-US" b="0" i="0" dirty="0" smtClean="0">
                <a:solidFill>
                  <a:srgbClr val="000000"/>
                </a:solidFill>
                <a:effectLst/>
                <a:latin typeface="ff7"/>
              </a:rPr>
              <a:t> </a:t>
            </a:r>
            <a:r>
              <a:rPr lang="en-US" b="0" i="0" dirty="0" smtClean="0">
                <a:solidFill>
                  <a:srgbClr val="000000"/>
                </a:solidFill>
                <a:effectLst/>
                <a:latin typeface="ff4"/>
              </a:rPr>
              <a:t>Varies depending on power conservation. Paths with a lower latency are preferred. </a:t>
            </a:r>
          </a:p>
          <a:p>
            <a:pPr algn="l"/>
            <a:endParaRPr lang="en-US" b="0" i="0" dirty="0" smtClean="0">
              <a:solidFill>
                <a:srgbClr val="000000"/>
              </a:solidFill>
              <a:effectLst/>
              <a:latin typeface="ff4"/>
            </a:endParaRPr>
          </a:p>
          <a:p>
            <a:pPr algn="l"/>
            <a:r>
              <a:rPr lang="en-US" b="0" i="0" dirty="0" smtClean="0">
                <a:solidFill>
                  <a:srgbClr val="000000"/>
                </a:solidFill>
                <a:effectLst/>
                <a:latin typeface="ff4"/>
              </a:rPr>
              <a:t>4.</a:t>
            </a:r>
            <a:r>
              <a:rPr lang="en-US" b="0" i="0" dirty="0" smtClean="0">
                <a:solidFill>
                  <a:srgbClr val="000000"/>
                </a:solidFill>
                <a:effectLst/>
                <a:latin typeface="ff6"/>
              </a:rPr>
              <a:t> </a:t>
            </a:r>
            <a:r>
              <a:rPr lang="en-US" b="1" i="0" dirty="0" smtClean="0">
                <a:solidFill>
                  <a:srgbClr val="000000"/>
                </a:solidFill>
                <a:effectLst/>
                <a:latin typeface="ff7"/>
              </a:rPr>
              <a:t>Link Quality Level</a:t>
            </a:r>
            <a:r>
              <a:rPr lang="en-US" b="0" i="0" dirty="0" smtClean="0">
                <a:solidFill>
                  <a:srgbClr val="000000"/>
                </a:solidFill>
                <a:effectLst/>
                <a:latin typeface="ff7"/>
              </a:rPr>
              <a:t>: </a:t>
            </a:r>
            <a:r>
              <a:rPr lang="en-US" b="0" i="0" dirty="0" smtClean="0">
                <a:solidFill>
                  <a:srgbClr val="000000"/>
                </a:solidFill>
                <a:effectLst/>
                <a:latin typeface="ff4"/>
              </a:rPr>
              <a:t>Measures the reliability of a link by taking into account packet error rates caused by factors such as signal attenuation and interference.</a:t>
            </a:r>
            <a:endParaRPr lang="en-US" b="0" i="0" dirty="0">
              <a:solidFill>
                <a:srgbClr val="000000"/>
              </a:solidFill>
              <a:effectLst/>
              <a:latin typeface="ff4"/>
            </a:endParaRPr>
          </a:p>
        </p:txBody>
      </p:sp>
    </p:spTree>
    <p:extLst>
      <p:ext uri="{BB962C8B-B14F-4D97-AF65-F5344CB8AC3E}">
        <p14:creationId xmlns:p14="http://schemas.microsoft.com/office/powerpoint/2010/main" val="31367097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381000"/>
            <a:ext cx="8839200" cy="5324535"/>
          </a:xfrm>
          <a:prstGeom prst="rect">
            <a:avLst/>
          </a:prstGeom>
        </p:spPr>
        <p:txBody>
          <a:bodyPr wrap="square">
            <a:spAutoFit/>
          </a:bodyPr>
          <a:lstStyle/>
          <a:p>
            <a:pPr algn="just"/>
            <a:r>
              <a:rPr lang="en-US" sz="2000" b="0" i="0" dirty="0" smtClean="0">
                <a:solidFill>
                  <a:srgbClr val="000000"/>
                </a:solidFill>
                <a:effectLst/>
                <a:latin typeface="ff4"/>
              </a:rPr>
              <a:t>5</a:t>
            </a:r>
            <a:r>
              <a:rPr lang="en-US" sz="2000" b="1" i="0" dirty="0" smtClean="0">
                <a:solidFill>
                  <a:srgbClr val="000000"/>
                </a:solidFill>
                <a:effectLst/>
                <a:latin typeface="ff4"/>
              </a:rPr>
              <a:t>.</a:t>
            </a:r>
            <a:r>
              <a:rPr lang="en-US" sz="2000" b="1" i="0" dirty="0" smtClean="0">
                <a:solidFill>
                  <a:srgbClr val="000000"/>
                </a:solidFill>
                <a:effectLst/>
                <a:latin typeface="ff6"/>
              </a:rPr>
              <a:t> </a:t>
            </a:r>
            <a:r>
              <a:rPr lang="en-US" sz="2000" b="1" i="0" dirty="0" smtClean="0">
                <a:solidFill>
                  <a:srgbClr val="000000"/>
                </a:solidFill>
                <a:effectLst/>
                <a:latin typeface="ff7"/>
              </a:rPr>
              <a:t>Link Color</a:t>
            </a:r>
            <a:r>
              <a:rPr lang="en-US" sz="2000" b="0" i="0" dirty="0" smtClean="0">
                <a:solidFill>
                  <a:srgbClr val="000000"/>
                </a:solidFill>
                <a:effectLst/>
                <a:latin typeface="ff7"/>
              </a:rPr>
              <a:t>: </a:t>
            </a:r>
            <a:r>
              <a:rPr lang="en-US" sz="2000" b="0" i="0" dirty="0" smtClean="0">
                <a:solidFill>
                  <a:srgbClr val="000000"/>
                </a:solidFill>
                <a:effectLst/>
                <a:latin typeface="ff4"/>
              </a:rPr>
              <a:t>Allows manual influence of routing by administratively setting values to make a link more or less desirable. These values can be either statically or dynamically adjusted for specific </a:t>
            </a:r>
            <a:r>
              <a:rPr lang="en-US" sz="2000" b="1" i="0" dirty="0" smtClean="0">
                <a:solidFill>
                  <a:srgbClr val="000000"/>
                </a:solidFill>
                <a:effectLst/>
                <a:latin typeface="ff4"/>
              </a:rPr>
              <a:t>traffic types</a:t>
            </a:r>
            <a:r>
              <a:rPr lang="en-US" sz="2000" b="0" i="0" dirty="0" smtClean="0">
                <a:solidFill>
                  <a:srgbClr val="000000"/>
                </a:solidFill>
                <a:effectLst/>
                <a:latin typeface="ff4"/>
              </a:rPr>
              <a:t>. </a:t>
            </a:r>
          </a:p>
          <a:p>
            <a:pPr algn="just"/>
            <a:endParaRPr lang="en-US" sz="2000" b="0" i="0" dirty="0" smtClean="0">
              <a:solidFill>
                <a:srgbClr val="000000"/>
              </a:solidFill>
              <a:effectLst/>
              <a:latin typeface="ff4"/>
            </a:endParaRPr>
          </a:p>
          <a:p>
            <a:pPr algn="just"/>
            <a:r>
              <a:rPr lang="en-US" sz="2000" b="0" i="0" dirty="0" smtClean="0">
                <a:solidFill>
                  <a:srgbClr val="000000"/>
                </a:solidFill>
                <a:effectLst/>
                <a:latin typeface="ff4"/>
              </a:rPr>
              <a:t>6.</a:t>
            </a:r>
            <a:r>
              <a:rPr lang="en-US" sz="2000" b="0" i="0" dirty="0" smtClean="0">
                <a:solidFill>
                  <a:srgbClr val="000000"/>
                </a:solidFill>
                <a:effectLst/>
                <a:latin typeface="ff6"/>
              </a:rPr>
              <a:t> </a:t>
            </a:r>
            <a:r>
              <a:rPr lang="en-US" sz="2000" b="1" i="0" dirty="0" smtClean="0">
                <a:solidFill>
                  <a:srgbClr val="000000"/>
                </a:solidFill>
                <a:effectLst/>
                <a:latin typeface="ff7"/>
              </a:rPr>
              <a:t>Node State and Attribute</a:t>
            </a:r>
            <a:r>
              <a:rPr lang="en-US" sz="2000" b="0" i="0" dirty="0" smtClean="0">
                <a:solidFill>
                  <a:srgbClr val="000000"/>
                </a:solidFill>
                <a:effectLst/>
                <a:latin typeface="ff7"/>
              </a:rPr>
              <a:t>: </a:t>
            </a:r>
            <a:r>
              <a:rPr lang="en-US" sz="2000" b="0" i="0" dirty="0" smtClean="0">
                <a:solidFill>
                  <a:srgbClr val="000000"/>
                </a:solidFill>
                <a:effectLst/>
                <a:latin typeface="ff4"/>
              </a:rPr>
              <a:t>Identifies nodes that function as traffic aggregators and nodes that are being impacted by high workloads. High workloads could be indicative of nodes that have incurred high CPU or low memory states. Naturally, nodes that are aggregators are preferred over nodes experiencing high </a:t>
            </a:r>
            <a:r>
              <a:rPr lang="en-US" sz="2000" b="1" i="0" dirty="0" smtClean="0">
                <a:solidFill>
                  <a:srgbClr val="000000"/>
                </a:solidFill>
                <a:effectLst/>
                <a:latin typeface="ff4"/>
              </a:rPr>
              <a:t>workloads.</a:t>
            </a:r>
            <a:r>
              <a:rPr lang="en-US" sz="2000" b="0" i="0" dirty="0" smtClean="0">
                <a:solidFill>
                  <a:srgbClr val="000000"/>
                </a:solidFill>
                <a:effectLst/>
                <a:latin typeface="ff4"/>
              </a:rPr>
              <a:t> </a:t>
            </a:r>
          </a:p>
          <a:p>
            <a:pPr algn="just"/>
            <a:endParaRPr lang="en-US" sz="2000" b="0" i="0" dirty="0" smtClean="0">
              <a:solidFill>
                <a:srgbClr val="000000"/>
              </a:solidFill>
              <a:effectLst/>
              <a:latin typeface="ff4"/>
            </a:endParaRPr>
          </a:p>
          <a:p>
            <a:pPr algn="just"/>
            <a:r>
              <a:rPr lang="en-US" sz="2000" b="0" i="0" dirty="0" smtClean="0">
                <a:solidFill>
                  <a:srgbClr val="000000"/>
                </a:solidFill>
                <a:effectLst/>
                <a:latin typeface="ff4"/>
              </a:rPr>
              <a:t>7.</a:t>
            </a:r>
            <a:r>
              <a:rPr lang="en-US" sz="2000" b="0" i="0" dirty="0" smtClean="0">
                <a:solidFill>
                  <a:srgbClr val="000000"/>
                </a:solidFill>
                <a:effectLst/>
                <a:latin typeface="ff6"/>
              </a:rPr>
              <a:t> </a:t>
            </a:r>
            <a:r>
              <a:rPr lang="en-US" sz="2000" b="1" i="0" dirty="0" smtClean="0">
                <a:solidFill>
                  <a:srgbClr val="000000"/>
                </a:solidFill>
                <a:effectLst/>
                <a:latin typeface="ff7"/>
              </a:rPr>
              <a:t>Node Energy</a:t>
            </a:r>
            <a:r>
              <a:rPr lang="en-US" sz="2000" b="0" i="0" dirty="0" smtClean="0">
                <a:solidFill>
                  <a:srgbClr val="000000"/>
                </a:solidFill>
                <a:effectLst/>
                <a:latin typeface="ff7"/>
              </a:rPr>
              <a:t>: </a:t>
            </a:r>
            <a:r>
              <a:rPr lang="en-US" sz="2000" b="0" i="0" dirty="0" smtClean="0">
                <a:solidFill>
                  <a:srgbClr val="000000"/>
                </a:solidFill>
                <a:effectLst/>
                <a:latin typeface="ff4"/>
              </a:rPr>
              <a:t>Avoids nodes with low power, so a battery-powered node that is running out of energy can be avoided and the life of that node and the network can be prolonged. </a:t>
            </a:r>
          </a:p>
          <a:p>
            <a:pPr algn="just"/>
            <a:endParaRPr lang="en-US" sz="2000" b="0" i="0" dirty="0" smtClean="0">
              <a:solidFill>
                <a:srgbClr val="000000"/>
              </a:solidFill>
              <a:effectLst/>
              <a:latin typeface="ff4"/>
            </a:endParaRPr>
          </a:p>
          <a:p>
            <a:pPr algn="just"/>
            <a:r>
              <a:rPr lang="en-US" sz="2000" b="0" i="0" dirty="0" smtClean="0">
                <a:solidFill>
                  <a:srgbClr val="000000"/>
                </a:solidFill>
                <a:effectLst/>
                <a:latin typeface="ff1"/>
              </a:rPr>
              <a:t>8.</a:t>
            </a:r>
            <a:r>
              <a:rPr lang="en-US" sz="2000" b="0" i="0" dirty="0" smtClean="0">
                <a:solidFill>
                  <a:srgbClr val="000000"/>
                </a:solidFill>
                <a:effectLst/>
                <a:latin typeface="ff6"/>
              </a:rPr>
              <a:t> </a:t>
            </a:r>
            <a:r>
              <a:rPr lang="en-US" sz="2000" b="1" i="0" dirty="0" smtClean="0">
                <a:solidFill>
                  <a:srgbClr val="000000"/>
                </a:solidFill>
                <a:effectLst/>
                <a:latin typeface="ff7"/>
              </a:rPr>
              <a:t>Throughput</a:t>
            </a:r>
            <a:r>
              <a:rPr lang="en-US" sz="2000" b="0" i="0" dirty="0" smtClean="0">
                <a:solidFill>
                  <a:srgbClr val="000000"/>
                </a:solidFill>
                <a:effectLst/>
                <a:latin typeface="ff7"/>
              </a:rPr>
              <a:t>: </a:t>
            </a:r>
            <a:r>
              <a:rPr lang="en-US" sz="2000" b="0" i="0" dirty="0" smtClean="0">
                <a:solidFill>
                  <a:srgbClr val="000000"/>
                </a:solidFill>
                <a:effectLst/>
                <a:latin typeface="ff4"/>
              </a:rPr>
              <a:t>Provides the amount of throughput for a node link. Often, nodes conserving power use lower throughput. This metric allows the prioritization of paths with higher throughput.</a:t>
            </a:r>
            <a:endParaRPr lang="en-US" sz="2000" b="0" i="0" dirty="0">
              <a:solidFill>
                <a:srgbClr val="000000"/>
              </a:solidFill>
              <a:effectLst/>
              <a:latin typeface="ff4"/>
            </a:endParaRPr>
          </a:p>
        </p:txBody>
      </p:sp>
    </p:spTree>
    <p:extLst>
      <p:ext uri="{BB962C8B-B14F-4D97-AF65-F5344CB8AC3E}">
        <p14:creationId xmlns:p14="http://schemas.microsoft.com/office/powerpoint/2010/main" val="1551818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6209" y="15240"/>
            <a:ext cx="8610600" cy="1490152"/>
          </a:xfrm>
          <a:prstGeom prst="rect">
            <a:avLst/>
          </a:prstGeom>
        </p:spPr>
        <p:txBody>
          <a:bodyPr vert="horz" wrap="square" lIns="0" tIns="12700" rIns="0" bIns="0" rtlCol="0">
            <a:spAutoFit/>
          </a:bodyPr>
          <a:lstStyle/>
          <a:p>
            <a:r>
              <a:rPr sz="2400" dirty="0">
                <a:solidFill>
                  <a:srgbClr val="000000"/>
                </a:solidFill>
              </a:rPr>
              <a:t>1.Open</a:t>
            </a:r>
            <a:r>
              <a:rPr sz="2400" spc="-25" dirty="0">
                <a:solidFill>
                  <a:srgbClr val="000000"/>
                </a:solidFill>
              </a:rPr>
              <a:t> </a:t>
            </a:r>
            <a:r>
              <a:rPr sz="2400" dirty="0">
                <a:solidFill>
                  <a:srgbClr val="000000"/>
                </a:solidFill>
              </a:rPr>
              <a:t>and </a:t>
            </a:r>
            <a:r>
              <a:rPr sz="2400" spc="-25" dirty="0">
                <a:solidFill>
                  <a:srgbClr val="000000"/>
                </a:solidFill>
              </a:rPr>
              <a:t>standards-</a:t>
            </a:r>
            <a:r>
              <a:rPr sz="2400" spc="-10" dirty="0">
                <a:solidFill>
                  <a:srgbClr val="000000"/>
                </a:solidFill>
              </a:rPr>
              <a:t>based</a:t>
            </a:r>
            <a:r>
              <a:rPr sz="2400" spc="-10" dirty="0" smtClean="0">
                <a:solidFill>
                  <a:srgbClr val="000000"/>
                </a:solidFill>
              </a:rPr>
              <a:t>:</a:t>
            </a:r>
            <a:r>
              <a:rPr lang="en-IN" sz="2400" spc="-10" dirty="0" smtClean="0">
                <a:solidFill>
                  <a:srgbClr val="000000"/>
                </a:solidFill>
              </a:rPr>
              <a:t>  IETF standards - </a:t>
            </a:r>
            <a:r>
              <a:rPr lang="en-US" sz="2400" b="0" dirty="0"/>
              <a:t>IP is an open standard which is not vendor specific and can suit IOT </a:t>
            </a:r>
            <a:r>
              <a:rPr lang="en-US" sz="2400" b="0" dirty="0" smtClean="0"/>
              <a:t>applications </a:t>
            </a:r>
            <a:r>
              <a:rPr lang="en-US" sz="2400" b="0" dirty="0"/>
              <a:t>as IOT requires different devices to work together.</a:t>
            </a:r>
            <a:br>
              <a:rPr lang="en-US" sz="2400" b="0" dirty="0"/>
            </a:br>
            <a:r>
              <a:rPr lang="en-IN" sz="2400" spc="-10" dirty="0" smtClean="0">
                <a:solidFill>
                  <a:srgbClr val="000000"/>
                </a:solidFill>
              </a:rPr>
              <a:t> </a:t>
            </a:r>
            <a:endParaRPr sz="2400" dirty="0"/>
          </a:p>
        </p:txBody>
      </p:sp>
      <p:sp>
        <p:nvSpPr>
          <p:cNvPr id="3" name="object 3"/>
          <p:cNvSpPr txBox="1"/>
          <p:nvPr/>
        </p:nvSpPr>
        <p:spPr>
          <a:xfrm>
            <a:off x="383540" y="1287525"/>
            <a:ext cx="8682355" cy="360680"/>
          </a:xfrm>
          <a:prstGeom prst="rect">
            <a:avLst/>
          </a:prstGeom>
        </p:spPr>
        <p:txBody>
          <a:bodyPr vert="horz" wrap="square" lIns="0" tIns="12065" rIns="0" bIns="0" rtlCol="0">
            <a:spAutoFit/>
          </a:bodyPr>
          <a:lstStyle/>
          <a:p>
            <a:pPr marL="309245" indent="-296545">
              <a:lnSpc>
                <a:spcPct val="100000"/>
              </a:lnSpc>
              <a:spcBef>
                <a:spcPts val="95"/>
              </a:spcBef>
              <a:buFont typeface="Calibri"/>
              <a:buChar char="•"/>
              <a:tabLst>
                <a:tab pos="309245" algn="l"/>
                <a:tab pos="892175" algn="l"/>
                <a:tab pos="1979930" algn="l"/>
                <a:tab pos="2374900" algn="l"/>
                <a:tab pos="3294379" algn="l"/>
                <a:tab pos="4290695" algn="l"/>
                <a:tab pos="4597400" algn="l"/>
                <a:tab pos="5246370" algn="l"/>
                <a:tab pos="6536055" algn="l"/>
                <a:tab pos="6911340" algn="l"/>
                <a:tab pos="7755255" algn="l"/>
              </a:tabLst>
            </a:pPr>
            <a:r>
              <a:rPr sz="2200" b="1" i="1" spc="-25" dirty="0" smtClean="0">
                <a:latin typeface="Calibri"/>
                <a:cs typeface="Calibri"/>
              </a:rPr>
              <a:t>The</a:t>
            </a:r>
            <a:r>
              <a:rPr sz="2200" b="1" i="1" dirty="0">
                <a:latin typeface="Calibri"/>
                <a:cs typeface="Calibri"/>
              </a:rPr>
              <a:t>	</a:t>
            </a:r>
            <a:r>
              <a:rPr sz="2200" b="1" i="1" spc="-10" dirty="0">
                <a:latin typeface="Calibri"/>
                <a:cs typeface="Calibri"/>
              </a:rPr>
              <a:t>Internet</a:t>
            </a:r>
            <a:r>
              <a:rPr sz="2200" b="1" i="1" dirty="0">
                <a:latin typeface="Calibri"/>
                <a:cs typeface="Calibri"/>
              </a:rPr>
              <a:t>	</a:t>
            </a:r>
            <a:r>
              <a:rPr sz="2200" b="1" i="1" spc="-25" dirty="0">
                <a:latin typeface="Calibri"/>
                <a:cs typeface="Calibri"/>
              </a:rPr>
              <a:t>of</a:t>
            </a:r>
            <a:r>
              <a:rPr sz="2200" b="1" i="1" dirty="0">
                <a:latin typeface="Calibri"/>
                <a:cs typeface="Calibri"/>
              </a:rPr>
              <a:t>	</a:t>
            </a:r>
            <a:r>
              <a:rPr sz="2200" b="1" i="1" spc="-10" dirty="0">
                <a:latin typeface="Calibri"/>
                <a:cs typeface="Calibri"/>
              </a:rPr>
              <a:t>Things</a:t>
            </a:r>
            <a:r>
              <a:rPr sz="2200" b="1" i="1" dirty="0">
                <a:latin typeface="Calibri"/>
                <a:cs typeface="Calibri"/>
              </a:rPr>
              <a:t>	</a:t>
            </a:r>
            <a:r>
              <a:rPr sz="2200" b="1" i="1" spc="-10" dirty="0">
                <a:latin typeface="Calibri"/>
                <a:cs typeface="Calibri"/>
              </a:rPr>
              <a:t>creates</a:t>
            </a:r>
            <a:r>
              <a:rPr sz="2200" b="1" i="1" dirty="0">
                <a:latin typeface="Calibri"/>
                <a:cs typeface="Calibri"/>
              </a:rPr>
              <a:t>	</a:t>
            </a:r>
            <a:r>
              <a:rPr sz="2200" b="1" i="1" spc="-50" dirty="0">
                <a:latin typeface="Calibri"/>
                <a:cs typeface="Calibri"/>
              </a:rPr>
              <a:t>a</a:t>
            </a:r>
            <a:r>
              <a:rPr sz="2200" b="1" i="1" dirty="0">
                <a:latin typeface="Calibri"/>
                <a:cs typeface="Calibri"/>
              </a:rPr>
              <a:t>	</a:t>
            </a:r>
            <a:r>
              <a:rPr sz="2200" b="1" i="1" spc="-25" dirty="0">
                <a:latin typeface="Calibri"/>
                <a:cs typeface="Calibri"/>
              </a:rPr>
              <a:t>new</a:t>
            </a:r>
            <a:r>
              <a:rPr sz="2200" b="1" i="1" dirty="0">
                <a:latin typeface="Calibri"/>
                <a:cs typeface="Calibri"/>
              </a:rPr>
              <a:t>	</a:t>
            </a:r>
            <a:r>
              <a:rPr sz="2200" b="1" i="1" spc="-10" dirty="0">
                <a:latin typeface="Calibri"/>
                <a:cs typeface="Calibri"/>
              </a:rPr>
              <a:t>paradigm</a:t>
            </a:r>
            <a:r>
              <a:rPr sz="2200" b="1" i="1" dirty="0">
                <a:latin typeface="Calibri"/>
                <a:cs typeface="Calibri"/>
              </a:rPr>
              <a:t>	</a:t>
            </a:r>
            <a:r>
              <a:rPr sz="2200" b="1" i="1" spc="-25" dirty="0">
                <a:latin typeface="Calibri"/>
                <a:cs typeface="Calibri"/>
              </a:rPr>
              <a:t>in</a:t>
            </a:r>
            <a:r>
              <a:rPr sz="2200" b="1" i="1" dirty="0">
                <a:latin typeface="Calibri"/>
                <a:cs typeface="Calibri"/>
              </a:rPr>
              <a:t>	</a:t>
            </a:r>
            <a:r>
              <a:rPr sz="2200" b="1" i="1" spc="-10" dirty="0">
                <a:latin typeface="Calibri"/>
                <a:cs typeface="Calibri"/>
              </a:rPr>
              <a:t>which</a:t>
            </a:r>
            <a:r>
              <a:rPr sz="2200" b="1" i="1" dirty="0">
                <a:latin typeface="Calibri"/>
                <a:cs typeface="Calibri"/>
              </a:rPr>
              <a:t>	</a:t>
            </a:r>
            <a:r>
              <a:rPr sz="2200" b="1" i="1" spc="-10" dirty="0">
                <a:latin typeface="Calibri"/>
                <a:cs typeface="Calibri"/>
              </a:rPr>
              <a:t>devices,</a:t>
            </a:r>
            <a:endParaRPr sz="2200" dirty="0">
              <a:latin typeface="Calibri"/>
              <a:cs typeface="Calibri"/>
            </a:endParaRPr>
          </a:p>
        </p:txBody>
      </p:sp>
      <p:sp>
        <p:nvSpPr>
          <p:cNvPr id="4" name="object 4"/>
          <p:cNvSpPr txBox="1"/>
          <p:nvPr/>
        </p:nvSpPr>
        <p:spPr>
          <a:xfrm>
            <a:off x="726440" y="1622805"/>
            <a:ext cx="2124710" cy="695960"/>
          </a:xfrm>
          <a:prstGeom prst="rect">
            <a:avLst/>
          </a:prstGeom>
        </p:spPr>
        <p:txBody>
          <a:bodyPr vert="horz" wrap="square" lIns="0" tIns="12065" rIns="0" bIns="0" rtlCol="0">
            <a:spAutoFit/>
          </a:bodyPr>
          <a:lstStyle/>
          <a:p>
            <a:pPr marL="12700">
              <a:lnSpc>
                <a:spcPct val="100000"/>
              </a:lnSpc>
              <a:spcBef>
                <a:spcPts val="95"/>
              </a:spcBef>
              <a:tabLst>
                <a:tab pos="1669414" algn="l"/>
              </a:tabLst>
            </a:pPr>
            <a:r>
              <a:rPr sz="2200" b="1" i="1" spc="-10" dirty="0">
                <a:latin typeface="Calibri"/>
                <a:cs typeface="Calibri"/>
              </a:rPr>
              <a:t>applications,</a:t>
            </a:r>
            <a:r>
              <a:rPr sz="2200" b="1" i="1" dirty="0">
                <a:latin typeface="Calibri"/>
                <a:cs typeface="Calibri"/>
              </a:rPr>
              <a:t>	</a:t>
            </a:r>
            <a:r>
              <a:rPr sz="2200" b="1" i="1" spc="-25" dirty="0">
                <a:latin typeface="Calibri"/>
                <a:cs typeface="Calibri"/>
              </a:rPr>
              <a:t>and</a:t>
            </a:r>
            <a:endParaRPr sz="2200" dirty="0">
              <a:latin typeface="Calibri"/>
              <a:cs typeface="Calibri"/>
            </a:endParaRPr>
          </a:p>
          <a:p>
            <a:pPr marL="12700">
              <a:lnSpc>
                <a:spcPct val="100000"/>
              </a:lnSpc>
            </a:pPr>
            <a:r>
              <a:rPr sz="2200" b="1" i="1" spc="-10" dirty="0">
                <a:latin typeface="Calibri"/>
                <a:cs typeface="Calibri"/>
              </a:rPr>
              <a:t>functionalities</a:t>
            </a:r>
            <a:endParaRPr sz="2200" dirty="0">
              <a:latin typeface="Calibri"/>
              <a:cs typeface="Calibri"/>
            </a:endParaRPr>
          </a:p>
        </p:txBody>
      </p:sp>
      <p:sp>
        <p:nvSpPr>
          <p:cNvPr id="5" name="object 5"/>
          <p:cNvSpPr txBox="1"/>
          <p:nvPr/>
        </p:nvSpPr>
        <p:spPr>
          <a:xfrm>
            <a:off x="2857245" y="1622805"/>
            <a:ext cx="1357630" cy="695960"/>
          </a:xfrm>
          <a:prstGeom prst="rect">
            <a:avLst/>
          </a:prstGeom>
        </p:spPr>
        <p:txBody>
          <a:bodyPr vert="horz" wrap="square" lIns="0" tIns="12065" rIns="0" bIns="0" rtlCol="0">
            <a:spAutoFit/>
          </a:bodyPr>
          <a:lstStyle/>
          <a:p>
            <a:pPr marL="158750">
              <a:lnSpc>
                <a:spcPct val="100000"/>
              </a:lnSpc>
              <a:spcBef>
                <a:spcPts val="95"/>
              </a:spcBef>
              <a:tabLst>
                <a:tab pos="937894" algn="l"/>
              </a:tabLst>
            </a:pPr>
            <a:r>
              <a:rPr sz="2200" b="1" i="1" spc="-10" dirty="0">
                <a:latin typeface="Calibri"/>
                <a:cs typeface="Calibri"/>
              </a:rPr>
              <a:t>users</a:t>
            </a:r>
            <a:r>
              <a:rPr sz="2200" b="1" i="1" dirty="0">
                <a:latin typeface="Calibri"/>
                <a:cs typeface="Calibri"/>
              </a:rPr>
              <a:t>	</a:t>
            </a:r>
            <a:r>
              <a:rPr sz="2200" b="1" i="1" spc="-25" dirty="0">
                <a:latin typeface="Calibri"/>
                <a:cs typeface="Calibri"/>
              </a:rPr>
              <a:t>can</a:t>
            </a:r>
            <a:endParaRPr sz="2200" dirty="0">
              <a:latin typeface="Calibri"/>
              <a:cs typeface="Calibri"/>
            </a:endParaRPr>
          </a:p>
          <a:p>
            <a:pPr marL="12700">
              <a:lnSpc>
                <a:spcPct val="100000"/>
              </a:lnSpc>
            </a:pPr>
            <a:r>
              <a:rPr sz="2200" b="1" i="1" spc="-10" dirty="0">
                <a:latin typeface="Calibri"/>
                <a:cs typeface="Calibri"/>
              </a:rPr>
              <a:t>while</a:t>
            </a:r>
            <a:endParaRPr sz="2200" dirty="0">
              <a:latin typeface="Calibri"/>
              <a:cs typeface="Calibri"/>
            </a:endParaRPr>
          </a:p>
        </p:txBody>
      </p:sp>
      <p:sp>
        <p:nvSpPr>
          <p:cNvPr id="6" name="object 6"/>
          <p:cNvSpPr txBox="1"/>
          <p:nvPr/>
        </p:nvSpPr>
        <p:spPr>
          <a:xfrm>
            <a:off x="3962527" y="1957781"/>
            <a:ext cx="4180840" cy="360680"/>
          </a:xfrm>
          <a:prstGeom prst="rect">
            <a:avLst/>
          </a:prstGeom>
        </p:spPr>
        <p:txBody>
          <a:bodyPr vert="horz" wrap="square" lIns="0" tIns="12065" rIns="0" bIns="0" rtlCol="0">
            <a:spAutoFit/>
          </a:bodyPr>
          <a:lstStyle/>
          <a:p>
            <a:pPr marL="12700">
              <a:lnSpc>
                <a:spcPct val="100000"/>
              </a:lnSpc>
              <a:spcBef>
                <a:spcPts val="95"/>
              </a:spcBef>
              <a:tabLst>
                <a:tab pos="2056130" algn="l"/>
              </a:tabLst>
            </a:pPr>
            <a:r>
              <a:rPr sz="2200" b="1" i="1" spc="-10" dirty="0">
                <a:latin typeface="Calibri"/>
                <a:cs typeface="Calibri"/>
              </a:rPr>
              <a:t>guaranteeing</a:t>
            </a:r>
            <a:r>
              <a:rPr sz="2200" b="1" i="1" dirty="0">
                <a:latin typeface="Calibri"/>
                <a:cs typeface="Calibri"/>
              </a:rPr>
              <a:t>	</a:t>
            </a:r>
            <a:r>
              <a:rPr sz="2200" b="1" i="1" spc="-10" dirty="0">
                <a:latin typeface="Calibri"/>
                <a:cs typeface="Calibri"/>
              </a:rPr>
              <a:t>interchangeability</a:t>
            </a:r>
            <a:endParaRPr sz="2200">
              <a:latin typeface="Calibri"/>
              <a:cs typeface="Calibri"/>
            </a:endParaRPr>
          </a:p>
        </p:txBody>
      </p:sp>
      <p:sp>
        <p:nvSpPr>
          <p:cNvPr id="7" name="object 7"/>
          <p:cNvSpPr txBox="1"/>
          <p:nvPr/>
        </p:nvSpPr>
        <p:spPr>
          <a:xfrm>
            <a:off x="4367910" y="1622805"/>
            <a:ext cx="4697730" cy="695960"/>
          </a:xfrm>
          <a:prstGeom prst="rect">
            <a:avLst/>
          </a:prstGeom>
        </p:spPr>
        <p:txBody>
          <a:bodyPr vert="horz" wrap="square" lIns="0" tIns="12065" rIns="0" bIns="0" rtlCol="0">
            <a:spAutoFit/>
          </a:bodyPr>
          <a:lstStyle/>
          <a:p>
            <a:pPr marR="5080" algn="r">
              <a:lnSpc>
                <a:spcPct val="100000"/>
              </a:lnSpc>
              <a:spcBef>
                <a:spcPts val="95"/>
              </a:spcBef>
              <a:tabLst>
                <a:tab pos="1177925" algn="l"/>
                <a:tab pos="1502410" algn="l"/>
                <a:tab pos="2278380" algn="l"/>
                <a:tab pos="2796540" algn="l"/>
                <a:tab pos="3209925" algn="l"/>
                <a:tab pos="4229100" algn="l"/>
              </a:tabLst>
            </a:pPr>
            <a:r>
              <a:rPr sz="2200" b="1" i="1" spc="-10" dirty="0">
                <a:latin typeface="Calibri"/>
                <a:cs typeface="Calibri"/>
              </a:rPr>
              <a:t>leverage</a:t>
            </a:r>
            <a:r>
              <a:rPr sz="2200" b="1" i="1" dirty="0">
                <a:latin typeface="Calibri"/>
                <a:cs typeface="Calibri"/>
              </a:rPr>
              <a:t>	</a:t>
            </a:r>
            <a:r>
              <a:rPr sz="2200" b="1" i="1" spc="-50" dirty="0">
                <a:latin typeface="Calibri"/>
                <a:cs typeface="Calibri"/>
              </a:rPr>
              <a:t>a</a:t>
            </a:r>
            <a:r>
              <a:rPr sz="2200" b="1" i="1" dirty="0">
                <a:latin typeface="Calibri"/>
                <a:cs typeface="Calibri"/>
              </a:rPr>
              <a:t>	</a:t>
            </a:r>
            <a:r>
              <a:rPr sz="2200" b="1" i="1" spc="-10" dirty="0">
                <a:latin typeface="Calibri"/>
                <a:cs typeface="Calibri"/>
              </a:rPr>
              <a:t>large</a:t>
            </a:r>
            <a:r>
              <a:rPr sz="2200" b="1" i="1" dirty="0">
                <a:latin typeface="Calibri"/>
                <a:cs typeface="Calibri"/>
              </a:rPr>
              <a:t>	</a:t>
            </a:r>
            <a:r>
              <a:rPr sz="2200" b="1" i="1" spc="-25" dirty="0">
                <a:latin typeface="Calibri"/>
                <a:cs typeface="Calibri"/>
              </a:rPr>
              <a:t>set</a:t>
            </a:r>
            <a:r>
              <a:rPr sz="2200" b="1" i="1" dirty="0">
                <a:latin typeface="Calibri"/>
                <a:cs typeface="Calibri"/>
              </a:rPr>
              <a:t>	</a:t>
            </a:r>
            <a:r>
              <a:rPr sz="2200" b="1" i="1" spc="-25" dirty="0">
                <a:latin typeface="Calibri"/>
                <a:cs typeface="Calibri"/>
              </a:rPr>
              <a:t>of</a:t>
            </a:r>
            <a:r>
              <a:rPr sz="2200" b="1" i="1" dirty="0">
                <a:latin typeface="Calibri"/>
                <a:cs typeface="Calibri"/>
              </a:rPr>
              <a:t>	</a:t>
            </a:r>
            <a:r>
              <a:rPr sz="2200" b="1" i="1" spc="-10" dirty="0">
                <a:latin typeface="Calibri"/>
                <a:cs typeface="Calibri"/>
              </a:rPr>
              <a:t>devices</a:t>
            </a:r>
            <a:r>
              <a:rPr sz="2200" b="1" i="1" dirty="0">
                <a:latin typeface="Calibri"/>
                <a:cs typeface="Calibri"/>
              </a:rPr>
              <a:t>	</a:t>
            </a:r>
            <a:r>
              <a:rPr sz="2200" b="1" i="1" spc="-25" dirty="0">
                <a:latin typeface="Calibri"/>
                <a:cs typeface="Calibri"/>
              </a:rPr>
              <a:t>and</a:t>
            </a:r>
            <a:endParaRPr sz="2200" dirty="0">
              <a:latin typeface="Calibri"/>
              <a:cs typeface="Calibri"/>
            </a:endParaRPr>
          </a:p>
          <a:p>
            <a:pPr marR="6350" algn="r">
              <a:lnSpc>
                <a:spcPct val="100000"/>
              </a:lnSpc>
            </a:pPr>
            <a:r>
              <a:rPr sz="2200" b="1" i="1" spc="-25" dirty="0">
                <a:latin typeface="Calibri"/>
                <a:cs typeface="Calibri"/>
              </a:rPr>
              <a:t>and</a:t>
            </a:r>
            <a:endParaRPr sz="2200" dirty="0">
              <a:latin typeface="Calibri"/>
              <a:cs typeface="Calibri"/>
            </a:endParaRPr>
          </a:p>
        </p:txBody>
      </p:sp>
      <p:sp>
        <p:nvSpPr>
          <p:cNvPr id="8" name="object 8"/>
          <p:cNvSpPr txBox="1"/>
          <p:nvPr/>
        </p:nvSpPr>
        <p:spPr>
          <a:xfrm>
            <a:off x="383540" y="2226081"/>
            <a:ext cx="8681720" cy="3982720"/>
          </a:xfrm>
          <a:prstGeom prst="rect">
            <a:avLst/>
          </a:prstGeom>
        </p:spPr>
        <p:txBody>
          <a:bodyPr vert="horz" wrap="square" lIns="0" tIns="79375" rIns="0" bIns="0" rtlCol="0">
            <a:spAutoFit/>
          </a:bodyPr>
          <a:lstStyle/>
          <a:p>
            <a:pPr marL="355600" algn="just">
              <a:lnSpc>
                <a:spcPct val="100000"/>
              </a:lnSpc>
              <a:spcBef>
                <a:spcPts val="625"/>
              </a:spcBef>
            </a:pPr>
            <a:r>
              <a:rPr sz="2200" b="1" i="1" spc="-20" dirty="0">
                <a:latin typeface="Calibri"/>
                <a:cs typeface="Calibri"/>
              </a:rPr>
              <a:t>interoperability,</a:t>
            </a:r>
            <a:r>
              <a:rPr sz="2200" b="1" i="1" spc="-5" dirty="0">
                <a:latin typeface="Calibri"/>
                <a:cs typeface="Calibri"/>
              </a:rPr>
              <a:t> </a:t>
            </a:r>
            <a:r>
              <a:rPr sz="2200" b="1" i="1" spc="-10" dirty="0">
                <a:latin typeface="Calibri"/>
                <a:cs typeface="Calibri"/>
              </a:rPr>
              <a:t>security,</a:t>
            </a:r>
            <a:r>
              <a:rPr sz="2200" b="1" i="1" spc="-30" dirty="0">
                <a:latin typeface="Calibri"/>
                <a:cs typeface="Calibri"/>
              </a:rPr>
              <a:t> </a:t>
            </a:r>
            <a:r>
              <a:rPr sz="2200" b="1" i="1" dirty="0">
                <a:latin typeface="Calibri"/>
                <a:cs typeface="Calibri"/>
              </a:rPr>
              <a:t>and</a:t>
            </a:r>
            <a:r>
              <a:rPr sz="2200" b="1" i="1" spc="-25" dirty="0">
                <a:latin typeface="Calibri"/>
                <a:cs typeface="Calibri"/>
              </a:rPr>
              <a:t> </a:t>
            </a:r>
            <a:r>
              <a:rPr sz="2200" b="1" i="1" spc="-10" dirty="0">
                <a:latin typeface="Calibri"/>
                <a:cs typeface="Calibri"/>
              </a:rPr>
              <a:t>management</a:t>
            </a:r>
            <a:r>
              <a:rPr sz="2200" spc="-10" dirty="0">
                <a:latin typeface="Calibri"/>
                <a:cs typeface="Calibri"/>
              </a:rPr>
              <a:t>.</a:t>
            </a:r>
            <a:endParaRPr sz="2200" dirty="0">
              <a:latin typeface="Calibri"/>
              <a:cs typeface="Calibri"/>
            </a:endParaRPr>
          </a:p>
          <a:p>
            <a:pPr marL="319405" marR="7620" indent="-306705" algn="just">
              <a:lnSpc>
                <a:spcPct val="100000"/>
              </a:lnSpc>
              <a:spcBef>
                <a:spcPts val="530"/>
              </a:spcBef>
              <a:buChar char="•"/>
              <a:tabLst>
                <a:tab pos="355600" algn="l"/>
              </a:tabLst>
            </a:pPr>
            <a:r>
              <a:rPr sz="2200" dirty="0">
                <a:latin typeface="Calibri"/>
                <a:cs typeface="Calibri"/>
              </a:rPr>
              <a:t>This</a:t>
            </a:r>
            <a:r>
              <a:rPr sz="2200" spc="125" dirty="0">
                <a:latin typeface="Calibri"/>
                <a:cs typeface="Calibri"/>
              </a:rPr>
              <a:t>  </a:t>
            </a:r>
            <a:r>
              <a:rPr sz="2200" dirty="0">
                <a:latin typeface="Calibri"/>
                <a:cs typeface="Calibri"/>
              </a:rPr>
              <a:t>calls</a:t>
            </a:r>
            <a:r>
              <a:rPr sz="2200" spc="125" dirty="0">
                <a:latin typeface="Calibri"/>
                <a:cs typeface="Calibri"/>
              </a:rPr>
              <a:t>  </a:t>
            </a:r>
            <a:r>
              <a:rPr sz="2200" dirty="0">
                <a:latin typeface="Calibri"/>
                <a:cs typeface="Calibri"/>
              </a:rPr>
              <a:t>for</a:t>
            </a:r>
            <a:r>
              <a:rPr sz="2200" spc="130" dirty="0">
                <a:latin typeface="Calibri"/>
                <a:cs typeface="Calibri"/>
              </a:rPr>
              <a:t>  </a:t>
            </a:r>
            <a:r>
              <a:rPr sz="2200" dirty="0">
                <a:latin typeface="Calibri"/>
                <a:cs typeface="Calibri"/>
              </a:rPr>
              <a:t>implementation,</a:t>
            </a:r>
            <a:r>
              <a:rPr sz="2200" spc="125" dirty="0">
                <a:latin typeface="Calibri"/>
                <a:cs typeface="Calibri"/>
              </a:rPr>
              <a:t>  </a:t>
            </a:r>
            <a:r>
              <a:rPr sz="2200" dirty="0">
                <a:latin typeface="Calibri"/>
                <a:cs typeface="Calibri"/>
              </a:rPr>
              <a:t>validation,</a:t>
            </a:r>
            <a:r>
              <a:rPr sz="2200" spc="120" dirty="0">
                <a:latin typeface="Calibri"/>
                <a:cs typeface="Calibri"/>
              </a:rPr>
              <a:t>  </a:t>
            </a:r>
            <a:r>
              <a:rPr sz="2200" dirty="0">
                <a:latin typeface="Calibri"/>
                <a:cs typeface="Calibri"/>
              </a:rPr>
              <a:t>and</a:t>
            </a:r>
            <a:r>
              <a:rPr sz="2200" spc="114" dirty="0">
                <a:latin typeface="Calibri"/>
                <a:cs typeface="Calibri"/>
              </a:rPr>
              <a:t>  </a:t>
            </a:r>
            <a:r>
              <a:rPr sz="2200" dirty="0">
                <a:latin typeface="Calibri"/>
                <a:cs typeface="Calibri"/>
              </a:rPr>
              <a:t>deployment</a:t>
            </a:r>
            <a:r>
              <a:rPr sz="2200" spc="130" dirty="0">
                <a:latin typeface="Calibri"/>
                <a:cs typeface="Calibri"/>
              </a:rPr>
              <a:t>  </a:t>
            </a:r>
            <a:r>
              <a:rPr sz="2200" dirty="0">
                <a:latin typeface="Calibri"/>
                <a:cs typeface="Calibri"/>
              </a:rPr>
              <a:t>of</a:t>
            </a:r>
            <a:r>
              <a:rPr sz="2200" spc="125" dirty="0">
                <a:latin typeface="Calibri"/>
                <a:cs typeface="Calibri"/>
              </a:rPr>
              <a:t>  </a:t>
            </a:r>
            <a:r>
              <a:rPr sz="2200" spc="-10" dirty="0">
                <a:latin typeface="Calibri"/>
                <a:cs typeface="Calibri"/>
              </a:rPr>
              <a:t>open, 	</a:t>
            </a:r>
            <a:r>
              <a:rPr sz="2200" spc="-20" dirty="0">
                <a:latin typeface="Calibri"/>
                <a:cs typeface="Calibri"/>
              </a:rPr>
              <a:t>standards-</a:t>
            </a:r>
            <a:r>
              <a:rPr sz="2200" dirty="0">
                <a:latin typeface="Calibri"/>
                <a:cs typeface="Calibri"/>
              </a:rPr>
              <a:t>based</a:t>
            </a:r>
            <a:r>
              <a:rPr sz="2200" spc="30" dirty="0">
                <a:latin typeface="Calibri"/>
                <a:cs typeface="Calibri"/>
              </a:rPr>
              <a:t> </a:t>
            </a:r>
            <a:r>
              <a:rPr sz="2200" spc="-10" dirty="0">
                <a:latin typeface="Calibri"/>
                <a:cs typeface="Calibri"/>
              </a:rPr>
              <a:t>solutions.</a:t>
            </a:r>
            <a:endParaRPr sz="2200" dirty="0">
              <a:latin typeface="Calibri"/>
              <a:cs typeface="Calibri"/>
            </a:endParaRPr>
          </a:p>
          <a:p>
            <a:pPr marL="217804" marR="5080" indent="-205104" algn="just">
              <a:lnSpc>
                <a:spcPct val="100000"/>
              </a:lnSpc>
              <a:spcBef>
                <a:spcPts val="530"/>
              </a:spcBef>
              <a:buChar char="•"/>
              <a:tabLst>
                <a:tab pos="355600" algn="l"/>
              </a:tabLst>
            </a:pPr>
            <a:r>
              <a:rPr sz="2200" dirty="0">
                <a:solidFill>
                  <a:schemeClr val="tx1"/>
                </a:solidFill>
                <a:latin typeface="Calibri"/>
                <a:cs typeface="Calibri"/>
              </a:rPr>
              <a:t>While</a:t>
            </a:r>
            <a:r>
              <a:rPr sz="2200" spc="-40" dirty="0">
                <a:solidFill>
                  <a:schemeClr val="tx1"/>
                </a:solidFill>
                <a:latin typeface="Calibri"/>
                <a:cs typeface="Calibri"/>
              </a:rPr>
              <a:t> </a:t>
            </a:r>
            <a:r>
              <a:rPr sz="2200" dirty="0">
                <a:solidFill>
                  <a:schemeClr val="tx1"/>
                </a:solidFill>
                <a:latin typeface="Calibri"/>
                <a:cs typeface="Calibri"/>
              </a:rPr>
              <a:t>many</a:t>
            </a:r>
            <a:r>
              <a:rPr sz="2200" spc="-45" dirty="0">
                <a:solidFill>
                  <a:schemeClr val="tx1"/>
                </a:solidFill>
                <a:latin typeface="Calibri"/>
                <a:cs typeface="Calibri"/>
              </a:rPr>
              <a:t> </a:t>
            </a:r>
            <a:r>
              <a:rPr sz="2200" b="1" dirty="0">
                <a:solidFill>
                  <a:schemeClr val="tx1"/>
                </a:solidFill>
                <a:latin typeface="Calibri"/>
                <a:cs typeface="Calibri"/>
              </a:rPr>
              <a:t>standards</a:t>
            </a:r>
            <a:r>
              <a:rPr sz="2200" b="1" spc="-40" dirty="0">
                <a:solidFill>
                  <a:schemeClr val="tx1"/>
                </a:solidFill>
                <a:latin typeface="Calibri"/>
                <a:cs typeface="Calibri"/>
              </a:rPr>
              <a:t> </a:t>
            </a:r>
            <a:r>
              <a:rPr sz="2200" b="1" dirty="0">
                <a:solidFill>
                  <a:schemeClr val="tx1"/>
                </a:solidFill>
                <a:latin typeface="Calibri"/>
                <a:cs typeface="Calibri"/>
              </a:rPr>
              <a:t>development</a:t>
            </a:r>
            <a:r>
              <a:rPr sz="2200" b="1" spc="-25" dirty="0">
                <a:solidFill>
                  <a:schemeClr val="tx1"/>
                </a:solidFill>
                <a:latin typeface="Calibri"/>
                <a:cs typeface="Calibri"/>
              </a:rPr>
              <a:t> </a:t>
            </a:r>
            <a:r>
              <a:rPr sz="2200" b="1" spc="-10" dirty="0">
                <a:solidFill>
                  <a:schemeClr val="tx1"/>
                </a:solidFill>
                <a:latin typeface="Calibri"/>
                <a:cs typeface="Calibri"/>
              </a:rPr>
              <a:t>organizations</a:t>
            </a:r>
            <a:r>
              <a:rPr sz="2200" b="1" spc="-35" dirty="0">
                <a:solidFill>
                  <a:schemeClr val="tx1"/>
                </a:solidFill>
                <a:latin typeface="Calibri"/>
                <a:cs typeface="Calibri"/>
              </a:rPr>
              <a:t> </a:t>
            </a:r>
            <a:r>
              <a:rPr sz="2200" b="1" dirty="0">
                <a:solidFill>
                  <a:schemeClr val="tx1"/>
                </a:solidFill>
                <a:latin typeface="Calibri"/>
                <a:cs typeface="Calibri"/>
              </a:rPr>
              <a:t>(SDOs)</a:t>
            </a:r>
            <a:r>
              <a:rPr sz="2200" b="1" spc="-40" dirty="0">
                <a:solidFill>
                  <a:schemeClr val="tx1"/>
                </a:solidFill>
                <a:latin typeface="Calibri"/>
                <a:cs typeface="Calibri"/>
              </a:rPr>
              <a:t> </a:t>
            </a:r>
            <a:r>
              <a:rPr sz="2200" b="1" dirty="0">
                <a:solidFill>
                  <a:schemeClr val="tx1"/>
                </a:solidFill>
                <a:latin typeface="Calibri"/>
                <a:cs typeface="Calibri"/>
              </a:rPr>
              <a:t>are</a:t>
            </a:r>
            <a:r>
              <a:rPr sz="2200" b="1" spc="-30" dirty="0">
                <a:solidFill>
                  <a:schemeClr val="tx1"/>
                </a:solidFill>
                <a:latin typeface="Calibri"/>
                <a:cs typeface="Calibri"/>
              </a:rPr>
              <a:t> </a:t>
            </a:r>
            <a:r>
              <a:rPr sz="2200" b="1" dirty="0">
                <a:solidFill>
                  <a:schemeClr val="tx1"/>
                </a:solidFill>
                <a:latin typeface="Calibri"/>
                <a:cs typeface="Calibri"/>
              </a:rPr>
              <a:t>working</a:t>
            </a:r>
            <a:r>
              <a:rPr sz="2200" b="1" spc="-50" dirty="0">
                <a:solidFill>
                  <a:schemeClr val="tx1"/>
                </a:solidFill>
                <a:latin typeface="Calibri"/>
                <a:cs typeface="Calibri"/>
              </a:rPr>
              <a:t> </a:t>
            </a:r>
            <a:r>
              <a:rPr sz="2200" b="1" spc="-25" dirty="0">
                <a:solidFill>
                  <a:schemeClr val="tx1"/>
                </a:solidFill>
                <a:latin typeface="Calibri"/>
                <a:cs typeface="Calibri"/>
              </a:rPr>
              <a:t>on 	</a:t>
            </a:r>
            <a:r>
              <a:rPr sz="2200" b="1" dirty="0">
                <a:solidFill>
                  <a:schemeClr val="tx1"/>
                </a:solidFill>
                <a:latin typeface="Calibri"/>
                <a:cs typeface="Calibri"/>
              </a:rPr>
              <a:t>Internet</a:t>
            </a:r>
            <a:r>
              <a:rPr sz="2200" b="1" spc="220" dirty="0">
                <a:solidFill>
                  <a:schemeClr val="tx1"/>
                </a:solidFill>
                <a:latin typeface="Calibri"/>
                <a:cs typeface="Calibri"/>
              </a:rPr>
              <a:t>   </a:t>
            </a:r>
            <a:r>
              <a:rPr sz="2200" b="1" dirty="0">
                <a:solidFill>
                  <a:schemeClr val="tx1"/>
                </a:solidFill>
                <a:latin typeface="Calibri"/>
                <a:cs typeface="Calibri"/>
              </a:rPr>
              <a:t>of</a:t>
            </a:r>
            <a:r>
              <a:rPr sz="2200" b="1" spc="225" dirty="0">
                <a:solidFill>
                  <a:schemeClr val="tx1"/>
                </a:solidFill>
                <a:latin typeface="Calibri"/>
                <a:cs typeface="Calibri"/>
              </a:rPr>
              <a:t>   </a:t>
            </a:r>
            <a:r>
              <a:rPr sz="2200" b="1" dirty="0">
                <a:solidFill>
                  <a:schemeClr val="tx1"/>
                </a:solidFill>
                <a:latin typeface="Calibri"/>
                <a:cs typeface="Calibri"/>
              </a:rPr>
              <a:t>Things</a:t>
            </a:r>
            <a:r>
              <a:rPr sz="2200" b="1" spc="220" dirty="0">
                <a:solidFill>
                  <a:schemeClr val="tx1"/>
                </a:solidFill>
                <a:latin typeface="Calibri"/>
                <a:cs typeface="Calibri"/>
              </a:rPr>
              <a:t>   </a:t>
            </a:r>
            <a:r>
              <a:rPr sz="2200" b="1" dirty="0">
                <a:solidFill>
                  <a:schemeClr val="tx1"/>
                </a:solidFill>
                <a:latin typeface="Calibri"/>
                <a:cs typeface="Calibri"/>
              </a:rPr>
              <a:t>definitions,</a:t>
            </a:r>
            <a:r>
              <a:rPr sz="2200" b="1" spc="225" dirty="0">
                <a:solidFill>
                  <a:schemeClr val="tx1"/>
                </a:solidFill>
                <a:latin typeface="Calibri"/>
                <a:cs typeface="Calibri"/>
              </a:rPr>
              <a:t>   </a:t>
            </a:r>
            <a:r>
              <a:rPr sz="2200" b="1" dirty="0">
                <a:solidFill>
                  <a:schemeClr val="tx1"/>
                </a:solidFill>
                <a:latin typeface="Calibri"/>
                <a:cs typeface="Calibri"/>
              </a:rPr>
              <a:t>frameworks,</a:t>
            </a:r>
            <a:r>
              <a:rPr sz="2200" b="1" spc="225" dirty="0">
                <a:solidFill>
                  <a:schemeClr val="tx1"/>
                </a:solidFill>
                <a:latin typeface="Calibri"/>
                <a:cs typeface="Calibri"/>
              </a:rPr>
              <a:t>   </a:t>
            </a:r>
            <a:r>
              <a:rPr sz="2200" b="1" dirty="0">
                <a:solidFill>
                  <a:schemeClr val="tx1"/>
                </a:solidFill>
                <a:latin typeface="Calibri"/>
                <a:cs typeface="Calibri"/>
              </a:rPr>
              <a:t>applications,</a:t>
            </a:r>
            <a:r>
              <a:rPr sz="2200" b="1" spc="220" dirty="0">
                <a:solidFill>
                  <a:schemeClr val="tx1"/>
                </a:solidFill>
                <a:latin typeface="Calibri"/>
                <a:cs typeface="Calibri"/>
              </a:rPr>
              <a:t>   </a:t>
            </a:r>
            <a:r>
              <a:rPr sz="2200" b="1" spc="-25" dirty="0">
                <a:solidFill>
                  <a:schemeClr val="tx1"/>
                </a:solidFill>
                <a:latin typeface="Calibri"/>
                <a:cs typeface="Calibri"/>
              </a:rPr>
              <a:t>and 	</a:t>
            </a:r>
            <a:r>
              <a:rPr sz="2200" b="1" dirty="0">
                <a:solidFill>
                  <a:schemeClr val="tx1"/>
                </a:solidFill>
                <a:latin typeface="Calibri"/>
                <a:cs typeface="Calibri"/>
              </a:rPr>
              <a:t>technologies,</a:t>
            </a:r>
            <a:r>
              <a:rPr sz="2200" b="1" spc="120" dirty="0">
                <a:solidFill>
                  <a:schemeClr val="tx1"/>
                </a:solidFill>
                <a:latin typeface="Calibri"/>
                <a:cs typeface="Calibri"/>
              </a:rPr>
              <a:t> </a:t>
            </a:r>
            <a:r>
              <a:rPr sz="2200" dirty="0">
                <a:solidFill>
                  <a:schemeClr val="tx1"/>
                </a:solidFill>
                <a:latin typeface="Calibri"/>
                <a:cs typeface="Calibri"/>
              </a:rPr>
              <a:t>none</a:t>
            </a:r>
            <a:r>
              <a:rPr sz="2200" spc="140" dirty="0">
                <a:solidFill>
                  <a:schemeClr val="tx1"/>
                </a:solidFill>
                <a:latin typeface="Calibri"/>
                <a:cs typeface="Calibri"/>
              </a:rPr>
              <a:t> </a:t>
            </a:r>
            <a:r>
              <a:rPr sz="2200" dirty="0">
                <a:solidFill>
                  <a:schemeClr val="tx1"/>
                </a:solidFill>
                <a:latin typeface="Calibri"/>
                <a:cs typeface="Calibri"/>
              </a:rPr>
              <a:t>are</a:t>
            </a:r>
            <a:r>
              <a:rPr sz="2200" spc="135" dirty="0">
                <a:solidFill>
                  <a:schemeClr val="tx1"/>
                </a:solidFill>
                <a:latin typeface="Calibri"/>
                <a:cs typeface="Calibri"/>
              </a:rPr>
              <a:t> </a:t>
            </a:r>
            <a:r>
              <a:rPr sz="2200" dirty="0">
                <a:solidFill>
                  <a:schemeClr val="tx1"/>
                </a:solidFill>
                <a:latin typeface="Calibri"/>
                <a:cs typeface="Calibri"/>
              </a:rPr>
              <a:t>questioning</a:t>
            </a:r>
            <a:r>
              <a:rPr sz="2200" spc="130" dirty="0">
                <a:solidFill>
                  <a:schemeClr val="tx1"/>
                </a:solidFill>
                <a:latin typeface="Calibri"/>
                <a:cs typeface="Calibri"/>
              </a:rPr>
              <a:t> </a:t>
            </a:r>
            <a:r>
              <a:rPr sz="2200" dirty="0">
                <a:solidFill>
                  <a:schemeClr val="tx1"/>
                </a:solidFill>
                <a:latin typeface="Calibri"/>
                <a:cs typeface="Calibri"/>
              </a:rPr>
              <a:t>the</a:t>
            </a:r>
            <a:r>
              <a:rPr sz="2200" spc="130" dirty="0">
                <a:solidFill>
                  <a:schemeClr val="tx1"/>
                </a:solidFill>
                <a:latin typeface="Calibri"/>
                <a:cs typeface="Calibri"/>
              </a:rPr>
              <a:t> </a:t>
            </a:r>
            <a:r>
              <a:rPr sz="2200" dirty="0">
                <a:solidFill>
                  <a:schemeClr val="tx1"/>
                </a:solidFill>
                <a:latin typeface="Calibri"/>
                <a:cs typeface="Calibri"/>
              </a:rPr>
              <a:t>role</a:t>
            </a:r>
            <a:r>
              <a:rPr sz="2200" spc="140" dirty="0">
                <a:solidFill>
                  <a:schemeClr val="tx1"/>
                </a:solidFill>
                <a:latin typeface="Calibri"/>
                <a:cs typeface="Calibri"/>
              </a:rPr>
              <a:t> </a:t>
            </a:r>
            <a:r>
              <a:rPr sz="2200" dirty="0">
                <a:solidFill>
                  <a:schemeClr val="tx1"/>
                </a:solidFill>
                <a:latin typeface="Calibri"/>
                <a:cs typeface="Calibri"/>
              </a:rPr>
              <a:t>of</a:t>
            </a:r>
            <a:r>
              <a:rPr sz="2200" spc="150" dirty="0">
                <a:solidFill>
                  <a:schemeClr val="tx1"/>
                </a:solidFill>
                <a:latin typeface="Calibri"/>
                <a:cs typeface="Calibri"/>
              </a:rPr>
              <a:t> </a:t>
            </a:r>
            <a:r>
              <a:rPr sz="2200" dirty="0">
                <a:solidFill>
                  <a:schemeClr val="tx1"/>
                </a:solidFill>
                <a:latin typeface="Calibri"/>
                <a:cs typeface="Calibri"/>
              </a:rPr>
              <a:t>the</a:t>
            </a:r>
            <a:r>
              <a:rPr sz="2200" spc="130" dirty="0">
                <a:solidFill>
                  <a:schemeClr val="tx1"/>
                </a:solidFill>
                <a:latin typeface="Calibri"/>
                <a:cs typeface="Calibri"/>
              </a:rPr>
              <a:t> </a:t>
            </a:r>
            <a:r>
              <a:rPr sz="2200" dirty="0">
                <a:solidFill>
                  <a:schemeClr val="tx1"/>
                </a:solidFill>
                <a:latin typeface="Calibri"/>
                <a:cs typeface="Calibri"/>
              </a:rPr>
              <a:t>Internet</a:t>
            </a:r>
            <a:r>
              <a:rPr sz="2200" spc="135" dirty="0">
                <a:solidFill>
                  <a:schemeClr val="tx1"/>
                </a:solidFill>
                <a:latin typeface="Calibri"/>
                <a:cs typeface="Calibri"/>
              </a:rPr>
              <a:t> </a:t>
            </a:r>
            <a:r>
              <a:rPr sz="2200" spc="-10" dirty="0">
                <a:solidFill>
                  <a:schemeClr val="tx1"/>
                </a:solidFill>
                <a:latin typeface="Calibri"/>
                <a:cs typeface="Calibri"/>
              </a:rPr>
              <a:t>Engineering 	</a:t>
            </a:r>
            <a:r>
              <a:rPr sz="2200" dirty="0">
                <a:solidFill>
                  <a:schemeClr val="tx1"/>
                </a:solidFill>
                <a:latin typeface="Calibri"/>
                <a:cs typeface="Calibri"/>
              </a:rPr>
              <a:t>Task</a:t>
            </a:r>
            <a:r>
              <a:rPr sz="2200" spc="395" dirty="0">
                <a:solidFill>
                  <a:schemeClr val="tx1"/>
                </a:solidFill>
                <a:latin typeface="Calibri"/>
                <a:cs typeface="Calibri"/>
              </a:rPr>
              <a:t> </a:t>
            </a:r>
            <a:r>
              <a:rPr sz="2200" dirty="0">
                <a:solidFill>
                  <a:schemeClr val="tx1"/>
                </a:solidFill>
                <a:latin typeface="Calibri"/>
                <a:cs typeface="Calibri"/>
              </a:rPr>
              <a:t>Force</a:t>
            </a:r>
            <a:r>
              <a:rPr sz="2200" spc="405" dirty="0">
                <a:solidFill>
                  <a:schemeClr val="tx1"/>
                </a:solidFill>
                <a:latin typeface="Calibri"/>
                <a:cs typeface="Calibri"/>
              </a:rPr>
              <a:t> </a:t>
            </a:r>
            <a:r>
              <a:rPr sz="2200" dirty="0">
                <a:solidFill>
                  <a:schemeClr val="tx1"/>
                </a:solidFill>
                <a:latin typeface="Calibri"/>
                <a:cs typeface="Calibri"/>
              </a:rPr>
              <a:t>(IETF)</a:t>
            </a:r>
            <a:r>
              <a:rPr sz="2200" spc="385" dirty="0">
                <a:solidFill>
                  <a:schemeClr val="tx1"/>
                </a:solidFill>
                <a:latin typeface="Calibri"/>
                <a:cs typeface="Calibri"/>
              </a:rPr>
              <a:t> </a:t>
            </a:r>
            <a:r>
              <a:rPr sz="2200" dirty="0">
                <a:solidFill>
                  <a:schemeClr val="tx1"/>
                </a:solidFill>
                <a:latin typeface="Calibri"/>
                <a:cs typeface="Calibri"/>
              </a:rPr>
              <a:t>as</a:t>
            </a:r>
            <a:r>
              <a:rPr sz="2200" spc="415" dirty="0">
                <a:solidFill>
                  <a:schemeClr val="tx1"/>
                </a:solidFill>
                <a:latin typeface="Calibri"/>
                <a:cs typeface="Calibri"/>
              </a:rPr>
              <a:t> </a:t>
            </a:r>
            <a:r>
              <a:rPr sz="2200" dirty="0">
                <a:solidFill>
                  <a:schemeClr val="tx1"/>
                </a:solidFill>
                <a:latin typeface="Calibri"/>
                <a:cs typeface="Calibri"/>
              </a:rPr>
              <a:t>the</a:t>
            </a:r>
            <a:r>
              <a:rPr sz="2200" spc="409" dirty="0">
                <a:solidFill>
                  <a:schemeClr val="tx1"/>
                </a:solidFill>
                <a:latin typeface="Calibri"/>
                <a:cs typeface="Calibri"/>
              </a:rPr>
              <a:t> </a:t>
            </a:r>
            <a:r>
              <a:rPr sz="2200" dirty="0">
                <a:solidFill>
                  <a:schemeClr val="tx1"/>
                </a:solidFill>
                <a:latin typeface="Calibri"/>
                <a:cs typeface="Calibri"/>
              </a:rPr>
              <a:t>foundation</a:t>
            </a:r>
            <a:r>
              <a:rPr sz="2200" spc="400" dirty="0">
                <a:solidFill>
                  <a:schemeClr val="tx1"/>
                </a:solidFill>
                <a:latin typeface="Calibri"/>
                <a:cs typeface="Calibri"/>
              </a:rPr>
              <a:t> </a:t>
            </a:r>
            <a:r>
              <a:rPr sz="2200" dirty="0">
                <a:solidFill>
                  <a:schemeClr val="tx1"/>
                </a:solidFill>
                <a:latin typeface="Calibri"/>
                <a:cs typeface="Calibri"/>
              </a:rPr>
              <a:t>for</a:t>
            </a:r>
            <a:r>
              <a:rPr sz="2200" spc="400" dirty="0">
                <a:solidFill>
                  <a:schemeClr val="tx1"/>
                </a:solidFill>
                <a:latin typeface="Calibri"/>
                <a:cs typeface="Calibri"/>
              </a:rPr>
              <a:t> </a:t>
            </a:r>
            <a:r>
              <a:rPr sz="2200" dirty="0">
                <a:solidFill>
                  <a:schemeClr val="tx1"/>
                </a:solidFill>
                <a:latin typeface="Calibri"/>
                <a:cs typeface="Calibri"/>
              </a:rPr>
              <a:t>specifying</a:t>
            </a:r>
            <a:r>
              <a:rPr sz="2200" spc="415" dirty="0">
                <a:solidFill>
                  <a:schemeClr val="tx1"/>
                </a:solidFill>
                <a:latin typeface="Calibri"/>
                <a:cs typeface="Calibri"/>
              </a:rPr>
              <a:t> </a:t>
            </a:r>
            <a:r>
              <a:rPr sz="2200" dirty="0">
                <a:solidFill>
                  <a:schemeClr val="tx1"/>
                </a:solidFill>
                <a:latin typeface="Calibri"/>
                <a:cs typeface="Calibri"/>
              </a:rPr>
              <a:t>and</a:t>
            </a:r>
            <a:r>
              <a:rPr sz="2200" spc="400" dirty="0">
                <a:solidFill>
                  <a:schemeClr val="tx1"/>
                </a:solidFill>
                <a:latin typeface="Calibri"/>
                <a:cs typeface="Calibri"/>
              </a:rPr>
              <a:t> </a:t>
            </a:r>
            <a:r>
              <a:rPr sz="2200" dirty="0">
                <a:solidFill>
                  <a:schemeClr val="tx1"/>
                </a:solidFill>
                <a:latin typeface="Calibri"/>
                <a:cs typeface="Calibri"/>
              </a:rPr>
              <a:t>optimizing</a:t>
            </a:r>
            <a:r>
              <a:rPr sz="2200" spc="400" dirty="0">
                <a:solidFill>
                  <a:schemeClr val="tx1"/>
                </a:solidFill>
                <a:latin typeface="Calibri"/>
                <a:cs typeface="Calibri"/>
              </a:rPr>
              <a:t> </a:t>
            </a:r>
            <a:r>
              <a:rPr sz="2200" spc="-25" dirty="0">
                <a:solidFill>
                  <a:schemeClr val="tx1"/>
                </a:solidFill>
                <a:latin typeface="Calibri"/>
                <a:cs typeface="Calibri"/>
              </a:rPr>
              <a:t>the 	</a:t>
            </a:r>
            <a:r>
              <a:rPr sz="2200" dirty="0">
                <a:solidFill>
                  <a:schemeClr val="tx1"/>
                </a:solidFill>
                <a:latin typeface="Calibri"/>
                <a:cs typeface="Calibri"/>
              </a:rPr>
              <a:t>network</a:t>
            </a:r>
            <a:r>
              <a:rPr sz="2200" spc="-45" dirty="0">
                <a:solidFill>
                  <a:schemeClr val="tx1"/>
                </a:solidFill>
                <a:latin typeface="Calibri"/>
                <a:cs typeface="Calibri"/>
              </a:rPr>
              <a:t> </a:t>
            </a:r>
            <a:r>
              <a:rPr sz="2200" dirty="0">
                <a:solidFill>
                  <a:schemeClr val="tx1"/>
                </a:solidFill>
                <a:latin typeface="Calibri"/>
                <a:cs typeface="Calibri"/>
              </a:rPr>
              <a:t>and</a:t>
            </a:r>
            <a:r>
              <a:rPr sz="2200" spc="-60" dirty="0">
                <a:solidFill>
                  <a:schemeClr val="tx1"/>
                </a:solidFill>
                <a:latin typeface="Calibri"/>
                <a:cs typeface="Calibri"/>
              </a:rPr>
              <a:t> </a:t>
            </a:r>
            <a:r>
              <a:rPr sz="2200" dirty="0">
                <a:solidFill>
                  <a:schemeClr val="tx1"/>
                </a:solidFill>
                <a:latin typeface="Calibri"/>
                <a:cs typeface="Calibri"/>
              </a:rPr>
              <a:t>transport</a:t>
            </a:r>
            <a:r>
              <a:rPr sz="2200" spc="-55" dirty="0">
                <a:solidFill>
                  <a:schemeClr val="tx1"/>
                </a:solidFill>
                <a:latin typeface="Calibri"/>
                <a:cs typeface="Calibri"/>
              </a:rPr>
              <a:t> </a:t>
            </a:r>
            <a:r>
              <a:rPr sz="2200" spc="-10" dirty="0">
                <a:solidFill>
                  <a:schemeClr val="tx1"/>
                </a:solidFill>
                <a:latin typeface="Calibri"/>
                <a:cs typeface="Calibri"/>
              </a:rPr>
              <a:t>layers.</a:t>
            </a:r>
            <a:endParaRPr sz="2200" dirty="0">
              <a:solidFill>
                <a:schemeClr val="tx1"/>
              </a:solidFill>
              <a:latin typeface="Calibri"/>
              <a:cs typeface="Calibri"/>
            </a:endParaRPr>
          </a:p>
          <a:p>
            <a:pPr marL="228600" marR="7620" indent="-215900" algn="just">
              <a:lnSpc>
                <a:spcPct val="100000"/>
              </a:lnSpc>
              <a:spcBef>
                <a:spcPts val="530"/>
              </a:spcBef>
              <a:buClr>
                <a:srgbClr val="000000"/>
              </a:buClr>
              <a:buFont typeface="Calibri"/>
              <a:buChar char="•"/>
              <a:tabLst>
                <a:tab pos="355600" algn="l"/>
              </a:tabLst>
            </a:pPr>
            <a:r>
              <a:rPr sz="2200" b="1" dirty="0">
                <a:solidFill>
                  <a:srgbClr val="FF0000"/>
                </a:solidFill>
                <a:latin typeface="Calibri"/>
                <a:cs typeface="Calibri"/>
              </a:rPr>
              <a:t>The</a:t>
            </a:r>
            <a:r>
              <a:rPr sz="2200" b="1" spc="60" dirty="0">
                <a:solidFill>
                  <a:srgbClr val="FF0000"/>
                </a:solidFill>
                <a:latin typeface="Calibri"/>
                <a:cs typeface="Calibri"/>
              </a:rPr>
              <a:t> </a:t>
            </a:r>
            <a:r>
              <a:rPr sz="2200" b="1" dirty="0">
                <a:solidFill>
                  <a:srgbClr val="FF0000"/>
                </a:solidFill>
                <a:latin typeface="Calibri"/>
                <a:cs typeface="Calibri"/>
              </a:rPr>
              <a:t>IETF</a:t>
            </a:r>
            <a:r>
              <a:rPr sz="2200" b="1" spc="75" dirty="0">
                <a:solidFill>
                  <a:srgbClr val="FF0000"/>
                </a:solidFill>
                <a:latin typeface="Calibri"/>
                <a:cs typeface="Calibri"/>
              </a:rPr>
              <a:t> </a:t>
            </a:r>
            <a:r>
              <a:rPr sz="2200" b="1" dirty="0">
                <a:solidFill>
                  <a:srgbClr val="FF0000"/>
                </a:solidFill>
                <a:latin typeface="Calibri"/>
                <a:cs typeface="Calibri"/>
              </a:rPr>
              <a:t>is</a:t>
            </a:r>
            <a:r>
              <a:rPr sz="2200" b="1" spc="70" dirty="0">
                <a:solidFill>
                  <a:srgbClr val="FF0000"/>
                </a:solidFill>
                <a:latin typeface="Calibri"/>
                <a:cs typeface="Calibri"/>
              </a:rPr>
              <a:t> </a:t>
            </a:r>
            <a:r>
              <a:rPr sz="2200" b="1" dirty="0">
                <a:solidFill>
                  <a:srgbClr val="FF0000"/>
                </a:solidFill>
                <a:latin typeface="Calibri"/>
                <a:cs typeface="Calibri"/>
              </a:rPr>
              <a:t>an</a:t>
            </a:r>
            <a:r>
              <a:rPr sz="2200" b="1" spc="70" dirty="0">
                <a:solidFill>
                  <a:srgbClr val="FF0000"/>
                </a:solidFill>
                <a:latin typeface="Calibri"/>
                <a:cs typeface="Calibri"/>
              </a:rPr>
              <a:t> </a:t>
            </a:r>
            <a:r>
              <a:rPr sz="2200" b="1" dirty="0">
                <a:solidFill>
                  <a:srgbClr val="FF0000"/>
                </a:solidFill>
                <a:latin typeface="Calibri"/>
                <a:cs typeface="Calibri"/>
              </a:rPr>
              <a:t>open</a:t>
            </a:r>
            <a:r>
              <a:rPr sz="2200" b="1" spc="70" dirty="0">
                <a:solidFill>
                  <a:srgbClr val="FF0000"/>
                </a:solidFill>
                <a:latin typeface="Calibri"/>
                <a:cs typeface="Calibri"/>
              </a:rPr>
              <a:t> </a:t>
            </a:r>
            <a:r>
              <a:rPr sz="2200" b="1" dirty="0">
                <a:solidFill>
                  <a:srgbClr val="FF0000"/>
                </a:solidFill>
                <a:latin typeface="Calibri"/>
                <a:cs typeface="Calibri"/>
              </a:rPr>
              <a:t>standards</a:t>
            </a:r>
            <a:r>
              <a:rPr sz="2200" b="1" spc="65" dirty="0">
                <a:solidFill>
                  <a:srgbClr val="FF0000"/>
                </a:solidFill>
                <a:latin typeface="Calibri"/>
                <a:cs typeface="Calibri"/>
              </a:rPr>
              <a:t> </a:t>
            </a:r>
            <a:r>
              <a:rPr sz="2200" b="1" dirty="0">
                <a:solidFill>
                  <a:srgbClr val="FF0000"/>
                </a:solidFill>
                <a:latin typeface="Calibri"/>
                <a:cs typeface="Calibri"/>
              </a:rPr>
              <a:t>body</a:t>
            </a:r>
            <a:r>
              <a:rPr sz="2200" b="1" spc="70" dirty="0">
                <a:solidFill>
                  <a:srgbClr val="FF0000"/>
                </a:solidFill>
                <a:latin typeface="Calibri"/>
                <a:cs typeface="Calibri"/>
              </a:rPr>
              <a:t> </a:t>
            </a:r>
            <a:r>
              <a:rPr sz="2200" b="1" dirty="0">
                <a:solidFill>
                  <a:srgbClr val="FF0000"/>
                </a:solidFill>
                <a:latin typeface="Calibri"/>
                <a:cs typeface="Calibri"/>
              </a:rPr>
              <a:t>that</a:t>
            </a:r>
            <a:r>
              <a:rPr sz="2200" b="1" spc="80" dirty="0">
                <a:solidFill>
                  <a:srgbClr val="FF0000"/>
                </a:solidFill>
                <a:latin typeface="Calibri"/>
                <a:cs typeface="Calibri"/>
              </a:rPr>
              <a:t> </a:t>
            </a:r>
            <a:r>
              <a:rPr sz="2200" b="1" dirty="0">
                <a:solidFill>
                  <a:srgbClr val="FF0000"/>
                </a:solidFill>
                <a:latin typeface="Calibri"/>
                <a:cs typeface="Calibri"/>
              </a:rPr>
              <a:t>focuses</a:t>
            </a:r>
            <a:r>
              <a:rPr sz="2200" b="1" spc="75" dirty="0">
                <a:solidFill>
                  <a:srgbClr val="FF0000"/>
                </a:solidFill>
                <a:latin typeface="Calibri"/>
                <a:cs typeface="Calibri"/>
              </a:rPr>
              <a:t> </a:t>
            </a:r>
            <a:r>
              <a:rPr sz="2200" b="1" dirty="0">
                <a:solidFill>
                  <a:srgbClr val="FF0000"/>
                </a:solidFill>
                <a:latin typeface="Calibri"/>
                <a:cs typeface="Calibri"/>
              </a:rPr>
              <a:t>on</a:t>
            </a:r>
            <a:r>
              <a:rPr sz="2200" b="1" spc="60" dirty="0">
                <a:solidFill>
                  <a:srgbClr val="FF0000"/>
                </a:solidFill>
                <a:latin typeface="Calibri"/>
                <a:cs typeface="Calibri"/>
              </a:rPr>
              <a:t> </a:t>
            </a:r>
            <a:r>
              <a:rPr sz="2200" b="1" dirty="0">
                <a:solidFill>
                  <a:srgbClr val="FF0000"/>
                </a:solidFill>
                <a:latin typeface="Calibri"/>
                <a:cs typeface="Calibri"/>
              </a:rPr>
              <a:t>the</a:t>
            </a:r>
            <a:r>
              <a:rPr sz="2200" b="1" spc="75" dirty="0">
                <a:solidFill>
                  <a:srgbClr val="FF0000"/>
                </a:solidFill>
                <a:latin typeface="Calibri"/>
                <a:cs typeface="Calibri"/>
              </a:rPr>
              <a:t> </a:t>
            </a:r>
            <a:r>
              <a:rPr sz="2200" b="1" dirty="0">
                <a:solidFill>
                  <a:srgbClr val="FF0000"/>
                </a:solidFill>
                <a:latin typeface="Calibri"/>
                <a:cs typeface="Calibri"/>
              </a:rPr>
              <a:t>development</a:t>
            </a:r>
            <a:r>
              <a:rPr sz="2200" b="1" spc="75" dirty="0">
                <a:solidFill>
                  <a:srgbClr val="FF0000"/>
                </a:solidFill>
                <a:latin typeface="Calibri"/>
                <a:cs typeface="Calibri"/>
              </a:rPr>
              <a:t> </a:t>
            </a:r>
            <a:r>
              <a:rPr sz="2200" b="1" spc="-25" dirty="0">
                <a:solidFill>
                  <a:srgbClr val="FF0000"/>
                </a:solidFill>
                <a:latin typeface="Calibri"/>
                <a:cs typeface="Calibri"/>
              </a:rPr>
              <a:t>of 	</a:t>
            </a:r>
            <a:r>
              <a:rPr sz="2200" b="1" dirty="0">
                <a:solidFill>
                  <a:srgbClr val="FF0000"/>
                </a:solidFill>
                <a:latin typeface="Calibri"/>
                <a:cs typeface="Calibri"/>
              </a:rPr>
              <a:t>the</a:t>
            </a:r>
            <a:r>
              <a:rPr sz="2200" b="1" spc="114" dirty="0">
                <a:solidFill>
                  <a:srgbClr val="FF0000"/>
                </a:solidFill>
                <a:latin typeface="Calibri"/>
                <a:cs typeface="Calibri"/>
              </a:rPr>
              <a:t>  </a:t>
            </a:r>
            <a:r>
              <a:rPr sz="2200" b="1" dirty="0">
                <a:solidFill>
                  <a:srgbClr val="FF0000"/>
                </a:solidFill>
                <a:latin typeface="Calibri"/>
                <a:cs typeface="Calibri"/>
              </a:rPr>
              <a:t>Internet</a:t>
            </a:r>
            <a:r>
              <a:rPr sz="2200" b="1" spc="114" dirty="0">
                <a:solidFill>
                  <a:srgbClr val="FF0000"/>
                </a:solidFill>
                <a:latin typeface="Calibri"/>
                <a:cs typeface="Calibri"/>
              </a:rPr>
              <a:t>  </a:t>
            </a:r>
            <a:r>
              <a:rPr sz="2200" b="1" dirty="0">
                <a:solidFill>
                  <a:srgbClr val="FF0000"/>
                </a:solidFill>
                <a:latin typeface="Calibri"/>
                <a:cs typeface="Calibri"/>
              </a:rPr>
              <a:t>Protocol</a:t>
            </a:r>
            <a:r>
              <a:rPr sz="2200" b="1" spc="114" dirty="0">
                <a:solidFill>
                  <a:srgbClr val="FF0000"/>
                </a:solidFill>
                <a:latin typeface="Calibri"/>
                <a:cs typeface="Calibri"/>
              </a:rPr>
              <a:t>  </a:t>
            </a:r>
            <a:r>
              <a:rPr sz="2200" b="1" dirty="0">
                <a:solidFill>
                  <a:srgbClr val="FF0000"/>
                </a:solidFill>
                <a:latin typeface="Calibri"/>
                <a:cs typeface="Calibri"/>
              </a:rPr>
              <a:t>suite</a:t>
            </a:r>
            <a:r>
              <a:rPr sz="2200" b="1" spc="114" dirty="0">
                <a:solidFill>
                  <a:srgbClr val="FF0000"/>
                </a:solidFill>
                <a:latin typeface="Calibri"/>
                <a:cs typeface="Calibri"/>
              </a:rPr>
              <a:t>  </a:t>
            </a:r>
            <a:r>
              <a:rPr sz="2200" b="1" dirty="0">
                <a:solidFill>
                  <a:srgbClr val="FF0000"/>
                </a:solidFill>
                <a:latin typeface="Calibri"/>
                <a:cs typeface="Calibri"/>
              </a:rPr>
              <a:t>and</a:t>
            </a:r>
            <a:r>
              <a:rPr sz="2200" b="1" spc="120" dirty="0">
                <a:solidFill>
                  <a:srgbClr val="FF0000"/>
                </a:solidFill>
                <a:latin typeface="Calibri"/>
                <a:cs typeface="Calibri"/>
              </a:rPr>
              <a:t>  </a:t>
            </a:r>
            <a:r>
              <a:rPr sz="2200" b="1" dirty="0">
                <a:solidFill>
                  <a:srgbClr val="FF0000"/>
                </a:solidFill>
                <a:latin typeface="Calibri"/>
                <a:cs typeface="Calibri"/>
              </a:rPr>
              <a:t>related</a:t>
            </a:r>
            <a:r>
              <a:rPr sz="2200" b="1" spc="114" dirty="0">
                <a:solidFill>
                  <a:srgbClr val="FF0000"/>
                </a:solidFill>
                <a:latin typeface="Calibri"/>
                <a:cs typeface="Calibri"/>
              </a:rPr>
              <a:t>  </a:t>
            </a:r>
            <a:r>
              <a:rPr sz="2200" b="1" dirty="0">
                <a:solidFill>
                  <a:srgbClr val="FF0000"/>
                </a:solidFill>
                <a:latin typeface="Calibri"/>
                <a:cs typeface="Calibri"/>
              </a:rPr>
              <a:t>Internet</a:t>
            </a:r>
            <a:r>
              <a:rPr sz="2200" b="1" spc="110" dirty="0">
                <a:solidFill>
                  <a:srgbClr val="FF0000"/>
                </a:solidFill>
                <a:latin typeface="Calibri"/>
                <a:cs typeface="Calibri"/>
              </a:rPr>
              <a:t>  </a:t>
            </a:r>
            <a:r>
              <a:rPr sz="2200" b="1" dirty="0">
                <a:solidFill>
                  <a:srgbClr val="FF0000"/>
                </a:solidFill>
                <a:latin typeface="Calibri"/>
                <a:cs typeface="Calibri"/>
              </a:rPr>
              <a:t>technologies</a:t>
            </a:r>
            <a:r>
              <a:rPr sz="2200" b="1" spc="120" dirty="0">
                <a:solidFill>
                  <a:srgbClr val="FF0000"/>
                </a:solidFill>
                <a:latin typeface="Calibri"/>
                <a:cs typeface="Calibri"/>
              </a:rPr>
              <a:t>  </a:t>
            </a:r>
            <a:r>
              <a:rPr sz="2200" b="1" spc="-25" dirty="0">
                <a:solidFill>
                  <a:srgbClr val="FF0000"/>
                </a:solidFill>
                <a:latin typeface="Calibri"/>
                <a:cs typeface="Calibri"/>
              </a:rPr>
              <a:t>and 	</a:t>
            </a:r>
            <a:r>
              <a:rPr sz="2200" b="1" spc="-10" dirty="0">
                <a:solidFill>
                  <a:srgbClr val="FF0000"/>
                </a:solidFill>
                <a:latin typeface="Calibri"/>
                <a:cs typeface="Calibri"/>
              </a:rPr>
              <a:t>protocols</a:t>
            </a:r>
            <a:endParaRPr sz="2200" dirty="0">
              <a:latin typeface="Calibri"/>
              <a:cs typeface="Calibr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381000"/>
            <a:ext cx="8301990" cy="1619674"/>
          </a:xfrm>
          <a:prstGeom prst="rect">
            <a:avLst/>
          </a:prstGeom>
        </p:spPr>
        <p:txBody>
          <a:bodyPr vert="horz" wrap="square" lIns="0" tIns="80010" rIns="0" bIns="0" rtlCol="0">
            <a:spAutoFit/>
          </a:bodyPr>
          <a:lstStyle/>
          <a:p>
            <a:pPr marL="291465" indent="-278765" algn="just">
              <a:lnSpc>
                <a:spcPct val="100000"/>
              </a:lnSpc>
              <a:spcBef>
                <a:spcPts val="630"/>
              </a:spcBef>
              <a:buAutoNum type="arabicPeriod" startAt="2"/>
              <a:tabLst>
                <a:tab pos="291465" algn="l"/>
              </a:tabLst>
            </a:pPr>
            <a:r>
              <a:rPr sz="2800" b="1" spc="-10" dirty="0" smtClean="0">
                <a:latin typeface="Calibri"/>
                <a:cs typeface="Calibri"/>
              </a:rPr>
              <a:t>Versatile:</a:t>
            </a:r>
            <a:endParaRPr sz="2800" dirty="0" smtClean="0">
              <a:latin typeface="Calibri"/>
              <a:cs typeface="Calibri"/>
            </a:endParaRPr>
          </a:p>
          <a:p>
            <a:pPr algn="just"/>
            <a:r>
              <a:rPr lang="en-US" dirty="0"/>
              <a:t>The layered IP architecture is well equipped to cope with any </a:t>
            </a:r>
            <a:r>
              <a:rPr lang="en-US" b="1" dirty="0"/>
              <a:t>type of </a:t>
            </a:r>
            <a:r>
              <a:rPr lang="en-US" b="1" dirty="0" smtClean="0"/>
              <a:t>physical </a:t>
            </a:r>
            <a:r>
              <a:rPr lang="en-US" b="1" dirty="0"/>
              <a:t>and data link layers.</a:t>
            </a:r>
            <a:r>
              <a:rPr lang="en-US" dirty="0"/>
              <a:t> No single access technology can serve all </a:t>
            </a:r>
            <a:r>
              <a:rPr lang="en-US" dirty="0" smtClean="0"/>
              <a:t>IOT </a:t>
            </a:r>
            <a:r>
              <a:rPr lang="en-US" dirty="0"/>
              <a:t>application, where there are various </a:t>
            </a:r>
            <a:r>
              <a:rPr lang="en-US" b="1" dirty="0"/>
              <a:t>wired and wireless access </a:t>
            </a:r>
            <a:r>
              <a:rPr lang="en-US" b="1" dirty="0" smtClean="0"/>
              <a:t>technologies </a:t>
            </a:r>
            <a:r>
              <a:rPr lang="en-US" dirty="0"/>
              <a:t>which can be used based on the type of the application </a:t>
            </a:r>
            <a:r>
              <a:rPr lang="en-US" dirty="0" smtClean="0"/>
              <a:t>and </a:t>
            </a:r>
            <a:r>
              <a:rPr lang="en-US" dirty="0"/>
              <a:t>IP can cope with any of them.</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83540" y="473709"/>
            <a:ext cx="8681720" cy="5259773"/>
          </a:xfrm>
          <a:prstGeom prst="rect">
            <a:avLst/>
          </a:prstGeom>
        </p:spPr>
        <p:txBody>
          <a:bodyPr vert="horz" wrap="square" lIns="0" tIns="85725" rIns="0" bIns="0" rtlCol="0">
            <a:spAutoFit/>
          </a:bodyPr>
          <a:lstStyle/>
          <a:p>
            <a:pPr marL="12700" algn="just">
              <a:lnSpc>
                <a:spcPct val="100000"/>
              </a:lnSpc>
              <a:spcBef>
                <a:spcPts val="675"/>
              </a:spcBef>
              <a:tabLst>
                <a:tab pos="353060" algn="l"/>
              </a:tabLst>
            </a:pPr>
            <a:r>
              <a:rPr sz="2400" b="1" dirty="0">
                <a:solidFill>
                  <a:schemeClr val="tx1"/>
                </a:solidFill>
                <a:latin typeface="Calibri"/>
                <a:cs typeface="Calibri"/>
              </a:rPr>
              <a:t>3)</a:t>
            </a:r>
            <a:r>
              <a:rPr sz="2400" b="1" spc="-20" dirty="0">
                <a:solidFill>
                  <a:schemeClr val="tx1"/>
                </a:solidFill>
                <a:latin typeface="Calibri"/>
                <a:cs typeface="Calibri"/>
              </a:rPr>
              <a:t> </a:t>
            </a:r>
            <a:r>
              <a:rPr sz="2400" b="1" spc="-10" dirty="0">
                <a:solidFill>
                  <a:schemeClr val="tx1"/>
                </a:solidFill>
                <a:latin typeface="Calibri"/>
                <a:cs typeface="Calibri"/>
              </a:rPr>
              <a:t>Ubiquitous:</a:t>
            </a:r>
            <a:endParaRPr sz="2400" dirty="0">
              <a:solidFill>
                <a:schemeClr val="tx1"/>
              </a:solidFill>
              <a:latin typeface="Calibri"/>
              <a:cs typeface="Calibri"/>
            </a:endParaRPr>
          </a:p>
          <a:p>
            <a:pPr marL="355600" marR="5080" indent="-342900" algn="just">
              <a:lnSpc>
                <a:spcPct val="100000"/>
              </a:lnSpc>
              <a:spcBef>
                <a:spcPts val="575"/>
              </a:spcBef>
              <a:buChar char="•"/>
              <a:tabLst>
                <a:tab pos="355600" algn="l"/>
                <a:tab pos="394335" algn="l"/>
              </a:tabLst>
            </a:pPr>
            <a:r>
              <a:rPr sz="2400" dirty="0">
                <a:latin typeface="Calibri"/>
                <a:cs typeface="Calibri"/>
              </a:rPr>
              <a:t>	All</a:t>
            </a:r>
            <a:r>
              <a:rPr sz="2400" spc="320" dirty="0">
                <a:latin typeface="Calibri"/>
                <a:cs typeface="Calibri"/>
              </a:rPr>
              <a:t>  </a:t>
            </a:r>
            <a:r>
              <a:rPr sz="2400" dirty="0">
                <a:latin typeface="Calibri"/>
                <a:cs typeface="Calibri"/>
              </a:rPr>
              <a:t>recent</a:t>
            </a:r>
            <a:r>
              <a:rPr sz="2400" spc="325" dirty="0">
                <a:latin typeface="Calibri"/>
                <a:cs typeface="Calibri"/>
              </a:rPr>
              <a:t>  </a:t>
            </a:r>
            <a:r>
              <a:rPr sz="2400" dirty="0">
                <a:latin typeface="Calibri"/>
                <a:cs typeface="Calibri"/>
              </a:rPr>
              <a:t>operating</a:t>
            </a:r>
            <a:r>
              <a:rPr sz="2400" spc="320" dirty="0">
                <a:latin typeface="Calibri"/>
                <a:cs typeface="Calibri"/>
              </a:rPr>
              <a:t>  </a:t>
            </a:r>
            <a:r>
              <a:rPr sz="2400" dirty="0">
                <a:latin typeface="Calibri"/>
                <a:cs typeface="Calibri"/>
              </a:rPr>
              <a:t>system</a:t>
            </a:r>
            <a:r>
              <a:rPr sz="2400" spc="315" dirty="0">
                <a:latin typeface="Calibri"/>
                <a:cs typeface="Calibri"/>
              </a:rPr>
              <a:t>  </a:t>
            </a:r>
            <a:r>
              <a:rPr sz="2400" dirty="0">
                <a:latin typeface="Calibri"/>
                <a:cs typeface="Calibri"/>
              </a:rPr>
              <a:t>releases,</a:t>
            </a:r>
            <a:r>
              <a:rPr sz="2400" spc="325" dirty="0">
                <a:latin typeface="Calibri"/>
                <a:cs typeface="Calibri"/>
              </a:rPr>
              <a:t>  </a:t>
            </a:r>
            <a:r>
              <a:rPr sz="2400" dirty="0">
                <a:latin typeface="Calibri"/>
                <a:cs typeface="Calibri"/>
              </a:rPr>
              <a:t>from</a:t>
            </a:r>
            <a:r>
              <a:rPr sz="2400" spc="320" dirty="0">
                <a:latin typeface="Calibri"/>
                <a:cs typeface="Calibri"/>
              </a:rPr>
              <a:t>  </a:t>
            </a:r>
            <a:r>
              <a:rPr sz="2400" spc="-25" dirty="0">
                <a:latin typeface="Calibri"/>
                <a:cs typeface="Calibri"/>
              </a:rPr>
              <a:t>general-</a:t>
            </a:r>
            <a:r>
              <a:rPr sz="2400" spc="-10" dirty="0">
                <a:latin typeface="Calibri"/>
                <a:cs typeface="Calibri"/>
              </a:rPr>
              <a:t>purpose </a:t>
            </a:r>
            <a:r>
              <a:rPr sz="2400" dirty="0">
                <a:latin typeface="Calibri"/>
                <a:cs typeface="Calibri"/>
              </a:rPr>
              <a:t>computers</a:t>
            </a:r>
            <a:r>
              <a:rPr sz="2400" spc="70" dirty="0">
                <a:latin typeface="Calibri"/>
                <a:cs typeface="Calibri"/>
              </a:rPr>
              <a:t> </a:t>
            </a:r>
            <a:r>
              <a:rPr sz="2400" dirty="0">
                <a:latin typeface="Calibri"/>
                <a:cs typeface="Calibri"/>
              </a:rPr>
              <a:t>and</a:t>
            </a:r>
            <a:r>
              <a:rPr sz="2400" spc="100" dirty="0">
                <a:latin typeface="Calibri"/>
                <a:cs typeface="Calibri"/>
              </a:rPr>
              <a:t> </a:t>
            </a:r>
            <a:r>
              <a:rPr sz="2400" dirty="0">
                <a:latin typeface="Calibri"/>
                <a:cs typeface="Calibri"/>
              </a:rPr>
              <a:t>servers</a:t>
            </a:r>
            <a:r>
              <a:rPr sz="2400" spc="90" dirty="0">
                <a:latin typeface="Calibri"/>
                <a:cs typeface="Calibri"/>
              </a:rPr>
              <a:t> </a:t>
            </a:r>
            <a:r>
              <a:rPr sz="2400" dirty="0">
                <a:latin typeface="Calibri"/>
                <a:cs typeface="Calibri"/>
              </a:rPr>
              <a:t>to</a:t>
            </a:r>
            <a:r>
              <a:rPr sz="2400" spc="95" dirty="0">
                <a:latin typeface="Calibri"/>
                <a:cs typeface="Calibri"/>
              </a:rPr>
              <a:t> </a:t>
            </a:r>
            <a:r>
              <a:rPr sz="2400" dirty="0">
                <a:latin typeface="Calibri"/>
                <a:cs typeface="Calibri"/>
              </a:rPr>
              <a:t>lightweight</a:t>
            </a:r>
            <a:r>
              <a:rPr sz="2400" spc="105" dirty="0">
                <a:latin typeface="Calibri"/>
                <a:cs typeface="Calibri"/>
              </a:rPr>
              <a:t> </a:t>
            </a:r>
            <a:r>
              <a:rPr sz="2400" dirty="0">
                <a:latin typeface="Calibri"/>
                <a:cs typeface="Calibri"/>
              </a:rPr>
              <a:t>embedded</a:t>
            </a:r>
            <a:r>
              <a:rPr sz="2400" spc="105" dirty="0">
                <a:latin typeface="Calibri"/>
                <a:cs typeface="Calibri"/>
              </a:rPr>
              <a:t> </a:t>
            </a:r>
            <a:r>
              <a:rPr sz="2400" dirty="0">
                <a:latin typeface="Calibri"/>
                <a:cs typeface="Calibri"/>
              </a:rPr>
              <a:t>systems</a:t>
            </a:r>
            <a:r>
              <a:rPr sz="2400" spc="90" dirty="0">
                <a:latin typeface="Calibri"/>
                <a:cs typeface="Calibri"/>
              </a:rPr>
              <a:t> </a:t>
            </a:r>
            <a:r>
              <a:rPr sz="2400" spc="-10" dirty="0">
                <a:latin typeface="Calibri"/>
                <a:cs typeface="Calibri"/>
              </a:rPr>
              <a:t>(TinyOS, </a:t>
            </a:r>
            <a:r>
              <a:rPr sz="2400" dirty="0">
                <a:latin typeface="Calibri"/>
                <a:cs typeface="Calibri"/>
              </a:rPr>
              <a:t>Contiki,</a:t>
            </a:r>
            <a:r>
              <a:rPr sz="2400" spc="400" dirty="0">
                <a:latin typeface="Calibri"/>
                <a:cs typeface="Calibri"/>
              </a:rPr>
              <a:t> </a:t>
            </a:r>
            <a:r>
              <a:rPr sz="2400" dirty="0">
                <a:latin typeface="Calibri"/>
                <a:cs typeface="Calibri"/>
              </a:rPr>
              <a:t>and</a:t>
            </a:r>
            <a:r>
              <a:rPr sz="2400" spc="390" dirty="0">
                <a:latin typeface="Calibri"/>
                <a:cs typeface="Calibri"/>
              </a:rPr>
              <a:t> </a:t>
            </a:r>
            <a:r>
              <a:rPr sz="2400" dirty="0">
                <a:latin typeface="Calibri"/>
                <a:cs typeface="Calibri"/>
              </a:rPr>
              <a:t>so</a:t>
            </a:r>
            <a:r>
              <a:rPr sz="2400" spc="390" dirty="0">
                <a:latin typeface="Calibri"/>
                <a:cs typeface="Calibri"/>
              </a:rPr>
              <a:t> </a:t>
            </a:r>
            <a:r>
              <a:rPr sz="2400" dirty="0">
                <a:latin typeface="Calibri"/>
                <a:cs typeface="Calibri"/>
              </a:rPr>
              <a:t>on),</a:t>
            </a:r>
            <a:r>
              <a:rPr sz="2400" spc="409" dirty="0">
                <a:latin typeface="Calibri"/>
                <a:cs typeface="Calibri"/>
              </a:rPr>
              <a:t> </a:t>
            </a:r>
            <a:r>
              <a:rPr sz="2400" dirty="0">
                <a:latin typeface="Calibri"/>
                <a:cs typeface="Calibri"/>
              </a:rPr>
              <a:t>have</a:t>
            </a:r>
            <a:r>
              <a:rPr sz="2400" spc="405" dirty="0">
                <a:latin typeface="Calibri"/>
                <a:cs typeface="Calibri"/>
              </a:rPr>
              <a:t> </a:t>
            </a:r>
            <a:r>
              <a:rPr sz="2400" dirty="0">
                <a:latin typeface="Calibri"/>
                <a:cs typeface="Calibri"/>
              </a:rPr>
              <a:t>an</a:t>
            </a:r>
            <a:r>
              <a:rPr sz="2400" spc="395" dirty="0">
                <a:latin typeface="Calibri"/>
                <a:cs typeface="Calibri"/>
              </a:rPr>
              <a:t> </a:t>
            </a:r>
            <a:r>
              <a:rPr sz="2400" b="1" dirty="0">
                <a:latin typeface="Calibri"/>
                <a:cs typeface="Calibri"/>
              </a:rPr>
              <a:t>integrated</a:t>
            </a:r>
            <a:r>
              <a:rPr sz="2400" b="1" spc="400" dirty="0">
                <a:latin typeface="Calibri"/>
                <a:cs typeface="Calibri"/>
              </a:rPr>
              <a:t> </a:t>
            </a:r>
            <a:r>
              <a:rPr sz="2400" b="1" dirty="0">
                <a:latin typeface="Calibri"/>
                <a:cs typeface="Calibri"/>
              </a:rPr>
              <a:t>dual</a:t>
            </a:r>
            <a:r>
              <a:rPr sz="2400" b="1" spc="409" dirty="0">
                <a:latin typeface="Calibri"/>
                <a:cs typeface="Calibri"/>
              </a:rPr>
              <a:t> </a:t>
            </a:r>
            <a:r>
              <a:rPr sz="2400" b="1" dirty="0">
                <a:latin typeface="Calibri"/>
                <a:cs typeface="Calibri"/>
              </a:rPr>
              <a:t>(IPv4</a:t>
            </a:r>
            <a:r>
              <a:rPr sz="2400" b="1" spc="400" dirty="0">
                <a:latin typeface="Calibri"/>
                <a:cs typeface="Calibri"/>
              </a:rPr>
              <a:t> </a:t>
            </a:r>
            <a:r>
              <a:rPr sz="2400" b="1" dirty="0">
                <a:latin typeface="Calibri"/>
                <a:cs typeface="Calibri"/>
              </a:rPr>
              <a:t>and</a:t>
            </a:r>
            <a:r>
              <a:rPr sz="2400" b="1" spc="400" dirty="0">
                <a:latin typeface="Calibri"/>
                <a:cs typeface="Calibri"/>
              </a:rPr>
              <a:t> </a:t>
            </a:r>
            <a:r>
              <a:rPr sz="2400" b="1" dirty="0">
                <a:latin typeface="Calibri"/>
                <a:cs typeface="Calibri"/>
              </a:rPr>
              <a:t>IPv6)</a:t>
            </a:r>
            <a:r>
              <a:rPr sz="2400" b="1" spc="400" dirty="0">
                <a:latin typeface="Calibri"/>
                <a:cs typeface="Calibri"/>
              </a:rPr>
              <a:t> </a:t>
            </a:r>
            <a:r>
              <a:rPr sz="2400" b="1" spc="-25" dirty="0">
                <a:latin typeface="Calibri"/>
                <a:cs typeface="Calibri"/>
              </a:rPr>
              <a:t>IP </a:t>
            </a:r>
            <a:r>
              <a:rPr sz="2400" b="1" dirty="0">
                <a:latin typeface="Calibri"/>
                <a:cs typeface="Calibri"/>
              </a:rPr>
              <a:t>stack</a:t>
            </a:r>
            <a:r>
              <a:rPr sz="2400" b="1" spc="-75" dirty="0">
                <a:latin typeface="Calibri"/>
                <a:cs typeface="Calibri"/>
              </a:rPr>
              <a:t> </a:t>
            </a:r>
            <a:r>
              <a:rPr sz="2400" b="1" dirty="0">
                <a:latin typeface="Calibri"/>
                <a:cs typeface="Calibri"/>
              </a:rPr>
              <a:t>that</a:t>
            </a:r>
            <a:r>
              <a:rPr sz="2400" b="1" spc="-70" dirty="0">
                <a:latin typeface="Calibri"/>
                <a:cs typeface="Calibri"/>
              </a:rPr>
              <a:t> </a:t>
            </a:r>
            <a:r>
              <a:rPr sz="2400" b="1" dirty="0">
                <a:latin typeface="Calibri"/>
                <a:cs typeface="Calibri"/>
              </a:rPr>
              <a:t>gets</a:t>
            </a:r>
            <a:r>
              <a:rPr sz="2400" b="1" spc="-75" dirty="0">
                <a:latin typeface="Calibri"/>
                <a:cs typeface="Calibri"/>
              </a:rPr>
              <a:t> </a:t>
            </a:r>
            <a:r>
              <a:rPr sz="2400" b="1" dirty="0">
                <a:latin typeface="Calibri"/>
                <a:cs typeface="Calibri"/>
              </a:rPr>
              <a:t>enhanced</a:t>
            </a:r>
            <a:r>
              <a:rPr sz="2400" b="1" spc="-85" dirty="0">
                <a:latin typeface="Calibri"/>
                <a:cs typeface="Calibri"/>
              </a:rPr>
              <a:t> </a:t>
            </a:r>
            <a:r>
              <a:rPr sz="2400" b="1" dirty="0">
                <a:latin typeface="Calibri"/>
                <a:cs typeface="Calibri"/>
              </a:rPr>
              <a:t>over</a:t>
            </a:r>
            <a:r>
              <a:rPr sz="2400" b="1" spc="-85" dirty="0">
                <a:latin typeface="Calibri"/>
                <a:cs typeface="Calibri"/>
              </a:rPr>
              <a:t> </a:t>
            </a:r>
            <a:r>
              <a:rPr sz="2400" b="1" spc="-10" dirty="0">
                <a:latin typeface="Calibri"/>
                <a:cs typeface="Calibri"/>
              </a:rPr>
              <a:t>time.</a:t>
            </a:r>
            <a:endParaRPr sz="2400" dirty="0">
              <a:latin typeface="Calibri"/>
              <a:cs typeface="Calibri"/>
            </a:endParaRPr>
          </a:p>
          <a:p>
            <a:pPr marL="235585" marR="5715" indent="-222885" algn="just">
              <a:lnSpc>
                <a:spcPct val="100000"/>
              </a:lnSpc>
              <a:spcBef>
                <a:spcPts val="580"/>
              </a:spcBef>
              <a:buClr>
                <a:srgbClr val="000000"/>
              </a:buClr>
              <a:buChar char="•"/>
              <a:tabLst>
                <a:tab pos="355600" algn="l"/>
              </a:tabLst>
            </a:pPr>
            <a:r>
              <a:rPr sz="2400" dirty="0">
                <a:solidFill>
                  <a:srgbClr val="6F2F9F"/>
                </a:solidFill>
                <a:latin typeface="Calibri"/>
                <a:cs typeface="Calibri"/>
              </a:rPr>
              <a:t>In</a:t>
            </a:r>
            <a:r>
              <a:rPr sz="2400" spc="-40" dirty="0">
                <a:solidFill>
                  <a:srgbClr val="6F2F9F"/>
                </a:solidFill>
                <a:latin typeface="Calibri"/>
                <a:cs typeface="Calibri"/>
              </a:rPr>
              <a:t> </a:t>
            </a:r>
            <a:r>
              <a:rPr sz="2400" dirty="0">
                <a:solidFill>
                  <a:srgbClr val="6F2F9F"/>
                </a:solidFill>
                <a:latin typeface="Calibri"/>
                <a:cs typeface="Calibri"/>
              </a:rPr>
              <a:t>addition,</a:t>
            </a:r>
            <a:r>
              <a:rPr sz="2400" spc="-55" dirty="0">
                <a:solidFill>
                  <a:srgbClr val="6F2F9F"/>
                </a:solidFill>
                <a:latin typeface="Calibri"/>
                <a:cs typeface="Calibri"/>
              </a:rPr>
              <a:t> </a:t>
            </a:r>
            <a:r>
              <a:rPr sz="2400" dirty="0">
                <a:solidFill>
                  <a:srgbClr val="6F2F9F"/>
                </a:solidFill>
                <a:latin typeface="Calibri"/>
                <a:cs typeface="Calibri"/>
              </a:rPr>
              <a:t>IoT</a:t>
            </a:r>
            <a:r>
              <a:rPr sz="2400" spc="-45" dirty="0">
                <a:solidFill>
                  <a:srgbClr val="6F2F9F"/>
                </a:solidFill>
                <a:latin typeface="Calibri"/>
                <a:cs typeface="Calibri"/>
              </a:rPr>
              <a:t> </a:t>
            </a:r>
            <a:r>
              <a:rPr sz="2400" dirty="0">
                <a:solidFill>
                  <a:srgbClr val="6F2F9F"/>
                </a:solidFill>
                <a:latin typeface="Calibri"/>
                <a:cs typeface="Calibri"/>
              </a:rPr>
              <a:t>application</a:t>
            </a:r>
            <a:r>
              <a:rPr sz="2400" spc="-40" dirty="0">
                <a:solidFill>
                  <a:srgbClr val="6F2F9F"/>
                </a:solidFill>
                <a:latin typeface="Calibri"/>
                <a:cs typeface="Calibri"/>
              </a:rPr>
              <a:t> </a:t>
            </a:r>
            <a:r>
              <a:rPr sz="2400" dirty="0">
                <a:solidFill>
                  <a:srgbClr val="6F2F9F"/>
                </a:solidFill>
                <a:latin typeface="Calibri"/>
                <a:cs typeface="Calibri"/>
              </a:rPr>
              <a:t>protocols</a:t>
            </a:r>
            <a:r>
              <a:rPr sz="2400" spc="-45" dirty="0">
                <a:solidFill>
                  <a:srgbClr val="6F2F9F"/>
                </a:solidFill>
                <a:latin typeface="Calibri"/>
                <a:cs typeface="Calibri"/>
              </a:rPr>
              <a:t> </a:t>
            </a:r>
            <a:r>
              <a:rPr sz="2400" dirty="0">
                <a:solidFill>
                  <a:srgbClr val="6F2F9F"/>
                </a:solidFill>
                <a:latin typeface="Calibri"/>
                <a:cs typeface="Calibri"/>
              </a:rPr>
              <a:t>in</a:t>
            </a:r>
            <a:r>
              <a:rPr sz="2400" spc="-40" dirty="0">
                <a:solidFill>
                  <a:srgbClr val="6F2F9F"/>
                </a:solidFill>
                <a:latin typeface="Calibri"/>
                <a:cs typeface="Calibri"/>
              </a:rPr>
              <a:t> </a:t>
            </a:r>
            <a:r>
              <a:rPr sz="2400" dirty="0">
                <a:solidFill>
                  <a:srgbClr val="6F2F9F"/>
                </a:solidFill>
                <a:latin typeface="Calibri"/>
                <a:cs typeface="Calibri"/>
              </a:rPr>
              <a:t>many</a:t>
            </a:r>
            <a:r>
              <a:rPr sz="2400" spc="-35" dirty="0">
                <a:solidFill>
                  <a:srgbClr val="6F2F9F"/>
                </a:solidFill>
                <a:latin typeface="Calibri"/>
                <a:cs typeface="Calibri"/>
              </a:rPr>
              <a:t> </a:t>
            </a:r>
            <a:r>
              <a:rPr sz="2400" dirty="0">
                <a:solidFill>
                  <a:srgbClr val="6F2F9F"/>
                </a:solidFill>
                <a:latin typeface="Calibri"/>
                <a:cs typeface="Calibri"/>
              </a:rPr>
              <a:t>industrial</a:t>
            </a:r>
            <a:r>
              <a:rPr sz="2400" spc="-35" dirty="0">
                <a:solidFill>
                  <a:srgbClr val="6F2F9F"/>
                </a:solidFill>
                <a:latin typeface="Calibri"/>
                <a:cs typeface="Calibri"/>
              </a:rPr>
              <a:t> </a:t>
            </a:r>
            <a:r>
              <a:rPr sz="2400" dirty="0">
                <a:solidFill>
                  <a:srgbClr val="6F2F9F"/>
                </a:solidFill>
                <a:latin typeface="Calibri"/>
                <a:cs typeface="Calibri"/>
              </a:rPr>
              <a:t>OT</a:t>
            </a:r>
            <a:r>
              <a:rPr sz="2400" spc="-45" dirty="0">
                <a:solidFill>
                  <a:srgbClr val="6F2F9F"/>
                </a:solidFill>
                <a:latin typeface="Calibri"/>
                <a:cs typeface="Calibri"/>
              </a:rPr>
              <a:t> </a:t>
            </a:r>
            <a:r>
              <a:rPr sz="2400" spc="-10" dirty="0">
                <a:solidFill>
                  <a:srgbClr val="6F2F9F"/>
                </a:solidFill>
                <a:latin typeface="Calibri"/>
                <a:cs typeface="Calibri"/>
              </a:rPr>
              <a:t>solutions 	</a:t>
            </a:r>
            <a:r>
              <a:rPr sz="2400" dirty="0">
                <a:solidFill>
                  <a:srgbClr val="6F2F9F"/>
                </a:solidFill>
                <a:latin typeface="Calibri"/>
                <a:cs typeface="Calibri"/>
              </a:rPr>
              <a:t>have</a:t>
            </a:r>
            <a:r>
              <a:rPr sz="2400" spc="-80" dirty="0">
                <a:solidFill>
                  <a:srgbClr val="6F2F9F"/>
                </a:solidFill>
                <a:latin typeface="Calibri"/>
                <a:cs typeface="Calibri"/>
              </a:rPr>
              <a:t> </a:t>
            </a:r>
            <a:r>
              <a:rPr sz="2400" dirty="0">
                <a:solidFill>
                  <a:srgbClr val="6F2F9F"/>
                </a:solidFill>
                <a:latin typeface="Calibri"/>
                <a:cs typeface="Calibri"/>
              </a:rPr>
              <a:t>been</a:t>
            </a:r>
            <a:r>
              <a:rPr sz="2400" spc="-75" dirty="0">
                <a:solidFill>
                  <a:srgbClr val="6F2F9F"/>
                </a:solidFill>
                <a:latin typeface="Calibri"/>
                <a:cs typeface="Calibri"/>
              </a:rPr>
              <a:t> </a:t>
            </a:r>
            <a:r>
              <a:rPr sz="2400" dirty="0">
                <a:solidFill>
                  <a:srgbClr val="6F2F9F"/>
                </a:solidFill>
                <a:latin typeface="Calibri"/>
                <a:cs typeface="Calibri"/>
              </a:rPr>
              <a:t>updated</a:t>
            </a:r>
            <a:r>
              <a:rPr sz="2400" spc="-75" dirty="0">
                <a:solidFill>
                  <a:srgbClr val="6F2F9F"/>
                </a:solidFill>
                <a:latin typeface="Calibri"/>
                <a:cs typeface="Calibri"/>
              </a:rPr>
              <a:t> </a:t>
            </a:r>
            <a:r>
              <a:rPr sz="2400" dirty="0">
                <a:solidFill>
                  <a:srgbClr val="6F2F9F"/>
                </a:solidFill>
                <a:latin typeface="Calibri"/>
                <a:cs typeface="Calibri"/>
              </a:rPr>
              <a:t>in</a:t>
            </a:r>
            <a:r>
              <a:rPr sz="2400" spc="-80" dirty="0">
                <a:solidFill>
                  <a:srgbClr val="6F2F9F"/>
                </a:solidFill>
                <a:latin typeface="Calibri"/>
                <a:cs typeface="Calibri"/>
              </a:rPr>
              <a:t> </a:t>
            </a:r>
            <a:r>
              <a:rPr sz="2400" dirty="0">
                <a:solidFill>
                  <a:srgbClr val="6F2F9F"/>
                </a:solidFill>
                <a:latin typeface="Calibri"/>
                <a:cs typeface="Calibri"/>
              </a:rPr>
              <a:t>recent</a:t>
            </a:r>
            <a:r>
              <a:rPr sz="2400" spc="-75" dirty="0">
                <a:solidFill>
                  <a:srgbClr val="6F2F9F"/>
                </a:solidFill>
                <a:latin typeface="Calibri"/>
                <a:cs typeface="Calibri"/>
              </a:rPr>
              <a:t> </a:t>
            </a:r>
            <a:r>
              <a:rPr sz="2400" dirty="0">
                <a:solidFill>
                  <a:srgbClr val="6F2F9F"/>
                </a:solidFill>
                <a:latin typeface="Calibri"/>
                <a:cs typeface="Calibri"/>
              </a:rPr>
              <a:t>years</a:t>
            </a:r>
            <a:r>
              <a:rPr sz="2400" spc="-100" dirty="0">
                <a:solidFill>
                  <a:srgbClr val="6F2F9F"/>
                </a:solidFill>
                <a:latin typeface="Calibri"/>
                <a:cs typeface="Calibri"/>
              </a:rPr>
              <a:t> </a:t>
            </a:r>
            <a:r>
              <a:rPr sz="2400" dirty="0">
                <a:solidFill>
                  <a:srgbClr val="6F2F9F"/>
                </a:solidFill>
                <a:latin typeface="Calibri"/>
                <a:cs typeface="Calibri"/>
              </a:rPr>
              <a:t>to</a:t>
            </a:r>
            <a:r>
              <a:rPr sz="2400" spc="-80" dirty="0">
                <a:solidFill>
                  <a:srgbClr val="6F2F9F"/>
                </a:solidFill>
                <a:latin typeface="Calibri"/>
                <a:cs typeface="Calibri"/>
              </a:rPr>
              <a:t> </a:t>
            </a:r>
            <a:r>
              <a:rPr sz="2400" dirty="0">
                <a:solidFill>
                  <a:srgbClr val="6F2F9F"/>
                </a:solidFill>
                <a:latin typeface="Calibri"/>
                <a:cs typeface="Calibri"/>
              </a:rPr>
              <a:t>run</a:t>
            </a:r>
            <a:r>
              <a:rPr sz="2400" spc="-80" dirty="0">
                <a:solidFill>
                  <a:srgbClr val="6F2F9F"/>
                </a:solidFill>
                <a:latin typeface="Calibri"/>
                <a:cs typeface="Calibri"/>
              </a:rPr>
              <a:t> </a:t>
            </a:r>
            <a:r>
              <a:rPr sz="2400" dirty="0">
                <a:solidFill>
                  <a:srgbClr val="6F2F9F"/>
                </a:solidFill>
                <a:latin typeface="Calibri"/>
                <a:cs typeface="Calibri"/>
              </a:rPr>
              <a:t>over</a:t>
            </a:r>
            <a:r>
              <a:rPr sz="2400" spc="-70" dirty="0">
                <a:solidFill>
                  <a:srgbClr val="6F2F9F"/>
                </a:solidFill>
                <a:latin typeface="Calibri"/>
                <a:cs typeface="Calibri"/>
              </a:rPr>
              <a:t> </a:t>
            </a:r>
            <a:r>
              <a:rPr sz="2400" spc="-25" dirty="0">
                <a:solidFill>
                  <a:srgbClr val="6F2F9F"/>
                </a:solidFill>
                <a:latin typeface="Calibri"/>
                <a:cs typeface="Calibri"/>
              </a:rPr>
              <a:t>IP</a:t>
            </a:r>
            <a:r>
              <a:rPr sz="2400" spc="-25" dirty="0" smtClean="0">
                <a:solidFill>
                  <a:srgbClr val="6F2F9F"/>
                </a:solidFill>
                <a:latin typeface="Calibri"/>
                <a:cs typeface="Calibri"/>
              </a:rPr>
              <a:t>.</a:t>
            </a:r>
            <a:endParaRPr lang="en-IN" sz="2400" dirty="0">
              <a:latin typeface="Calibri"/>
              <a:cs typeface="Calibri"/>
            </a:endParaRPr>
          </a:p>
          <a:p>
            <a:pPr marL="12700" marR="5715" algn="just">
              <a:lnSpc>
                <a:spcPct val="100000"/>
              </a:lnSpc>
              <a:spcBef>
                <a:spcPts val="580"/>
              </a:spcBef>
              <a:buClr>
                <a:srgbClr val="000000"/>
              </a:buClr>
              <a:tabLst>
                <a:tab pos="355600" algn="l"/>
              </a:tabLst>
            </a:pPr>
            <a:endParaRPr sz="2400" dirty="0">
              <a:latin typeface="Calibri"/>
              <a:cs typeface="Calibri"/>
            </a:endParaRPr>
          </a:p>
          <a:p>
            <a:pPr marL="282575" marR="5080" indent="-269875" algn="just">
              <a:lnSpc>
                <a:spcPct val="100000"/>
              </a:lnSpc>
              <a:buChar char="•"/>
              <a:tabLst>
                <a:tab pos="355600" algn="l"/>
              </a:tabLst>
            </a:pPr>
            <a:r>
              <a:rPr sz="2400" dirty="0">
                <a:solidFill>
                  <a:srgbClr val="6F2F9F"/>
                </a:solidFill>
                <a:latin typeface="Calibri"/>
                <a:cs typeface="Calibri"/>
              </a:rPr>
              <a:t>While</a:t>
            </a:r>
            <a:r>
              <a:rPr sz="2400" spc="325" dirty="0">
                <a:solidFill>
                  <a:srgbClr val="6F2F9F"/>
                </a:solidFill>
                <a:latin typeface="Calibri"/>
                <a:cs typeface="Calibri"/>
              </a:rPr>
              <a:t> </a:t>
            </a:r>
            <a:r>
              <a:rPr sz="2400" dirty="0">
                <a:solidFill>
                  <a:srgbClr val="6F2F9F"/>
                </a:solidFill>
                <a:latin typeface="Calibri"/>
                <a:cs typeface="Calibri"/>
              </a:rPr>
              <a:t>these</a:t>
            </a:r>
            <a:r>
              <a:rPr sz="2400" spc="325" dirty="0">
                <a:solidFill>
                  <a:srgbClr val="6F2F9F"/>
                </a:solidFill>
                <a:latin typeface="Calibri"/>
                <a:cs typeface="Calibri"/>
              </a:rPr>
              <a:t> </a:t>
            </a:r>
            <a:r>
              <a:rPr sz="2400" dirty="0">
                <a:solidFill>
                  <a:srgbClr val="6F2F9F"/>
                </a:solidFill>
                <a:latin typeface="Calibri"/>
                <a:cs typeface="Calibri"/>
              </a:rPr>
              <a:t>updates</a:t>
            </a:r>
            <a:r>
              <a:rPr sz="2400" spc="325" dirty="0">
                <a:solidFill>
                  <a:srgbClr val="6F2F9F"/>
                </a:solidFill>
                <a:latin typeface="Calibri"/>
                <a:cs typeface="Calibri"/>
              </a:rPr>
              <a:t> </a:t>
            </a:r>
            <a:r>
              <a:rPr sz="2400" dirty="0">
                <a:solidFill>
                  <a:srgbClr val="6F2F9F"/>
                </a:solidFill>
                <a:latin typeface="Calibri"/>
                <a:cs typeface="Calibri"/>
              </a:rPr>
              <a:t>have</a:t>
            </a:r>
            <a:r>
              <a:rPr sz="2400" spc="325" dirty="0">
                <a:solidFill>
                  <a:srgbClr val="6F2F9F"/>
                </a:solidFill>
                <a:latin typeface="Calibri"/>
                <a:cs typeface="Calibri"/>
              </a:rPr>
              <a:t> </a:t>
            </a:r>
            <a:r>
              <a:rPr sz="2400" dirty="0">
                <a:solidFill>
                  <a:srgbClr val="6F2F9F"/>
                </a:solidFill>
                <a:latin typeface="Calibri"/>
                <a:cs typeface="Calibri"/>
              </a:rPr>
              <a:t>mostly</a:t>
            </a:r>
            <a:r>
              <a:rPr sz="2400" spc="320" dirty="0">
                <a:solidFill>
                  <a:srgbClr val="6F2F9F"/>
                </a:solidFill>
                <a:latin typeface="Calibri"/>
                <a:cs typeface="Calibri"/>
              </a:rPr>
              <a:t> </a:t>
            </a:r>
            <a:r>
              <a:rPr sz="2400" dirty="0">
                <a:solidFill>
                  <a:srgbClr val="6F2F9F"/>
                </a:solidFill>
                <a:latin typeface="Calibri"/>
                <a:cs typeface="Calibri"/>
              </a:rPr>
              <a:t>consisted</a:t>
            </a:r>
            <a:r>
              <a:rPr sz="2400" spc="330" dirty="0">
                <a:solidFill>
                  <a:srgbClr val="6F2F9F"/>
                </a:solidFill>
                <a:latin typeface="Calibri"/>
                <a:cs typeface="Calibri"/>
              </a:rPr>
              <a:t> </a:t>
            </a:r>
            <a:r>
              <a:rPr sz="2400" dirty="0">
                <a:solidFill>
                  <a:srgbClr val="6F2F9F"/>
                </a:solidFill>
                <a:latin typeface="Calibri"/>
                <a:cs typeface="Calibri"/>
              </a:rPr>
              <a:t>of</a:t>
            </a:r>
            <a:r>
              <a:rPr sz="2400" spc="325" dirty="0">
                <a:solidFill>
                  <a:srgbClr val="6F2F9F"/>
                </a:solidFill>
                <a:latin typeface="Calibri"/>
                <a:cs typeface="Calibri"/>
              </a:rPr>
              <a:t> </a:t>
            </a:r>
            <a:r>
              <a:rPr sz="2400" dirty="0">
                <a:solidFill>
                  <a:srgbClr val="6F2F9F"/>
                </a:solidFill>
                <a:latin typeface="Calibri"/>
                <a:cs typeface="Calibri"/>
              </a:rPr>
              <a:t>IPv4</a:t>
            </a:r>
            <a:r>
              <a:rPr sz="2400" spc="315" dirty="0">
                <a:solidFill>
                  <a:srgbClr val="6F2F9F"/>
                </a:solidFill>
                <a:latin typeface="Calibri"/>
                <a:cs typeface="Calibri"/>
              </a:rPr>
              <a:t> </a:t>
            </a:r>
            <a:r>
              <a:rPr sz="2400" dirty="0">
                <a:solidFill>
                  <a:srgbClr val="6F2F9F"/>
                </a:solidFill>
                <a:latin typeface="Calibri"/>
                <a:cs typeface="Calibri"/>
              </a:rPr>
              <a:t>to</a:t>
            </a:r>
            <a:r>
              <a:rPr sz="2400" spc="320" dirty="0">
                <a:solidFill>
                  <a:srgbClr val="6F2F9F"/>
                </a:solidFill>
                <a:latin typeface="Calibri"/>
                <a:cs typeface="Calibri"/>
              </a:rPr>
              <a:t> </a:t>
            </a:r>
            <a:r>
              <a:rPr sz="2400" dirty="0">
                <a:solidFill>
                  <a:srgbClr val="6F2F9F"/>
                </a:solidFill>
                <a:latin typeface="Calibri"/>
                <a:cs typeface="Calibri"/>
              </a:rPr>
              <a:t>this</a:t>
            </a:r>
            <a:r>
              <a:rPr sz="2400" spc="325" dirty="0">
                <a:solidFill>
                  <a:srgbClr val="6F2F9F"/>
                </a:solidFill>
                <a:latin typeface="Calibri"/>
                <a:cs typeface="Calibri"/>
              </a:rPr>
              <a:t> </a:t>
            </a:r>
            <a:r>
              <a:rPr sz="2400" spc="-10" dirty="0">
                <a:solidFill>
                  <a:srgbClr val="6F2F9F"/>
                </a:solidFill>
                <a:latin typeface="Calibri"/>
                <a:cs typeface="Calibri"/>
              </a:rPr>
              <a:t>point, 	</a:t>
            </a:r>
            <a:r>
              <a:rPr sz="2400" dirty="0">
                <a:solidFill>
                  <a:srgbClr val="6F2F9F"/>
                </a:solidFill>
                <a:latin typeface="Calibri"/>
                <a:cs typeface="Calibri"/>
              </a:rPr>
              <a:t>recent</a:t>
            </a:r>
            <a:r>
              <a:rPr sz="2400" spc="-75" dirty="0">
                <a:solidFill>
                  <a:srgbClr val="6F2F9F"/>
                </a:solidFill>
                <a:latin typeface="Calibri"/>
                <a:cs typeface="Calibri"/>
              </a:rPr>
              <a:t> </a:t>
            </a:r>
            <a:r>
              <a:rPr sz="2400" spc="-20" dirty="0">
                <a:solidFill>
                  <a:srgbClr val="6F2F9F"/>
                </a:solidFill>
                <a:latin typeface="Calibri"/>
                <a:cs typeface="Calibri"/>
              </a:rPr>
              <a:t>standardization</a:t>
            </a:r>
            <a:r>
              <a:rPr sz="2400" spc="-85" dirty="0">
                <a:solidFill>
                  <a:srgbClr val="6F2F9F"/>
                </a:solidFill>
                <a:latin typeface="Calibri"/>
                <a:cs typeface="Calibri"/>
              </a:rPr>
              <a:t> </a:t>
            </a:r>
            <a:r>
              <a:rPr sz="2400" dirty="0">
                <a:solidFill>
                  <a:srgbClr val="6F2F9F"/>
                </a:solidFill>
                <a:latin typeface="Calibri"/>
                <a:cs typeface="Calibri"/>
              </a:rPr>
              <a:t>efforts</a:t>
            </a:r>
            <a:r>
              <a:rPr sz="2400" spc="-60" dirty="0">
                <a:solidFill>
                  <a:srgbClr val="6F2F9F"/>
                </a:solidFill>
                <a:latin typeface="Calibri"/>
                <a:cs typeface="Calibri"/>
              </a:rPr>
              <a:t> </a:t>
            </a:r>
            <a:r>
              <a:rPr sz="2400" dirty="0">
                <a:solidFill>
                  <a:srgbClr val="6F2F9F"/>
                </a:solidFill>
                <a:latin typeface="Calibri"/>
                <a:cs typeface="Calibri"/>
              </a:rPr>
              <a:t>in</a:t>
            </a:r>
            <a:r>
              <a:rPr sz="2400" spc="-70" dirty="0">
                <a:solidFill>
                  <a:srgbClr val="6F2F9F"/>
                </a:solidFill>
                <a:latin typeface="Calibri"/>
                <a:cs typeface="Calibri"/>
              </a:rPr>
              <a:t> </a:t>
            </a:r>
            <a:r>
              <a:rPr sz="2400" dirty="0">
                <a:solidFill>
                  <a:srgbClr val="6F2F9F"/>
                </a:solidFill>
                <a:latin typeface="Calibri"/>
                <a:cs typeface="Calibri"/>
              </a:rPr>
              <a:t>several</a:t>
            </a:r>
            <a:r>
              <a:rPr sz="2400" spc="-65" dirty="0">
                <a:solidFill>
                  <a:srgbClr val="6F2F9F"/>
                </a:solidFill>
                <a:latin typeface="Calibri"/>
                <a:cs typeface="Calibri"/>
              </a:rPr>
              <a:t> </a:t>
            </a:r>
            <a:r>
              <a:rPr sz="2400" dirty="0">
                <a:solidFill>
                  <a:srgbClr val="6F2F9F"/>
                </a:solidFill>
                <a:latin typeface="Calibri"/>
                <a:cs typeface="Calibri"/>
              </a:rPr>
              <a:t>areas</a:t>
            </a:r>
            <a:r>
              <a:rPr sz="2400" spc="-75" dirty="0">
                <a:solidFill>
                  <a:srgbClr val="6F2F9F"/>
                </a:solidFill>
                <a:latin typeface="Calibri"/>
                <a:cs typeface="Calibri"/>
              </a:rPr>
              <a:t> </a:t>
            </a:r>
            <a:r>
              <a:rPr sz="2400" dirty="0">
                <a:solidFill>
                  <a:srgbClr val="6F2F9F"/>
                </a:solidFill>
                <a:latin typeface="Calibri"/>
                <a:cs typeface="Calibri"/>
              </a:rPr>
              <a:t>are</a:t>
            </a:r>
            <a:r>
              <a:rPr sz="2400" spc="-65" dirty="0">
                <a:solidFill>
                  <a:srgbClr val="6F2F9F"/>
                </a:solidFill>
                <a:latin typeface="Calibri"/>
                <a:cs typeface="Calibri"/>
              </a:rPr>
              <a:t> </a:t>
            </a:r>
            <a:r>
              <a:rPr sz="2400" dirty="0">
                <a:solidFill>
                  <a:srgbClr val="6F2F9F"/>
                </a:solidFill>
                <a:latin typeface="Calibri"/>
                <a:cs typeface="Calibri"/>
              </a:rPr>
              <a:t>adding</a:t>
            </a:r>
            <a:r>
              <a:rPr sz="2400" spc="-70" dirty="0">
                <a:solidFill>
                  <a:srgbClr val="6F2F9F"/>
                </a:solidFill>
                <a:latin typeface="Calibri"/>
                <a:cs typeface="Calibri"/>
              </a:rPr>
              <a:t> </a:t>
            </a:r>
            <a:r>
              <a:rPr sz="2400" spc="-10" dirty="0">
                <a:solidFill>
                  <a:srgbClr val="6F2F9F"/>
                </a:solidFill>
                <a:latin typeface="Calibri"/>
                <a:cs typeface="Calibri"/>
              </a:rPr>
              <a:t>IPv6.</a:t>
            </a:r>
            <a:endParaRPr sz="2400" dirty="0">
              <a:latin typeface="Calibri"/>
              <a:cs typeface="Calibri"/>
            </a:endParaRPr>
          </a:p>
          <a:p>
            <a:pPr>
              <a:lnSpc>
                <a:spcPct val="100000"/>
              </a:lnSpc>
              <a:spcBef>
                <a:spcPts val="1100"/>
              </a:spcBef>
              <a:buFont typeface="Arial MT"/>
              <a:buChar char="•"/>
            </a:pPr>
            <a:r>
              <a:rPr lang="en-IN" sz="2400" dirty="0" smtClean="0">
                <a:latin typeface="Calibri"/>
                <a:cs typeface="Calibri"/>
              </a:rPr>
              <a:t>Example : self driving cars, smartphones.</a:t>
            </a:r>
            <a:endParaRPr sz="2400" dirty="0">
              <a:latin typeface="Calibri"/>
              <a:cs typeface="Calibri"/>
            </a:endParaRPr>
          </a:p>
          <a:p>
            <a:pPr marL="245110" indent="-245110" algn="ctr">
              <a:lnSpc>
                <a:spcPct val="100000"/>
              </a:lnSpc>
              <a:buChar char="•"/>
              <a:tabLst>
                <a:tab pos="245110" algn="l"/>
              </a:tabLst>
            </a:pPr>
            <a:r>
              <a:rPr sz="2400" dirty="0">
                <a:latin typeface="Calibri"/>
                <a:cs typeface="Calibri"/>
              </a:rPr>
              <a:t>In</a:t>
            </a:r>
            <a:r>
              <a:rPr sz="2400" spc="160" dirty="0">
                <a:latin typeface="Calibri"/>
                <a:cs typeface="Calibri"/>
              </a:rPr>
              <a:t> </a:t>
            </a:r>
            <a:r>
              <a:rPr sz="2400" dirty="0">
                <a:latin typeface="Calibri"/>
                <a:cs typeface="Calibri"/>
              </a:rPr>
              <a:t>fact,</a:t>
            </a:r>
            <a:r>
              <a:rPr sz="2400" spc="165" dirty="0">
                <a:latin typeface="Calibri"/>
                <a:cs typeface="Calibri"/>
              </a:rPr>
              <a:t> </a:t>
            </a:r>
            <a:r>
              <a:rPr sz="2400" dirty="0">
                <a:latin typeface="Calibri"/>
                <a:cs typeface="Calibri"/>
              </a:rPr>
              <a:t>IP</a:t>
            </a:r>
            <a:r>
              <a:rPr sz="2400" spc="160" dirty="0">
                <a:latin typeface="Calibri"/>
                <a:cs typeface="Calibri"/>
              </a:rPr>
              <a:t> </a:t>
            </a:r>
            <a:r>
              <a:rPr sz="2400" dirty="0">
                <a:latin typeface="Calibri"/>
                <a:cs typeface="Calibri"/>
              </a:rPr>
              <a:t>is</a:t>
            </a:r>
            <a:r>
              <a:rPr sz="2400" spc="160" dirty="0">
                <a:latin typeface="Calibri"/>
                <a:cs typeface="Calibri"/>
              </a:rPr>
              <a:t> </a:t>
            </a:r>
            <a:r>
              <a:rPr sz="2400" dirty="0">
                <a:latin typeface="Calibri"/>
                <a:cs typeface="Calibri"/>
              </a:rPr>
              <a:t>the</a:t>
            </a:r>
            <a:r>
              <a:rPr sz="2400" spc="165" dirty="0">
                <a:latin typeface="Calibri"/>
                <a:cs typeface="Calibri"/>
              </a:rPr>
              <a:t> </a:t>
            </a:r>
            <a:r>
              <a:rPr sz="2400" dirty="0">
                <a:latin typeface="Calibri"/>
                <a:cs typeface="Calibri"/>
              </a:rPr>
              <a:t>most</a:t>
            </a:r>
            <a:r>
              <a:rPr sz="2400" spc="155" dirty="0">
                <a:latin typeface="Calibri"/>
                <a:cs typeface="Calibri"/>
              </a:rPr>
              <a:t> </a:t>
            </a:r>
            <a:r>
              <a:rPr sz="2400" dirty="0">
                <a:latin typeface="Calibri"/>
                <a:cs typeface="Calibri"/>
              </a:rPr>
              <a:t>pervasive</a:t>
            </a:r>
            <a:r>
              <a:rPr sz="2400" spc="165" dirty="0">
                <a:latin typeface="Calibri"/>
                <a:cs typeface="Calibri"/>
              </a:rPr>
              <a:t> </a:t>
            </a:r>
            <a:r>
              <a:rPr sz="2400" dirty="0">
                <a:latin typeface="Calibri"/>
                <a:cs typeface="Calibri"/>
              </a:rPr>
              <a:t>protocol</a:t>
            </a:r>
            <a:r>
              <a:rPr sz="2400" spc="155" dirty="0">
                <a:latin typeface="Calibri"/>
                <a:cs typeface="Calibri"/>
              </a:rPr>
              <a:t> </a:t>
            </a:r>
            <a:r>
              <a:rPr sz="2400" dirty="0">
                <a:latin typeface="Calibri"/>
                <a:cs typeface="Calibri"/>
              </a:rPr>
              <a:t>when</a:t>
            </a:r>
            <a:r>
              <a:rPr sz="2400" spc="165" dirty="0">
                <a:latin typeface="Calibri"/>
                <a:cs typeface="Calibri"/>
              </a:rPr>
              <a:t> </a:t>
            </a:r>
            <a:r>
              <a:rPr sz="2400" dirty="0">
                <a:latin typeface="Calibri"/>
                <a:cs typeface="Calibri"/>
              </a:rPr>
              <a:t>you</a:t>
            </a:r>
            <a:r>
              <a:rPr sz="2400" spc="160" dirty="0">
                <a:latin typeface="Calibri"/>
                <a:cs typeface="Calibri"/>
              </a:rPr>
              <a:t> </a:t>
            </a:r>
            <a:r>
              <a:rPr sz="2400" dirty="0">
                <a:latin typeface="Calibri"/>
                <a:cs typeface="Calibri"/>
              </a:rPr>
              <a:t>look</a:t>
            </a:r>
            <a:r>
              <a:rPr sz="2400" spc="165" dirty="0">
                <a:latin typeface="Calibri"/>
                <a:cs typeface="Calibri"/>
              </a:rPr>
              <a:t> </a:t>
            </a:r>
            <a:r>
              <a:rPr sz="2400" dirty="0">
                <a:latin typeface="Calibri"/>
                <a:cs typeface="Calibri"/>
              </a:rPr>
              <a:t>at</a:t>
            </a:r>
            <a:r>
              <a:rPr sz="2400" spc="165" dirty="0">
                <a:latin typeface="Calibri"/>
                <a:cs typeface="Calibri"/>
              </a:rPr>
              <a:t> </a:t>
            </a:r>
            <a:r>
              <a:rPr sz="2400" dirty="0">
                <a:latin typeface="Calibri"/>
                <a:cs typeface="Calibri"/>
              </a:rPr>
              <a:t>what</a:t>
            </a:r>
            <a:r>
              <a:rPr sz="2400" spc="165" dirty="0">
                <a:latin typeface="Calibri"/>
                <a:cs typeface="Calibri"/>
              </a:rPr>
              <a:t> </a:t>
            </a:r>
            <a:r>
              <a:rPr sz="2400" spc="-25" dirty="0">
                <a:latin typeface="Calibri"/>
                <a:cs typeface="Calibri"/>
              </a:rPr>
              <a:t>is</a:t>
            </a:r>
            <a:endParaRPr sz="2400" dirty="0">
              <a:latin typeface="Calibri"/>
              <a:cs typeface="Calibri"/>
            </a:endParaRPr>
          </a:p>
          <a:p>
            <a:pPr marL="30480" algn="ctr">
              <a:lnSpc>
                <a:spcPct val="100000"/>
              </a:lnSpc>
              <a:spcBef>
                <a:spcPts val="5"/>
              </a:spcBef>
            </a:pPr>
            <a:r>
              <a:rPr sz="2400" spc="-10" dirty="0">
                <a:latin typeface="Calibri"/>
                <a:cs typeface="Calibri"/>
              </a:rPr>
              <a:t>supported</a:t>
            </a:r>
            <a:r>
              <a:rPr sz="2400" spc="-50" dirty="0">
                <a:latin typeface="Calibri"/>
                <a:cs typeface="Calibri"/>
              </a:rPr>
              <a:t> </a:t>
            </a:r>
            <a:r>
              <a:rPr sz="2400" dirty="0">
                <a:latin typeface="Calibri"/>
                <a:cs typeface="Calibri"/>
              </a:rPr>
              <a:t>across</a:t>
            </a:r>
            <a:r>
              <a:rPr sz="2400" spc="-75" dirty="0">
                <a:latin typeface="Calibri"/>
                <a:cs typeface="Calibri"/>
              </a:rPr>
              <a:t> </a:t>
            </a:r>
            <a:r>
              <a:rPr sz="2400" dirty="0">
                <a:latin typeface="Calibri"/>
                <a:cs typeface="Calibri"/>
              </a:rPr>
              <a:t>the</a:t>
            </a:r>
            <a:r>
              <a:rPr sz="2400" spc="-55" dirty="0">
                <a:latin typeface="Calibri"/>
                <a:cs typeface="Calibri"/>
              </a:rPr>
              <a:t> </a:t>
            </a:r>
            <a:r>
              <a:rPr sz="2400" dirty="0">
                <a:latin typeface="Calibri"/>
                <a:cs typeface="Calibri"/>
              </a:rPr>
              <a:t>various</a:t>
            </a:r>
            <a:r>
              <a:rPr sz="2400" spc="-60" dirty="0">
                <a:latin typeface="Calibri"/>
                <a:cs typeface="Calibri"/>
              </a:rPr>
              <a:t> </a:t>
            </a:r>
            <a:r>
              <a:rPr sz="2400" dirty="0">
                <a:latin typeface="Calibri"/>
                <a:cs typeface="Calibri"/>
              </a:rPr>
              <a:t>IoT</a:t>
            </a:r>
            <a:r>
              <a:rPr sz="2400" spc="-50" dirty="0">
                <a:latin typeface="Calibri"/>
                <a:cs typeface="Calibri"/>
              </a:rPr>
              <a:t> </a:t>
            </a:r>
            <a:r>
              <a:rPr sz="2400" dirty="0">
                <a:latin typeface="Calibri"/>
                <a:cs typeface="Calibri"/>
              </a:rPr>
              <a:t>solutions</a:t>
            </a:r>
            <a:r>
              <a:rPr sz="2400" spc="-50" dirty="0">
                <a:latin typeface="Calibri"/>
                <a:cs typeface="Calibri"/>
              </a:rPr>
              <a:t> </a:t>
            </a:r>
            <a:r>
              <a:rPr sz="2400" dirty="0">
                <a:latin typeface="Calibri"/>
                <a:cs typeface="Calibri"/>
              </a:rPr>
              <a:t>and</a:t>
            </a:r>
            <a:r>
              <a:rPr sz="2400" spc="-60" dirty="0">
                <a:latin typeface="Calibri"/>
                <a:cs typeface="Calibri"/>
              </a:rPr>
              <a:t> </a:t>
            </a:r>
            <a:r>
              <a:rPr sz="2400" dirty="0">
                <a:latin typeface="Calibri"/>
                <a:cs typeface="Calibri"/>
              </a:rPr>
              <a:t>industry</a:t>
            </a:r>
            <a:r>
              <a:rPr sz="2400" spc="-55" dirty="0">
                <a:latin typeface="Calibri"/>
                <a:cs typeface="Calibri"/>
              </a:rPr>
              <a:t> </a:t>
            </a:r>
            <a:r>
              <a:rPr sz="2400" spc="-10" dirty="0">
                <a:latin typeface="Calibri"/>
                <a:cs typeface="Calibri"/>
              </a:rPr>
              <a:t>verticals.</a:t>
            </a:r>
            <a:endParaRPr sz="2400" dirty="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35940" y="397509"/>
            <a:ext cx="8073390" cy="5272597"/>
          </a:xfrm>
          <a:prstGeom prst="rect">
            <a:avLst/>
          </a:prstGeom>
        </p:spPr>
        <p:txBody>
          <a:bodyPr vert="horz" wrap="square" lIns="0" tIns="85725" rIns="0" bIns="0" rtlCol="0">
            <a:spAutoFit/>
          </a:bodyPr>
          <a:lstStyle/>
          <a:p>
            <a:pPr marL="12700" algn="just">
              <a:lnSpc>
                <a:spcPct val="100000"/>
              </a:lnSpc>
              <a:spcBef>
                <a:spcPts val="675"/>
              </a:spcBef>
              <a:tabLst>
                <a:tab pos="353060" algn="l"/>
              </a:tabLst>
            </a:pPr>
            <a:r>
              <a:rPr sz="2400" b="1" dirty="0">
                <a:latin typeface="Calibri"/>
                <a:cs typeface="Calibri"/>
              </a:rPr>
              <a:t>4) </a:t>
            </a:r>
            <a:r>
              <a:rPr sz="2400" b="1" spc="-10" dirty="0">
                <a:latin typeface="Calibri"/>
                <a:cs typeface="Calibri"/>
              </a:rPr>
              <a:t>Scalable:</a:t>
            </a:r>
            <a:endParaRPr sz="2400" dirty="0">
              <a:latin typeface="Calibri"/>
              <a:cs typeface="Calibri"/>
            </a:endParaRPr>
          </a:p>
          <a:p>
            <a:pPr marL="240029" marR="5080" indent="-227329" algn="just">
              <a:lnSpc>
                <a:spcPct val="100000"/>
              </a:lnSpc>
              <a:spcBef>
                <a:spcPts val="575"/>
              </a:spcBef>
              <a:buChar char="•"/>
              <a:tabLst>
                <a:tab pos="355600" algn="l"/>
              </a:tabLst>
            </a:pPr>
            <a:r>
              <a:rPr sz="2400" dirty="0">
                <a:latin typeface="Calibri"/>
                <a:cs typeface="Calibri"/>
              </a:rPr>
              <a:t>As</a:t>
            </a:r>
            <a:r>
              <a:rPr sz="2400" spc="-10" dirty="0">
                <a:latin typeface="Calibri"/>
                <a:cs typeface="Calibri"/>
              </a:rPr>
              <a:t> </a:t>
            </a:r>
            <a:r>
              <a:rPr sz="2400" dirty="0">
                <a:latin typeface="Calibri"/>
                <a:cs typeface="Calibri"/>
              </a:rPr>
              <a:t>the</a:t>
            </a:r>
            <a:r>
              <a:rPr sz="2400" spc="5" dirty="0">
                <a:latin typeface="Calibri"/>
                <a:cs typeface="Calibri"/>
              </a:rPr>
              <a:t> </a:t>
            </a:r>
            <a:r>
              <a:rPr sz="2400" dirty="0">
                <a:latin typeface="Calibri"/>
                <a:cs typeface="Calibri"/>
              </a:rPr>
              <a:t>common</a:t>
            </a:r>
            <a:r>
              <a:rPr sz="2400" spc="5" dirty="0">
                <a:latin typeface="Calibri"/>
                <a:cs typeface="Calibri"/>
              </a:rPr>
              <a:t> </a:t>
            </a:r>
            <a:r>
              <a:rPr sz="2400" dirty="0">
                <a:latin typeface="Calibri"/>
                <a:cs typeface="Calibri"/>
              </a:rPr>
              <a:t>protocol</a:t>
            </a:r>
            <a:r>
              <a:rPr sz="2400" spc="-5" dirty="0">
                <a:latin typeface="Calibri"/>
                <a:cs typeface="Calibri"/>
              </a:rPr>
              <a:t> </a:t>
            </a:r>
            <a:r>
              <a:rPr sz="2400" dirty="0">
                <a:latin typeface="Calibri"/>
                <a:cs typeface="Calibri"/>
              </a:rPr>
              <a:t>of</a:t>
            </a:r>
            <a:r>
              <a:rPr sz="2400" spc="5" dirty="0">
                <a:latin typeface="Calibri"/>
                <a:cs typeface="Calibri"/>
              </a:rPr>
              <a:t> </a:t>
            </a:r>
            <a:r>
              <a:rPr sz="2400" dirty="0">
                <a:latin typeface="Calibri"/>
                <a:cs typeface="Calibri"/>
              </a:rPr>
              <a:t>the</a:t>
            </a:r>
            <a:r>
              <a:rPr sz="2400" spc="5" dirty="0">
                <a:latin typeface="Calibri"/>
                <a:cs typeface="Calibri"/>
              </a:rPr>
              <a:t> </a:t>
            </a:r>
            <a:r>
              <a:rPr sz="2400" dirty="0">
                <a:latin typeface="Calibri"/>
                <a:cs typeface="Calibri"/>
              </a:rPr>
              <a:t>Internet,</a:t>
            </a:r>
            <a:r>
              <a:rPr sz="2400" spc="10" dirty="0">
                <a:latin typeface="Calibri"/>
                <a:cs typeface="Calibri"/>
              </a:rPr>
              <a:t> </a:t>
            </a:r>
            <a:r>
              <a:rPr sz="2400" dirty="0">
                <a:latin typeface="Calibri"/>
                <a:cs typeface="Calibri"/>
              </a:rPr>
              <a:t>IP</a:t>
            </a:r>
            <a:r>
              <a:rPr sz="2400" spc="-10" dirty="0">
                <a:latin typeface="Calibri"/>
                <a:cs typeface="Calibri"/>
              </a:rPr>
              <a:t> </a:t>
            </a:r>
            <a:r>
              <a:rPr sz="2400" dirty="0">
                <a:latin typeface="Calibri"/>
                <a:cs typeface="Calibri"/>
              </a:rPr>
              <a:t>has</a:t>
            </a:r>
            <a:r>
              <a:rPr sz="2400" spc="5" dirty="0">
                <a:latin typeface="Calibri"/>
                <a:cs typeface="Calibri"/>
              </a:rPr>
              <a:t> </a:t>
            </a:r>
            <a:r>
              <a:rPr sz="2400" dirty="0">
                <a:latin typeface="Calibri"/>
                <a:cs typeface="Calibri"/>
              </a:rPr>
              <a:t>been </a:t>
            </a:r>
            <a:r>
              <a:rPr sz="2400" spc="-10" dirty="0">
                <a:latin typeface="Calibri"/>
                <a:cs typeface="Calibri"/>
              </a:rPr>
              <a:t>massively 	</a:t>
            </a:r>
            <a:r>
              <a:rPr sz="2400" dirty="0">
                <a:latin typeface="Calibri"/>
                <a:cs typeface="Calibri"/>
              </a:rPr>
              <a:t>deployed</a:t>
            </a:r>
            <a:r>
              <a:rPr sz="2400" spc="-85" dirty="0">
                <a:latin typeface="Calibri"/>
                <a:cs typeface="Calibri"/>
              </a:rPr>
              <a:t> </a:t>
            </a:r>
            <a:r>
              <a:rPr sz="2400" dirty="0">
                <a:latin typeface="Calibri"/>
                <a:cs typeface="Calibri"/>
              </a:rPr>
              <a:t>and</a:t>
            </a:r>
            <a:r>
              <a:rPr sz="2400" spc="-85" dirty="0">
                <a:latin typeface="Calibri"/>
                <a:cs typeface="Calibri"/>
              </a:rPr>
              <a:t> </a:t>
            </a:r>
            <a:r>
              <a:rPr sz="2400" spc="-10" dirty="0">
                <a:latin typeface="Calibri"/>
                <a:cs typeface="Calibri"/>
              </a:rPr>
              <a:t>tested</a:t>
            </a:r>
            <a:r>
              <a:rPr sz="2400" spc="-90" dirty="0">
                <a:latin typeface="Calibri"/>
                <a:cs typeface="Calibri"/>
              </a:rPr>
              <a:t> </a:t>
            </a:r>
            <a:r>
              <a:rPr sz="2400" dirty="0">
                <a:latin typeface="Calibri"/>
                <a:cs typeface="Calibri"/>
              </a:rPr>
              <a:t>for</a:t>
            </a:r>
            <a:r>
              <a:rPr sz="2400" spc="-75" dirty="0">
                <a:latin typeface="Calibri"/>
                <a:cs typeface="Calibri"/>
              </a:rPr>
              <a:t> </a:t>
            </a:r>
            <a:r>
              <a:rPr sz="2400" dirty="0">
                <a:latin typeface="Calibri"/>
                <a:cs typeface="Calibri"/>
              </a:rPr>
              <a:t>robust</a:t>
            </a:r>
            <a:r>
              <a:rPr sz="2400" spc="-90" dirty="0">
                <a:latin typeface="Calibri"/>
                <a:cs typeface="Calibri"/>
              </a:rPr>
              <a:t> </a:t>
            </a:r>
            <a:r>
              <a:rPr sz="2400" spc="-10" dirty="0">
                <a:latin typeface="Calibri"/>
                <a:cs typeface="Calibri"/>
              </a:rPr>
              <a:t>scalability.</a:t>
            </a:r>
            <a:endParaRPr sz="2400" dirty="0">
              <a:latin typeface="Calibri"/>
              <a:cs typeface="Calibri"/>
            </a:endParaRPr>
          </a:p>
          <a:p>
            <a:pPr marL="307975" marR="6985" indent="-295275" algn="just">
              <a:lnSpc>
                <a:spcPct val="100000"/>
              </a:lnSpc>
              <a:spcBef>
                <a:spcPts val="575"/>
              </a:spcBef>
              <a:buChar char="•"/>
              <a:tabLst>
                <a:tab pos="355600" algn="l"/>
              </a:tabLst>
            </a:pPr>
            <a:r>
              <a:rPr sz="2400" dirty="0">
                <a:latin typeface="Calibri"/>
                <a:cs typeface="Calibri"/>
              </a:rPr>
              <a:t>Millions</a:t>
            </a:r>
            <a:r>
              <a:rPr sz="2400" spc="509" dirty="0">
                <a:latin typeface="Calibri"/>
                <a:cs typeface="Calibri"/>
              </a:rPr>
              <a:t> </a:t>
            </a:r>
            <a:r>
              <a:rPr sz="2400" dirty="0">
                <a:latin typeface="Calibri"/>
                <a:cs typeface="Calibri"/>
              </a:rPr>
              <a:t>of</a:t>
            </a:r>
            <a:r>
              <a:rPr sz="2400" spc="530" dirty="0">
                <a:latin typeface="Calibri"/>
                <a:cs typeface="Calibri"/>
              </a:rPr>
              <a:t> </a:t>
            </a:r>
            <a:r>
              <a:rPr sz="2400" dirty="0">
                <a:latin typeface="Calibri"/>
                <a:cs typeface="Calibri"/>
              </a:rPr>
              <a:t>private</a:t>
            </a:r>
            <a:r>
              <a:rPr sz="2400" spc="540" dirty="0">
                <a:latin typeface="Calibri"/>
                <a:cs typeface="Calibri"/>
              </a:rPr>
              <a:t> </a:t>
            </a:r>
            <a:r>
              <a:rPr sz="2400" dirty="0">
                <a:latin typeface="Calibri"/>
                <a:cs typeface="Calibri"/>
              </a:rPr>
              <a:t>and</a:t>
            </a:r>
            <a:r>
              <a:rPr sz="2400" spc="530" dirty="0">
                <a:latin typeface="Calibri"/>
                <a:cs typeface="Calibri"/>
              </a:rPr>
              <a:t> </a:t>
            </a:r>
            <a:r>
              <a:rPr sz="2400" dirty="0">
                <a:latin typeface="Calibri"/>
                <a:cs typeface="Calibri"/>
              </a:rPr>
              <a:t>public</a:t>
            </a:r>
            <a:r>
              <a:rPr sz="2400" spc="545" dirty="0">
                <a:latin typeface="Calibri"/>
                <a:cs typeface="Calibri"/>
              </a:rPr>
              <a:t> </a:t>
            </a:r>
            <a:r>
              <a:rPr sz="2400" dirty="0">
                <a:latin typeface="Calibri"/>
                <a:cs typeface="Calibri"/>
              </a:rPr>
              <a:t>IP</a:t>
            </a:r>
            <a:r>
              <a:rPr sz="2400" spc="540" dirty="0">
                <a:latin typeface="Calibri"/>
                <a:cs typeface="Calibri"/>
              </a:rPr>
              <a:t> </a:t>
            </a:r>
            <a:r>
              <a:rPr sz="2400" dirty="0">
                <a:latin typeface="Calibri"/>
                <a:cs typeface="Calibri"/>
              </a:rPr>
              <a:t>infrastructure</a:t>
            </a:r>
            <a:r>
              <a:rPr sz="2400" spc="550" dirty="0">
                <a:latin typeface="Calibri"/>
                <a:cs typeface="Calibri"/>
              </a:rPr>
              <a:t> </a:t>
            </a:r>
            <a:r>
              <a:rPr sz="2400" dirty="0">
                <a:latin typeface="Calibri"/>
                <a:cs typeface="Calibri"/>
              </a:rPr>
              <a:t>nodes</a:t>
            </a:r>
            <a:r>
              <a:rPr sz="2400" spc="525" dirty="0">
                <a:latin typeface="Calibri"/>
                <a:cs typeface="Calibri"/>
              </a:rPr>
              <a:t> </a:t>
            </a:r>
            <a:r>
              <a:rPr sz="2400" spc="-20" dirty="0">
                <a:latin typeface="Calibri"/>
                <a:cs typeface="Calibri"/>
              </a:rPr>
              <a:t>have 	</a:t>
            </a:r>
            <a:r>
              <a:rPr sz="2400" dirty="0">
                <a:latin typeface="Calibri"/>
                <a:cs typeface="Calibri"/>
              </a:rPr>
              <a:t>been</a:t>
            </a:r>
            <a:r>
              <a:rPr sz="2400" spc="445" dirty="0">
                <a:latin typeface="Calibri"/>
                <a:cs typeface="Calibri"/>
              </a:rPr>
              <a:t> </a:t>
            </a:r>
            <a:r>
              <a:rPr sz="2400" dirty="0">
                <a:latin typeface="Calibri"/>
                <a:cs typeface="Calibri"/>
              </a:rPr>
              <a:t>operational</a:t>
            </a:r>
            <a:r>
              <a:rPr sz="2400" spc="440" dirty="0">
                <a:latin typeface="Calibri"/>
                <a:cs typeface="Calibri"/>
              </a:rPr>
              <a:t> </a:t>
            </a:r>
            <a:r>
              <a:rPr sz="2400" dirty="0">
                <a:latin typeface="Calibri"/>
                <a:cs typeface="Calibri"/>
              </a:rPr>
              <a:t>for</a:t>
            </a:r>
            <a:r>
              <a:rPr sz="2400" spc="445" dirty="0">
                <a:latin typeface="Calibri"/>
                <a:cs typeface="Calibri"/>
              </a:rPr>
              <a:t> </a:t>
            </a:r>
            <a:r>
              <a:rPr sz="2400" dirty="0">
                <a:latin typeface="Calibri"/>
                <a:cs typeface="Calibri"/>
              </a:rPr>
              <a:t>years,</a:t>
            </a:r>
            <a:r>
              <a:rPr sz="2400" spc="445" dirty="0">
                <a:latin typeface="Calibri"/>
                <a:cs typeface="Calibri"/>
              </a:rPr>
              <a:t> </a:t>
            </a:r>
            <a:r>
              <a:rPr sz="2400" dirty="0">
                <a:latin typeface="Calibri"/>
                <a:cs typeface="Calibri"/>
              </a:rPr>
              <a:t>offering</a:t>
            </a:r>
            <a:r>
              <a:rPr sz="2400" spc="450" dirty="0">
                <a:latin typeface="Calibri"/>
                <a:cs typeface="Calibri"/>
              </a:rPr>
              <a:t> </a:t>
            </a:r>
            <a:r>
              <a:rPr sz="2400" dirty="0">
                <a:latin typeface="Calibri"/>
                <a:cs typeface="Calibri"/>
              </a:rPr>
              <a:t>strong</a:t>
            </a:r>
            <a:r>
              <a:rPr sz="2400" spc="434" dirty="0">
                <a:latin typeface="Calibri"/>
                <a:cs typeface="Calibri"/>
              </a:rPr>
              <a:t> </a:t>
            </a:r>
            <a:r>
              <a:rPr sz="2400" dirty="0">
                <a:latin typeface="Calibri"/>
                <a:cs typeface="Calibri"/>
              </a:rPr>
              <a:t>foundations</a:t>
            </a:r>
            <a:r>
              <a:rPr sz="2400" spc="450" dirty="0">
                <a:latin typeface="Calibri"/>
                <a:cs typeface="Calibri"/>
              </a:rPr>
              <a:t> </a:t>
            </a:r>
            <a:r>
              <a:rPr sz="2400" spc="-25" dirty="0">
                <a:latin typeface="Calibri"/>
                <a:cs typeface="Calibri"/>
              </a:rPr>
              <a:t>for 	</a:t>
            </a:r>
            <a:r>
              <a:rPr sz="2400" dirty="0">
                <a:latin typeface="Calibri"/>
                <a:cs typeface="Calibri"/>
              </a:rPr>
              <a:t>those</a:t>
            </a:r>
            <a:r>
              <a:rPr sz="2400" spc="-35" dirty="0">
                <a:latin typeface="Calibri"/>
                <a:cs typeface="Calibri"/>
              </a:rPr>
              <a:t> </a:t>
            </a:r>
            <a:r>
              <a:rPr sz="2400" dirty="0">
                <a:latin typeface="Calibri"/>
                <a:cs typeface="Calibri"/>
              </a:rPr>
              <a:t>not</a:t>
            </a:r>
            <a:r>
              <a:rPr sz="2400" spc="-35" dirty="0">
                <a:latin typeface="Calibri"/>
                <a:cs typeface="Calibri"/>
              </a:rPr>
              <a:t> </a:t>
            </a:r>
            <a:r>
              <a:rPr sz="2400" dirty="0">
                <a:latin typeface="Calibri"/>
                <a:cs typeface="Calibri"/>
              </a:rPr>
              <a:t>familiar</a:t>
            </a:r>
            <a:r>
              <a:rPr sz="2400" spc="-30" dirty="0">
                <a:latin typeface="Calibri"/>
                <a:cs typeface="Calibri"/>
              </a:rPr>
              <a:t> </a:t>
            </a:r>
            <a:r>
              <a:rPr sz="2400" dirty="0">
                <a:latin typeface="Calibri"/>
                <a:cs typeface="Calibri"/>
              </a:rPr>
              <a:t>with</a:t>
            </a:r>
            <a:r>
              <a:rPr sz="2400" spc="-40" dirty="0">
                <a:latin typeface="Calibri"/>
                <a:cs typeface="Calibri"/>
              </a:rPr>
              <a:t> </a:t>
            </a:r>
            <a:r>
              <a:rPr sz="2400" dirty="0">
                <a:latin typeface="Calibri"/>
                <a:cs typeface="Calibri"/>
              </a:rPr>
              <a:t>IP</a:t>
            </a:r>
            <a:r>
              <a:rPr sz="2400" spc="-35" dirty="0">
                <a:latin typeface="Calibri"/>
                <a:cs typeface="Calibri"/>
              </a:rPr>
              <a:t> </a:t>
            </a:r>
            <a:r>
              <a:rPr sz="2400" dirty="0">
                <a:latin typeface="Calibri"/>
                <a:cs typeface="Calibri"/>
              </a:rPr>
              <a:t>network</a:t>
            </a:r>
            <a:r>
              <a:rPr sz="2400" spc="-45" dirty="0">
                <a:latin typeface="Calibri"/>
                <a:cs typeface="Calibri"/>
              </a:rPr>
              <a:t> </a:t>
            </a:r>
            <a:r>
              <a:rPr sz="2400" spc="-10" dirty="0">
                <a:latin typeface="Calibri"/>
                <a:cs typeface="Calibri"/>
              </a:rPr>
              <a:t>management.</a:t>
            </a:r>
            <a:endParaRPr sz="2400" dirty="0">
              <a:latin typeface="Calibri"/>
              <a:cs typeface="Calibri"/>
            </a:endParaRPr>
          </a:p>
          <a:p>
            <a:pPr marL="353060" marR="5080" indent="-340360" algn="just">
              <a:lnSpc>
                <a:spcPct val="100000"/>
              </a:lnSpc>
              <a:spcBef>
                <a:spcPts val="580"/>
              </a:spcBef>
              <a:buClr>
                <a:srgbClr val="000000"/>
              </a:buClr>
              <a:buChar char="•"/>
              <a:tabLst>
                <a:tab pos="355600" algn="l"/>
              </a:tabLst>
            </a:pPr>
            <a:r>
              <a:rPr sz="2400" dirty="0">
                <a:solidFill>
                  <a:srgbClr val="6F2F9F"/>
                </a:solidFill>
                <a:latin typeface="Calibri"/>
                <a:cs typeface="Calibri"/>
              </a:rPr>
              <a:t>Adding</a:t>
            </a:r>
            <a:r>
              <a:rPr sz="2400" spc="160" dirty="0">
                <a:solidFill>
                  <a:srgbClr val="6F2F9F"/>
                </a:solidFill>
                <a:latin typeface="Calibri"/>
                <a:cs typeface="Calibri"/>
              </a:rPr>
              <a:t>  </a:t>
            </a:r>
            <a:r>
              <a:rPr sz="2400" dirty="0">
                <a:solidFill>
                  <a:srgbClr val="6F2F9F"/>
                </a:solidFill>
                <a:latin typeface="Calibri"/>
                <a:cs typeface="Calibri"/>
              </a:rPr>
              <a:t>huge</a:t>
            </a:r>
            <a:r>
              <a:rPr sz="2400" spc="175" dirty="0">
                <a:solidFill>
                  <a:srgbClr val="6F2F9F"/>
                </a:solidFill>
                <a:latin typeface="Calibri"/>
                <a:cs typeface="Calibri"/>
              </a:rPr>
              <a:t>  </a:t>
            </a:r>
            <a:r>
              <a:rPr sz="2400" dirty="0">
                <a:solidFill>
                  <a:srgbClr val="6F2F9F"/>
                </a:solidFill>
                <a:latin typeface="Calibri"/>
                <a:cs typeface="Calibri"/>
              </a:rPr>
              <a:t>numbers</a:t>
            </a:r>
            <a:r>
              <a:rPr sz="2400" spc="170" dirty="0">
                <a:solidFill>
                  <a:srgbClr val="6F2F9F"/>
                </a:solidFill>
                <a:latin typeface="Calibri"/>
                <a:cs typeface="Calibri"/>
              </a:rPr>
              <a:t>  </a:t>
            </a:r>
            <a:r>
              <a:rPr sz="2400" dirty="0">
                <a:solidFill>
                  <a:srgbClr val="6F2F9F"/>
                </a:solidFill>
                <a:latin typeface="Calibri"/>
                <a:cs typeface="Calibri"/>
              </a:rPr>
              <a:t>of</a:t>
            </a:r>
            <a:r>
              <a:rPr sz="2400" spc="170" dirty="0">
                <a:solidFill>
                  <a:srgbClr val="6F2F9F"/>
                </a:solidFill>
                <a:latin typeface="Calibri"/>
                <a:cs typeface="Calibri"/>
              </a:rPr>
              <a:t>  </a:t>
            </a:r>
            <a:r>
              <a:rPr sz="2400" dirty="0">
                <a:solidFill>
                  <a:srgbClr val="6F2F9F"/>
                </a:solidFill>
                <a:latin typeface="Calibri"/>
                <a:cs typeface="Calibri"/>
              </a:rPr>
              <a:t>“things”</a:t>
            </a:r>
            <a:r>
              <a:rPr sz="2400" spc="170" dirty="0">
                <a:solidFill>
                  <a:srgbClr val="6F2F9F"/>
                </a:solidFill>
                <a:latin typeface="Calibri"/>
                <a:cs typeface="Calibri"/>
              </a:rPr>
              <a:t>  </a:t>
            </a:r>
            <a:r>
              <a:rPr sz="2400" dirty="0">
                <a:solidFill>
                  <a:srgbClr val="6F2F9F"/>
                </a:solidFill>
                <a:latin typeface="Calibri"/>
                <a:cs typeface="Calibri"/>
              </a:rPr>
              <a:t>to</a:t>
            </a:r>
            <a:r>
              <a:rPr sz="2400" spc="170" dirty="0">
                <a:solidFill>
                  <a:srgbClr val="6F2F9F"/>
                </a:solidFill>
                <a:latin typeface="Calibri"/>
                <a:cs typeface="Calibri"/>
              </a:rPr>
              <a:t>  </a:t>
            </a:r>
            <a:r>
              <a:rPr sz="2400" dirty="0">
                <a:solidFill>
                  <a:srgbClr val="6F2F9F"/>
                </a:solidFill>
                <a:latin typeface="Calibri"/>
                <a:cs typeface="Calibri"/>
              </a:rPr>
              <a:t>private</a:t>
            </a:r>
            <a:r>
              <a:rPr sz="2400" spc="175" dirty="0">
                <a:solidFill>
                  <a:srgbClr val="6F2F9F"/>
                </a:solidFill>
                <a:latin typeface="Calibri"/>
                <a:cs typeface="Calibri"/>
              </a:rPr>
              <a:t>  </a:t>
            </a:r>
            <a:r>
              <a:rPr sz="2400" dirty="0">
                <a:solidFill>
                  <a:srgbClr val="6F2F9F"/>
                </a:solidFill>
                <a:latin typeface="Calibri"/>
                <a:cs typeface="Calibri"/>
              </a:rPr>
              <a:t>and</a:t>
            </a:r>
            <a:r>
              <a:rPr sz="2400" spc="175" dirty="0">
                <a:solidFill>
                  <a:srgbClr val="6F2F9F"/>
                </a:solidFill>
                <a:latin typeface="Calibri"/>
                <a:cs typeface="Calibri"/>
              </a:rPr>
              <a:t>  </a:t>
            </a:r>
            <a:r>
              <a:rPr sz="2400" spc="-10" dirty="0">
                <a:solidFill>
                  <a:srgbClr val="6F2F9F"/>
                </a:solidFill>
                <a:latin typeface="Calibri"/>
                <a:cs typeface="Calibri"/>
              </a:rPr>
              <a:t>public 	</a:t>
            </a:r>
            <a:r>
              <a:rPr sz="2400" dirty="0">
                <a:solidFill>
                  <a:srgbClr val="6F2F9F"/>
                </a:solidFill>
                <a:latin typeface="Calibri"/>
                <a:cs typeface="Calibri"/>
              </a:rPr>
              <a:t>infrastructures</a:t>
            </a:r>
            <a:r>
              <a:rPr sz="2400" spc="525" dirty="0">
                <a:solidFill>
                  <a:srgbClr val="6F2F9F"/>
                </a:solidFill>
                <a:latin typeface="Calibri"/>
                <a:cs typeface="Calibri"/>
              </a:rPr>
              <a:t> </a:t>
            </a:r>
            <a:r>
              <a:rPr sz="2400" dirty="0">
                <a:solidFill>
                  <a:srgbClr val="6F2F9F"/>
                </a:solidFill>
                <a:latin typeface="Calibri"/>
                <a:cs typeface="Calibri"/>
              </a:rPr>
              <a:t>may</a:t>
            </a:r>
            <a:r>
              <a:rPr sz="2400" spc="545" dirty="0">
                <a:solidFill>
                  <a:srgbClr val="6F2F9F"/>
                </a:solidFill>
                <a:latin typeface="Calibri"/>
                <a:cs typeface="Calibri"/>
              </a:rPr>
              <a:t> </a:t>
            </a:r>
            <a:r>
              <a:rPr sz="2400" dirty="0">
                <a:solidFill>
                  <a:srgbClr val="6F2F9F"/>
                </a:solidFill>
                <a:latin typeface="Calibri"/>
                <a:cs typeface="Calibri"/>
              </a:rPr>
              <a:t>require</a:t>
            </a:r>
            <a:r>
              <a:rPr sz="2400" spc="560" dirty="0">
                <a:solidFill>
                  <a:srgbClr val="6F2F9F"/>
                </a:solidFill>
                <a:latin typeface="Calibri"/>
                <a:cs typeface="Calibri"/>
              </a:rPr>
              <a:t> </a:t>
            </a:r>
            <a:r>
              <a:rPr sz="2400" dirty="0">
                <a:solidFill>
                  <a:srgbClr val="6F2F9F"/>
                </a:solidFill>
                <a:latin typeface="Calibri"/>
                <a:cs typeface="Calibri"/>
              </a:rPr>
              <a:t>optimizations</a:t>
            </a:r>
            <a:r>
              <a:rPr sz="2400" spc="560" dirty="0">
                <a:solidFill>
                  <a:srgbClr val="6F2F9F"/>
                </a:solidFill>
                <a:latin typeface="Calibri"/>
                <a:cs typeface="Calibri"/>
              </a:rPr>
              <a:t> </a:t>
            </a:r>
            <a:r>
              <a:rPr sz="2400" dirty="0">
                <a:solidFill>
                  <a:srgbClr val="6F2F9F"/>
                </a:solidFill>
                <a:latin typeface="Calibri"/>
                <a:cs typeface="Calibri"/>
              </a:rPr>
              <a:t>and</a:t>
            </a:r>
            <a:r>
              <a:rPr sz="2400" spc="555" dirty="0">
                <a:solidFill>
                  <a:srgbClr val="6F2F9F"/>
                </a:solidFill>
                <a:latin typeface="Calibri"/>
                <a:cs typeface="Calibri"/>
              </a:rPr>
              <a:t> </a:t>
            </a:r>
            <a:r>
              <a:rPr sz="2400" dirty="0">
                <a:solidFill>
                  <a:srgbClr val="6F2F9F"/>
                </a:solidFill>
                <a:latin typeface="Calibri"/>
                <a:cs typeface="Calibri"/>
              </a:rPr>
              <a:t>design</a:t>
            </a:r>
            <a:r>
              <a:rPr sz="2400" spc="550" dirty="0">
                <a:solidFill>
                  <a:srgbClr val="6F2F9F"/>
                </a:solidFill>
                <a:latin typeface="Calibri"/>
                <a:cs typeface="Calibri"/>
              </a:rPr>
              <a:t> </a:t>
            </a:r>
            <a:r>
              <a:rPr sz="2400" spc="-10" dirty="0">
                <a:solidFill>
                  <a:srgbClr val="6F2F9F"/>
                </a:solidFill>
                <a:latin typeface="Calibri"/>
                <a:cs typeface="Calibri"/>
              </a:rPr>
              <a:t>rules 	</a:t>
            </a:r>
            <a:r>
              <a:rPr sz="2400" dirty="0">
                <a:solidFill>
                  <a:srgbClr val="6F2F9F"/>
                </a:solidFill>
                <a:latin typeface="Calibri"/>
                <a:cs typeface="Calibri"/>
              </a:rPr>
              <a:t>specific</a:t>
            </a:r>
            <a:r>
              <a:rPr sz="2400" spc="-55" dirty="0">
                <a:solidFill>
                  <a:srgbClr val="6F2F9F"/>
                </a:solidFill>
                <a:latin typeface="Calibri"/>
                <a:cs typeface="Calibri"/>
              </a:rPr>
              <a:t> </a:t>
            </a:r>
            <a:r>
              <a:rPr sz="2400" dirty="0">
                <a:solidFill>
                  <a:srgbClr val="6F2F9F"/>
                </a:solidFill>
                <a:latin typeface="Calibri"/>
                <a:cs typeface="Calibri"/>
              </a:rPr>
              <a:t>to</a:t>
            </a:r>
            <a:r>
              <a:rPr sz="2400" spc="-45" dirty="0">
                <a:solidFill>
                  <a:srgbClr val="6F2F9F"/>
                </a:solidFill>
                <a:latin typeface="Calibri"/>
                <a:cs typeface="Calibri"/>
              </a:rPr>
              <a:t> </a:t>
            </a:r>
            <a:r>
              <a:rPr sz="2400" dirty="0">
                <a:solidFill>
                  <a:srgbClr val="6F2F9F"/>
                </a:solidFill>
                <a:latin typeface="Calibri"/>
                <a:cs typeface="Calibri"/>
              </a:rPr>
              <a:t>the</a:t>
            </a:r>
            <a:r>
              <a:rPr sz="2400" spc="-50" dirty="0">
                <a:solidFill>
                  <a:srgbClr val="6F2F9F"/>
                </a:solidFill>
                <a:latin typeface="Calibri"/>
                <a:cs typeface="Calibri"/>
              </a:rPr>
              <a:t> </a:t>
            </a:r>
            <a:r>
              <a:rPr sz="2400" dirty="0">
                <a:solidFill>
                  <a:srgbClr val="6F2F9F"/>
                </a:solidFill>
                <a:latin typeface="Calibri"/>
                <a:cs typeface="Calibri"/>
              </a:rPr>
              <a:t>new</a:t>
            </a:r>
            <a:r>
              <a:rPr sz="2400" spc="-40" dirty="0">
                <a:solidFill>
                  <a:srgbClr val="6F2F9F"/>
                </a:solidFill>
                <a:latin typeface="Calibri"/>
                <a:cs typeface="Calibri"/>
              </a:rPr>
              <a:t> </a:t>
            </a:r>
            <a:r>
              <a:rPr sz="2400" spc="-10" dirty="0">
                <a:solidFill>
                  <a:srgbClr val="6F2F9F"/>
                </a:solidFill>
                <a:latin typeface="Calibri"/>
                <a:cs typeface="Calibri"/>
              </a:rPr>
              <a:t>devices.</a:t>
            </a:r>
            <a:endParaRPr sz="2400" dirty="0">
              <a:latin typeface="Calibri"/>
              <a:cs typeface="Calibri"/>
            </a:endParaRPr>
          </a:p>
          <a:p>
            <a:pPr marL="243204" marR="5080" indent="-230504" algn="just">
              <a:lnSpc>
                <a:spcPct val="100000"/>
              </a:lnSpc>
              <a:spcBef>
                <a:spcPts val="580"/>
              </a:spcBef>
              <a:buChar char="•"/>
              <a:tabLst>
                <a:tab pos="355600" algn="l"/>
              </a:tabLst>
            </a:pPr>
            <a:r>
              <a:rPr sz="2400" spc="-25" dirty="0">
                <a:latin typeface="Calibri"/>
                <a:cs typeface="Calibri"/>
              </a:rPr>
              <a:t>However,</a:t>
            </a:r>
            <a:r>
              <a:rPr sz="2400" spc="10" dirty="0">
                <a:latin typeface="Calibri"/>
                <a:cs typeface="Calibri"/>
              </a:rPr>
              <a:t> </a:t>
            </a:r>
            <a:r>
              <a:rPr sz="2400" dirty="0">
                <a:latin typeface="Calibri"/>
                <a:cs typeface="Calibri"/>
              </a:rPr>
              <a:t>you</a:t>
            </a:r>
            <a:r>
              <a:rPr sz="2400" spc="10" dirty="0">
                <a:latin typeface="Calibri"/>
                <a:cs typeface="Calibri"/>
              </a:rPr>
              <a:t> </a:t>
            </a:r>
            <a:r>
              <a:rPr sz="2400" dirty="0">
                <a:latin typeface="Calibri"/>
                <a:cs typeface="Calibri"/>
              </a:rPr>
              <a:t>should</a:t>
            </a:r>
            <a:r>
              <a:rPr sz="2400" spc="15" dirty="0">
                <a:latin typeface="Calibri"/>
                <a:cs typeface="Calibri"/>
              </a:rPr>
              <a:t> </a:t>
            </a:r>
            <a:r>
              <a:rPr sz="2400" dirty="0">
                <a:latin typeface="Calibri"/>
                <a:cs typeface="Calibri"/>
              </a:rPr>
              <a:t>realize</a:t>
            </a:r>
            <a:r>
              <a:rPr sz="2400" spc="20" dirty="0">
                <a:latin typeface="Calibri"/>
                <a:cs typeface="Calibri"/>
              </a:rPr>
              <a:t> </a:t>
            </a:r>
            <a:r>
              <a:rPr sz="2400" dirty="0">
                <a:latin typeface="Calibri"/>
                <a:cs typeface="Calibri"/>
              </a:rPr>
              <a:t>that</a:t>
            </a:r>
            <a:r>
              <a:rPr sz="2400" spc="15" dirty="0">
                <a:latin typeface="Calibri"/>
                <a:cs typeface="Calibri"/>
              </a:rPr>
              <a:t> </a:t>
            </a:r>
            <a:r>
              <a:rPr sz="2400" dirty="0">
                <a:latin typeface="Calibri"/>
                <a:cs typeface="Calibri"/>
              </a:rPr>
              <a:t>this</a:t>
            </a:r>
            <a:r>
              <a:rPr sz="2400" spc="10" dirty="0">
                <a:latin typeface="Calibri"/>
                <a:cs typeface="Calibri"/>
              </a:rPr>
              <a:t> </a:t>
            </a:r>
            <a:r>
              <a:rPr sz="2400" dirty="0">
                <a:latin typeface="Calibri"/>
                <a:cs typeface="Calibri"/>
              </a:rPr>
              <a:t>is</a:t>
            </a:r>
            <a:r>
              <a:rPr sz="2400" spc="15" dirty="0">
                <a:latin typeface="Calibri"/>
                <a:cs typeface="Calibri"/>
              </a:rPr>
              <a:t> </a:t>
            </a:r>
            <a:r>
              <a:rPr sz="2400" dirty="0">
                <a:latin typeface="Calibri"/>
                <a:cs typeface="Calibri"/>
              </a:rPr>
              <a:t>not very</a:t>
            </a:r>
            <a:r>
              <a:rPr sz="2400" spc="20" dirty="0">
                <a:latin typeface="Calibri"/>
                <a:cs typeface="Calibri"/>
              </a:rPr>
              <a:t> </a:t>
            </a:r>
            <a:r>
              <a:rPr sz="2400" spc="-10" dirty="0">
                <a:latin typeface="Calibri"/>
                <a:cs typeface="Calibri"/>
              </a:rPr>
              <a:t>different</a:t>
            </a:r>
            <a:r>
              <a:rPr sz="2400" spc="15" dirty="0">
                <a:latin typeface="Calibri"/>
                <a:cs typeface="Calibri"/>
              </a:rPr>
              <a:t> </a:t>
            </a:r>
            <a:r>
              <a:rPr sz="2400" spc="-20" dirty="0">
                <a:latin typeface="Calibri"/>
                <a:cs typeface="Calibri"/>
              </a:rPr>
              <a:t>from 	</a:t>
            </a:r>
            <a:r>
              <a:rPr sz="2400" dirty="0">
                <a:latin typeface="Calibri"/>
                <a:cs typeface="Calibri"/>
              </a:rPr>
              <a:t>the</a:t>
            </a:r>
            <a:r>
              <a:rPr sz="2400" spc="130" dirty="0">
                <a:latin typeface="Calibri"/>
                <a:cs typeface="Calibri"/>
              </a:rPr>
              <a:t> </a:t>
            </a:r>
            <a:r>
              <a:rPr sz="2400" dirty="0">
                <a:latin typeface="Calibri"/>
                <a:cs typeface="Calibri"/>
              </a:rPr>
              <a:t>recent</a:t>
            </a:r>
            <a:r>
              <a:rPr sz="2400" spc="140" dirty="0">
                <a:latin typeface="Calibri"/>
                <a:cs typeface="Calibri"/>
              </a:rPr>
              <a:t> </a:t>
            </a:r>
            <a:r>
              <a:rPr sz="2400" dirty="0">
                <a:latin typeface="Calibri"/>
                <a:cs typeface="Calibri"/>
              </a:rPr>
              <a:t>evolution</a:t>
            </a:r>
            <a:r>
              <a:rPr sz="2400" spc="135" dirty="0">
                <a:latin typeface="Calibri"/>
                <a:cs typeface="Calibri"/>
              </a:rPr>
              <a:t> </a:t>
            </a:r>
            <a:r>
              <a:rPr sz="2400" dirty="0">
                <a:latin typeface="Calibri"/>
                <a:cs typeface="Calibri"/>
              </a:rPr>
              <a:t>of</a:t>
            </a:r>
            <a:r>
              <a:rPr sz="2400" spc="145" dirty="0">
                <a:latin typeface="Calibri"/>
                <a:cs typeface="Calibri"/>
              </a:rPr>
              <a:t> </a:t>
            </a:r>
            <a:r>
              <a:rPr sz="2400" dirty="0">
                <a:latin typeface="Calibri"/>
                <a:cs typeface="Calibri"/>
              </a:rPr>
              <a:t>voice</a:t>
            </a:r>
            <a:r>
              <a:rPr sz="2400" spc="130" dirty="0">
                <a:latin typeface="Calibri"/>
                <a:cs typeface="Calibri"/>
              </a:rPr>
              <a:t> </a:t>
            </a:r>
            <a:r>
              <a:rPr sz="2400" dirty="0">
                <a:latin typeface="Calibri"/>
                <a:cs typeface="Calibri"/>
              </a:rPr>
              <a:t>and</a:t>
            </a:r>
            <a:r>
              <a:rPr sz="2400" spc="150" dirty="0">
                <a:latin typeface="Calibri"/>
                <a:cs typeface="Calibri"/>
              </a:rPr>
              <a:t> </a:t>
            </a:r>
            <a:r>
              <a:rPr sz="2400" dirty="0">
                <a:latin typeface="Calibri"/>
                <a:cs typeface="Calibri"/>
              </a:rPr>
              <a:t>video</a:t>
            </a:r>
            <a:r>
              <a:rPr sz="2400" spc="130" dirty="0">
                <a:latin typeface="Calibri"/>
                <a:cs typeface="Calibri"/>
              </a:rPr>
              <a:t> </a:t>
            </a:r>
            <a:r>
              <a:rPr sz="2400" dirty="0">
                <a:latin typeface="Calibri"/>
                <a:cs typeface="Calibri"/>
              </a:rPr>
              <a:t>endpoints</a:t>
            </a:r>
            <a:r>
              <a:rPr sz="2400" spc="140" dirty="0">
                <a:latin typeface="Calibri"/>
                <a:cs typeface="Calibri"/>
              </a:rPr>
              <a:t> </a:t>
            </a:r>
            <a:r>
              <a:rPr sz="2400" spc="-10" dirty="0">
                <a:latin typeface="Calibri"/>
                <a:cs typeface="Calibri"/>
              </a:rPr>
              <a:t>integrated 	</a:t>
            </a:r>
            <a:r>
              <a:rPr sz="2400" dirty="0">
                <a:latin typeface="Calibri"/>
                <a:cs typeface="Calibri"/>
              </a:rPr>
              <a:t>over</a:t>
            </a:r>
            <a:r>
              <a:rPr sz="2400" spc="-75" dirty="0">
                <a:latin typeface="Calibri"/>
                <a:cs typeface="Calibri"/>
              </a:rPr>
              <a:t> </a:t>
            </a:r>
            <a:r>
              <a:rPr sz="2400" spc="-25" dirty="0">
                <a:latin typeface="Calibri"/>
                <a:cs typeface="Calibri"/>
              </a:rPr>
              <a:t>IP.</a:t>
            </a:r>
            <a:endParaRPr sz="2400" dirty="0">
              <a:latin typeface="Calibri"/>
              <a:cs typeface="Calibri"/>
            </a:endParaRPr>
          </a:p>
          <a:p>
            <a:pPr marL="232410" indent="-219710" algn="just">
              <a:lnSpc>
                <a:spcPct val="100000"/>
              </a:lnSpc>
              <a:spcBef>
                <a:spcPts val="580"/>
              </a:spcBef>
              <a:buClr>
                <a:srgbClr val="000000"/>
              </a:buClr>
              <a:buChar char="•"/>
              <a:tabLst>
                <a:tab pos="232410" algn="l"/>
              </a:tabLst>
            </a:pPr>
            <a:r>
              <a:rPr sz="2400" dirty="0">
                <a:solidFill>
                  <a:srgbClr val="6F2F9F"/>
                </a:solidFill>
                <a:latin typeface="Calibri"/>
                <a:cs typeface="Calibri"/>
              </a:rPr>
              <a:t>IP</a:t>
            </a:r>
            <a:r>
              <a:rPr sz="2400" spc="-45" dirty="0">
                <a:solidFill>
                  <a:srgbClr val="6F2F9F"/>
                </a:solidFill>
                <a:latin typeface="Calibri"/>
                <a:cs typeface="Calibri"/>
              </a:rPr>
              <a:t> </a:t>
            </a:r>
            <a:r>
              <a:rPr sz="2400" dirty="0">
                <a:solidFill>
                  <a:srgbClr val="6F2F9F"/>
                </a:solidFill>
                <a:latin typeface="Calibri"/>
                <a:cs typeface="Calibri"/>
              </a:rPr>
              <a:t>has</a:t>
            </a:r>
            <a:r>
              <a:rPr sz="2400" spc="-40" dirty="0">
                <a:solidFill>
                  <a:srgbClr val="6F2F9F"/>
                </a:solidFill>
                <a:latin typeface="Calibri"/>
                <a:cs typeface="Calibri"/>
              </a:rPr>
              <a:t> </a:t>
            </a:r>
            <a:r>
              <a:rPr sz="2400" spc="-10" dirty="0">
                <a:solidFill>
                  <a:srgbClr val="6F2F9F"/>
                </a:solidFill>
                <a:latin typeface="Calibri"/>
                <a:cs typeface="Calibri"/>
              </a:rPr>
              <a:t>proven</a:t>
            </a:r>
            <a:r>
              <a:rPr sz="2400" spc="-35" dirty="0">
                <a:solidFill>
                  <a:srgbClr val="6F2F9F"/>
                </a:solidFill>
                <a:latin typeface="Calibri"/>
                <a:cs typeface="Calibri"/>
              </a:rPr>
              <a:t> </a:t>
            </a:r>
            <a:r>
              <a:rPr sz="2400" spc="-10" dirty="0">
                <a:solidFill>
                  <a:srgbClr val="6F2F9F"/>
                </a:solidFill>
                <a:latin typeface="Calibri"/>
                <a:cs typeface="Calibri"/>
              </a:rPr>
              <a:t>before</a:t>
            </a:r>
            <a:r>
              <a:rPr sz="2400" spc="-30" dirty="0">
                <a:solidFill>
                  <a:srgbClr val="6F2F9F"/>
                </a:solidFill>
                <a:latin typeface="Calibri"/>
                <a:cs typeface="Calibri"/>
              </a:rPr>
              <a:t> </a:t>
            </a:r>
            <a:r>
              <a:rPr sz="2400" dirty="0">
                <a:solidFill>
                  <a:srgbClr val="6F2F9F"/>
                </a:solidFill>
                <a:latin typeface="Calibri"/>
                <a:cs typeface="Calibri"/>
              </a:rPr>
              <a:t>that</a:t>
            </a:r>
            <a:r>
              <a:rPr sz="2400" spc="-40" dirty="0">
                <a:solidFill>
                  <a:srgbClr val="6F2F9F"/>
                </a:solidFill>
                <a:latin typeface="Calibri"/>
                <a:cs typeface="Calibri"/>
              </a:rPr>
              <a:t> </a:t>
            </a:r>
            <a:r>
              <a:rPr sz="2400" dirty="0">
                <a:solidFill>
                  <a:srgbClr val="6F2F9F"/>
                </a:solidFill>
                <a:latin typeface="Calibri"/>
                <a:cs typeface="Calibri"/>
              </a:rPr>
              <a:t>scalability</a:t>
            </a:r>
            <a:r>
              <a:rPr sz="2400" spc="-55" dirty="0">
                <a:solidFill>
                  <a:srgbClr val="6F2F9F"/>
                </a:solidFill>
                <a:latin typeface="Calibri"/>
                <a:cs typeface="Calibri"/>
              </a:rPr>
              <a:t> </a:t>
            </a:r>
            <a:r>
              <a:rPr sz="2400" dirty="0">
                <a:solidFill>
                  <a:srgbClr val="6F2F9F"/>
                </a:solidFill>
                <a:latin typeface="Calibri"/>
                <a:cs typeface="Calibri"/>
              </a:rPr>
              <a:t>is</a:t>
            </a:r>
            <a:r>
              <a:rPr sz="2400" spc="-40" dirty="0">
                <a:solidFill>
                  <a:srgbClr val="6F2F9F"/>
                </a:solidFill>
                <a:latin typeface="Calibri"/>
                <a:cs typeface="Calibri"/>
              </a:rPr>
              <a:t> </a:t>
            </a:r>
            <a:r>
              <a:rPr sz="2400" dirty="0">
                <a:solidFill>
                  <a:srgbClr val="6F2F9F"/>
                </a:solidFill>
                <a:latin typeface="Calibri"/>
                <a:cs typeface="Calibri"/>
              </a:rPr>
              <a:t>one</a:t>
            </a:r>
            <a:r>
              <a:rPr sz="2400" spc="-45" dirty="0">
                <a:solidFill>
                  <a:srgbClr val="6F2F9F"/>
                </a:solidFill>
                <a:latin typeface="Calibri"/>
                <a:cs typeface="Calibri"/>
              </a:rPr>
              <a:t> </a:t>
            </a:r>
            <a:r>
              <a:rPr sz="2400" dirty="0">
                <a:solidFill>
                  <a:srgbClr val="6F2F9F"/>
                </a:solidFill>
                <a:latin typeface="Calibri"/>
                <a:cs typeface="Calibri"/>
              </a:rPr>
              <a:t>of</a:t>
            </a:r>
            <a:r>
              <a:rPr sz="2400" spc="-45" dirty="0">
                <a:solidFill>
                  <a:srgbClr val="6F2F9F"/>
                </a:solidFill>
                <a:latin typeface="Calibri"/>
                <a:cs typeface="Calibri"/>
              </a:rPr>
              <a:t> </a:t>
            </a:r>
            <a:r>
              <a:rPr sz="2400" dirty="0">
                <a:solidFill>
                  <a:srgbClr val="6F2F9F"/>
                </a:solidFill>
                <a:latin typeface="Calibri"/>
                <a:cs typeface="Calibri"/>
              </a:rPr>
              <a:t>its</a:t>
            </a:r>
            <a:r>
              <a:rPr sz="2400" spc="-40" dirty="0">
                <a:solidFill>
                  <a:srgbClr val="6F2F9F"/>
                </a:solidFill>
                <a:latin typeface="Calibri"/>
                <a:cs typeface="Calibri"/>
              </a:rPr>
              <a:t> </a:t>
            </a:r>
            <a:r>
              <a:rPr sz="2400" spc="-10" dirty="0">
                <a:solidFill>
                  <a:srgbClr val="6F2F9F"/>
                </a:solidFill>
                <a:latin typeface="Calibri"/>
                <a:cs typeface="Calibri"/>
              </a:rPr>
              <a:t>strengths.</a:t>
            </a:r>
            <a:endParaRPr sz="2400" dirty="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1359</TotalTime>
  <Words>2720</Words>
  <Application>Microsoft Office PowerPoint</Application>
  <PresentationFormat>On-screen Show (4:3)</PresentationFormat>
  <Paragraphs>350</Paragraphs>
  <Slides>54</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54</vt:i4>
      </vt:variant>
    </vt:vector>
  </HeadingPairs>
  <TitlesOfParts>
    <vt:vector size="65" baseType="lpstr">
      <vt:lpstr>Arial</vt:lpstr>
      <vt:lpstr>Arial MT</vt:lpstr>
      <vt:lpstr>Calibri</vt:lpstr>
      <vt:lpstr>ff1</vt:lpstr>
      <vt:lpstr>ff4</vt:lpstr>
      <vt:lpstr>ff6</vt:lpstr>
      <vt:lpstr>ff7</vt:lpstr>
      <vt:lpstr>ff8</vt:lpstr>
      <vt:lpstr>Segoe UI</vt:lpstr>
      <vt:lpstr>Wingdings</vt:lpstr>
      <vt:lpstr>Office Theme</vt:lpstr>
      <vt:lpstr>Module 3: Chapter 5</vt:lpstr>
      <vt:lpstr>PowerPoint Presentation</vt:lpstr>
      <vt:lpstr>The Business Case for IP :   Things that collect information and then send it. Things that receive information and then act on it. Things that do both. </vt:lpstr>
      <vt:lpstr>Explain the key advantages of IP suite The Key Advantages of Internet Protocol</vt:lpstr>
      <vt:lpstr>The key advantages of the IP suite for the Internet of Things are</vt:lpstr>
      <vt:lpstr>1.Open and standards-based:  IETF standards - IP is an open standard which is not vendor specific and can suit IOT applications as IOT requires different devices to work together.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Adoption or Adaptation of the Internet Protocol</vt:lpstr>
      <vt:lpstr>PowerPoint Presentation</vt:lpstr>
      <vt:lpstr>PowerPoint Presentation</vt:lpstr>
      <vt:lpstr>PowerPoint Presentation</vt:lpstr>
      <vt:lpstr>PowerPoint Presentation</vt:lpstr>
      <vt:lpstr>PowerPoint Presentation</vt:lpstr>
      <vt:lpstr>PowerPoint Presentation</vt:lpstr>
      <vt:lpstr>The Need for Optimization</vt:lpstr>
      <vt:lpstr>Constrained Nodes</vt:lpstr>
      <vt:lpstr>PowerPoint Presentation</vt:lpstr>
      <vt:lpstr>Constrained Networks</vt:lpstr>
      <vt:lpstr>PowerPoint Presentation</vt:lpstr>
      <vt:lpstr>PowerPoint Presentation</vt:lpstr>
      <vt:lpstr>PowerPoint Presentation</vt:lpstr>
      <vt:lpstr>IP Versions</vt:lpstr>
      <vt:lpstr>PowerPoint Presentation</vt:lpstr>
      <vt:lpstr>3. Serial Communications:   Many legacy devices in certain industries such as manufacturing and utilities communicate via serial lines .  The serial port of the legacy device need to be connected to nearby serial port on a piece of communication equipment typically a router.  This local router then forwards the serial traffic over IP to the central server for processing. </vt:lpstr>
      <vt:lpstr>Optimizing IP for IoT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Fragmentation</vt:lpstr>
      <vt:lpstr>Figure 5-5 6LoWPAN Fragmentation Header</vt:lpstr>
      <vt:lpstr>Mesh Addressing</vt:lpstr>
      <vt:lpstr>PowerPoint Presentation</vt:lpstr>
      <vt:lpstr>Mesh-Under Versus Mesh-Over Routing</vt:lpstr>
      <vt:lpstr>PowerPoint Presentation</vt:lpstr>
      <vt:lpstr>PowerPoint Presentation</vt:lpstr>
      <vt:lpstr>PowerPoint Presentation</vt:lpstr>
      <vt:lpstr>PowerPoint Presentation</vt:lpstr>
      <vt:lpstr>6Lo Working Group</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 5</dc:title>
  <dc:creator>HP</dc:creator>
  <cp:lastModifiedBy>Microsoft account</cp:lastModifiedBy>
  <cp:revision>71</cp:revision>
  <dcterms:created xsi:type="dcterms:W3CDTF">2024-04-03T05:44:49Z</dcterms:created>
  <dcterms:modified xsi:type="dcterms:W3CDTF">2024-04-16T04:54:47Z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2020-03-18T00:00:00Z</vt:filetime>
  </property>
  <property fmtid="{D5CDD505-2E9C-101B-9397-08002B2CF9AE}" pid="3" name="Creator">
    <vt:lpwstr>Microsoft® PowerPoint® for Office 365</vt:lpwstr>
  </property>
  <property fmtid="{D5CDD505-2E9C-101B-9397-08002B2CF9AE}" pid="4" name="LastSaved">
    <vt:filetime>2024-04-03T00:00:00Z</vt:filetime>
  </property>
  <property fmtid="{D5CDD505-2E9C-101B-9397-08002B2CF9AE}" pid="5" name="Producer">
    <vt:lpwstr>Microsoft® PowerPoint® for Office 365</vt:lpwstr>
  </property>
</Properties>
</file>