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4.jpg" ContentType="image/jpeg"/>
  <Override PartName="/ppt/media/image15.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62"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6" r:id="rId72"/>
    <p:sldId id="327" r:id="rId73"/>
    <p:sldId id="364" r:id="rId74"/>
    <p:sldId id="328" r:id="rId75"/>
    <p:sldId id="329" r:id="rId76"/>
    <p:sldId id="330" r:id="rId77"/>
    <p:sldId id="331" r:id="rId78"/>
    <p:sldId id="332" r:id="rId79"/>
    <p:sldId id="333" r:id="rId80"/>
    <p:sldId id="335" r:id="rId81"/>
    <p:sldId id="363" r:id="rId82"/>
    <p:sldId id="336" r:id="rId83"/>
    <p:sldId id="337" r:id="rId84"/>
    <p:sldId id="365" r:id="rId85"/>
    <p:sldId id="366" r:id="rId86"/>
    <p:sldId id="367" r:id="rId87"/>
    <p:sldId id="368" r:id="rId88"/>
    <p:sldId id="369" r:id="rId89"/>
    <p:sldId id="370" r:id="rId90"/>
    <p:sldId id="371"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72" r:id="rId116"/>
    <p:sldId id="373" r:id="rId117"/>
    <p:sldId id="374" r:id="rId118"/>
    <p:sldId id="375" r:id="rId119"/>
    <p:sldId id="376" r:id="rId120"/>
    <p:sldId id="377" r:id="rId121"/>
    <p:sldId id="378" r:id="rId122"/>
    <p:sldId id="379" r:id="rId123"/>
    <p:sldId id="380" r:id="rId1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0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5532" y="70104"/>
            <a:ext cx="9012936" cy="6690357"/>
          </a:xfrm>
          <a:prstGeom prst="rect">
            <a:avLst/>
          </a:prstGeom>
        </p:spPr>
      </p:pic>
      <p:sp>
        <p:nvSpPr>
          <p:cNvPr id="17" name="bg object 17"/>
          <p:cNvSpPr/>
          <p:nvPr/>
        </p:nvSpPr>
        <p:spPr>
          <a:xfrm>
            <a:off x="65532" y="70104"/>
            <a:ext cx="9013190" cy="6690359"/>
          </a:xfrm>
          <a:custGeom>
            <a:avLst/>
            <a:gdLst/>
            <a:ahLst/>
            <a:cxnLst/>
            <a:rect l="l" t="t" r="r" b="b"/>
            <a:pathLst>
              <a:path w="9013190" h="6690359">
                <a:moveTo>
                  <a:pt x="0" y="329819"/>
                </a:moveTo>
                <a:lnTo>
                  <a:pt x="3575" y="281088"/>
                </a:lnTo>
                <a:lnTo>
                  <a:pt x="13961" y="234576"/>
                </a:lnTo>
                <a:lnTo>
                  <a:pt x="30648" y="190791"/>
                </a:lnTo>
                <a:lnTo>
                  <a:pt x="53126" y="150245"/>
                </a:lnTo>
                <a:lnTo>
                  <a:pt x="80884" y="113448"/>
                </a:lnTo>
                <a:lnTo>
                  <a:pt x="113414" y="80911"/>
                </a:lnTo>
                <a:lnTo>
                  <a:pt x="150203" y="53144"/>
                </a:lnTo>
                <a:lnTo>
                  <a:pt x="190744" y="30660"/>
                </a:lnTo>
                <a:lnTo>
                  <a:pt x="234525" y="13967"/>
                </a:lnTo>
                <a:lnTo>
                  <a:pt x="281036" y="3576"/>
                </a:lnTo>
                <a:lnTo>
                  <a:pt x="329768" y="0"/>
                </a:lnTo>
                <a:lnTo>
                  <a:pt x="8683117" y="0"/>
                </a:lnTo>
                <a:lnTo>
                  <a:pt x="8731847" y="3576"/>
                </a:lnTo>
                <a:lnTo>
                  <a:pt x="8778359" y="13967"/>
                </a:lnTo>
                <a:lnTo>
                  <a:pt x="8822144" y="30660"/>
                </a:lnTo>
                <a:lnTo>
                  <a:pt x="8862690" y="53144"/>
                </a:lnTo>
                <a:lnTo>
                  <a:pt x="8899487" y="80911"/>
                </a:lnTo>
                <a:lnTo>
                  <a:pt x="8932024" y="113448"/>
                </a:lnTo>
                <a:lnTo>
                  <a:pt x="8959791" y="150245"/>
                </a:lnTo>
                <a:lnTo>
                  <a:pt x="8982275" y="190791"/>
                </a:lnTo>
                <a:lnTo>
                  <a:pt x="8998968" y="234576"/>
                </a:lnTo>
                <a:lnTo>
                  <a:pt x="9009359" y="281088"/>
                </a:lnTo>
                <a:lnTo>
                  <a:pt x="9012936" y="329819"/>
                </a:lnTo>
                <a:lnTo>
                  <a:pt x="9012936" y="6360591"/>
                </a:lnTo>
                <a:lnTo>
                  <a:pt x="9009359" y="6409323"/>
                </a:lnTo>
                <a:lnTo>
                  <a:pt x="8998968" y="6455834"/>
                </a:lnTo>
                <a:lnTo>
                  <a:pt x="8982275" y="6499615"/>
                </a:lnTo>
                <a:lnTo>
                  <a:pt x="8959791" y="6540156"/>
                </a:lnTo>
                <a:lnTo>
                  <a:pt x="8932024" y="6576945"/>
                </a:lnTo>
                <a:lnTo>
                  <a:pt x="8899487" y="6609475"/>
                </a:lnTo>
                <a:lnTo>
                  <a:pt x="8862690" y="6637233"/>
                </a:lnTo>
                <a:lnTo>
                  <a:pt x="8822144" y="6659711"/>
                </a:lnTo>
                <a:lnTo>
                  <a:pt x="8778359" y="6676398"/>
                </a:lnTo>
                <a:lnTo>
                  <a:pt x="8731847" y="6686784"/>
                </a:lnTo>
                <a:lnTo>
                  <a:pt x="8683117" y="6690360"/>
                </a:lnTo>
                <a:lnTo>
                  <a:pt x="329768" y="6690360"/>
                </a:lnTo>
                <a:lnTo>
                  <a:pt x="281036" y="6686784"/>
                </a:lnTo>
                <a:lnTo>
                  <a:pt x="234525" y="6676398"/>
                </a:lnTo>
                <a:lnTo>
                  <a:pt x="190744" y="6659711"/>
                </a:lnTo>
                <a:lnTo>
                  <a:pt x="150203" y="6637233"/>
                </a:lnTo>
                <a:lnTo>
                  <a:pt x="113414" y="6609475"/>
                </a:lnTo>
                <a:lnTo>
                  <a:pt x="80884" y="6576945"/>
                </a:lnTo>
                <a:lnTo>
                  <a:pt x="53126" y="6540156"/>
                </a:lnTo>
                <a:lnTo>
                  <a:pt x="30648" y="6499615"/>
                </a:lnTo>
                <a:lnTo>
                  <a:pt x="13961" y="6455834"/>
                </a:lnTo>
                <a:lnTo>
                  <a:pt x="3575" y="6409323"/>
                </a:lnTo>
                <a:lnTo>
                  <a:pt x="0" y="6360591"/>
                </a:lnTo>
                <a:lnTo>
                  <a:pt x="0" y="329819"/>
                </a:lnTo>
                <a:close/>
              </a:path>
            </a:pathLst>
          </a:custGeom>
          <a:ln w="6096">
            <a:solidFill>
              <a:srgbClr val="000000"/>
            </a:solidFill>
          </a:ln>
        </p:spPr>
        <p:txBody>
          <a:bodyPr wrap="square" lIns="0" tIns="0" rIns="0" bIns="0" rtlCol="0"/>
          <a:lstStyle/>
          <a:p>
            <a:endParaRPr/>
          </a:p>
        </p:txBody>
      </p:sp>
      <p:sp>
        <p:nvSpPr>
          <p:cNvPr id="18" name="bg object 18"/>
          <p:cNvSpPr/>
          <p:nvPr/>
        </p:nvSpPr>
        <p:spPr>
          <a:xfrm>
            <a:off x="64008" y="1397508"/>
            <a:ext cx="9019540" cy="120650"/>
          </a:xfrm>
          <a:custGeom>
            <a:avLst/>
            <a:gdLst/>
            <a:ahLst/>
            <a:cxnLst/>
            <a:rect l="l" t="t" r="r" b="b"/>
            <a:pathLst>
              <a:path w="9019540" h="120650">
                <a:moveTo>
                  <a:pt x="9019032" y="0"/>
                </a:moveTo>
                <a:lnTo>
                  <a:pt x="0" y="0"/>
                </a:lnTo>
                <a:lnTo>
                  <a:pt x="0" y="120396"/>
                </a:lnTo>
                <a:lnTo>
                  <a:pt x="9019032" y="120396"/>
                </a:lnTo>
                <a:lnTo>
                  <a:pt x="9019032" y="0"/>
                </a:lnTo>
                <a:close/>
              </a:path>
            </a:pathLst>
          </a:custGeom>
          <a:solidFill>
            <a:srgbClr val="E6B0AB"/>
          </a:solidFill>
        </p:spPr>
        <p:txBody>
          <a:bodyPr wrap="square" lIns="0" tIns="0" rIns="0" bIns="0" rtlCol="0"/>
          <a:lstStyle/>
          <a:p>
            <a:endParaRPr/>
          </a:p>
        </p:txBody>
      </p:sp>
      <p:sp>
        <p:nvSpPr>
          <p:cNvPr id="19" name="bg object 19"/>
          <p:cNvSpPr/>
          <p:nvPr/>
        </p:nvSpPr>
        <p:spPr>
          <a:xfrm>
            <a:off x="64008" y="2976372"/>
            <a:ext cx="9019540" cy="111760"/>
          </a:xfrm>
          <a:custGeom>
            <a:avLst/>
            <a:gdLst/>
            <a:ahLst/>
            <a:cxnLst/>
            <a:rect l="l" t="t" r="r" b="b"/>
            <a:pathLst>
              <a:path w="9019540" h="111760">
                <a:moveTo>
                  <a:pt x="9019032" y="0"/>
                </a:moveTo>
                <a:lnTo>
                  <a:pt x="0" y="0"/>
                </a:lnTo>
                <a:lnTo>
                  <a:pt x="0" y="111251"/>
                </a:lnTo>
                <a:lnTo>
                  <a:pt x="9019032" y="111251"/>
                </a:lnTo>
                <a:lnTo>
                  <a:pt x="9019032" y="0"/>
                </a:lnTo>
                <a:close/>
              </a:path>
            </a:pathLst>
          </a:custGeom>
          <a:solidFill>
            <a:srgbClr val="918485"/>
          </a:solidFill>
        </p:spPr>
        <p:txBody>
          <a:bodyPr wrap="square" lIns="0" tIns="0" rIns="0" bIns="0" rtlCol="0"/>
          <a:lstStyle/>
          <a:p>
            <a:endParaRPr/>
          </a:p>
        </p:txBody>
      </p:sp>
      <p:sp>
        <p:nvSpPr>
          <p:cNvPr id="2" name="Holder 2"/>
          <p:cNvSpPr>
            <a:spLocks noGrp="1"/>
          </p:cNvSpPr>
          <p:nvPr>
            <p:ph type="ctrTitle"/>
          </p:nvPr>
        </p:nvSpPr>
        <p:spPr>
          <a:xfrm>
            <a:off x="60452" y="1517903"/>
            <a:ext cx="9023095" cy="145859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696363"/>
                </a:solidFill>
                <a:latin typeface="Franklin Gothic Medium"/>
                <a:cs typeface="Franklin Gothic Medium"/>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696363"/>
                </a:solidFill>
                <a:latin typeface="Franklin Gothic Medium"/>
                <a:cs typeface="Franklin Gothic Medium"/>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696363"/>
                </a:solidFill>
                <a:latin typeface="Franklin Gothic Medium"/>
                <a:cs typeface="Franklin Gothic Medium"/>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2"/>
                </a:lnTo>
                <a:lnTo>
                  <a:pt x="8959784" y="6543131"/>
                </a:lnTo>
                <a:lnTo>
                  <a:pt x="8932012" y="6579938"/>
                </a:lnTo>
                <a:lnTo>
                  <a:pt x="8899467" y="6612482"/>
                </a:lnTo>
                <a:lnTo>
                  <a:pt x="8862658" y="6640254"/>
                </a:lnTo>
                <a:lnTo>
                  <a:pt x="8822095" y="6662743"/>
                </a:lnTo>
                <a:lnTo>
                  <a:pt x="8778290" y="6679439"/>
                </a:lnTo>
                <a:lnTo>
                  <a:pt x="8731751" y="6689830"/>
                </a:lnTo>
                <a:lnTo>
                  <a:pt x="8682990"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5">
            <a:solidFill>
              <a:srgbClr val="000000"/>
            </a:solidFill>
          </a:ln>
        </p:spPr>
        <p:txBody>
          <a:bodyPr wrap="square" lIns="0" tIns="0" rIns="0" bIns="0" rtlCol="0"/>
          <a:lstStyle/>
          <a:p>
            <a:endParaRPr/>
          </a:p>
        </p:txBody>
      </p:sp>
      <p:sp>
        <p:nvSpPr>
          <p:cNvPr id="2" name="Holder 2"/>
          <p:cNvSpPr>
            <a:spLocks noGrp="1"/>
          </p:cNvSpPr>
          <p:nvPr>
            <p:ph type="title"/>
          </p:nvPr>
        </p:nvSpPr>
        <p:spPr>
          <a:xfrm>
            <a:off x="993444" y="78689"/>
            <a:ext cx="4152265" cy="635000"/>
          </a:xfrm>
          <a:prstGeom prst="rect">
            <a:avLst/>
          </a:prstGeom>
        </p:spPr>
        <p:txBody>
          <a:bodyPr wrap="square" lIns="0" tIns="0" rIns="0" bIns="0">
            <a:spAutoFit/>
          </a:bodyPr>
          <a:lstStyle>
            <a:lvl1pPr>
              <a:defRPr sz="4000" b="0" i="0">
                <a:solidFill>
                  <a:srgbClr val="696363"/>
                </a:solidFill>
                <a:latin typeface="Franklin Gothic Medium"/>
                <a:cs typeface="Franklin Gothic Medium"/>
              </a:defRPr>
            </a:lvl1pPr>
          </a:lstStyle>
          <a:p>
            <a:endParaRPr/>
          </a:p>
        </p:txBody>
      </p:sp>
      <p:sp>
        <p:nvSpPr>
          <p:cNvPr id="3" name="Holder 3"/>
          <p:cNvSpPr>
            <a:spLocks noGrp="1"/>
          </p:cNvSpPr>
          <p:nvPr>
            <p:ph type="body" idx="1"/>
          </p:nvPr>
        </p:nvSpPr>
        <p:spPr>
          <a:xfrm>
            <a:off x="496976" y="1053439"/>
            <a:ext cx="8150047" cy="3500754"/>
          </a:xfrm>
          <a:prstGeom prst="rect">
            <a:avLst/>
          </a:prstGeom>
        </p:spPr>
        <p:txBody>
          <a:bodyPr wrap="square" lIns="0" tIns="0" rIns="0" bIns="0">
            <a:spAutoFit/>
          </a:bodyPr>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97934" y="3201162"/>
            <a:ext cx="1521460" cy="422275"/>
          </a:xfrm>
          <a:prstGeom prst="rect">
            <a:avLst/>
          </a:prstGeom>
        </p:spPr>
        <p:txBody>
          <a:bodyPr vert="horz" wrap="square" lIns="0" tIns="13335" rIns="0" bIns="0" rtlCol="0">
            <a:spAutoFit/>
          </a:bodyPr>
          <a:lstStyle/>
          <a:p>
            <a:pPr marL="12700">
              <a:lnSpc>
                <a:spcPct val="100000"/>
              </a:lnSpc>
              <a:spcBef>
                <a:spcPts val="105"/>
              </a:spcBef>
            </a:pPr>
            <a:r>
              <a:rPr sz="2600" spc="-190" dirty="0">
                <a:solidFill>
                  <a:srgbClr val="696363"/>
                </a:solidFill>
                <a:latin typeface="Times New Roman"/>
                <a:cs typeface="Times New Roman"/>
              </a:rPr>
              <a:t>MODULE</a:t>
            </a:r>
            <a:r>
              <a:rPr sz="2600" spc="-75" dirty="0">
                <a:solidFill>
                  <a:srgbClr val="696363"/>
                </a:solidFill>
                <a:latin typeface="Times New Roman"/>
                <a:cs typeface="Times New Roman"/>
              </a:rPr>
              <a:t> </a:t>
            </a:r>
            <a:r>
              <a:rPr sz="2600" spc="-110" dirty="0">
                <a:solidFill>
                  <a:srgbClr val="696363"/>
                </a:solidFill>
                <a:latin typeface="Times New Roman"/>
                <a:cs typeface="Times New Roman"/>
              </a:rPr>
              <a:t>4</a:t>
            </a:r>
            <a:endParaRPr sz="2600">
              <a:latin typeface="Times New Roman"/>
              <a:cs typeface="Times New Roman"/>
            </a:endParaRPr>
          </a:p>
        </p:txBody>
      </p:sp>
      <p:sp>
        <p:nvSpPr>
          <p:cNvPr id="3" name="object 3"/>
          <p:cNvSpPr txBox="1"/>
          <p:nvPr/>
        </p:nvSpPr>
        <p:spPr>
          <a:xfrm>
            <a:off x="48894" y="1676400"/>
            <a:ext cx="9019540" cy="999633"/>
          </a:xfrm>
          <a:prstGeom prst="rect">
            <a:avLst/>
          </a:prstGeom>
          <a:solidFill>
            <a:srgbClr val="D24717"/>
          </a:solidFill>
        </p:spPr>
        <p:txBody>
          <a:bodyPr vert="horz" wrap="square" lIns="0" tIns="380365" rIns="0" bIns="0" rtlCol="0">
            <a:spAutoFit/>
          </a:bodyPr>
          <a:lstStyle/>
          <a:p>
            <a:pPr marR="1270" algn="ctr">
              <a:lnSpc>
                <a:spcPct val="100000"/>
              </a:lnSpc>
              <a:spcBef>
                <a:spcPts val="2995"/>
              </a:spcBef>
            </a:pPr>
            <a:r>
              <a:rPr lang="en-IN" sz="4000" spc="-50" dirty="0" smtClean="0">
                <a:solidFill>
                  <a:srgbClr val="FFFFFF"/>
                </a:solidFill>
                <a:latin typeface="Franklin Gothic Medium"/>
                <a:cs typeface="Franklin Gothic Medium"/>
              </a:rPr>
              <a:t>Chapter 7- </a:t>
            </a:r>
            <a:r>
              <a:rPr sz="4000" spc="-50" dirty="0" smtClean="0">
                <a:solidFill>
                  <a:srgbClr val="FFFFFF"/>
                </a:solidFill>
                <a:latin typeface="Franklin Gothic Medium"/>
                <a:cs typeface="Franklin Gothic Medium"/>
              </a:rPr>
              <a:t>Data</a:t>
            </a:r>
            <a:r>
              <a:rPr sz="4000" spc="-35" dirty="0" smtClean="0">
                <a:solidFill>
                  <a:srgbClr val="FFFFFF"/>
                </a:solidFill>
                <a:latin typeface="Franklin Gothic Medium"/>
                <a:cs typeface="Franklin Gothic Medium"/>
              </a:rPr>
              <a:t> </a:t>
            </a:r>
            <a:r>
              <a:rPr sz="4000" spc="-15" dirty="0">
                <a:solidFill>
                  <a:srgbClr val="FFFFFF"/>
                </a:solidFill>
                <a:latin typeface="Franklin Gothic Medium"/>
                <a:cs typeface="Franklin Gothic Medium"/>
              </a:rPr>
              <a:t>and</a:t>
            </a:r>
            <a:r>
              <a:rPr sz="4000" spc="-10" dirty="0">
                <a:solidFill>
                  <a:srgbClr val="FFFFFF"/>
                </a:solidFill>
                <a:latin typeface="Franklin Gothic Medium"/>
                <a:cs typeface="Franklin Gothic Medium"/>
              </a:rPr>
              <a:t> </a:t>
            </a:r>
            <a:r>
              <a:rPr sz="4000" spc="-60" dirty="0">
                <a:solidFill>
                  <a:srgbClr val="FFFFFF"/>
                </a:solidFill>
                <a:latin typeface="Franklin Gothic Medium"/>
                <a:cs typeface="Franklin Gothic Medium"/>
              </a:rPr>
              <a:t>Analytics</a:t>
            </a:r>
            <a:r>
              <a:rPr sz="4000" spc="-30" dirty="0">
                <a:solidFill>
                  <a:srgbClr val="FFFFFF"/>
                </a:solidFill>
                <a:latin typeface="Franklin Gothic Medium"/>
                <a:cs typeface="Franklin Gothic Medium"/>
              </a:rPr>
              <a:t> </a:t>
            </a:r>
            <a:r>
              <a:rPr sz="4000" spc="-70" dirty="0">
                <a:solidFill>
                  <a:srgbClr val="FFFFFF"/>
                </a:solidFill>
                <a:latin typeface="Franklin Gothic Medium"/>
                <a:cs typeface="Franklin Gothic Medium"/>
              </a:rPr>
              <a:t>for</a:t>
            </a:r>
            <a:r>
              <a:rPr sz="4000" spc="-20" dirty="0">
                <a:solidFill>
                  <a:srgbClr val="FFFFFF"/>
                </a:solidFill>
                <a:latin typeface="Franklin Gothic Medium"/>
                <a:cs typeface="Franklin Gothic Medium"/>
              </a:rPr>
              <a:t> </a:t>
            </a:r>
            <a:r>
              <a:rPr sz="4000" spc="-30" dirty="0">
                <a:solidFill>
                  <a:srgbClr val="FFFFFF"/>
                </a:solidFill>
                <a:latin typeface="Franklin Gothic Medium"/>
                <a:cs typeface="Franklin Gothic Medium"/>
              </a:rPr>
              <a:t>IoT</a:t>
            </a:r>
            <a:endParaRPr sz="4000" dirty="0">
              <a:latin typeface="Franklin Gothic Medium"/>
              <a:cs typeface="Franklin Gothic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0781"/>
            <a:ext cx="7512684" cy="4001673"/>
          </a:xfrm>
          <a:prstGeom prst="rect">
            <a:avLst/>
          </a:prstGeom>
        </p:spPr>
        <p:txBody>
          <a:bodyPr vert="horz" wrap="square" lIns="0" tIns="7620" rIns="0" bIns="0" rtlCol="0">
            <a:spAutoFit/>
          </a:bodyPr>
          <a:lstStyle/>
          <a:p>
            <a:pPr marL="285115" marR="845819" indent="-273050">
              <a:lnSpc>
                <a:spcPct val="101000"/>
              </a:lnSpc>
              <a:spcBef>
                <a:spcPts val="60"/>
              </a:spcBef>
              <a:buClr>
                <a:srgbClr val="D24717"/>
              </a:buClr>
              <a:buSzPct val="83928"/>
              <a:buFont typeface="Segoe UI Symbol"/>
              <a:buChar char="⚫"/>
              <a:tabLst>
                <a:tab pos="285750" algn="l"/>
              </a:tabLst>
            </a:pPr>
            <a:r>
              <a:rPr sz="2800" b="1" spc="-180" dirty="0">
                <a:latin typeface="Times New Roman"/>
                <a:cs typeface="Times New Roman"/>
              </a:rPr>
              <a:t>Sm</a:t>
            </a:r>
            <a:r>
              <a:rPr sz="2800" b="1" spc="-125" dirty="0">
                <a:latin typeface="Times New Roman"/>
                <a:cs typeface="Times New Roman"/>
              </a:rPr>
              <a:t>a</a:t>
            </a:r>
            <a:r>
              <a:rPr sz="2800" b="1" spc="-15" dirty="0">
                <a:latin typeface="Times New Roman"/>
                <a:cs typeface="Times New Roman"/>
              </a:rPr>
              <a:t>r</a:t>
            </a:r>
            <a:r>
              <a:rPr sz="2800" b="1" spc="30" dirty="0">
                <a:latin typeface="Times New Roman"/>
                <a:cs typeface="Times New Roman"/>
              </a:rPr>
              <a:t>t</a:t>
            </a:r>
            <a:r>
              <a:rPr sz="2800" b="1" spc="-75" dirty="0">
                <a:latin typeface="Times New Roman"/>
                <a:cs typeface="Times New Roman"/>
              </a:rPr>
              <a:t> </a:t>
            </a:r>
            <a:r>
              <a:rPr sz="2800" b="1" spc="10" dirty="0">
                <a:latin typeface="Times New Roman"/>
                <a:cs typeface="Times New Roman"/>
              </a:rPr>
              <a:t>objects</a:t>
            </a:r>
            <a:r>
              <a:rPr sz="2800" b="1" spc="-60" dirty="0">
                <a:latin typeface="Times New Roman"/>
                <a:cs typeface="Times New Roman"/>
              </a:rPr>
              <a:t> </a:t>
            </a:r>
            <a:r>
              <a:rPr sz="2800" b="1" spc="25" dirty="0">
                <a:latin typeface="Times New Roman"/>
                <a:cs typeface="Times New Roman"/>
              </a:rPr>
              <a:t>in</a:t>
            </a:r>
            <a:r>
              <a:rPr sz="2800" b="1" spc="-75" dirty="0">
                <a:latin typeface="Times New Roman"/>
                <a:cs typeface="Times New Roman"/>
              </a:rPr>
              <a:t> </a:t>
            </a:r>
            <a:r>
              <a:rPr sz="2800" b="1" spc="15" dirty="0">
                <a:latin typeface="Times New Roman"/>
                <a:cs typeface="Times New Roman"/>
              </a:rPr>
              <a:t>I</a:t>
            </a:r>
            <a:r>
              <a:rPr sz="2800" b="1" spc="10" dirty="0">
                <a:latin typeface="Times New Roman"/>
                <a:cs typeface="Times New Roman"/>
              </a:rPr>
              <a:t>o</a:t>
            </a:r>
            <a:r>
              <a:rPr sz="2800" b="1" spc="-295" dirty="0">
                <a:latin typeface="Times New Roman"/>
                <a:cs typeface="Times New Roman"/>
              </a:rPr>
              <a:t>T</a:t>
            </a:r>
            <a:r>
              <a:rPr sz="2800" b="1" spc="-75" dirty="0">
                <a:latin typeface="Times New Roman"/>
                <a:cs typeface="Times New Roman"/>
              </a:rPr>
              <a:t> </a:t>
            </a:r>
            <a:r>
              <a:rPr sz="2800" b="1" spc="45" dirty="0">
                <a:latin typeface="Times New Roman"/>
                <a:cs typeface="Times New Roman"/>
              </a:rPr>
              <a:t>net</a:t>
            </a:r>
            <a:r>
              <a:rPr sz="2800" b="1" spc="-15" dirty="0">
                <a:latin typeface="Times New Roman"/>
                <a:cs typeface="Times New Roman"/>
              </a:rPr>
              <a:t>works</a:t>
            </a:r>
            <a:r>
              <a:rPr sz="2800" b="1" spc="-60" dirty="0">
                <a:latin typeface="Times New Roman"/>
                <a:cs typeface="Times New Roman"/>
              </a:rPr>
              <a:t> </a:t>
            </a:r>
            <a:r>
              <a:rPr sz="2600" b="1" i="1" spc="-105" dirty="0">
                <a:latin typeface="Times New Roman"/>
                <a:cs typeface="Times New Roman"/>
              </a:rPr>
              <a:t>g</a:t>
            </a:r>
            <a:r>
              <a:rPr sz="2600" b="1" i="1" spc="-85" dirty="0">
                <a:latin typeface="Times New Roman"/>
                <a:cs typeface="Times New Roman"/>
              </a:rPr>
              <a:t>ene</a:t>
            </a:r>
            <a:r>
              <a:rPr sz="2600" b="1" i="1" spc="-150" dirty="0">
                <a:latin typeface="Times New Roman"/>
                <a:cs typeface="Times New Roman"/>
              </a:rPr>
              <a:t>r</a:t>
            </a:r>
            <a:r>
              <a:rPr sz="2600" b="1" i="1" spc="-20" dirty="0">
                <a:latin typeface="Times New Roman"/>
                <a:cs typeface="Times New Roman"/>
              </a:rPr>
              <a:t>a</a:t>
            </a:r>
            <a:r>
              <a:rPr sz="2600" b="1" i="1" spc="20" dirty="0">
                <a:latin typeface="Times New Roman"/>
                <a:cs typeface="Times New Roman"/>
              </a:rPr>
              <a:t>te</a:t>
            </a:r>
            <a:r>
              <a:rPr sz="2600" b="1" i="1" spc="-105" dirty="0">
                <a:latin typeface="Times New Roman"/>
                <a:cs typeface="Times New Roman"/>
              </a:rPr>
              <a:t> </a:t>
            </a:r>
            <a:r>
              <a:rPr sz="2600" b="1" i="1" spc="-45" dirty="0">
                <a:latin typeface="Times New Roman"/>
                <a:cs typeface="Times New Roman"/>
              </a:rPr>
              <a:t>both  </a:t>
            </a:r>
            <a:r>
              <a:rPr sz="2600" b="1" i="1" spc="-55" dirty="0">
                <a:latin typeface="Times New Roman"/>
                <a:cs typeface="Times New Roman"/>
              </a:rPr>
              <a:t>structured</a:t>
            </a:r>
            <a:r>
              <a:rPr sz="2600" b="1" i="1" spc="-85" dirty="0">
                <a:latin typeface="Times New Roman"/>
                <a:cs typeface="Times New Roman"/>
              </a:rPr>
              <a:t> </a:t>
            </a:r>
            <a:r>
              <a:rPr sz="2600" b="1" i="1" spc="-50" dirty="0">
                <a:latin typeface="Times New Roman"/>
                <a:cs typeface="Times New Roman"/>
              </a:rPr>
              <a:t>and</a:t>
            </a:r>
            <a:r>
              <a:rPr sz="2600" b="1" i="1" spc="-75" dirty="0">
                <a:latin typeface="Times New Roman"/>
                <a:cs typeface="Times New Roman"/>
              </a:rPr>
              <a:t> </a:t>
            </a:r>
            <a:r>
              <a:rPr sz="2600" b="1" i="1" spc="-65" dirty="0">
                <a:latin typeface="Times New Roman"/>
                <a:cs typeface="Times New Roman"/>
              </a:rPr>
              <a:t>unstructured</a:t>
            </a:r>
            <a:r>
              <a:rPr sz="2600" b="1" i="1" spc="-105" dirty="0">
                <a:latin typeface="Times New Roman"/>
                <a:cs typeface="Times New Roman"/>
              </a:rPr>
              <a:t> </a:t>
            </a:r>
            <a:r>
              <a:rPr sz="2600" b="1" i="1" spc="25" dirty="0">
                <a:latin typeface="Times New Roman"/>
                <a:cs typeface="Times New Roman"/>
              </a:rPr>
              <a:t>data.</a:t>
            </a:r>
            <a:endParaRPr sz="2600" dirty="0">
              <a:latin typeface="Times New Roman"/>
              <a:cs typeface="Times New Roman"/>
            </a:endParaRPr>
          </a:p>
          <a:p>
            <a:pPr>
              <a:lnSpc>
                <a:spcPct val="100000"/>
              </a:lnSpc>
              <a:spcBef>
                <a:spcPts val="10"/>
              </a:spcBef>
              <a:buChar char="⚫"/>
            </a:pPr>
            <a:endParaRPr sz="3750" dirty="0">
              <a:latin typeface="Times New Roman"/>
              <a:cs typeface="Times New Roman"/>
            </a:endParaRPr>
          </a:p>
          <a:p>
            <a:pPr marL="285115" marR="5080" indent="-273050">
              <a:lnSpc>
                <a:spcPct val="100000"/>
              </a:lnSpc>
              <a:buClr>
                <a:srgbClr val="D24717"/>
              </a:buClr>
              <a:buSzPct val="84615"/>
              <a:buFont typeface="Segoe UI Symbol"/>
              <a:buChar char="⚫"/>
              <a:tabLst>
                <a:tab pos="285750" algn="l"/>
              </a:tabLst>
            </a:pPr>
            <a:r>
              <a:rPr sz="2600" spc="-215" dirty="0">
                <a:latin typeface="Times New Roman"/>
                <a:cs typeface="Times New Roman"/>
              </a:rPr>
              <a:t>S</a:t>
            </a:r>
            <a:r>
              <a:rPr sz="2600" spc="-125" dirty="0">
                <a:latin typeface="Times New Roman"/>
                <a:cs typeface="Times New Roman"/>
              </a:rPr>
              <a:t>t</a:t>
            </a:r>
            <a:r>
              <a:rPr sz="2600" spc="90" dirty="0">
                <a:latin typeface="Times New Roman"/>
                <a:cs typeface="Times New Roman"/>
              </a:rPr>
              <a:t>r</a:t>
            </a:r>
            <a:r>
              <a:rPr sz="2600" spc="-140" dirty="0">
                <a:latin typeface="Times New Roman"/>
                <a:cs typeface="Times New Roman"/>
              </a:rPr>
              <a:t>uc</a:t>
            </a:r>
            <a:r>
              <a:rPr sz="2600" spc="-25" dirty="0">
                <a:latin typeface="Times New Roman"/>
                <a:cs typeface="Times New Roman"/>
              </a:rPr>
              <a:t>t</a:t>
            </a:r>
            <a:r>
              <a:rPr sz="2600" spc="-55" dirty="0">
                <a:latin typeface="Times New Roman"/>
                <a:cs typeface="Times New Roman"/>
              </a:rPr>
              <a:t>u</a:t>
            </a:r>
            <a:r>
              <a:rPr sz="2600" spc="5" dirty="0">
                <a:latin typeface="Times New Roman"/>
                <a:cs typeface="Times New Roman"/>
              </a:rPr>
              <a:t>r</a:t>
            </a:r>
            <a:r>
              <a:rPr sz="2600" spc="-105" dirty="0">
                <a:latin typeface="Times New Roman"/>
                <a:cs typeface="Times New Roman"/>
              </a:rPr>
              <a:t>ed</a:t>
            </a:r>
            <a:r>
              <a:rPr sz="2600" spc="-45" dirty="0">
                <a:latin typeface="Times New Roman"/>
                <a:cs typeface="Times New Roman"/>
              </a:rPr>
              <a:t> </a:t>
            </a:r>
            <a:r>
              <a:rPr sz="2600" spc="-165" dirty="0">
                <a:latin typeface="Times New Roman"/>
                <a:cs typeface="Times New Roman"/>
              </a:rPr>
              <a:t>d</a:t>
            </a:r>
            <a:r>
              <a:rPr sz="2600" spc="-185"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95" dirty="0">
                <a:latin typeface="Times New Roman"/>
                <a:cs typeface="Times New Roman"/>
              </a:rPr>
              <a:t>mo</a:t>
            </a:r>
            <a:r>
              <a:rPr sz="2600" spc="-75" dirty="0">
                <a:latin typeface="Times New Roman"/>
                <a:cs typeface="Times New Roman"/>
              </a:rPr>
              <a:t>r</a:t>
            </a:r>
            <a:r>
              <a:rPr sz="2600" spc="-100" dirty="0">
                <a:latin typeface="Times New Roman"/>
                <a:cs typeface="Times New Roman"/>
              </a:rPr>
              <a:t>e</a:t>
            </a:r>
            <a:r>
              <a:rPr sz="2600" spc="-65" dirty="0">
                <a:latin typeface="Times New Roman"/>
                <a:cs typeface="Times New Roman"/>
              </a:rPr>
              <a:t> </a:t>
            </a:r>
            <a:r>
              <a:rPr sz="2600" spc="-155" dirty="0">
                <a:latin typeface="Times New Roman"/>
                <a:cs typeface="Times New Roman"/>
              </a:rPr>
              <a:t>easi</a:t>
            </a:r>
            <a:r>
              <a:rPr sz="2600" spc="-160" dirty="0">
                <a:latin typeface="Times New Roman"/>
                <a:cs typeface="Times New Roman"/>
              </a:rPr>
              <a:t>l</a:t>
            </a:r>
            <a:r>
              <a:rPr sz="2600" spc="-215" dirty="0">
                <a:latin typeface="Times New Roman"/>
                <a:cs typeface="Times New Roman"/>
              </a:rPr>
              <a:t>y</a:t>
            </a:r>
            <a:r>
              <a:rPr sz="2600" spc="-80" dirty="0">
                <a:latin typeface="Times New Roman"/>
                <a:cs typeface="Times New Roman"/>
              </a:rPr>
              <a:t> </a:t>
            </a:r>
            <a:r>
              <a:rPr sz="2600" spc="-185" dirty="0">
                <a:latin typeface="Times New Roman"/>
                <a:cs typeface="Times New Roman"/>
              </a:rPr>
              <a:t>man</a:t>
            </a:r>
            <a:r>
              <a:rPr sz="2600" spc="-155" dirty="0">
                <a:latin typeface="Times New Roman"/>
                <a:cs typeface="Times New Roman"/>
              </a:rPr>
              <a:t>a</a:t>
            </a:r>
            <a:r>
              <a:rPr sz="2600" spc="-140" dirty="0">
                <a:latin typeface="Times New Roman"/>
                <a:cs typeface="Times New Roman"/>
              </a:rPr>
              <a:t>ged</a:t>
            </a:r>
            <a:r>
              <a:rPr sz="2600" spc="-70"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50" dirty="0">
                <a:latin typeface="Times New Roman"/>
                <a:cs typeface="Times New Roman"/>
              </a:rPr>
              <a:t>p</a:t>
            </a:r>
            <a:r>
              <a:rPr sz="2600" spc="-60" dirty="0">
                <a:latin typeface="Times New Roman"/>
                <a:cs typeface="Times New Roman"/>
              </a:rPr>
              <a:t>r</a:t>
            </a:r>
            <a:r>
              <a:rPr sz="2600" spc="-140" dirty="0">
                <a:latin typeface="Times New Roman"/>
                <a:cs typeface="Times New Roman"/>
              </a:rPr>
              <a:t>ocessed</a:t>
            </a:r>
            <a:r>
              <a:rPr sz="2600" spc="-90" dirty="0">
                <a:latin typeface="Times New Roman"/>
                <a:cs typeface="Times New Roman"/>
              </a:rPr>
              <a:t> </a:t>
            </a:r>
            <a:r>
              <a:rPr sz="2600" spc="-110" dirty="0">
                <a:latin typeface="Times New Roman"/>
                <a:cs typeface="Times New Roman"/>
              </a:rPr>
              <a:t>d</a:t>
            </a:r>
            <a:r>
              <a:rPr sz="2600" spc="-125" dirty="0">
                <a:latin typeface="Times New Roman"/>
                <a:cs typeface="Times New Roman"/>
              </a:rPr>
              <a:t>u</a:t>
            </a:r>
            <a:r>
              <a:rPr sz="2600" spc="-100" dirty="0">
                <a:latin typeface="Times New Roman"/>
                <a:cs typeface="Times New Roman"/>
              </a:rPr>
              <a:t>e</a:t>
            </a:r>
            <a:r>
              <a:rPr sz="2600" spc="-65" dirty="0">
                <a:latin typeface="Times New Roman"/>
                <a:cs typeface="Times New Roman"/>
              </a:rPr>
              <a:t> </a:t>
            </a:r>
            <a:r>
              <a:rPr sz="2600" spc="-30" dirty="0">
                <a:latin typeface="Times New Roman"/>
                <a:cs typeface="Times New Roman"/>
              </a:rPr>
              <a:t>to  </a:t>
            </a:r>
            <a:r>
              <a:rPr sz="2600" spc="-95" dirty="0">
                <a:latin typeface="Times New Roman"/>
                <a:cs typeface="Times New Roman"/>
              </a:rPr>
              <a:t>its</a:t>
            </a:r>
            <a:r>
              <a:rPr sz="2600" spc="-65" dirty="0">
                <a:latin typeface="Times New Roman"/>
                <a:cs typeface="Times New Roman"/>
              </a:rPr>
              <a:t> </a:t>
            </a:r>
            <a:r>
              <a:rPr sz="2600" spc="-240" dirty="0">
                <a:latin typeface="Times New Roman"/>
                <a:cs typeface="Times New Roman"/>
              </a:rPr>
              <a:t>w</a:t>
            </a:r>
            <a:r>
              <a:rPr sz="2600" spc="-105" dirty="0">
                <a:latin typeface="Times New Roman"/>
                <a:cs typeface="Times New Roman"/>
              </a:rPr>
              <a:t>el</a:t>
            </a:r>
            <a:r>
              <a:rPr sz="2600" spc="-90" dirty="0">
                <a:latin typeface="Times New Roman"/>
                <a:cs typeface="Times New Roman"/>
              </a:rPr>
              <a:t>l</a:t>
            </a:r>
            <a:r>
              <a:rPr sz="2600" spc="-55" dirty="0">
                <a:latin typeface="Times New Roman"/>
                <a:cs typeface="Times New Roman"/>
              </a:rPr>
              <a:t>-</a:t>
            </a:r>
            <a:r>
              <a:rPr sz="2600" spc="-150" dirty="0">
                <a:latin typeface="Times New Roman"/>
                <a:cs typeface="Times New Roman"/>
              </a:rPr>
              <a:t>de</a:t>
            </a:r>
            <a:r>
              <a:rPr sz="2600" spc="-120" dirty="0">
                <a:latin typeface="Times New Roman"/>
                <a:cs typeface="Times New Roman"/>
              </a:rPr>
              <a:t>f</a:t>
            </a:r>
            <a:r>
              <a:rPr sz="2600" spc="-110" dirty="0">
                <a:latin typeface="Times New Roman"/>
                <a:cs typeface="Times New Roman"/>
              </a:rPr>
              <a:t>ined</a:t>
            </a:r>
            <a:r>
              <a:rPr sz="2600" spc="-80" dirty="0">
                <a:latin typeface="Times New Roman"/>
                <a:cs typeface="Times New Roman"/>
              </a:rPr>
              <a:t> </a:t>
            </a:r>
            <a:r>
              <a:rPr sz="2600" spc="-125" dirty="0">
                <a:latin typeface="Times New Roman"/>
                <a:cs typeface="Times New Roman"/>
              </a:rPr>
              <a:t>org</a:t>
            </a:r>
            <a:r>
              <a:rPr sz="2600" spc="-135" dirty="0">
                <a:latin typeface="Times New Roman"/>
                <a:cs typeface="Times New Roman"/>
              </a:rPr>
              <a:t>a</a:t>
            </a:r>
            <a:r>
              <a:rPr sz="2600" spc="-160" dirty="0">
                <a:latin typeface="Times New Roman"/>
                <a:cs typeface="Times New Roman"/>
              </a:rPr>
              <a:t>niz</a:t>
            </a:r>
            <a:r>
              <a:rPr sz="2600" spc="-204" dirty="0">
                <a:latin typeface="Times New Roman"/>
                <a:cs typeface="Times New Roman"/>
              </a:rPr>
              <a:t>a</a:t>
            </a:r>
            <a:r>
              <a:rPr sz="2600" spc="-70" dirty="0">
                <a:latin typeface="Times New Roman"/>
                <a:cs typeface="Times New Roman"/>
              </a:rPr>
              <a:t>tio</a:t>
            </a:r>
            <a:r>
              <a:rPr sz="2600" spc="-114" dirty="0">
                <a:latin typeface="Times New Roman"/>
                <a:cs typeface="Times New Roman"/>
              </a:rPr>
              <a:t>n</a:t>
            </a:r>
            <a:r>
              <a:rPr sz="2600" spc="110" dirty="0">
                <a:latin typeface="Times New Roman"/>
                <a:cs typeface="Times New Roman"/>
              </a:rPr>
              <a:t>.</a:t>
            </a:r>
            <a:endParaRPr sz="2600" dirty="0">
              <a:latin typeface="Times New Roman"/>
              <a:cs typeface="Times New Roman"/>
            </a:endParaRPr>
          </a:p>
          <a:p>
            <a:pPr>
              <a:lnSpc>
                <a:spcPct val="100000"/>
              </a:lnSpc>
              <a:spcBef>
                <a:spcPts val="10"/>
              </a:spcBef>
              <a:buChar char="⚫"/>
            </a:pPr>
            <a:endParaRPr sz="3750" dirty="0">
              <a:latin typeface="Times New Roman"/>
              <a:cs typeface="Times New Roman"/>
            </a:endParaRPr>
          </a:p>
          <a:p>
            <a:pPr marL="285115" marR="194945" indent="-273050" algn="just">
              <a:lnSpc>
                <a:spcPct val="100000"/>
              </a:lnSpc>
              <a:buClr>
                <a:srgbClr val="D24717"/>
              </a:buClr>
              <a:buSzPct val="84615"/>
              <a:buFont typeface="Segoe UI Symbol"/>
              <a:buChar char="⚫"/>
              <a:tabLst>
                <a:tab pos="285750" algn="l"/>
              </a:tabLst>
            </a:pPr>
            <a:r>
              <a:rPr sz="2600" spc="-45" dirty="0">
                <a:latin typeface="Times New Roman"/>
                <a:cs typeface="Times New Roman"/>
              </a:rPr>
              <a:t>On </a:t>
            </a:r>
            <a:r>
              <a:rPr sz="2600" spc="-80" dirty="0">
                <a:latin typeface="Times New Roman"/>
                <a:cs typeface="Times New Roman"/>
              </a:rPr>
              <a:t>the </a:t>
            </a:r>
            <a:r>
              <a:rPr sz="2600" spc="-65" dirty="0">
                <a:latin typeface="Times New Roman"/>
                <a:cs typeface="Times New Roman"/>
              </a:rPr>
              <a:t>other </a:t>
            </a:r>
            <a:r>
              <a:rPr sz="2600" spc="-95" dirty="0">
                <a:latin typeface="Times New Roman"/>
                <a:cs typeface="Times New Roman"/>
              </a:rPr>
              <a:t>hand, </a:t>
            </a:r>
            <a:r>
              <a:rPr sz="2600" spc="-75" dirty="0">
                <a:latin typeface="Times New Roman"/>
                <a:cs typeface="Times New Roman"/>
              </a:rPr>
              <a:t>unstructured </a:t>
            </a:r>
            <a:r>
              <a:rPr sz="2600" spc="-130" dirty="0">
                <a:latin typeface="Times New Roman"/>
                <a:cs typeface="Times New Roman"/>
              </a:rPr>
              <a:t>data </a:t>
            </a:r>
            <a:r>
              <a:rPr sz="2600" spc="-155" dirty="0">
                <a:latin typeface="Times New Roman"/>
                <a:cs typeface="Times New Roman"/>
              </a:rPr>
              <a:t>can </a:t>
            </a:r>
            <a:r>
              <a:rPr sz="2600" spc="-120" dirty="0">
                <a:latin typeface="Times New Roman"/>
                <a:cs typeface="Times New Roman"/>
              </a:rPr>
              <a:t>be </a:t>
            </a:r>
            <a:r>
              <a:rPr sz="2600" spc="-85" dirty="0">
                <a:latin typeface="Times New Roman"/>
                <a:cs typeface="Times New Roman"/>
              </a:rPr>
              <a:t>harder </a:t>
            </a:r>
            <a:r>
              <a:rPr sz="2600" spc="-35" dirty="0">
                <a:latin typeface="Times New Roman"/>
                <a:cs typeface="Times New Roman"/>
              </a:rPr>
              <a:t>to </a:t>
            </a:r>
            <a:r>
              <a:rPr sz="2600" spc="-130" dirty="0">
                <a:latin typeface="Times New Roman"/>
                <a:cs typeface="Times New Roman"/>
              </a:rPr>
              <a:t>deal </a:t>
            </a:r>
            <a:r>
              <a:rPr sz="2600" spc="-635" dirty="0">
                <a:latin typeface="Times New Roman"/>
                <a:cs typeface="Times New Roman"/>
              </a:rPr>
              <a:t> </a:t>
            </a:r>
            <a:r>
              <a:rPr sz="2600" spc="-100" dirty="0">
                <a:latin typeface="Times New Roman"/>
                <a:cs typeface="Times New Roman"/>
              </a:rPr>
              <a:t>with </a:t>
            </a:r>
            <a:r>
              <a:rPr sz="2600" spc="-145" dirty="0">
                <a:latin typeface="Times New Roman"/>
                <a:cs typeface="Times New Roman"/>
              </a:rPr>
              <a:t>and </a:t>
            </a:r>
            <a:r>
              <a:rPr sz="2600" spc="-140" dirty="0">
                <a:latin typeface="Times New Roman"/>
                <a:cs typeface="Times New Roman"/>
              </a:rPr>
              <a:t>typically </a:t>
            </a:r>
            <a:r>
              <a:rPr sz="2600" spc="-95" dirty="0">
                <a:latin typeface="Times New Roman"/>
                <a:cs typeface="Times New Roman"/>
              </a:rPr>
              <a:t>requires </a:t>
            </a:r>
            <a:r>
              <a:rPr sz="2600" spc="-135" dirty="0">
                <a:latin typeface="Times New Roman"/>
                <a:cs typeface="Times New Roman"/>
              </a:rPr>
              <a:t>very </a:t>
            </a:r>
            <a:r>
              <a:rPr sz="2600" b="1" spc="-100" dirty="0">
                <a:latin typeface="Times New Roman"/>
                <a:cs typeface="Times New Roman"/>
              </a:rPr>
              <a:t>different </a:t>
            </a:r>
            <a:r>
              <a:rPr sz="2600" b="1" spc="-155" dirty="0">
                <a:latin typeface="Times New Roman"/>
                <a:cs typeface="Times New Roman"/>
              </a:rPr>
              <a:t>analytics </a:t>
            </a:r>
            <a:r>
              <a:rPr sz="2600" b="1" spc="-100" dirty="0">
                <a:latin typeface="Times New Roman"/>
                <a:cs typeface="Times New Roman"/>
              </a:rPr>
              <a:t>tools </a:t>
            </a:r>
            <a:r>
              <a:rPr sz="2600" spc="-95" dirty="0">
                <a:latin typeface="Times New Roman"/>
                <a:cs typeface="Times New Roman"/>
              </a:rPr>
              <a:t>for </a:t>
            </a:r>
            <a:r>
              <a:rPr sz="2600" spc="-90" dirty="0">
                <a:latin typeface="Times New Roman"/>
                <a:cs typeface="Times New Roman"/>
              </a:rPr>
              <a:t> </a:t>
            </a:r>
            <a:r>
              <a:rPr sz="2600" spc="-45" dirty="0">
                <a:latin typeface="Times New Roman"/>
                <a:cs typeface="Times New Roman"/>
              </a:rPr>
              <a:t>p</a:t>
            </a:r>
            <a:r>
              <a:rPr sz="2600" spc="-60" dirty="0">
                <a:latin typeface="Times New Roman"/>
                <a:cs typeface="Times New Roman"/>
              </a:rPr>
              <a:t>r</a:t>
            </a:r>
            <a:r>
              <a:rPr sz="2600" spc="-140" dirty="0">
                <a:latin typeface="Times New Roman"/>
                <a:cs typeface="Times New Roman"/>
              </a:rPr>
              <a:t>oc</a:t>
            </a:r>
            <a:r>
              <a:rPr sz="2600" spc="-160" dirty="0">
                <a:latin typeface="Times New Roman"/>
                <a:cs typeface="Times New Roman"/>
              </a:rPr>
              <a:t>essing</a:t>
            </a:r>
            <a:r>
              <a:rPr sz="2600" spc="-75" dirty="0">
                <a:latin typeface="Times New Roman"/>
                <a:cs typeface="Times New Roman"/>
              </a:rPr>
              <a:t> the</a:t>
            </a:r>
            <a:r>
              <a:rPr sz="2600" spc="-85" dirty="0">
                <a:latin typeface="Times New Roman"/>
                <a:cs typeface="Times New Roman"/>
              </a:rPr>
              <a:t> </a:t>
            </a:r>
            <a:r>
              <a:rPr sz="2600" spc="-165" dirty="0">
                <a:latin typeface="Times New Roman"/>
                <a:cs typeface="Times New Roman"/>
              </a:rPr>
              <a:t>d</a:t>
            </a:r>
            <a:r>
              <a:rPr sz="2600" spc="-180" dirty="0">
                <a:latin typeface="Times New Roman"/>
                <a:cs typeface="Times New Roman"/>
              </a:rPr>
              <a:t>a</a:t>
            </a:r>
            <a:r>
              <a:rPr sz="2600" spc="-85" dirty="0">
                <a:latin typeface="Times New Roman"/>
                <a:cs typeface="Times New Roman"/>
              </a:rPr>
              <a:t>ta</a:t>
            </a:r>
            <a:endParaRPr sz="2600" dirty="0">
              <a:latin typeface="Times New Roman"/>
              <a:cs typeface="Times New Roman"/>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876427"/>
            <a:ext cx="4620895" cy="452120"/>
          </a:xfrm>
          <a:prstGeom prst="rect">
            <a:avLst/>
          </a:prstGeom>
        </p:spPr>
        <p:txBody>
          <a:bodyPr vert="horz" wrap="square" lIns="0" tIns="12065" rIns="0" bIns="0" rtlCol="0">
            <a:spAutoFit/>
          </a:bodyPr>
          <a:lstStyle/>
          <a:p>
            <a:pPr marL="12700">
              <a:lnSpc>
                <a:spcPct val="100000"/>
              </a:lnSpc>
              <a:spcBef>
                <a:spcPts val="95"/>
              </a:spcBef>
            </a:pPr>
            <a:r>
              <a:rPr sz="2800" spc="-5" dirty="0"/>
              <a:t>Insecure</a:t>
            </a:r>
            <a:r>
              <a:rPr sz="2800" spc="-50" dirty="0"/>
              <a:t> </a:t>
            </a:r>
            <a:r>
              <a:rPr sz="2800" spc="-25" dirty="0"/>
              <a:t>Operational</a:t>
            </a:r>
            <a:r>
              <a:rPr sz="2800" spc="-40" dirty="0"/>
              <a:t> </a:t>
            </a:r>
            <a:r>
              <a:rPr sz="2800" spc="-45" dirty="0"/>
              <a:t>Protocols</a:t>
            </a:r>
            <a:endParaRPr sz="2800"/>
          </a:p>
        </p:txBody>
      </p:sp>
      <p:sp>
        <p:nvSpPr>
          <p:cNvPr id="3" name="object 3"/>
          <p:cNvSpPr txBox="1"/>
          <p:nvPr/>
        </p:nvSpPr>
        <p:spPr>
          <a:xfrm>
            <a:off x="993444" y="1433830"/>
            <a:ext cx="7259320" cy="2952750"/>
          </a:xfrm>
          <a:prstGeom prst="rect">
            <a:avLst/>
          </a:prstGeom>
        </p:spPr>
        <p:txBody>
          <a:bodyPr vert="horz" wrap="square" lIns="0" tIns="13335" rIns="0" bIns="0" rtlCol="0">
            <a:spAutoFit/>
          </a:bodyPr>
          <a:lstStyle/>
          <a:p>
            <a:pPr marL="285115" marR="103505" indent="-273050">
              <a:lnSpc>
                <a:spcPct val="100000"/>
              </a:lnSpc>
              <a:spcBef>
                <a:spcPts val="105"/>
              </a:spcBef>
              <a:buClr>
                <a:srgbClr val="D24717"/>
              </a:buClr>
              <a:buSzPct val="84615"/>
              <a:buFont typeface="Segoe UI Symbol"/>
              <a:buChar char="⚫"/>
              <a:tabLst>
                <a:tab pos="285750" algn="l"/>
              </a:tabLst>
            </a:pPr>
            <a:r>
              <a:rPr sz="2600" spc="-225" dirty="0">
                <a:latin typeface="Times New Roman"/>
                <a:cs typeface="Times New Roman"/>
              </a:rPr>
              <a:t>Many</a:t>
            </a:r>
            <a:r>
              <a:rPr sz="2600" spc="-60" dirty="0">
                <a:latin typeface="Times New Roman"/>
                <a:cs typeface="Times New Roman"/>
              </a:rPr>
              <a:t> </a:t>
            </a:r>
            <a:r>
              <a:rPr sz="2600" spc="-100" dirty="0">
                <a:latin typeface="Times New Roman"/>
                <a:cs typeface="Times New Roman"/>
              </a:rPr>
              <a:t>industrial</a:t>
            </a:r>
            <a:r>
              <a:rPr sz="2600" spc="-50" dirty="0">
                <a:latin typeface="Times New Roman"/>
                <a:cs typeface="Times New Roman"/>
              </a:rPr>
              <a:t> </a:t>
            </a:r>
            <a:r>
              <a:rPr sz="2600" spc="-80" dirty="0">
                <a:latin typeface="Times New Roman"/>
                <a:cs typeface="Times New Roman"/>
              </a:rPr>
              <a:t>control</a:t>
            </a:r>
            <a:r>
              <a:rPr sz="2600" spc="-55" dirty="0">
                <a:latin typeface="Times New Roman"/>
                <a:cs typeface="Times New Roman"/>
              </a:rPr>
              <a:t> </a:t>
            </a:r>
            <a:r>
              <a:rPr sz="2600" spc="-80" dirty="0">
                <a:latin typeface="Times New Roman"/>
                <a:cs typeface="Times New Roman"/>
              </a:rPr>
              <a:t>protocols,</a:t>
            </a:r>
            <a:r>
              <a:rPr sz="2600" spc="-155" dirty="0">
                <a:latin typeface="Times New Roman"/>
                <a:cs typeface="Times New Roman"/>
              </a:rPr>
              <a:t> </a:t>
            </a:r>
            <a:r>
              <a:rPr sz="2600" spc="-110" dirty="0">
                <a:latin typeface="Times New Roman"/>
                <a:cs typeface="Times New Roman"/>
              </a:rPr>
              <a:t>were</a:t>
            </a:r>
            <a:r>
              <a:rPr sz="2600" spc="-70" dirty="0">
                <a:latin typeface="Times New Roman"/>
                <a:cs typeface="Times New Roman"/>
              </a:rPr>
              <a:t> </a:t>
            </a:r>
            <a:r>
              <a:rPr sz="2600" spc="-135" dirty="0">
                <a:latin typeface="Times New Roman"/>
                <a:cs typeface="Times New Roman"/>
              </a:rPr>
              <a:t>designed</a:t>
            </a:r>
            <a:r>
              <a:rPr sz="2600" spc="-70" dirty="0">
                <a:latin typeface="Times New Roman"/>
                <a:cs typeface="Times New Roman"/>
              </a:rPr>
              <a:t> </a:t>
            </a:r>
            <a:r>
              <a:rPr sz="2600" spc="-85" dirty="0">
                <a:latin typeface="Times New Roman"/>
                <a:cs typeface="Times New Roman"/>
              </a:rPr>
              <a:t>without </a:t>
            </a:r>
            <a:r>
              <a:rPr sz="2600" spc="-635" dirty="0">
                <a:latin typeface="Times New Roman"/>
                <a:cs typeface="Times New Roman"/>
              </a:rPr>
              <a:t> </a:t>
            </a:r>
            <a:r>
              <a:rPr sz="2600" spc="-100" dirty="0">
                <a:latin typeface="Times New Roman"/>
                <a:cs typeface="Times New Roman"/>
              </a:rPr>
              <a:t>inhe</a:t>
            </a:r>
            <a:r>
              <a:rPr sz="2600" spc="-105" dirty="0">
                <a:latin typeface="Times New Roman"/>
                <a:cs typeface="Times New Roman"/>
              </a:rPr>
              <a:t>r</a:t>
            </a:r>
            <a:r>
              <a:rPr sz="2600" spc="-100" dirty="0">
                <a:latin typeface="Times New Roman"/>
                <a:cs typeface="Times New Roman"/>
              </a:rPr>
              <a:t>e</a:t>
            </a:r>
            <a:r>
              <a:rPr sz="2600" spc="-120" dirty="0">
                <a:latin typeface="Times New Roman"/>
                <a:cs typeface="Times New Roman"/>
              </a:rPr>
              <a:t>n</a:t>
            </a:r>
            <a:r>
              <a:rPr sz="2600" spc="35" dirty="0">
                <a:latin typeface="Times New Roman"/>
                <a:cs typeface="Times New Roman"/>
              </a:rPr>
              <a:t>t</a:t>
            </a:r>
            <a:r>
              <a:rPr sz="2600" spc="-80" dirty="0">
                <a:latin typeface="Times New Roman"/>
                <a:cs typeface="Times New Roman"/>
              </a:rPr>
              <a:t> </a:t>
            </a:r>
            <a:r>
              <a:rPr sz="2600" spc="-45" dirty="0">
                <a:latin typeface="Times New Roman"/>
                <a:cs typeface="Times New Roman"/>
              </a:rPr>
              <a:t>st</a:t>
            </a:r>
            <a:r>
              <a:rPr sz="2600" spc="-75" dirty="0">
                <a:latin typeface="Times New Roman"/>
                <a:cs typeface="Times New Roman"/>
              </a:rPr>
              <a:t>r</a:t>
            </a:r>
            <a:r>
              <a:rPr sz="2600" spc="-110" dirty="0">
                <a:latin typeface="Times New Roman"/>
                <a:cs typeface="Times New Roman"/>
              </a:rPr>
              <a:t>o</a:t>
            </a:r>
            <a:r>
              <a:rPr sz="2600" spc="-125" dirty="0">
                <a:latin typeface="Times New Roman"/>
                <a:cs typeface="Times New Roman"/>
              </a:rPr>
              <a:t>n</a:t>
            </a:r>
            <a:r>
              <a:rPr sz="2600" spc="-215" dirty="0">
                <a:latin typeface="Times New Roman"/>
                <a:cs typeface="Times New Roman"/>
              </a:rPr>
              <a:t>g</a:t>
            </a:r>
            <a:r>
              <a:rPr sz="2600" spc="-65" dirty="0">
                <a:latin typeface="Times New Roman"/>
                <a:cs typeface="Times New Roman"/>
              </a:rPr>
              <a:t> </a:t>
            </a:r>
            <a:r>
              <a:rPr sz="2600" spc="-135" dirty="0">
                <a:latin typeface="Times New Roman"/>
                <a:cs typeface="Times New Roman"/>
              </a:rPr>
              <a:t>sec</a:t>
            </a:r>
            <a:r>
              <a:rPr sz="2600" spc="-165" dirty="0">
                <a:latin typeface="Times New Roman"/>
                <a:cs typeface="Times New Roman"/>
              </a:rPr>
              <a:t>u</a:t>
            </a:r>
            <a:r>
              <a:rPr sz="2600" spc="75" dirty="0">
                <a:latin typeface="Times New Roman"/>
                <a:cs typeface="Times New Roman"/>
              </a:rPr>
              <a:t>r</a:t>
            </a:r>
            <a:r>
              <a:rPr sz="2600" spc="-100" dirty="0">
                <a:latin typeface="Times New Roman"/>
                <a:cs typeface="Times New Roman"/>
              </a:rPr>
              <a:t>ity</a:t>
            </a:r>
            <a:r>
              <a:rPr sz="2600" spc="-65" dirty="0">
                <a:latin typeface="Times New Roman"/>
                <a:cs typeface="Times New Roman"/>
              </a:rPr>
              <a:t> </a:t>
            </a:r>
            <a:r>
              <a:rPr sz="2600" spc="5" dirty="0">
                <a:latin typeface="Times New Roman"/>
                <a:cs typeface="Times New Roman"/>
              </a:rPr>
              <a:t>r</a:t>
            </a:r>
            <a:r>
              <a:rPr sz="2600" spc="-110" dirty="0">
                <a:latin typeface="Times New Roman"/>
                <a:cs typeface="Times New Roman"/>
              </a:rPr>
              <a:t>eq</a:t>
            </a:r>
            <a:r>
              <a:rPr sz="2600" spc="-130" dirty="0">
                <a:latin typeface="Times New Roman"/>
                <a:cs typeface="Times New Roman"/>
              </a:rPr>
              <a:t>u</a:t>
            </a:r>
            <a:r>
              <a:rPr sz="2600" spc="-45" dirty="0">
                <a:latin typeface="Times New Roman"/>
                <a:cs typeface="Times New Roman"/>
              </a:rPr>
              <a:t>i</a:t>
            </a:r>
            <a:r>
              <a:rPr sz="2600" spc="-75" dirty="0">
                <a:latin typeface="Times New Roman"/>
                <a:cs typeface="Times New Roman"/>
              </a:rPr>
              <a:t>r</a:t>
            </a:r>
            <a:r>
              <a:rPr sz="2600" spc="-114" dirty="0">
                <a:latin typeface="Times New Roman"/>
                <a:cs typeface="Times New Roman"/>
              </a:rPr>
              <a:t>eme</a:t>
            </a:r>
            <a:r>
              <a:rPr sz="2600" spc="-120" dirty="0">
                <a:latin typeface="Times New Roman"/>
                <a:cs typeface="Times New Roman"/>
              </a:rPr>
              <a:t>n</a:t>
            </a:r>
            <a:r>
              <a:rPr sz="2600" spc="-80" dirty="0">
                <a:latin typeface="Times New Roman"/>
                <a:cs typeface="Times New Roman"/>
              </a:rPr>
              <a:t>ts</a:t>
            </a:r>
            <a:endParaRPr sz="260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60" dirty="0">
                <a:latin typeface="Times New Roman"/>
                <a:cs typeface="Times New Roman"/>
              </a:rPr>
              <a:t>Furthermore,</a:t>
            </a:r>
            <a:r>
              <a:rPr sz="2600" spc="-175" dirty="0">
                <a:latin typeface="Times New Roman"/>
                <a:cs typeface="Times New Roman"/>
              </a:rPr>
              <a:t> </a:t>
            </a:r>
            <a:r>
              <a:rPr sz="2600" spc="-65" dirty="0">
                <a:latin typeface="Times New Roman"/>
                <a:cs typeface="Times New Roman"/>
              </a:rPr>
              <a:t>their</a:t>
            </a:r>
            <a:r>
              <a:rPr sz="2600" spc="-55" dirty="0">
                <a:latin typeface="Times New Roman"/>
                <a:cs typeface="Times New Roman"/>
              </a:rPr>
              <a:t> </a:t>
            </a:r>
            <a:r>
              <a:rPr sz="2600" spc="-95" dirty="0">
                <a:latin typeface="Times New Roman"/>
                <a:cs typeface="Times New Roman"/>
              </a:rPr>
              <a:t>operation</a:t>
            </a:r>
            <a:r>
              <a:rPr sz="2600" spc="-65" dirty="0">
                <a:latin typeface="Times New Roman"/>
                <a:cs typeface="Times New Roman"/>
              </a:rPr>
              <a:t> </a:t>
            </a:r>
            <a:r>
              <a:rPr sz="2600" spc="-190" dirty="0">
                <a:latin typeface="Times New Roman"/>
                <a:cs typeface="Times New Roman"/>
              </a:rPr>
              <a:t>was</a:t>
            </a:r>
            <a:r>
              <a:rPr sz="2600" spc="-70" dirty="0">
                <a:latin typeface="Times New Roman"/>
                <a:cs typeface="Times New Roman"/>
              </a:rPr>
              <a:t> </a:t>
            </a:r>
            <a:r>
              <a:rPr sz="2600" spc="-100" dirty="0">
                <a:latin typeface="Times New Roman"/>
                <a:cs typeface="Times New Roman"/>
              </a:rPr>
              <a:t>often</a:t>
            </a:r>
            <a:r>
              <a:rPr sz="2600" spc="-65" dirty="0">
                <a:latin typeface="Times New Roman"/>
                <a:cs typeface="Times New Roman"/>
              </a:rPr>
              <a:t> </a:t>
            </a:r>
            <a:r>
              <a:rPr sz="2600" spc="-105" dirty="0">
                <a:latin typeface="Times New Roman"/>
                <a:cs typeface="Times New Roman"/>
              </a:rPr>
              <a:t>within</a:t>
            </a:r>
            <a:r>
              <a:rPr sz="2600" spc="-55" dirty="0">
                <a:latin typeface="Times New Roman"/>
                <a:cs typeface="Times New Roman"/>
              </a:rPr>
              <a:t> </a:t>
            </a:r>
            <a:r>
              <a:rPr sz="2600" spc="-160" dirty="0">
                <a:latin typeface="Times New Roman"/>
                <a:cs typeface="Times New Roman"/>
              </a:rPr>
              <a:t>an</a:t>
            </a:r>
            <a:r>
              <a:rPr sz="2600" spc="-70" dirty="0">
                <a:latin typeface="Times New Roman"/>
                <a:cs typeface="Times New Roman"/>
              </a:rPr>
              <a:t> </a:t>
            </a:r>
            <a:r>
              <a:rPr sz="2600" spc="-160" dirty="0">
                <a:latin typeface="Times New Roman"/>
                <a:cs typeface="Times New Roman"/>
              </a:rPr>
              <a:t>assumed </a:t>
            </a:r>
            <a:r>
              <a:rPr sz="2600" spc="-635" dirty="0">
                <a:latin typeface="Times New Roman"/>
                <a:cs typeface="Times New Roman"/>
              </a:rPr>
              <a:t> </a:t>
            </a:r>
            <a:r>
              <a:rPr sz="2600" spc="-135" dirty="0">
                <a:latin typeface="Times New Roman"/>
                <a:cs typeface="Times New Roman"/>
              </a:rPr>
              <a:t>sec</a:t>
            </a:r>
            <a:r>
              <a:rPr sz="2600" spc="-175" dirty="0">
                <a:latin typeface="Times New Roman"/>
                <a:cs typeface="Times New Roman"/>
              </a:rPr>
              <a:t>u</a:t>
            </a:r>
            <a:r>
              <a:rPr sz="2600" spc="5" dirty="0">
                <a:latin typeface="Times New Roman"/>
                <a:cs typeface="Times New Roman"/>
              </a:rPr>
              <a:t>r</a:t>
            </a:r>
            <a:r>
              <a:rPr sz="2600" spc="-100" dirty="0">
                <a:latin typeface="Times New Roman"/>
                <a:cs typeface="Times New Roman"/>
              </a:rPr>
              <a:t>e</a:t>
            </a:r>
            <a:r>
              <a:rPr sz="2600" spc="-75" dirty="0">
                <a:latin typeface="Times New Roman"/>
                <a:cs typeface="Times New Roman"/>
              </a:rPr>
              <a:t> </a:t>
            </a:r>
            <a:r>
              <a:rPr sz="2600" spc="-65" dirty="0">
                <a:latin typeface="Times New Roman"/>
                <a:cs typeface="Times New Roman"/>
              </a:rPr>
              <a:t>ne</a:t>
            </a:r>
            <a:r>
              <a:rPr sz="2600" spc="-55" dirty="0">
                <a:latin typeface="Times New Roman"/>
                <a:cs typeface="Times New Roman"/>
              </a:rPr>
              <a:t>t</a:t>
            </a:r>
            <a:r>
              <a:rPr sz="2600" spc="-240" dirty="0">
                <a:latin typeface="Times New Roman"/>
                <a:cs typeface="Times New Roman"/>
              </a:rPr>
              <a:t>w</a:t>
            </a:r>
            <a:r>
              <a:rPr sz="2600" spc="-35" dirty="0">
                <a:latin typeface="Times New Roman"/>
                <a:cs typeface="Times New Roman"/>
              </a:rPr>
              <a:t>ork.</a:t>
            </a:r>
            <a:endParaRPr sz="260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150" dirty="0">
                <a:latin typeface="Times New Roman"/>
                <a:cs typeface="Times New Roman"/>
              </a:rPr>
              <a:t>In</a:t>
            </a:r>
            <a:r>
              <a:rPr sz="2600" spc="-75" dirty="0">
                <a:latin typeface="Times New Roman"/>
                <a:cs typeface="Times New Roman"/>
              </a:rPr>
              <a:t> </a:t>
            </a:r>
            <a:r>
              <a:rPr sz="2600" spc="-145" dirty="0">
                <a:latin typeface="Times New Roman"/>
                <a:cs typeface="Times New Roman"/>
              </a:rPr>
              <a:t>ad</a:t>
            </a:r>
            <a:r>
              <a:rPr sz="2600" spc="-160" dirty="0">
                <a:latin typeface="Times New Roman"/>
                <a:cs typeface="Times New Roman"/>
              </a:rPr>
              <a:t>d</a:t>
            </a:r>
            <a:r>
              <a:rPr sz="2600" spc="-90" dirty="0">
                <a:latin typeface="Times New Roman"/>
                <a:cs typeface="Times New Roman"/>
              </a:rPr>
              <a:t>ition</a:t>
            </a:r>
            <a:r>
              <a:rPr sz="2600" spc="-60"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55" dirty="0">
                <a:latin typeface="Times New Roman"/>
                <a:cs typeface="Times New Roman"/>
              </a:rPr>
              <a:t>a</a:t>
            </a:r>
            <a:r>
              <a:rPr sz="2600" spc="-220" dirty="0">
                <a:latin typeface="Times New Roman"/>
                <a:cs typeface="Times New Roman"/>
              </a:rPr>
              <a:t>n</a:t>
            </a:r>
            <a:r>
              <a:rPr sz="2600" spc="-215" dirty="0">
                <a:latin typeface="Times New Roman"/>
                <a:cs typeface="Times New Roman"/>
              </a:rPr>
              <a:t>y</a:t>
            </a:r>
            <a:r>
              <a:rPr sz="2600" spc="-60" dirty="0">
                <a:latin typeface="Times New Roman"/>
                <a:cs typeface="Times New Roman"/>
              </a:rPr>
              <a:t> </a:t>
            </a:r>
            <a:r>
              <a:rPr sz="2600" spc="-100" dirty="0">
                <a:latin typeface="Times New Roman"/>
                <a:cs typeface="Times New Roman"/>
              </a:rPr>
              <a:t>inher</a:t>
            </a:r>
            <a:r>
              <a:rPr sz="2600" spc="-60" dirty="0">
                <a:latin typeface="Times New Roman"/>
                <a:cs typeface="Times New Roman"/>
              </a:rPr>
              <a:t>ent</a:t>
            </a:r>
            <a:r>
              <a:rPr sz="2600" spc="-85" dirty="0">
                <a:latin typeface="Times New Roman"/>
                <a:cs typeface="Times New Roman"/>
              </a:rPr>
              <a:t> </a:t>
            </a:r>
            <a:r>
              <a:rPr sz="2600" spc="-240" dirty="0">
                <a:latin typeface="Times New Roman"/>
                <a:cs typeface="Times New Roman"/>
              </a:rPr>
              <a:t>w</a:t>
            </a:r>
            <a:r>
              <a:rPr sz="2600" spc="-140" dirty="0">
                <a:latin typeface="Times New Roman"/>
                <a:cs typeface="Times New Roman"/>
              </a:rPr>
              <a:t>eak</a:t>
            </a:r>
            <a:r>
              <a:rPr sz="2600" spc="-165" dirty="0">
                <a:latin typeface="Times New Roman"/>
                <a:cs typeface="Times New Roman"/>
              </a:rPr>
              <a:t>n</a:t>
            </a:r>
            <a:r>
              <a:rPr sz="2600" spc="-160" dirty="0">
                <a:latin typeface="Times New Roman"/>
                <a:cs typeface="Times New Roman"/>
              </a:rPr>
              <a:t>esses</a:t>
            </a:r>
            <a:r>
              <a:rPr sz="2600" spc="-100" dirty="0">
                <a:latin typeface="Times New Roman"/>
                <a:cs typeface="Times New Roman"/>
              </a:rPr>
              <a:t> </a:t>
            </a:r>
            <a:r>
              <a:rPr sz="2600" spc="-40" dirty="0">
                <a:latin typeface="Times New Roman"/>
                <a:cs typeface="Times New Roman"/>
              </a:rPr>
              <a:t>or</a:t>
            </a:r>
            <a:r>
              <a:rPr sz="2600" spc="-65" dirty="0">
                <a:latin typeface="Times New Roman"/>
                <a:cs typeface="Times New Roman"/>
              </a:rPr>
              <a:t> </a:t>
            </a:r>
            <a:r>
              <a:rPr sz="2600" spc="-165" dirty="0">
                <a:latin typeface="Times New Roman"/>
                <a:cs typeface="Times New Roman"/>
              </a:rPr>
              <a:t>v</a:t>
            </a:r>
            <a:r>
              <a:rPr sz="2600" spc="-175" dirty="0">
                <a:latin typeface="Times New Roman"/>
                <a:cs typeface="Times New Roman"/>
              </a:rPr>
              <a:t>u</a:t>
            </a:r>
            <a:r>
              <a:rPr sz="2600" spc="-90" dirty="0">
                <a:latin typeface="Times New Roman"/>
                <a:cs typeface="Times New Roman"/>
              </a:rPr>
              <a:t>lnerabilities,  </a:t>
            </a:r>
            <a:r>
              <a:rPr sz="2600" spc="-65" dirty="0">
                <a:latin typeface="Times New Roman"/>
                <a:cs typeface="Times New Roman"/>
              </a:rPr>
              <a:t>their </a:t>
            </a:r>
            <a:r>
              <a:rPr sz="2600" spc="-100" dirty="0">
                <a:latin typeface="Times New Roman"/>
                <a:cs typeface="Times New Roman"/>
              </a:rPr>
              <a:t>oper</a:t>
            </a:r>
            <a:r>
              <a:rPr sz="2600" spc="-130" dirty="0">
                <a:latin typeface="Times New Roman"/>
                <a:cs typeface="Times New Roman"/>
              </a:rPr>
              <a:t>a</a:t>
            </a:r>
            <a:r>
              <a:rPr sz="2600" spc="-70" dirty="0">
                <a:latin typeface="Times New Roman"/>
                <a:cs typeface="Times New Roman"/>
              </a:rPr>
              <a:t>tio</a:t>
            </a:r>
            <a:r>
              <a:rPr sz="2600" spc="-114" dirty="0">
                <a:latin typeface="Times New Roman"/>
                <a:cs typeface="Times New Roman"/>
              </a:rPr>
              <a:t>n</a:t>
            </a:r>
            <a:r>
              <a:rPr sz="2600" spc="-190" dirty="0">
                <a:latin typeface="Times New Roman"/>
                <a:cs typeface="Times New Roman"/>
              </a:rPr>
              <a:t>a</a:t>
            </a:r>
            <a:r>
              <a:rPr sz="2600" spc="-120" dirty="0">
                <a:latin typeface="Times New Roman"/>
                <a:cs typeface="Times New Roman"/>
              </a:rPr>
              <a:t>l</a:t>
            </a:r>
            <a:r>
              <a:rPr sz="2600" spc="-70" dirty="0">
                <a:latin typeface="Times New Roman"/>
                <a:cs typeface="Times New Roman"/>
              </a:rPr>
              <a:t> </a:t>
            </a:r>
            <a:r>
              <a:rPr sz="2600" spc="-100" dirty="0">
                <a:latin typeface="Times New Roman"/>
                <a:cs typeface="Times New Roman"/>
              </a:rPr>
              <a:t>e</a:t>
            </a:r>
            <a:r>
              <a:rPr sz="2600" spc="-165" dirty="0">
                <a:latin typeface="Times New Roman"/>
                <a:cs typeface="Times New Roman"/>
              </a:rPr>
              <a:t>n</a:t>
            </a:r>
            <a:r>
              <a:rPr sz="2600" spc="-110" dirty="0">
                <a:latin typeface="Times New Roman"/>
                <a:cs typeface="Times New Roman"/>
              </a:rPr>
              <a:t>vi</a:t>
            </a:r>
            <a:r>
              <a:rPr sz="2600" spc="-120" dirty="0">
                <a:latin typeface="Times New Roman"/>
                <a:cs typeface="Times New Roman"/>
              </a:rPr>
              <a:t>r</a:t>
            </a:r>
            <a:r>
              <a:rPr sz="2600" spc="-110" dirty="0">
                <a:latin typeface="Times New Roman"/>
                <a:cs typeface="Times New Roman"/>
              </a:rPr>
              <a:t>o</a:t>
            </a:r>
            <a:r>
              <a:rPr sz="2600" spc="-125" dirty="0">
                <a:latin typeface="Times New Roman"/>
                <a:cs typeface="Times New Roman"/>
              </a:rPr>
              <a:t>n</a:t>
            </a:r>
            <a:r>
              <a:rPr sz="2600" spc="-100" dirty="0">
                <a:latin typeface="Times New Roman"/>
                <a:cs typeface="Times New Roman"/>
              </a:rPr>
              <a:t>men</a:t>
            </a:r>
            <a:r>
              <a:rPr sz="2600" spc="-45" dirty="0">
                <a:latin typeface="Times New Roman"/>
                <a:cs typeface="Times New Roman"/>
              </a:rPr>
              <a:t>t</a:t>
            </a:r>
            <a:r>
              <a:rPr sz="2600" spc="-80" dirty="0">
                <a:latin typeface="Times New Roman"/>
                <a:cs typeface="Times New Roman"/>
              </a:rPr>
              <a:t> </a:t>
            </a:r>
            <a:r>
              <a:rPr sz="2600" spc="-229" dirty="0">
                <a:latin typeface="Times New Roman"/>
                <a:cs typeface="Times New Roman"/>
              </a:rPr>
              <a:t>ma</a:t>
            </a:r>
            <a:r>
              <a:rPr sz="2600" spc="-215" dirty="0">
                <a:latin typeface="Times New Roman"/>
                <a:cs typeface="Times New Roman"/>
              </a:rPr>
              <a:t>y</a:t>
            </a:r>
            <a:r>
              <a:rPr sz="2600" spc="-60" dirty="0">
                <a:latin typeface="Times New Roman"/>
                <a:cs typeface="Times New Roman"/>
              </a:rPr>
              <a:t> </a:t>
            </a:r>
            <a:r>
              <a:rPr sz="2600" spc="-110" dirty="0">
                <a:latin typeface="Times New Roman"/>
                <a:cs typeface="Times New Roman"/>
              </a:rPr>
              <a:t>n</a:t>
            </a:r>
            <a:r>
              <a:rPr sz="2600" spc="-125" dirty="0">
                <a:latin typeface="Times New Roman"/>
                <a:cs typeface="Times New Roman"/>
              </a:rPr>
              <a:t>o</a:t>
            </a:r>
            <a:r>
              <a:rPr sz="2600" spc="35" dirty="0">
                <a:latin typeface="Times New Roman"/>
                <a:cs typeface="Times New Roman"/>
              </a:rPr>
              <a:t>t</a:t>
            </a:r>
            <a:r>
              <a:rPr sz="2600" spc="-65" dirty="0">
                <a:latin typeface="Times New Roman"/>
                <a:cs typeface="Times New Roman"/>
              </a:rPr>
              <a:t> </a:t>
            </a:r>
            <a:r>
              <a:rPr sz="2600" spc="-195" dirty="0">
                <a:latin typeface="Times New Roman"/>
                <a:cs typeface="Times New Roman"/>
              </a:rPr>
              <a:t>h</a:t>
            </a:r>
            <a:r>
              <a:rPr sz="2600" spc="-254" dirty="0">
                <a:latin typeface="Times New Roman"/>
                <a:cs typeface="Times New Roman"/>
              </a:rPr>
              <a:t>a</a:t>
            </a:r>
            <a:r>
              <a:rPr sz="2600" spc="-270" dirty="0">
                <a:latin typeface="Times New Roman"/>
                <a:cs typeface="Times New Roman"/>
              </a:rPr>
              <a:t>v</a:t>
            </a:r>
            <a:r>
              <a:rPr sz="2600" spc="-100" dirty="0">
                <a:latin typeface="Times New Roman"/>
                <a:cs typeface="Times New Roman"/>
              </a:rPr>
              <a:t>e</a:t>
            </a:r>
            <a:r>
              <a:rPr sz="2600" spc="-65" dirty="0">
                <a:latin typeface="Times New Roman"/>
                <a:cs typeface="Times New Roman"/>
              </a:rPr>
              <a:t> </a:t>
            </a:r>
            <a:r>
              <a:rPr sz="2600" spc="-110" dirty="0">
                <a:latin typeface="Times New Roman"/>
                <a:cs typeface="Times New Roman"/>
              </a:rPr>
              <a:t>been</a:t>
            </a:r>
            <a:r>
              <a:rPr sz="2600" spc="-85" dirty="0">
                <a:latin typeface="Times New Roman"/>
                <a:cs typeface="Times New Roman"/>
              </a:rPr>
              <a:t> </a:t>
            </a:r>
            <a:r>
              <a:rPr sz="2600" spc="-140" dirty="0">
                <a:latin typeface="Times New Roman"/>
                <a:cs typeface="Times New Roman"/>
              </a:rPr>
              <a:t>desig</a:t>
            </a:r>
            <a:r>
              <a:rPr sz="2600" spc="-180" dirty="0">
                <a:latin typeface="Times New Roman"/>
                <a:cs typeface="Times New Roman"/>
              </a:rPr>
              <a:t>n</a:t>
            </a:r>
            <a:r>
              <a:rPr sz="2600" spc="-80" dirty="0">
                <a:latin typeface="Times New Roman"/>
                <a:cs typeface="Times New Roman"/>
              </a:rPr>
              <a:t>ed  </a:t>
            </a:r>
            <a:r>
              <a:rPr sz="2600" spc="-100" dirty="0">
                <a:latin typeface="Times New Roman"/>
                <a:cs typeface="Times New Roman"/>
              </a:rPr>
              <a:t>with</a:t>
            </a:r>
            <a:r>
              <a:rPr sz="2600" spc="-65" dirty="0">
                <a:latin typeface="Times New Roman"/>
                <a:cs typeface="Times New Roman"/>
              </a:rPr>
              <a:t> </a:t>
            </a:r>
            <a:r>
              <a:rPr sz="2600" spc="-114" dirty="0">
                <a:latin typeface="Times New Roman"/>
                <a:cs typeface="Times New Roman"/>
              </a:rPr>
              <a:t>secur</a:t>
            </a:r>
            <a:r>
              <a:rPr sz="2600" spc="-105" dirty="0">
                <a:latin typeface="Times New Roman"/>
                <a:cs typeface="Times New Roman"/>
              </a:rPr>
              <a:t>ed</a:t>
            </a:r>
            <a:r>
              <a:rPr sz="2600" spc="-80" dirty="0">
                <a:latin typeface="Times New Roman"/>
                <a:cs typeface="Times New Roman"/>
              </a:rPr>
              <a:t> </a:t>
            </a:r>
            <a:r>
              <a:rPr sz="2600" spc="-185" dirty="0">
                <a:latin typeface="Times New Roman"/>
                <a:cs typeface="Times New Roman"/>
              </a:rPr>
              <a:t>a</a:t>
            </a:r>
            <a:r>
              <a:rPr sz="2600" spc="-190" dirty="0">
                <a:latin typeface="Times New Roman"/>
                <a:cs typeface="Times New Roman"/>
              </a:rPr>
              <a:t>c</a:t>
            </a:r>
            <a:r>
              <a:rPr sz="2600" spc="-165" dirty="0">
                <a:latin typeface="Times New Roman"/>
                <a:cs typeface="Times New Roman"/>
              </a:rPr>
              <a:t>cess</a:t>
            </a:r>
            <a:r>
              <a:rPr sz="2600" spc="-65" dirty="0">
                <a:latin typeface="Times New Roman"/>
                <a:cs typeface="Times New Roman"/>
              </a:rPr>
              <a:t> </a:t>
            </a:r>
            <a:r>
              <a:rPr sz="2600" spc="-165" dirty="0">
                <a:latin typeface="Times New Roman"/>
                <a:cs typeface="Times New Roman"/>
              </a:rPr>
              <a:t>c</a:t>
            </a:r>
            <a:r>
              <a:rPr sz="2600" spc="-110" dirty="0">
                <a:latin typeface="Times New Roman"/>
                <a:cs typeface="Times New Roman"/>
              </a:rPr>
              <a:t>o</a:t>
            </a:r>
            <a:r>
              <a:rPr sz="2600" spc="-125" dirty="0">
                <a:latin typeface="Times New Roman"/>
                <a:cs typeface="Times New Roman"/>
              </a:rPr>
              <a:t>n</a:t>
            </a:r>
            <a:r>
              <a:rPr sz="2600" spc="30" dirty="0">
                <a:latin typeface="Times New Roman"/>
                <a:cs typeface="Times New Roman"/>
              </a:rPr>
              <a:t>t</a:t>
            </a:r>
            <a:r>
              <a:rPr sz="2600" spc="10" dirty="0">
                <a:latin typeface="Times New Roman"/>
                <a:cs typeface="Times New Roman"/>
              </a:rPr>
              <a:t>r</a:t>
            </a:r>
            <a:r>
              <a:rPr sz="2600" spc="-105" dirty="0">
                <a:latin typeface="Times New Roman"/>
                <a:cs typeface="Times New Roman"/>
              </a:rPr>
              <a:t>ol</a:t>
            </a:r>
            <a:r>
              <a:rPr sz="2600" spc="-65"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130" dirty="0">
                <a:latin typeface="Times New Roman"/>
                <a:cs typeface="Times New Roman"/>
              </a:rPr>
              <a:t>mind</a:t>
            </a:r>
            <a:endParaRPr sz="260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439659" cy="3272790"/>
          </a:xfrm>
          <a:prstGeom prst="rect">
            <a:avLst/>
          </a:prstGeom>
        </p:spPr>
        <p:txBody>
          <a:bodyPr vert="horz" wrap="square" lIns="0" tIns="13335" rIns="0" bIns="0" rtlCol="0">
            <a:spAutoFit/>
          </a:bodyPr>
          <a:lstStyle/>
          <a:p>
            <a:pPr marL="285115" marR="123825" indent="-273050">
              <a:lnSpc>
                <a:spcPct val="100000"/>
              </a:lnSpc>
              <a:spcBef>
                <a:spcPts val="105"/>
              </a:spcBef>
              <a:buClr>
                <a:srgbClr val="D24717"/>
              </a:buClr>
              <a:buSzPct val="84615"/>
              <a:buFont typeface="Segoe UI Symbol"/>
              <a:buChar char="⚫"/>
              <a:tabLst>
                <a:tab pos="285750" algn="l"/>
              </a:tabLst>
            </a:pPr>
            <a:r>
              <a:rPr sz="2600" spc="-120" dirty="0">
                <a:latin typeface="Times New Roman"/>
                <a:cs typeface="Times New Roman"/>
              </a:rPr>
              <a:t>I</a:t>
            </a:r>
            <a:r>
              <a:rPr sz="2600" spc="-190" dirty="0">
                <a:latin typeface="Times New Roman"/>
                <a:cs typeface="Times New Roman"/>
              </a:rPr>
              <a:t>n</a:t>
            </a:r>
            <a:r>
              <a:rPr sz="2600" spc="-110" dirty="0">
                <a:latin typeface="Times New Roman"/>
                <a:cs typeface="Times New Roman"/>
              </a:rPr>
              <a:t>d</a:t>
            </a:r>
            <a:r>
              <a:rPr sz="2600" spc="-125" dirty="0">
                <a:latin typeface="Times New Roman"/>
                <a:cs typeface="Times New Roman"/>
              </a:rPr>
              <a:t>u</a:t>
            </a:r>
            <a:r>
              <a:rPr sz="2600" spc="-45" dirty="0">
                <a:latin typeface="Times New Roman"/>
                <a:cs typeface="Times New Roman"/>
              </a:rPr>
              <a:t>st</a:t>
            </a:r>
            <a:r>
              <a:rPr sz="2600" dirty="0">
                <a:latin typeface="Times New Roman"/>
                <a:cs typeface="Times New Roman"/>
              </a:rPr>
              <a:t>r</a:t>
            </a:r>
            <a:r>
              <a:rPr sz="2600" spc="-145" dirty="0">
                <a:latin typeface="Times New Roman"/>
                <a:cs typeface="Times New Roman"/>
              </a:rPr>
              <a:t>ial</a:t>
            </a:r>
            <a:r>
              <a:rPr sz="2600" spc="-55" dirty="0">
                <a:latin typeface="Times New Roman"/>
                <a:cs typeface="Times New Roman"/>
              </a:rPr>
              <a:t> </a:t>
            </a:r>
            <a:r>
              <a:rPr sz="2600" spc="-50" dirty="0">
                <a:latin typeface="Times New Roman"/>
                <a:cs typeface="Times New Roman"/>
              </a:rPr>
              <a:t>p</a:t>
            </a:r>
            <a:r>
              <a:rPr sz="2600" spc="-60" dirty="0">
                <a:latin typeface="Times New Roman"/>
                <a:cs typeface="Times New Roman"/>
              </a:rPr>
              <a:t>r</a:t>
            </a:r>
            <a:r>
              <a:rPr sz="2600" spc="-45" dirty="0">
                <a:latin typeface="Times New Roman"/>
                <a:cs typeface="Times New Roman"/>
              </a:rPr>
              <a:t>o</a:t>
            </a:r>
            <a:r>
              <a:rPr sz="2600" spc="-35" dirty="0">
                <a:latin typeface="Times New Roman"/>
                <a:cs typeface="Times New Roman"/>
              </a:rPr>
              <a:t>t</a:t>
            </a:r>
            <a:r>
              <a:rPr sz="2600" spc="-140" dirty="0">
                <a:latin typeface="Times New Roman"/>
                <a:cs typeface="Times New Roman"/>
              </a:rPr>
              <a:t>oc</a:t>
            </a:r>
            <a:r>
              <a:rPr sz="2600" spc="-75" dirty="0">
                <a:latin typeface="Times New Roman"/>
                <a:cs typeface="Times New Roman"/>
              </a:rPr>
              <a:t>ols,</a:t>
            </a:r>
            <a:r>
              <a:rPr sz="2600" spc="-175" dirty="0">
                <a:latin typeface="Times New Roman"/>
                <a:cs typeface="Times New Roman"/>
              </a:rPr>
              <a:t> </a:t>
            </a:r>
            <a:r>
              <a:rPr sz="2600" spc="-155" dirty="0">
                <a:latin typeface="Times New Roman"/>
                <a:cs typeface="Times New Roman"/>
              </a:rPr>
              <a:t>su</a:t>
            </a:r>
            <a:r>
              <a:rPr sz="2600" spc="-120" dirty="0">
                <a:latin typeface="Times New Roman"/>
                <a:cs typeface="Times New Roman"/>
              </a:rPr>
              <a:t>c</a:t>
            </a:r>
            <a:r>
              <a:rPr sz="2600" spc="-160" dirty="0">
                <a:latin typeface="Times New Roman"/>
                <a:cs typeface="Times New Roman"/>
              </a:rPr>
              <a:t>h</a:t>
            </a:r>
            <a:r>
              <a:rPr sz="2600" spc="-65" dirty="0">
                <a:latin typeface="Times New Roman"/>
                <a:cs typeface="Times New Roman"/>
              </a:rPr>
              <a:t> </a:t>
            </a:r>
            <a:r>
              <a:rPr sz="2600" spc="-220" dirty="0">
                <a:latin typeface="Times New Roman"/>
                <a:cs typeface="Times New Roman"/>
              </a:rPr>
              <a:t>a</a:t>
            </a:r>
            <a:r>
              <a:rPr sz="2600" spc="-190" dirty="0">
                <a:latin typeface="Times New Roman"/>
                <a:cs typeface="Times New Roman"/>
              </a:rPr>
              <a:t>s</a:t>
            </a:r>
            <a:r>
              <a:rPr sz="2600" spc="-70" dirty="0">
                <a:latin typeface="Times New Roman"/>
                <a:cs typeface="Times New Roman"/>
              </a:rPr>
              <a:t> </a:t>
            </a:r>
            <a:r>
              <a:rPr sz="2600" spc="-105" dirty="0">
                <a:latin typeface="Times New Roman"/>
                <a:cs typeface="Times New Roman"/>
              </a:rPr>
              <a:t>supe</a:t>
            </a:r>
            <a:r>
              <a:rPr sz="2600" spc="25" dirty="0">
                <a:latin typeface="Times New Roman"/>
                <a:cs typeface="Times New Roman"/>
              </a:rPr>
              <a:t>r</a:t>
            </a:r>
            <a:r>
              <a:rPr sz="2600" spc="-130" dirty="0">
                <a:latin typeface="Times New Roman"/>
                <a:cs typeface="Times New Roman"/>
              </a:rPr>
              <a:t>viso</a:t>
            </a:r>
            <a:r>
              <a:rPr sz="2600" spc="-85" dirty="0">
                <a:latin typeface="Times New Roman"/>
                <a:cs typeface="Times New Roman"/>
              </a:rPr>
              <a:t>r</a:t>
            </a:r>
            <a:r>
              <a:rPr sz="2600" spc="-215" dirty="0">
                <a:latin typeface="Times New Roman"/>
                <a:cs typeface="Times New Roman"/>
              </a:rPr>
              <a:t>y</a:t>
            </a:r>
            <a:r>
              <a:rPr sz="2600" spc="-65" dirty="0">
                <a:latin typeface="Times New Roman"/>
                <a:cs typeface="Times New Roman"/>
              </a:rPr>
              <a:t> </a:t>
            </a:r>
            <a:r>
              <a:rPr sz="2600" spc="-165" dirty="0">
                <a:latin typeface="Times New Roman"/>
                <a:cs typeface="Times New Roman"/>
              </a:rPr>
              <a:t>c</a:t>
            </a:r>
            <a:r>
              <a:rPr sz="2600" spc="-110" dirty="0">
                <a:latin typeface="Times New Roman"/>
                <a:cs typeface="Times New Roman"/>
              </a:rPr>
              <a:t>o</a:t>
            </a:r>
            <a:r>
              <a:rPr sz="2600" spc="-125" dirty="0">
                <a:latin typeface="Times New Roman"/>
                <a:cs typeface="Times New Roman"/>
              </a:rPr>
              <a:t>n</a:t>
            </a:r>
            <a:r>
              <a:rPr sz="2600" spc="30" dirty="0">
                <a:latin typeface="Times New Roman"/>
                <a:cs typeface="Times New Roman"/>
              </a:rPr>
              <a:t>t</a:t>
            </a:r>
            <a:r>
              <a:rPr sz="2600" spc="10" dirty="0">
                <a:latin typeface="Times New Roman"/>
                <a:cs typeface="Times New Roman"/>
              </a:rPr>
              <a:t>r</a:t>
            </a:r>
            <a:r>
              <a:rPr sz="2600" spc="-105" dirty="0">
                <a:latin typeface="Times New Roman"/>
                <a:cs typeface="Times New Roman"/>
              </a:rPr>
              <a:t>ol</a:t>
            </a:r>
            <a:r>
              <a:rPr sz="2600" spc="-60"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65" dirty="0">
                <a:latin typeface="Times New Roman"/>
                <a:cs typeface="Times New Roman"/>
              </a:rPr>
              <a:t>d</a:t>
            </a:r>
            <a:r>
              <a:rPr sz="2600" spc="-180" dirty="0">
                <a:latin typeface="Times New Roman"/>
                <a:cs typeface="Times New Roman"/>
              </a:rPr>
              <a:t>a</a:t>
            </a:r>
            <a:r>
              <a:rPr sz="2600" spc="-70" dirty="0">
                <a:latin typeface="Times New Roman"/>
                <a:cs typeface="Times New Roman"/>
              </a:rPr>
              <a:t>ta  </a:t>
            </a:r>
            <a:r>
              <a:rPr sz="2600" spc="-185" dirty="0">
                <a:latin typeface="Times New Roman"/>
                <a:cs typeface="Times New Roman"/>
              </a:rPr>
              <a:t>a</a:t>
            </a:r>
            <a:r>
              <a:rPr sz="2600" spc="-195" dirty="0">
                <a:latin typeface="Times New Roman"/>
                <a:cs typeface="Times New Roman"/>
              </a:rPr>
              <a:t>c</a:t>
            </a:r>
            <a:r>
              <a:rPr sz="2600" spc="-120" dirty="0">
                <a:latin typeface="Times New Roman"/>
                <a:cs typeface="Times New Roman"/>
              </a:rPr>
              <a:t>q</a:t>
            </a:r>
            <a:r>
              <a:rPr sz="2600" spc="-130" dirty="0">
                <a:latin typeface="Times New Roman"/>
                <a:cs typeface="Times New Roman"/>
              </a:rPr>
              <a:t>u</a:t>
            </a:r>
            <a:r>
              <a:rPr sz="2600" spc="-110" dirty="0">
                <a:latin typeface="Times New Roman"/>
                <a:cs typeface="Times New Roman"/>
              </a:rPr>
              <a:t>isition</a:t>
            </a:r>
            <a:r>
              <a:rPr sz="2600" spc="-65" dirty="0">
                <a:latin typeface="Times New Roman"/>
                <a:cs typeface="Times New Roman"/>
              </a:rPr>
              <a:t> </a:t>
            </a:r>
            <a:r>
              <a:rPr sz="2600" spc="-155" dirty="0">
                <a:latin typeface="Times New Roman"/>
                <a:cs typeface="Times New Roman"/>
              </a:rPr>
              <a:t>(</a:t>
            </a:r>
            <a:r>
              <a:rPr sz="2600" spc="-275" dirty="0">
                <a:latin typeface="Times New Roman"/>
                <a:cs typeface="Times New Roman"/>
              </a:rPr>
              <a:t>S</a:t>
            </a:r>
            <a:r>
              <a:rPr sz="2600" spc="-235" dirty="0">
                <a:latin typeface="Times New Roman"/>
                <a:cs typeface="Times New Roman"/>
              </a:rPr>
              <a:t>CA</a:t>
            </a:r>
            <a:r>
              <a:rPr sz="2600" spc="-260" dirty="0">
                <a:latin typeface="Times New Roman"/>
                <a:cs typeface="Times New Roman"/>
              </a:rPr>
              <a:t>D</a:t>
            </a:r>
            <a:r>
              <a:rPr sz="2600" spc="-265" dirty="0">
                <a:latin typeface="Times New Roman"/>
                <a:cs typeface="Times New Roman"/>
              </a:rPr>
              <a:t>A</a:t>
            </a:r>
            <a:r>
              <a:rPr sz="2600" spc="-120" dirty="0">
                <a:latin typeface="Times New Roman"/>
                <a:cs typeface="Times New Roman"/>
              </a:rPr>
              <a:t>)</a:t>
            </a:r>
            <a:r>
              <a:rPr sz="2600" spc="-65" dirty="0">
                <a:latin typeface="Times New Roman"/>
                <a:cs typeface="Times New Roman"/>
              </a:rPr>
              <a:t> </a:t>
            </a:r>
            <a:r>
              <a:rPr sz="2600" dirty="0">
                <a:latin typeface="Times New Roman"/>
                <a:cs typeface="Times New Roman"/>
              </a:rPr>
              <a:t>,</a:t>
            </a:r>
            <a:r>
              <a:rPr sz="2600" spc="-15" dirty="0">
                <a:latin typeface="Times New Roman"/>
                <a:cs typeface="Times New Roman"/>
              </a:rPr>
              <a:t>p</a:t>
            </a:r>
            <a:r>
              <a:rPr sz="2600" spc="-105" dirty="0">
                <a:latin typeface="Times New Roman"/>
                <a:cs typeface="Times New Roman"/>
              </a:rPr>
              <a:t>a</a:t>
            </a:r>
            <a:r>
              <a:rPr sz="2600" spc="15" dirty="0">
                <a:latin typeface="Times New Roman"/>
                <a:cs typeface="Times New Roman"/>
              </a:rPr>
              <a:t>r</a:t>
            </a:r>
            <a:r>
              <a:rPr sz="2600" spc="-70" dirty="0">
                <a:latin typeface="Times New Roman"/>
                <a:cs typeface="Times New Roman"/>
              </a:rPr>
              <a:t>ti</a:t>
            </a:r>
            <a:r>
              <a:rPr sz="2600" spc="-125" dirty="0">
                <a:latin typeface="Times New Roman"/>
                <a:cs typeface="Times New Roman"/>
              </a:rPr>
              <a:t>c</a:t>
            </a:r>
            <a:r>
              <a:rPr sz="2600" spc="-130" dirty="0">
                <a:latin typeface="Times New Roman"/>
                <a:cs typeface="Times New Roman"/>
              </a:rPr>
              <a:t>ul</a:t>
            </a:r>
            <a:r>
              <a:rPr sz="2600" spc="-165" dirty="0">
                <a:latin typeface="Times New Roman"/>
                <a:cs typeface="Times New Roman"/>
              </a:rPr>
              <a:t>a</a:t>
            </a:r>
            <a:r>
              <a:rPr sz="2600" spc="-45" dirty="0">
                <a:latin typeface="Times New Roman"/>
                <a:cs typeface="Times New Roman"/>
              </a:rPr>
              <a:t>r</a:t>
            </a:r>
            <a:r>
              <a:rPr sz="2600" spc="-80" dirty="0">
                <a:latin typeface="Times New Roman"/>
                <a:cs typeface="Times New Roman"/>
              </a:rPr>
              <a:t>l</a:t>
            </a:r>
            <a:r>
              <a:rPr sz="2600" spc="-215" dirty="0">
                <a:latin typeface="Times New Roman"/>
                <a:cs typeface="Times New Roman"/>
              </a:rPr>
              <a:t>y</a:t>
            </a:r>
            <a:r>
              <a:rPr sz="2600" spc="-50" dirty="0">
                <a:latin typeface="Times New Roman"/>
                <a:cs typeface="Times New Roman"/>
              </a:rPr>
              <a:t> </a:t>
            </a:r>
            <a:r>
              <a:rPr sz="2600" spc="-75" dirty="0">
                <a:latin typeface="Times New Roman"/>
                <a:cs typeface="Times New Roman"/>
              </a:rPr>
              <a:t>the </a:t>
            </a:r>
            <a:r>
              <a:rPr sz="2600" spc="-95" dirty="0">
                <a:latin typeface="Times New Roman"/>
                <a:cs typeface="Times New Roman"/>
              </a:rPr>
              <a:t>ol</a:t>
            </a:r>
            <a:r>
              <a:rPr sz="2600" spc="-140" dirty="0">
                <a:latin typeface="Times New Roman"/>
                <a:cs typeface="Times New Roman"/>
              </a:rPr>
              <a:t>d</a:t>
            </a:r>
            <a:r>
              <a:rPr sz="2600" spc="-35" dirty="0">
                <a:latin typeface="Times New Roman"/>
                <a:cs typeface="Times New Roman"/>
              </a:rPr>
              <a:t>er</a:t>
            </a:r>
            <a:r>
              <a:rPr sz="2600" spc="-75" dirty="0">
                <a:latin typeface="Times New Roman"/>
                <a:cs typeface="Times New Roman"/>
              </a:rPr>
              <a:t> </a:t>
            </a:r>
            <a:r>
              <a:rPr sz="2600" spc="-260" dirty="0">
                <a:latin typeface="Times New Roman"/>
                <a:cs typeface="Times New Roman"/>
              </a:rPr>
              <a:t>v</a:t>
            </a:r>
            <a:r>
              <a:rPr sz="2600" spc="-105" dirty="0">
                <a:latin typeface="Times New Roman"/>
                <a:cs typeface="Times New Roman"/>
              </a:rPr>
              <a:t>a</a:t>
            </a:r>
            <a:r>
              <a:rPr sz="2600" spc="-35" dirty="0">
                <a:latin typeface="Times New Roman"/>
                <a:cs typeface="Times New Roman"/>
              </a:rPr>
              <a:t>r</a:t>
            </a:r>
            <a:r>
              <a:rPr sz="2600" spc="-110" dirty="0">
                <a:latin typeface="Times New Roman"/>
                <a:cs typeface="Times New Roman"/>
              </a:rPr>
              <a:t>ian</a:t>
            </a:r>
            <a:r>
              <a:rPr sz="2600" spc="-90" dirty="0">
                <a:latin typeface="Times New Roman"/>
                <a:cs typeface="Times New Roman"/>
              </a:rPr>
              <a:t>t</a:t>
            </a:r>
            <a:r>
              <a:rPr sz="2600" spc="-45" dirty="0">
                <a:latin typeface="Times New Roman"/>
                <a:cs typeface="Times New Roman"/>
              </a:rPr>
              <a:t>s,</a:t>
            </a:r>
            <a:r>
              <a:rPr sz="2600" spc="-155" dirty="0">
                <a:latin typeface="Times New Roman"/>
                <a:cs typeface="Times New Roman"/>
              </a:rPr>
              <a:t> </a:t>
            </a:r>
            <a:r>
              <a:rPr sz="2600" spc="-180" dirty="0">
                <a:latin typeface="Times New Roman"/>
                <a:cs typeface="Times New Roman"/>
              </a:rPr>
              <a:t>su</a:t>
            </a:r>
            <a:r>
              <a:rPr sz="2600" spc="-150" dirty="0">
                <a:latin typeface="Times New Roman"/>
                <a:cs typeface="Times New Roman"/>
              </a:rPr>
              <a:t>f</a:t>
            </a:r>
            <a:r>
              <a:rPr sz="2600" spc="-125" dirty="0">
                <a:latin typeface="Times New Roman"/>
                <a:cs typeface="Times New Roman"/>
              </a:rPr>
              <a:t>f</a:t>
            </a:r>
            <a:r>
              <a:rPr sz="2600" spc="-175" dirty="0">
                <a:latin typeface="Times New Roman"/>
                <a:cs typeface="Times New Roman"/>
              </a:rPr>
              <a:t>e</a:t>
            </a:r>
            <a:r>
              <a:rPr sz="2600" spc="25" dirty="0">
                <a:latin typeface="Times New Roman"/>
                <a:cs typeface="Times New Roman"/>
              </a:rPr>
              <a:t>r  </a:t>
            </a:r>
            <a:r>
              <a:rPr sz="2600" spc="-80" dirty="0">
                <a:latin typeface="Times New Roman"/>
                <a:cs typeface="Times New Roman"/>
              </a:rPr>
              <a:t>f</a:t>
            </a:r>
            <a:r>
              <a:rPr sz="2600" spc="-110" dirty="0">
                <a:latin typeface="Times New Roman"/>
                <a:cs typeface="Times New Roman"/>
              </a:rPr>
              <a:t>r</a:t>
            </a:r>
            <a:r>
              <a:rPr sz="2600" spc="-130" dirty="0">
                <a:latin typeface="Times New Roman"/>
                <a:cs typeface="Times New Roman"/>
              </a:rPr>
              <a:t>om</a:t>
            </a:r>
            <a:r>
              <a:rPr sz="2600" spc="-65" dirty="0">
                <a:latin typeface="Times New Roman"/>
                <a:cs typeface="Times New Roman"/>
              </a:rPr>
              <a:t> </a:t>
            </a:r>
            <a:r>
              <a:rPr sz="2600" spc="-165" dirty="0">
                <a:latin typeface="Times New Roman"/>
                <a:cs typeface="Times New Roman"/>
              </a:rPr>
              <a:t>c</a:t>
            </a:r>
            <a:r>
              <a:rPr sz="2600" spc="-140" dirty="0">
                <a:latin typeface="Times New Roman"/>
                <a:cs typeface="Times New Roman"/>
              </a:rPr>
              <a:t>omm</a:t>
            </a:r>
            <a:r>
              <a:rPr sz="2600" spc="-120" dirty="0">
                <a:latin typeface="Times New Roman"/>
                <a:cs typeface="Times New Roman"/>
              </a:rPr>
              <a:t>o</a:t>
            </a:r>
            <a:r>
              <a:rPr sz="2600" spc="-110" dirty="0">
                <a:latin typeface="Times New Roman"/>
                <a:cs typeface="Times New Roman"/>
              </a:rPr>
              <a:t>n</a:t>
            </a:r>
            <a:r>
              <a:rPr sz="2600" spc="-60" dirty="0">
                <a:latin typeface="Times New Roman"/>
                <a:cs typeface="Times New Roman"/>
              </a:rPr>
              <a:t> </a:t>
            </a:r>
            <a:r>
              <a:rPr sz="2600" spc="-135" dirty="0">
                <a:latin typeface="Times New Roman"/>
                <a:cs typeface="Times New Roman"/>
              </a:rPr>
              <a:t>sec</a:t>
            </a:r>
            <a:r>
              <a:rPr sz="2600" spc="-175" dirty="0">
                <a:latin typeface="Times New Roman"/>
                <a:cs typeface="Times New Roman"/>
              </a:rPr>
              <a:t>u</a:t>
            </a:r>
            <a:r>
              <a:rPr sz="2600" spc="75" dirty="0">
                <a:latin typeface="Times New Roman"/>
                <a:cs typeface="Times New Roman"/>
              </a:rPr>
              <a:t>r</a:t>
            </a:r>
            <a:r>
              <a:rPr sz="2600" spc="-105" dirty="0">
                <a:latin typeface="Times New Roman"/>
                <a:cs typeface="Times New Roman"/>
              </a:rPr>
              <a:t>ity</a:t>
            </a:r>
            <a:r>
              <a:rPr sz="2600" spc="-65" dirty="0">
                <a:latin typeface="Times New Roman"/>
                <a:cs typeface="Times New Roman"/>
              </a:rPr>
              <a:t> </a:t>
            </a:r>
            <a:r>
              <a:rPr sz="2600" spc="-125" dirty="0">
                <a:latin typeface="Times New Roman"/>
                <a:cs typeface="Times New Roman"/>
              </a:rPr>
              <a:t>i</a:t>
            </a:r>
            <a:r>
              <a:rPr sz="2600" spc="-165" dirty="0">
                <a:latin typeface="Times New Roman"/>
                <a:cs typeface="Times New Roman"/>
              </a:rPr>
              <a:t>ssue</a:t>
            </a:r>
            <a:r>
              <a:rPr sz="2600" spc="-204" dirty="0">
                <a:latin typeface="Times New Roman"/>
                <a:cs typeface="Times New Roman"/>
              </a:rPr>
              <a:t>s</a:t>
            </a:r>
            <a:r>
              <a:rPr sz="2600" spc="110" dirty="0">
                <a:latin typeface="Times New Roman"/>
                <a:cs typeface="Times New Roman"/>
              </a:rPr>
              <a:t>.</a:t>
            </a:r>
            <a:endParaRPr sz="2600" dirty="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95" dirty="0">
                <a:latin typeface="Times New Roman"/>
                <a:cs typeface="Times New Roman"/>
              </a:rPr>
              <a:t>Three</a:t>
            </a:r>
            <a:r>
              <a:rPr sz="2600" spc="-90" dirty="0">
                <a:latin typeface="Times New Roman"/>
                <a:cs typeface="Times New Roman"/>
              </a:rPr>
              <a:t> </a:t>
            </a:r>
            <a:r>
              <a:rPr sz="2600" spc="-140" dirty="0">
                <a:latin typeface="Times New Roman"/>
                <a:cs typeface="Times New Roman"/>
              </a:rPr>
              <a:t>examples</a:t>
            </a:r>
            <a:r>
              <a:rPr sz="2600" spc="-70" dirty="0">
                <a:latin typeface="Times New Roman"/>
                <a:cs typeface="Times New Roman"/>
              </a:rPr>
              <a:t> </a:t>
            </a:r>
            <a:r>
              <a:rPr sz="2600" spc="-155" dirty="0">
                <a:latin typeface="Times New Roman"/>
                <a:cs typeface="Times New Roman"/>
              </a:rPr>
              <a:t>of</a:t>
            </a:r>
            <a:r>
              <a:rPr sz="2600" spc="-65" dirty="0">
                <a:latin typeface="Times New Roman"/>
                <a:cs typeface="Times New Roman"/>
              </a:rPr>
              <a:t> </a:t>
            </a:r>
            <a:r>
              <a:rPr sz="2600" spc="-114" dirty="0">
                <a:latin typeface="Times New Roman"/>
                <a:cs typeface="Times New Roman"/>
              </a:rPr>
              <a:t>this</a:t>
            </a:r>
            <a:r>
              <a:rPr sz="2600" spc="-60" dirty="0">
                <a:latin typeface="Times New Roman"/>
                <a:cs typeface="Times New Roman"/>
              </a:rPr>
              <a:t> are,</a:t>
            </a:r>
            <a:r>
              <a:rPr sz="2600" spc="-180" dirty="0">
                <a:latin typeface="Times New Roman"/>
                <a:cs typeface="Times New Roman"/>
              </a:rPr>
              <a:t> </a:t>
            </a:r>
            <a:r>
              <a:rPr sz="2600" b="1" spc="-150" dirty="0">
                <a:latin typeface="Times New Roman"/>
                <a:cs typeface="Times New Roman"/>
              </a:rPr>
              <a:t>lack</a:t>
            </a:r>
            <a:r>
              <a:rPr sz="2600" b="1" spc="-65" dirty="0">
                <a:latin typeface="Times New Roman"/>
                <a:cs typeface="Times New Roman"/>
              </a:rPr>
              <a:t> </a:t>
            </a:r>
            <a:r>
              <a:rPr sz="2600" b="1" spc="-150" dirty="0">
                <a:latin typeface="Times New Roman"/>
                <a:cs typeface="Times New Roman"/>
              </a:rPr>
              <a:t>of</a:t>
            </a:r>
            <a:r>
              <a:rPr sz="2600" b="1" spc="-60" dirty="0">
                <a:latin typeface="Times New Roman"/>
                <a:cs typeface="Times New Roman"/>
              </a:rPr>
              <a:t> </a:t>
            </a:r>
            <a:r>
              <a:rPr sz="2600" b="1" spc="-105" dirty="0">
                <a:latin typeface="Times New Roman"/>
                <a:cs typeface="Times New Roman"/>
              </a:rPr>
              <a:t>authentication</a:t>
            </a:r>
            <a:r>
              <a:rPr sz="2600" b="1" spc="-65" dirty="0">
                <a:latin typeface="Times New Roman"/>
                <a:cs typeface="Times New Roman"/>
              </a:rPr>
              <a:t> </a:t>
            </a:r>
            <a:r>
              <a:rPr sz="2600" spc="-110" dirty="0">
                <a:latin typeface="Times New Roman"/>
                <a:cs typeface="Times New Roman"/>
              </a:rPr>
              <a:t>between </a:t>
            </a:r>
            <a:r>
              <a:rPr sz="2600" spc="-105"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155" dirty="0">
                <a:latin typeface="Times New Roman"/>
                <a:cs typeface="Times New Roman"/>
              </a:rPr>
              <a:t>m</a:t>
            </a:r>
            <a:r>
              <a:rPr sz="2600" spc="-175" dirty="0">
                <a:latin typeface="Times New Roman"/>
                <a:cs typeface="Times New Roman"/>
              </a:rPr>
              <a:t>m</a:t>
            </a:r>
            <a:r>
              <a:rPr sz="2600" spc="-110" dirty="0">
                <a:latin typeface="Times New Roman"/>
                <a:cs typeface="Times New Roman"/>
              </a:rPr>
              <a:t>u</a:t>
            </a:r>
            <a:r>
              <a:rPr sz="2600" spc="-125" dirty="0">
                <a:latin typeface="Times New Roman"/>
                <a:cs typeface="Times New Roman"/>
              </a:rPr>
              <a:t>n</a:t>
            </a:r>
            <a:r>
              <a:rPr sz="2600" spc="-150" dirty="0">
                <a:latin typeface="Times New Roman"/>
                <a:cs typeface="Times New Roman"/>
              </a:rPr>
              <a:t>ic</a:t>
            </a:r>
            <a:r>
              <a:rPr sz="2600" spc="-215" dirty="0">
                <a:latin typeface="Times New Roman"/>
                <a:cs typeface="Times New Roman"/>
              </a:rPr>
              <a:t>a</a:t>
            </a:r>
            <a:r>
              <a:rPr sz="2600" spc="-80" dirty="0">
                <a:latin typeface="Times New Roman"/>
                <a:cs typeface="Times New Roman"/>
              </a:rPr>
              <a:t>tion</a:t>
            </a:r>
            <a:r>
              <a:rPr sz="2600" spc="-65" dirty="0">
                <a:latin typeface="Times New Roman"/>
                <a:cs typeface="Times New Roman"/>
              </a:rPr>
              <a:t> </a:t>
            </a:r>
            <a:r>
              <a:rPr sz="2600" spc="-105" dirty="0">
                <a:latin typeface="Times New Roman"/>
                <a:cs typeface="Times New Roman"/>
              </a:rPr>
              <a:t>en</a:t>
            </a:r>
            <a:r>
              <a:rPr sz="2600" spc="-120" dirty="0">
                <a:latin typeface="Times New Roman"/>
                <a:cs typeface="Times New Roman"/>
              </a:rPr>
              <a:t>d</a:t>
            </a:r>
            <a:r>
              <a:rPr sz="2600" spc="-110" dirty="0">
                <a:latin typeface="Times New Roman"/>
                <a:cs typeface="Times New Roman"/>
              </a:rPr>
              <a:t>p</a:t>
            </a:r>
            <a:r>
              <a:rPr sz="2600" spc="-125" dirty="0">
                <a:latin typeface="Times New Roman"/>
                <a:cs typeface="Times New Roman"/>
              </a:rPr>
              <a:t>o</a:t>
            </a:r>
            <a:r>
              <a:rPr sz="2600" spc="-60" dirty="0">
                <a:latin typeface="Times New Roman"/>
                <a:cs typeface="Times New Roman"/>
              </a:rPr>
              <a:t>ints,</a:t>
            </a:r>
            <a:r>
              <a:rPr sz="2600" spc="-175" dirty="0">
                <a:latin typeface="Times New Roman"/>
                <a:cs typeface="Times New Roman"/>
              </a:rPr>
              <a:t> </a:t>
            </a:r>
            <a:r>
              <a:rPr sz="2600" b="1" spc="-110" dirty="0">
                <a:latin typeface="Times New Roman"/>
                <a:cs typeface="Times New Roman"/>
              </a:rPr>
              <a:t>no</a:t>
            </a:r>
            <a:r>
              <a:rPr sz="2600" b="1" spc="-75" dirty="0">
                <a:latin typeface="Times New Roman"/>
                <a:cs typeface="Times New Roman"/>
              </a:rPr>
              <a:t> </a:t>
            </a:r>
            <a:r>
              <a:rPr sz="2600" b="1" spc="-165" dirty="0">
                <a:latin typeface="Times New Roman"/>
                <a:cs typeface="Times New Roman"/>
              </a:rPr>
              <a:t>mean</a:t>
            </a:r>
            <a:r>
              <a:rPr sz="2600" b="1" spc="-114" dirty="0">
                <a:latin typeface="Times New Roman"/>
                <a:cs typeface="Times New Roman"/>
              </a:rPr>
              <a:t>s</a:t>
            </a:r>
            <a:r>
              <a:rPr sz="2600" b="1" spc="-85" dirty="0">
                <a:latin typeface="Times New Roman"/>
                <a:cs typeface="Times New Roman"/>
              </a:rPr>
              <a:t> </a:t>
            </a:r>
            <a:r>
              <a:rPr sz="2600" b="1" spc="-150" dirty="0">
                <a:latin typeface="Times New Roman"/>
                <a:cs typeface="Times New Roman"/>
              </a:rPr>
              <a:t>of</a:t>
            </a:r>
            <a:r>
              <a:rPr sz="2600" b="1" spc="-75" dirty="0">
                <a:latin typeface="Times New Roman"/>
                <a:cs typeface="Times New Roman"/>
              </a:rPr>
              <a:t> </a:t>
            </a:r>
            <a:r>
              <a:rPr sz="2600" b="1" spc="-135" dirty="0">
                <a:latin typeface="Times New Roman"/>
                <a:cs typeface="Times New Roman"/>
              </a:rPr>
              <a:t>sec</a:t>
            </a:r>
            <a:r>
              <a:rPr sz="2600" b="1" spc="-175" dirty="0">
                <a:latin typeface="Times New Roman"/>
                <a:cs typeface="Times New Roman"/>
              </a:rPr>
              <a:t>u</a:t>
            </a:r>
            <a:r>
              <a:rPr sz="2600" b="1" spc="75" dirty="0">
                <a:latin typeface="Times New Roman"/>
                <a:cs typeface="Times New Roman"/>
              </a:rPr>
              <a:t>r</a:t>
            </a:r>
            <a:r>
              <a:rPr sz="2600" b="1" spc="-150" dirty="0">
                <a:latin typeface="Times New Roman"/>
                <a:cs typeface="Times New Roman"/>
              </a:rPr>
              <a:t>ing</a:t>
            </a:r>
            <a:r>
              <a:rPr sz="2600" b="1" spc="-65" dirty="0">
                <a:latin typeface="Times New Roman"/>
                <a:cs typeface="Times New Roman"/>
              </a:rPr>
              <a:t> </a:t>
            </a:r>
            <a:r>
              <a:rPr sz="2600" b="1" spc="-120" dirty="0">
                <a:latin typeface="Times New Roman"/>
                <a:cs typeface="Times New Roman"/>
              </a:rPr>
              <a:t>and  </a:t>
            </a:r>
            <a:r>
              <a:rPr sz="2600" b="1" spc="-90" dirty="0">
                <a:latin typeface="Times New Roman"/>
                <a:cs typeface="Times New Roman"/>
              </a:rPr>
              <a:t>protecting</a:t>
            </a:r>
            <a:r>
              <a:rPr sz="2600" b="1" spc="-70" dirty="0">
                <a:latin typeface="Times New Roman"/>
                <a:cs typeface="Times New Roman"/>
              </a:rPr>
              <a:t> </a:t>
            </a:r>
            <a:r>
              <a:rPr sz="2600" b="1" spc="-130" dirty="0">
                <a:latin typeface="Times New Roman"/>
                <a:cs typeface="Times New Roman"/>
              </a:rPr>
              <a:t>data</a:t>
            </a:r>
            <a:r>
              <a:rPr sz="2600" b="1" spc="-65" dirty="0">
                <a:latin typeface="Times New Roman"/>
                <a:cs typeface="Times New Roman"/>
              </a:rPr>
              <a:t> </a:t>
            </a:r>
            <a:r>
              <a:rPr sz="2600" b="1" spc="-100" dirty="0">
                <a:latin typeface="Times New Roman"/>
                <a:cs typeface="Times New Roman"/>
              </a:rPr>
              <a:t>at</a:t>
            </a:r>
            <a:r>
              <a:rPr sz="2600" b="1" spc="-60" dirty="0">
                <a:latin typeface="Times New Roman"/>
                <a:cs typeface="Times New Roman"/>
              </a:rPr>
              <a:t> </a:t>
            </a:r>
            <a:r>
              <a:rPr sz="2600" b="1" spc="-65" dirty="0">
                <a:latin typeface="Times New Roman"/>
                <a:cs typeface="Times New Roman"/>
              </a:rPr>
              <a:t>rest </a:t>
            </a:r>
            <a:r>
              <a:rPr sz="2600" b="1" spc="-45" dirty="0">
                <a:latin typeface="Times New Roman"/>
                <a:cs typeface="Times New Roman"/>
              </a:rPr>
              <a:t>or</a:t>
            </a:r>
            <a:r>
              <a:rPr sz="2600" b="1" spc="-60" dirty="0">
                <a:latin typeface="Times New Roman"/>
                <a:cs typeface="Times New Roman"/>
              </a:rPr>
              <a:t> </a:t>
            </a:r>
            <a:r>
              <a:rPr sz="2600" b="1" spc="-114" dirty="0">
                <a:latin typeface="Times New Roman"/>
                <a:cs typeface="Times New Roman"/>
              </a:rPr>
              <a:t>in</a:t>
            </a:r>
            <a:r>
              <a:rPr sz="2600" b="1" spc="-65" dirty="0">
                <a:latin typeface="Times New Roman"/>
                <a:cs typeface="Times New Roman"/>
              </a:rPr>
              <a:t> </a:t>
            </a:r>
            <a:r>
              <a:rPr sz="2600" b="1" spc="-70" dirty="0">
                <a:latin typeface="Times New Roman"/>
                <a:cs typeface="Times New Roman"/>
              </a:rPr>
              <a:t>motion</a:t>
            </a:r>
            <a:r>
              <a:rPr sz="2600" spc="-70" dirty="0">
                <a:latin typeface="Times New Roman"/>
                <a:cs typeface="Times New Roman"/>
              </a:rPr>
              <a:t>,</a:t>
            </a:r>
            <a:r>
              <a:rPr sz="2600" spc="-170" dirty="0">
                <a:latin typeface="Times New Roman"/>
                <a:cs typeface="Times New Roman"/>
              </a:rPr>
              <a:t> </a:t>
            </a:r>
            <a:r>
              <a:rPr sz="2600" spc="-145" dirty="0">
                <a:latin typeface="Times New Roman"/>
                <a:cs typeface="Times New Roman"/>
              </a:rPr>
              <a:t>and</a:t>
            </a:r>
            <a:r>
              <a:rPr sz="2600" spc="-60" dirty="0">
                <a:latin typeface="Times New Roman"/>
                <a:cs typeface="Times New Roman"/>
              </a:rPr>
              <a:t> </a:t>
            </a:r>
            <a:r>
              <a:rPr sz="2600" b="1" spc="-130" dirty="0">
                <a:latin typeface="Times New Roman"/>
                <a:cs typeface="Times New Roman"/>
              </a:rPr>
              <a:t>insufficient </a:t>
            </a:r>
            <a:r>
              <a:rPr sz="2600" b="1" spc="-125" dirty="0">
                <a:latin typeface="Times New Roman"/>
                <a:cs typeface="Times New Roman"/>
              </a:rPr>
              <a:t> </a:t>
            </a:r>
            <a:r>
              <a:rPr sz="2600" b="1" spc="-105" dirty="0">
                <a:latin typeface="Times New Roman"/>
                <a:cs typeface="Times New Roman"/>
              </a:rPr>
              <a:t>granularity</a:t>
            </a:r>
            <a:r>
              <a:rPr sz="2600" b="1" spc="-40" dirty="0">
                <a:latin typeface="Times New Roman"/>
                <a:cs typeface="Times New Roman"/>
              </a:rPr>
              <a:t> </a:t>
            </a:r>
            <a:r>
              <a:rPr sz="2600" b="1" spc="-150" dirty="0">
                <a:latin typeface="Times New Roman"/>
                <a:cs typeface="Times New Roman"/>
              </a:rPr>
              <a:t>of</a:t>
            </a:r>
            <a:r>
              <a:rPr sz="2600" b="1" spc="-75" dirty="0">
                <a:latin typeface="Times New Roman"/>
                <a:cs typeface="Times New Roman"/>
              </a:rPr>
              <a:t> </a:t>
            </a:r>
            <a:r>
              <a:rPr sz="2600" b="1" spc="-80" dirty="0">
                <a:latin typeface="Times New Roman"/>
                <a:cs typeface="Times New Roman"/>
              </a:rPr>
              <a:t>control</a:t>
            </a:r>
            <a:r>
              <a:rPr sz="2600" b="1" spc="-60"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95" dirty="0">
                <a:latin typeface="Times New Roman"/>
                <a:cs typeface="Times New Roman"/>
              </a:rPr>
              <a:t>properly</a:t>
            </a:r>
            <a:r>
              <a:rPr sz="2600" spc="-65" dirty="0">
                <a:latin typeface="Times New Roman"/>
                <a:cs typeface="Times New Roman"/>
              </a:rPr>
              <a:t> </a:t>
            </a:r>
            <a:r>
              <a:rPr sz="2600" spc="-160" dirty="0">
                <a:latin typeface="Times New Roman"/>
                <a:cs typeface="Times New Roman"/>
              </a:rPr>
              <a:t>specify</a:t>
            </a:r>
            <a:r>
              <a:rPr sz="2600" spc="-65" dirty="0">
                <a:latin typeface="Times New Roman"/>
                <a:cs typeface="Times New Roman"/>
              </a:rPr>
              <a:t> </a:t>
            </a:r>
            <a:r>
              <a:rPr sz="2600" spc="-100" dirty="0">
                <a:latin typeface="Times New Roman"/>
                <a:cs typeface="Times New Roman"/>
              </a:rPr>
              <a:t>recipients</a:t>
            </a:r>
            <a:r>
              <a:rPr sz="2600" spc="-80" dirty="0">
                <a:latin typeface="Times New Roman"/>
                <a:cs typeface="Times New Roman"/>
              </a:rPr>
              <a:t> </a:t>
            </a:r>
            <a:r>
              <a:rPr sz="2600" spc="-40" dirty="0">
                <a:latin typeface="Times New Roman"/>
                <a:cs typeface="Times New Roman"/>
              </a:rPr>
              <a:t>or</a:t>
            </a:r>
            <a:r>
              <a:rPr sz="2600" spc="-65" dirty="0">
                <a:latin typeface="Times New Roman"/>
                <a:cs typeface="Times New Roman"/>
              </a:rPr>
              <a:t> </a:t>
            </a:r>
            <a:r>
              <a:rPr sz="2600" spc="-180" dirty="0">
                <a:latin typeface="Times New Roman"/>
                <a:cs typeface="Times New Roman"/>
              </a:rPr>
              <a:t>avoid </a:t>
            </a:r>
            <a:r>
              <a:rPr sz="2600" spc="-635" dirty="0">
                <a:latin typeface="Times New Roman"/>
                <a:cs typeface="Times New Roman"/>
              </a:rPr>
              <a:t> </a:t>
            </a:r>
            <a:r>
              <a:rPr sz="2600" spc="-150" dirty="0">
                <a:latin typeface="Times New Roman"/>
                <a:cs typeface="Times New Roman"/>
              </a:rPr>
              <a:t>de</a:t>
            </a:r>
            <a:r>
              <a:rPr sz="2600" spc="-130" dirty="0">
                <a:latin typeface="Times New Roman"/>
                <a:cs typeface="Times New Roman"/>
              </a:rPr>
              <a:t>f</a:t>
            </a:r>
            <a:r>
              <a:rPr sz="2600" spc="-165" dirty="0">
                <a:latin typeface="Times New Roman"/>
                <a:cs typeface="Times New Roman"/>
              </a:rPr>
              <a:t>au</a:t>
            </a:r>
            <a:r>
              <a:rPr sz="2600" spc="-105" dirty="0">
                <a:latin typeface="Times New Roman"/>
                <a:cs typeface="Times New Roman"/>
              </a:rPr>
              <a:t>l</a:t>
            </a:r>
            <a:r>
              <a:rPr sz="2600" spc="35" dirty="0">
                <a:latin typeface="Times New Roman"/>
                <a:cs typeface="Times New Roman"/>
              </a:rPr>
              <a:t>t</a:t>
            </a:r>
            <a:r>
              <a:rPr sz="2600" spc="-65" dirty="0">
                <a:latin typeface="Times New Roman"/>
                <a:cs typeface="Times New Roman"/>
              </a:rPr>
              <a:t> b</a:t>
            </a:r>
            <a:r>
              <a:rPr sz="2600" spc="-70" dirty="0">
                <a:latin typeface="Times New Roman"/>
                <a:cs typeface="Times New Roman"/>
              </a:rPr>
              <a:t>r</a:t>
            </a:r>
            <a:r>
              <a:rPr sz="2600" spc="-140" dirty="0">
                <a:latin typeface="Times New Roman"/>
                <a:cs typeface="Times New Roman"/>
              </a:rPr>
              <a:t>oa</a:t>
            </a:r>
            <a:r>
              <a:rPr sz="2600" spc="-160" dirty="0">
                <a:latin typeface="Times New Roman"/>
                <a:cs typeface="Times New Roman"/>
              </a:rPr>
              <a:t>d</a:t>
            </a:r>
            <a:r>
              <a:rPr sz="2600" spc="-180" dirty="0">
                <a:latin typeface="Times New Roman"/>
                <a:cs typeface="Times New Roman"/>
              </a:rPr>
              <a:t>c</a:t>
            </a:r>
            <a:r>
              <a:rPr sz="2600" spc="-190" dirty="0">
                <a:latin typeface="Times New Roman"/>
                <a:cs typeface="Times New Roman"/>
              </a:rPr>
              <a:t>a</a:t>
            </a:r>
            <a:r>
              <a:rPr sz="2600" spc="-80" dirty="0">
                <a:latin typeface="Times New Roman"/>
                <a:cs typeface="Times New Roman"/>
              </a:rPr>
              <a:t>st</a:t>
            </a:r>
            <a:r>
              <a:rPr sz="2600" spc="-60" dirty="0">
                <a:latin typeface="Times New Roman"/>
                <a:cs typeface="Times New Roman"/>
              </a:rPr>
              <a:t> </a:t>
            </a:r>
            <a:r>
              <a:rPr sz="2600" spc="-145" dirty="0">
                <a:latin typeface="Times New Roman"/>
                <a:cs typeface="Times New Roman"/>
              </a:rPr>
              <a:t>ap</a:t>
            </a:r>
            <a:r>
              <a:rPr sz="2600" spc="-160" dirty="0">
                <a:latin typeface="Times New Roman"/>
                <a:cs typeface="Times New Roman"/>
              </a:rPr>
              <a:t>p</a:t>
            </a:r>
            <a:r>
              <a:rPr sz="2600" spc="5" dirty="0">
                <a:latin typeface="Times New Roman"/>
                <a:cs typeface="Times New Roman"/>
              </a:rPr>
              <a:t>r</a:t>
            </a:r>
            <a:r>
              <a:rPr sz="2600" spc="-160" dirty="0">
                <a:latin typeface="Times New Roman"/>
                <a:cs typeface="Times New Roman"/>
              </a:rPr>
              <a:t>oa</a:t>
            </a:r>
            <a:r>
              <a:rPr sz="2600" spc="-120" dirty="0">
                <a:latin typeface="Times New Roman"/>
                <a:cs typeface="Times New Roman"/>
              </a:rPr>
              <a:t>c</a:t>
            </a:r>
            <a:r>
              <a:rPr sz="2600" spc="-165" dirty="0">
                <a:latin typeface="Times New Roman"/>
                <a:cs typeface="Times New Roman"/>
              </a:rPr>
              <a:t>he</a:t>
            </a:r>
            <a:r>
              <a:rPr sz="2600" spc="-185" dirty="0">
                <a:latin typeface="Times New Roman"/>
                <a:cs typeface="Times New Roman"/>
              </a:rPr>
              <a:t>s</a:t>
            </a:r>
            <a:r>
              <a:rPr sz="2600" spc="110" dirty="0">
                <a:latin typeface="Times New Roman"/>
                <a:cs typeface="Times New Roman"/>
              </a:rPr>
              <a:t>.</a:t>
            </a:r>
            <a:endParaRPr sz="2600" dirty="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477125" cy="3348990"/>
          </a:xfrm>
          <a:prstGeom prst="rect">
            <a:avLst/>
          </a:prstGeom>
        </p:spPr>
        <p:txBody>
          <a:bodyPr vert="horz" wrap="square" lIns="0" tIns="13335" rIns="0" bIns="0" rtlCol="0">
            <a:spAutoFit/>
          </a:bodyPr>
          <a:lstStyle/>
          <a:p>
            <a:pPr marL="285115" marR="420370" indent="-273050" algn="just">
              <a:lnSpc>
                <a:spcPct val="100000"/>
              </a:lnSpc>
              <a:spcBef>
                <a:spcPts val="105"/>
              </a:spcBef>
              <a:buClr>
                <a:srgbClr val="D24717"/>
              </a:buClr>
              <a:buSzPct val="84615"/>
              <a:buFont typeface="Segoe UI Symbol"/>
              <a:buChar char="⚫"/>
              <a:tabLst>
                <a:tab pos="285750" algn="l"/>
              </a:tabLst>
            </a:pPr>
            <a:r>
              <a:rPr sz="2600" spc="-130" dirty="0">
                <a:latin typeface="Times New Roman"/>
                <a:cs typeface="Times New Roman"/>
              </a:rPr>
              <a:t>The </a:t>
            </a:r>
            <a:r>
              <a:rPr sz="2600" spc="-60" dirty="0">
                <a:latin typeface="Times New Roman"/>
                <a:cs typeface="Times New Roman"/>
              </a:rPr>
              <a:t>structure </a:t>
            </a:r>
            <a:r>
              <a:rPr sz="2600" spc="-145" dirty="0">
                <a:latin typeface="Times New Roman"/>
                <a:cs typeface="Times New Roman"/>
              </a:rPr>
              <a:t>and </a:t>
            </a:r>
            <a:r>
              <a:rPr sz="2600" spc="-95" dirty="0">
                <a:latin typeface="Times New Roman"/>
                <a:cs typeface="Times New Roman"/>
              </a:rPr>
              <a:t>operation </a:t>
            </a:r>
            <a:r>
              <a:rPr sz="2600" spc="-150" dirty="0">
                <a:latin typeface="Times New Roman"/>
                <a:cs typeface="Times New Roman"/>
              </a:rPr>
              <a:t>of </a:t>
            </a:r>
            <a:r>
              <a:rPr sz="2600" spc="-110" dirty="0">
                <a:latin typeface="Times New Roman"/>
                <a:cs typeface="Times New Roman"/>
              </a:rPr>
              <a:t>most </a:t>
            </a:r>
            <a:r>
              <a:rPr sz="2600" spc="-150" dirty="0">
                <a:latin typeface="Times New Roman"/>
                <a:cs typeface="Times New Roman"/>
              </a:rPr>
              <a:t>of </a:t>
            </a:r>
            <a:r>
              <a:rPr sz="2600" spc="-105" dirty="0">
                <a:latin typeface="Times New Roman"/>
                <a:cs typeface="Times New Roman"/>
              </a:rPr>
              <a:t>these </a:t>
            </a:r>
            <a:r>
              <a:rPr sz="2600" spc="-100" dirty="0">
                <a:latin typeface="Times New Roman"/>
                <a:cs typeface="Times New Roman"/>
              </a:rPr>
              <a:t>protocols </a:t>
            </a:r>
            <a:r>
              <a:rPr sz="2600" spc="-165" dirty="0">
                <a:latin typeface="Times New Roman"/>
                <a:cs typeface="Times New Roman"/>
              </a:rPr>
              <a:t>is </a:t>
            </a:r>
            <a:r>
              <a:rPr sz="2600" spc="-160" dirty="0">
                <a:latin typeface="Times New Roman"/>
                <a:cs typeface="Times New Roman"/>
              </a:rPr>
              <a:t> </a:t>
            </a:r>
            <a:r>
              <a:rPr sz="2600" b="1" spc="-180" dirty="0">
                <a:latin typeface="Times New Roman"/>
                <a:cs typeface="Times New Roman"/>
              </a:rPr>
              <a:t>o</a:t>
            </a:r>
            <a:r>
              <a:rPr sz="2600" b="1" spc="-135" dirty="0">
                <a:latin typeface="Times New Roman"/>
                <a:cs typeface="Times New Roman"/>
              </a:rPr>
              <a:t>f</a:t>
            </a:r>
            <a:r>
              <a:rPr sz="2600" b="1" spc="-55" dirty="0">
                <a:latin typeface="Times New Roman"/>
                <a:cs typeface="Times New Roman"/>
              </a:rPr>
              <a:t>ten</a:t>
            </a:r>
            <a:r>
              <a:rPr sz="2600" b="1" spc="-80" dirty="0">
                <a:latin typeface="Times New Roman"/>
                <a:cs typeface="Times New Roman"/>
              </a:rPr>
              <a:t> </a:t>
            </a:r>
            <a:r>
              <a:rPr sz="2600" b="1" spc="-110" dirty="0">
                <a:latin typeface="Times New Roman"/>
                <a:cs typeface="Times New Roman"/>
              </a:rPr>
              <a:t>p</a:t>
            </a:r>
            <a:r>
              <a:rPr sz="2600" b="1" spc="-125" dirty="0">
                <a:latin typeface="Times New Roman"/>
                <a:cs typeface="Times New Roman"/>
              </a:rPr>
              <a:t>u</a:t>
            </a:r>
            <a:r>
              <a:rPr sz="2600" b="1" spc="-175" dirty="0">
                <a:latin typeface="Times New Roman"/>
                <a:cs typeface="Times New Roman"/>
              </a:rPr>
              <a:t>b</a:t>
            </a:r>
            <a:r>
              <a:rPr sz="2600" b="1" spc="-130" dirty="0">
                <a:latin typeface="Times New Roman"/>
                <a:cs typeface="Times New Roman"/>
              </a:rPr>
              <a:t>lic</a:t>
            </a:r>
            <a:r>
              <a:rPr sz="2600" b="1" spc="-165" dirty="0">
                <a:latin typeface="Times New Roman"/>
                <a:cs typeface="Times New Roman"/>
              </a:rPr>
              <a:t>l</a:t>
            </a:r>
            <a:r>
              <a:rPr sz="2600" b="1" spc="-215" dirty="0">
                <a:latin typeface="Times New Roman"/>
                <a:cs typeface="Times New Roman"/>
              </a:rPr>
              <a:t>y</a:t>
            </a:r>
            <a:r>
              <a:rPr sz="2600" b="1" spc="-65" dirty="0">
                <a:latin typeface="Times New Roman"/>
                <a:cs typeface="Times New Roman"/>
              </a:rPr>
              <a:t> </a:t>
            </a:r>
            <a:r>
              <a:rPr sz="2600" b="1" spc="-290" dirty="0">
                <a:latin typeface="Times New Roman"/>
                <a:cs typeface="Times New Roman"/>
              </a:rPr>
              <a:t>a</a:t>
            </a:r>
            <a:r>
              <a:rPr sz="2600" b="1" spc="-260" dirty="0">
                <a:latin typeface="Times New Roman"/>
                <a:cs typeface="Times New Roman"/>
              </a:rPr>
              <a:t>v</a:t>
            </a:r>
            <a:r>
              <a:rPr sz="2600" b="1" spc="-150" dirty="0">
                <a:latin typeface="Times New Roman"/>
                <a:cs typeface="Times New Roman"/>
              </a:rPr>
              <a:t>aila</a:t>
            </a:r>
            <a:r>
              <a:rPr sz="2600" b="1" spc="-245" dirty="0">
                <a:latin typeface="Times New Roman"/>
                <a:cs typeface="Times New Roman"/>
              </a:rPr>
              <a:t>b</a:t>
            </a:r>
            <a:r>
              <a:rPr sz="2600" b="1" spc="-80" dirty="0">
                <a:latin typeface="Times New Roman"/>
                <a:cs typeface="Times New Roman"/>
              </a:rPr>
              <a:t>l</a:t>
            </a:r>
            <a:r>
              <a:rPr sz="2600" b="1" spc="-175" dirty="0">
                <a:latin typeface="Times New Roman"/>
                <a:cs typeface="Times New Roman"/>
              </a:rPr>
              <a:t>e</a:t>
            </a:r>
            <a:r>
              <a:rPr sz="2600" b="1" spc="110" dirty="0">
                <a:latin typeface="Times New Roman"/>
                <a:cs typeface="Times New Roman"/>
              </a:rPr>
              <a:t>.</a:t>
            </a:r>
            <a:endParaRPr sz="2600" b="1" dirty="0">
              <a:latin typeface="Times New Roman"/>
              <a:cs typeface="Times New Roman"/>
            </a:endParaRPr>
          </a:p>
          <a:p>
            <a:pPr marL="285115" marR="220345" indent="-273050" algn="just">
              <a:lnSpc>
                <a:spcPct val="100000"/>
              </a:lnSpc>
              <a:spcBef>
                <a:spcPts val="600"/>
              </a:spcBef>
              <a:buClr>
                <a:srgbClr val="D24717"/>
              </a:buClr>
              <a:buSzPct val="84615"/>
              <a:buFont typeface="Segoe UI Symbol"/>
              <a:buChar char="⚫"/>
              <a:tabLst>
                <a:tab pos="285750" algn="l"/>
              </a:tabLst>
            </a:pPr>
            <a:r>
              <a:rPr sz="2600" spc="-110" dirty="0">
                <a:latin typeface="Times New Roman"/>
                <a:cs typeface="Times New Roman"/>
              </a:rPr>
              <a:t>While </a:t>
            </a:r>
            <a:r>
              <a:rPr sz="2600" spc="-120" dirty="0">
                <a:latin typeface="Times New Roman"/>
                <a:cs typeface="Times New Roman"/>
              </a:rPr>
              <a:t>they </a:t>
            </a:r>
            <a:r>
              <a:rPr sz="2600" spc="-229" dirty="0">
                <a:latin typeface="Times New Roman"/>
                <a:cs typeface="Times New Roman"/>
              </a:rPr>
              <a:t>may </a:t>
            </a:r>
            <a:r>
              <a:rPr sz="2600" spc="-204" dirty="0">
                <a:latin typeface="Times New Roman"/>
                <a:cs typeface="Times New Roman"/>
              </a:rPr>
              <a:t>have </a:t>
            </a:r>
            <a:r>
              <a:rPr sz="2600" spc="-110" dirty="0">
                <a:latin typeface="Times New Roman"/>
                <a:cs typeface="Times New Roman"/>
              </a:rPr>
              <a:t>been </a:t>
            </a:r>
            <a:r>
              <a:rPr sz="2600" spc="-100" dirty="0">
                <a:latin typeface="Times New Roman"/>
                <a:cs typeface="Times New Roman"/>
              </a:rPr>
              <a:t>originated </a:t>
            </a:r>
            <a:r>
              <a:rPr sz="2600" spc="-200" dirty="0">
                <a:latin typeface="Times New Roman"/>
                <a:cs typeface="Times New Roman"/>
              </a:rPr>
              <a:t>by </a:t>
            </a:r>
            <a:r>
              <a:rPr sz="2600" spc="-204" dirty="0">
                <a:latin typeface="Times New Roman"/>
                <a:cs typeface="Times New Roman"/>
              </a:rPr>
              <a:t>a </a:t>
            </a:r>
            <a:r>
              <a:rPr sz="2600" spc="-105" dirty="0">
                <a:latin typeface="Times New Roman"/>
                <a:cs typeface="Times New Roman"/>
              </a:rPr>
              <a:t>private </a:t>
            </a:r>
            <a:r>
              <a:rPr sz="2600" spc="-55" dirty="0">
                <a:latin typeface="Times New Roman"/>
                <a:cs typeface="Times New Roman"/>
              </a:rPr>
              <a:t>firm, </a:t>
            </a:r>
            <a:r>
              <a:rPr sz="2600" spc="-95" dirty="0">
                <a:latin typeface="Times New Roman"/>
                <a:cs typeface="Times New Roman"/>
              </a:rPr>
              <a:t>for </a:t>
            </a:r>
            <a:r>
              <a:rPr sz="2600" spc="-9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75" dirty="0">
                <a:latin typeface="Times New Roman"/>
                <a:cs typeface="Times New Roman"/>
              </a:rPr>
              <a:t>sa</a:t>
            </a:r>
            <a:r>
              <a:rPr sz="2600" spc="-254" dirty="0">
                <a:latin typeface="Times New Roman"/>
                <a:cs typeface="Times New Roman"/>
              </a:rPr>
              <a:t>k</a:t>
            </a:r>
            <a:r>
              <a:rPr sz="2600" spc="-100" dirty="0">
                <a:latin typeface="Times New Roman"/>
                <a:cs typeface="Times New Roman"/>
              </a:rPr>
              <a:t>e</a:t>
            </a:r>
            <a:r>
              <a:rPr sz="2600" spc="-7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55" dirty="0">
                <a:latin typeface="Times New Roman"/>
                <a:cs typeface="Times New Roman"/>
              </a:rPr>
              <a:t>inte</a:t>
            </a:r>
            <a:r>
              <a:rPr sz="2600" spc="-75" dirty="0">
                <a:latin typeface="Times New Roman"/>
                <a:cs typeface="Times New Roman"/>
              </a:rPr>
              <a:t>r</a:t>
            </a:r>
            <a:r>
              <a:rPr sz="2600" spc="-110" dirty="0">
                <a:latin typeface="Times New Roman"/>
                <a:cs typeface="Times New Roman"/>
              </a:rPr>
              <a:t>o</a:t>
            </a:r>
            <a:r>
              <a:rPr sz="2600" spc="-125" dirty="0">
                <a:latin typeface="Times New Roman"/>
                <a:cs typeface="Times New Roman"/>
              </a:rPr>
              <a:t>p</a:t>
            </a:r>
            <a:r>
              <a:rPr sz="2600" spc="-90" dirty="0">
                <a:latin typeface="Times New Roman"/>
                <a:cs typeface="Times New Roman"/>
              </a:rPr>
              <a:t>erabilit</a:t>
            </a:r>
            <a:r>
              <a:rPr sz="2600" spc="-490" dirty="0">
                <a:latin typeface="Times New Roman"/>
                <a:cs typeface="Times New Roman"/>
              </a:rPr>
              <a:t>y</a:t>
            </a:r>
            <a:r>
              <a:rPr sz="2600" spc="110" dirty="0">
                <a:latin typeface="Times New Roman"/>
                <a:cs typeface="Times New Roman"/>
              </a:rPr>
              <a:t>,</a:t>
            </a:r>
            <a:r>
              <a:rPr sz="2600" spc="-155" dirty="0">
                <a:latin typeface="Times New Roman"/>
                <a:cs typeface="Times New Roman"/>
              </a:rPr>
              <a:t> </a:t>
            </a:r>
            <a:r>
              <a:rPr sz="2600" spc="-70" dirty="0">
                <a:latin typeface="Times New Roman"/>
                <a:cs typeface="Times New Roman"/>
              </a:rPr>
              <a:t>th</a:t>
            </a:r>
            <a:r>
              <a:rPr sz="2600" spc="-125" dirty="0">
                <a:latin typeface="Times New Roman"/>
                <a:cs typeface="Times New Roman"/>
              </a:rPr>
              <a:t>e</a:t>
            </a:r>
            <a:r>
              <a:rPr sz="2600" spc="-215" dirty="0">
                <a:latin typeface="Times New Roman"/>
                <a:cs typeface="Times New Roman"/>
              </a:rPr>
              <a:t>y</a:t>
            </a:r>
            <a:r>
              <a:rPr sz="2600" spc="-65" dirty="0">
                <a:latin typeface="Times New Roman"/>
                <a:cs typeface="Times New Roman"/>
              </a:rPr>
              <a:t> </a:t>
            </a:r>
            <a:r>
              <a:rPr sz="2600" spc="-105" dirty="0">
                <a:latin typeface="Times New Roman"/>
                <a:cs typeface="Times New Roman"/>
              </a:rPr>
              <a:t>ar</a:t>
            </a:r>
            <a:r>
              <a:rPr sz="2600" spc="-100" dirty="0">
                <a:latin typeface="Times New Roman"/>
                <a:cs typeface="Times New Roman"/>
              </a:rPr>
              <a:t>e</a:t>
            </a:r>
            <a:r>
              <a:rPr sz="2600" spc="-75" dirty="0">
                <a:latin typeface="Times New Roman"/>
                <a:cs typeface="Times New Roman"/>
              </a:rPr>
              <a:t> </a:t>
            </a:r>
            <a:r>
              <a:rPr sz="2600" spc="-65" dirty="0">
                <a:latin typeface="Times New Roman"/>
                <a:cs typeface="Times New Roman"/>
              </a:rPr>
              <a:t>t</a:t>
            </a:r>
            <a:r>
              <a:rPr sz="2600" spc="-130" dirty="0">
                <a:latin typeface="Times New Roman"/>
                <a:cs typeface="Times New Roman"/>
              </a:rPr>
              <a:t>y</a:t>
            </a:r>
            <a:r>
              <a:rPr sz="2600" spc="-145" dirty="0">
                <a:latin typeface="Times New Roman"/>
                <a:cs typeface="Times New Roman"/>
              </a:rPr>
              <a:t>pic</a:t>
            </a:r>
            <a:r>
              <a:rPr sz="2600" spc="-175" dirty="0">
                <a:latin typeface="Times New Roman"/>
                <a:cs typeface="Times New Roman"/>
              </a:rPr>
              <a:t>a</a:t>
            </a:r>
            <a:r>
              <a:rPr sz="2600" spc="-105" dirty="0">
                <a:latin typeface="Times New Roman"/>
                <a:cs typeface="Times New Roman"/>
              </a:rPr>
              <a:t>l</a:t>
            </a:r>
            <a:r>
              <a:rPr sz="2600" spc="-155" dirty="0">
                <a:latin typeface="Times New Roman"/>
                <a:cs typeface="Times New Roman"/>
              </a:rPr>
              <a:t>l</a:t>
            </a:r>
            <a:r>
              <a:rPr sz="2600" spc="-215" dirty="0">
                <a:latin typeface="Times New Roman"/>
                <a:cs typeface="Times New Roman"/>
              </a:rPr>
              <a:t>y</a:t>
            </a:r>
            <a:r>
              <a:rPr sz="2600" spc="-50" dirty="0">
                <a:latin typeface="Times New Roman"/>
                <a:cs typeface="Times New Roman"/>
              </a:rPr>
              <a:t> </a:t>
            </a:r>
            <a:r>
              <a:rPr sz="2600" spc="-110" dirty="0">
                <a:latin typeface="Times New Roman"/>
                <a:cs typeface="Times New Roman"/>
              </a:rPr>
              <a:t>p</a:t>
            </a:r>
            <a:r>
              <a:rPr sz="2600" spc="-125" dirty="0">
                <a:latin typeface="Times New Roman"/>
                <a:cs typeface="Times New Roman"/>
              </a:rPr>
              <a:t>u</a:t>
            </a:r>
            <a:r>
              <a:rPr sz="2600" spc="-175" dirty="0">
                <a:latin typeface="Times New Roman"/>
                <a:cs typeface="Times New Roman"/>
              </a:rPr>
              <a:t>b</a:t>
            </a:r>
            <a:r>
              <a:rPr sz="2600" spc="-130" dirty="0">
                <a:latin typeface="Times New Roman"/>
                <a:cs typeface="Times New Roman"/>
              </a:rPr>
              <a:t>lishe</a:t>
            </a:r>
            <a:r>
              <a:rPr sz="2600" spc="-165" dirty="0">
                <a:latin typeface="Times New Roman"/>
                <a:cs typeface="Times New Roman"/>
              </a:rPr>
              <a:t>d</a:t>
            </a:r>
            <a:r>
              <a:rPr sz="2600" spc="-80" dirty="0">
                <a:latin typeface="Times New Roman"/>
                <a:cs typeface="Times New Roman"/>
              </a:rPr>
              <a:t> </a:t>
            </a:r>
            <a:r>
              <a:rPr sz="2600" spc="-120" dirty="0">
                <a:latin typeface="Times New Roman"/>
                <a:cs typeface="Times New Roman"/>
              </a:rPr>
              <a:t>f</a:t>
            </a:r>
            <a:r>
              <a:rPr sz="2600" spc="-190" dirty="0">
                <a:latin typeface="Times New Roman"/>
                <a:cs typeface="Times New Roman"/>
              </a:rPr>
              <a:t>o</a:t>
            </a:r>
            <a:r>
              <a:rPr sz="2600" spc="25" dirty="0">
                <a:latin typeface="Times New Roman"/>
                <a:cs typeface="Times New Roman"/>
              </a:rPr>
              <a:t>r  </a:t>
            </a:r>
            <a:r>
              <a:rPr sz="2600" spc="-80" dirty="0">
                <a:latin typeface="Times New Roman"/>
                <a:cs typeface="Times New Roman"/>
              </a:rPr>
              <a:t>others</a:t>
            </a:r>
            <a:r>
              <a:rPr sz="2600" spc="-70"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85" dirty="0">
                <a:latin typeface="Times New Roman"/>
                <a:cs typeface="Times New Roman"/>
              </a:rPr>
              <a:t>implement.</a:t>
            </a:r>
            <a:endParaRPr sz="2600" dirty="0">
              <a:latin typeface="Times New Roman"/>
              <a:cs typeface="Times New Roman"/>
            </a:endParaRPr>
          </a:p>
          <a:p>
            <a:pPr marL="285115" marR="5080" indent="-273050">
              <a:lnSpc>
                <a:spcPct val="100000"/>
              </a:lnSpc>
              <a:spcBef>
                <a:spcPts val="605"/>
              </a:spcBef>
              <a:buClr>
                <a:srgbClr val="D24717"/>
              </a:buClr>
              <a:buSzPct val="84615"/>
              <a:buFont typeface="Segoe UI Symbol"/>
              <a:buChar char="⚫"/>
              <a:tabLst>
                <a:tab pos="285750" algn="l"/>
              </a:tabLst>
            </a:pPr>
            <a:r>
              <a:rPr sz="2600" spc="-100" dirty="0">
                <a:latin typeface="Times New Roman"/>
                <a:cs typeface="Times New Roman"/>
              </a:rPr>
              <a:t>Thus, </a:t>
            </a:r>
            <a:r>
              <a:rPr sz="2600" spc="-45" dirty="0">
                <a:latin typeface="Times New Roman"/>
                <a:cs typeface="Times New Roman"/>
              </a:rPr>
              <a:t>it </a:t>
            </a:r>
            <a:r>
              <a:rPr sz="2600" spc="-135" dirty="0">
                <a:latin typeface="Times New Roman"/>
                <a:cs typeface="Times New Roman"/>
              </a:rPr>
              <a:t>becomes </a:t>
            </a:r>
            <a:r>
              <a:rPr sz="2600" spc="-204" dirty="0">
                <a:latin typeface="Times New Roman"/>
                <a:cs typeface="Times New Roman"/>
              </a:rPr>
              <a:t>a</a:t>
            </a:r>
            <a:r>
              <a:rPr sz="2600" spc="-200" dirty="0">
                <a:latin typeface="Times New Roman"/>
                <a:cs typeface="Times New Roman"/>
              </a:rPr>
              <a:t> </a:t>
            </a:r>
            <a:r>
              <a:rPr sz="2600" spc="-125" dirty="0">
                <a:latin typeface="Times New Roman"/>
                <a:cs typeface="Times New Roman"/>
              </a:rPr>
              <a:t>relatively </a:t>
            </a:r>
            <a:r>
              <a:rPr sz="2600" spc="-130" dirty="0">
                <a:latin typeface="Times New Roman"/>
                <a:cs typeface="Times New Roman"/>
              </a:rPr>
              <a:t>simple </a:t>
            </a:r>
            <a:r>
              <a:rPr sz="2600" spc="-70" dirty="0">
                <a:latin typeface="Times New Roman"/>
                <a:cs typeface="Times New Roman"/>
              </a:rPr>
              <a:t>matter </a:t>
            </a:r>
            <a:r>
              <a:rPr sz="2600" spc="-35" dirty="0">
                <a:latin typeface="Times New Roman"/>
                <a:cs typeface="Times New Roman"/>
              </a:rPr>
              <a:t>to </a:t>
            </a:r>
            <a:r>
              <a:rPr sz="2600" spc="-125" dirty="0">
                <a:latin typeface="Times New Roman"/>
                <a:cs typeface="Times New Roman"/>
              </a:rPr>
              <a:t>compromise </a:t>
            </a:r>
            <a:r>
              <a:rPr sz="2600" spc="-120" dirty="0">
                <a:latin typeface="Times New Roman"/>
                <a:cs typeface="Times New Roman"/>
              </a:rPr>
              <a:t> </a:t>
            </a:r>
            <a:r>
              <a:rPr sz="2600" spc="-75" dirty="0">
                <a:latin typeface="Times New Roman"/>
                <a:cs typeface="Times New Roman"/>
              </a:rPr>
              <a:t>the</a:t>
            </a:r>
            <a:r>
              <a:rPr sz="2600" spc="-55" dirty="0">
                <a:latin typeface="Times New Roman"/>
                <a:cs typeface="Times New Roman"/>
              </a:rPr>
              <a:t> </a:t>
            </a:r>
            <a:r>
              <a:rPr sz="2600" spc="-100" dirty="0">
                <a:latin typeface="Times New Roman"/>
                <a:cs typeface="Times New Roman"/>
              </a:rPr>
              <a:t>protocols</a:t>
            </a:r>
            <a:r>
              <a:rPr sz="2600" spc="-55" dirty="0">
                <a:latin typeface="Times New Roman"/>
                <a:cs typeface="Times New Roman"/>
              </a:rPr>
              <a:t> </a:t>
            </a:r>
            <a:r>
              <a:rPr sz="2600" spc="-140" dirty="0">
                <a:latin typeface="Times New Roman"/>
                <a:cs typeface="Times New Roman"/>
              </a:rPr>
              <a:t>themselves</a:t>
            </a:r>
            <a:r>
              <a:rPr sz="2600" spc="-60" dirty="0">
                <a:latin typeface="Times New Roman"/>
                <a:cs typeface="Times New Roman"/>
              </a:rPr>
              <a:t> </a:t>
            </a:r>
            <a:r>
              <a:rPr sz="2600" spc="-145" dirty="0">
                <a:latin typeface="Times New Roman"/>
                <a:cs typeface="Times New Roman"/>
              </a:rPr>
              <a:t>and</a:t>
            </a:r>
            <a:r>
              <a:rPr sz="2600" spc="-70" dirty="0">
                <a:latin typeface="Times New Roman"/>
                <a:cs typeface="Times New Roman"/>
              </a:rPr>
              <a:t> </a:t>
            </a:r>
            <a:r>
              <a:rPr sz="2600" spc="-90" dirty="0">
                <a:latin typeface="Times New Roman"/>
                <a:cs typeface="Times New Roman"/>
              </a:rPr>
              <a:t>introduce</a:t>
            </a:r>
            <a:r>
              <a:rPr sz="2600" spc="-55" dirty="0">
                <a:latin typeface="Times New Roman"/>
                <a:cs typeface="Times New Roman"/>
              </a:rPr>
              <a:t> </a:t>
            </a:r>
            <a:r>
              <a:rPr sz="2600" spc="-150" dirty="0">
                <a:latin typeface="Times New Roman"/>
                <a:cs typeface="Times New Roman"/>
              </a:rPr>
              <a:t>malicious</a:t>
            </a:r>
            <a:r>
              <a:rPr sz="2600" spc="-50" dirty="0">
                <a:latin typeface="Times New Roman"/>
                <a:cs typeface="Times New Roman"/>
              </a:rPr>
              <a:t> </a:t>
            </a:r>
            <a:r>
              <a:rPr sz="2600" spc="-100" dirty="0">
                <a:latin typeface="Times New Roman"/>
                <a:cs typeface="Times New Roman"/>
              </a:rPr>
              <a:t>actors</a:t>
            </a:r>
            <a:r>
              <a:rPr sz="2600" spc="-45" dirty="0">
                <a:latin typeface="Times New Roman"/>
                <a:cs typeface="Times New Roman"/>
              </a:rPr>
              <a:t> </a:t>
            </a:r>
            <a:r>
              <a:rPr sz="2600" spc="-85" dirty="0">
                <a:latin typeface="Times New Roman"/>
                <a:cs typeface="Times New Roman"/>
              </a:rPr>
              <a:t>that </a:t>
            </a:r>
            <a:r>
              <a:rPr sz="2600" spc="-635" dirty="0">
                <a:latin typeface="Times New Roman"/>
                <a:cs typeface="Times New Roman"/>
              </a:rPr>
              <a:t> </a:t>
            </a:r>
            <a:r>
              <a:rPr sz="2600" spc="-225" dirty="0">
                <a:latin typeface="Times New Roman"/>
                <a:cs typeface="Times New Roman"/>
              </a:rPr>
              <a:t>may</a:t>
            </a:r>
            <a:r>
              <a:rPr sz="2600" spc="-60" dirty="0">
                <a:latin typeface="Times New Roman"/>
                <a:cs typeface="Times New Roman"/>
              </a:rPr>
              <a:t> </a:t>
            </a:r>
            <a:r>
              <a:rPr sz="2600" spc="-135" dirty="0">
                <a:latin typeface="Times New Roman"/>
                <a:cs typeface="Times New Roman"/>
              </a:rPr>
              <a:t>use</a:t>
            </a:r>
            <a:r>
              <a:rPr sz="2600" spc="-80" dirty="0">
                <a:latin typeface="Times New Roman"/>
                <a:cs typeface="Times New Roman"/>
              </a:rPr>
              <a:t> </a:t>
            </a:r>
            <a:r>
              <a:rPr sz="2600" spc="-95" dirty="0">
                <a:latin typeface="Times New Roman"/>
                <a:cs typeface="Times New Roman"/>
              </a:rPr>
              <a:t>them</a:t>
            </a:r>
            <a:r>
              <a:rPr sz="2600" spc="-65"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125" dirty="0">
                <a:latin typeface="Times New Roman"/>
                <a:cs typeface="Times New Roman"/>
              </a:rPr>
              <a:t>compromise</a:t>
            </a:r>
            <a:r>
              <a:rPr sz="2600" spc="-65" dirty="0">
                <a:latin typeface="Times New Roman"/>
                <a:cs typeface="Times New Roman"/>
              </a:rPr>
              <a:t> </a:t>
            </a:r>
            <a:r>
              <a:rPr sz="2600" spc="-80" dirty="0">
                <a:latin typeface="Times New Roman"/>
                <a:cs typeface="Times New Roman"/>
              </a:rPr>
              <a:t>control</a:t>
            </a:r>
            <a:r>
              <a:rPr sz="2600" spc="-65" dirty="0">
                <a:latin typeface="Times New Roman"/>
                <a:cs typeface="Times New Roman"/>
              </a:rPr>
              <a:t> </a:t>
            </a:r>
            <a:r>
              <a:rPr sz="2600" spc="-150" dirty="0">
                <a:latin typeface="Times New Roman"/>
                <a:cs typeface="Times New Roman"/>
              </a:rPr>
              <a:t>systems</a:t>
            </a:r>
            <a:endParaRPr sz="2600" dirty="0">
              <a:latin typeface="Times New Roman"/>
              <a:cs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7593" y="903638"/>
            <a:ext cx="8032115" cy="5677194"/>
          </a:xfrm>
          <a:prstGeom prst="rect">
            <a:avLst/>
          </a:prstGeom>
        </p:spPr>
        <p:txBody>
          <a:bodyPr vert="horz" wrap="square" lIns="0" tIns="110489" rIns="0" bIns="0" rtlCol="0">
            <a:spAutoFit/>
          </a:bodyPr>
          <a:lstStyle/>
          <a:p>
            <a:pPr marL="12700">
              <a:lnSpc>
                <a:spcPct val="100000"/>
              </a:lnSpc>
              <a:spcBef>
                <a:spcPts val="869"/>
              </a:spcBef>
            </a:pPr>
            <a:r>
              <a:rPr spc="-30" dirty="0">
                <a:solidFill>
                  <a:srgbClr val="696363"/>
                </a:solidFill>
                <a:latin typeface="Franklin Gothic Medium"/>
                <a:cs typeface="Franklin Gothic Medium"/>
              </a:rPr>
              <a:t>Some</a:t>
            </a:r>
            <a:r>
              <a:rPr spc="-45" dirty="0">
                <a:solidFill>
                  <a:srgbClr val="696363"/>
                </a:solidFill>
                <a:latin typeface="Franklin Gothic Medium"/>
                <a:cs typeface="Franklin Gothic Medium"/>
              </a:rPr>
              <a:t> </a:t>
            </a:r>
            <a:r>
              <a:rPr spc="-40" dirty="0">
                <a:solidFill>
                  <a:srgbClr val="696363"/>
                </a:solidFill>
                <a:latin typeface="Franklin Gothic Medium"/>
                <a:cs typeface="Franklin Gothic Medium"/>
              </a:rPr>
              <a:t>common</a:t>
            </a:r>
            <a:r>
              <a:rPr spc="-35" dirty="0">
                <a:solidFill>
                  <a:srgbClr val="696363"/>
                </a:solidFill>
                <a:latin typeface="Franklin Gothic Medium"/>
                <a:cs typeface="Franklin Gothic Medium"/>
              </a:rPr>
              <a:t> </a:t>
            </a:r>
            <a:r>
              <a:rPr spc="-15" dirty="0">
                <a:solidFill>
                  <a:srgbClr val="696363"/>
                </a:solidFill>
                <a:latin typeface="Franklin Gothic Medium"/>
                <a:cs typeface="Franklin Gothic Medium"/>
              </a:rPr>
              <a:t>industrial</a:t>
            </a:r>
            <a:r>
              <a:rPr spc="-30" dirty="0">
                <a:solidFill>
                  <a:srgbClr val="696363"/>
                </a:solidFill>
                <a:latin typeface="Franklin Gothic Medium"/>
                <a:cs typeface="Franklin Gothic Medium"/>
              </a:rPr>
              <a:t> </a:t>
            </a:r>
            <a:r>
              <a:rPr spc="-10" dirty="0">
                <a:solidFill>
                  <a:srgbClr val="696363"/>
                </a:solidFill>
                <a:latin typeface="Franklin Gothic Medium"/>
                <a:cs typeface="Franklin Gothic Medium"/>
              </a:rPr>
              <a:t>protocols</a:t>
            </a:r>
            <a:r>
              <a:rPr spc="-35" dirty="0">
                <a:solidFill>
                  <a:srgbClr val="696363"/>
                </a:solidFill>
                <a:latin typeface="Franklin Gothic Medium"/>
                <a:cs typeface="Franklin Gothic Medium"/>
              </a:rPr>
              <a:t> </a:t>
            </a:r>
            <a:r>
              <a:rPr dirty="0">
                <a:solidFill>
                  <a:srgbClr val="696363"/>
                </a:solidFill>
                <a:latin typeface="Franklin Gothic Medium"/>
                <a:cs typeface="Franklin Gothic Medium"/>
              </a:rPr>
              <a:t>and</a:t>
            </a:r>
            <a:r>
              <a:rPr spc="-30" dirty="0">
                <a:solidFill>
                  <a:srgbClr val="696363"/>
                </a:solidFill>
                <a:latin typeface="Franklin Gothic Medium"/>
                <a:cs typeface="Franklin Gothic Medium"/>
              </a:rPr>
              <a:t> </a:t>
            </a:r>
            <a:r>
              <a:rPr spc="-15" dirty="0">
                <a:solidFill>
                  <a:srgbClr val="696363"/>
                </a:solidFill>
                <a:latin typeface="Franklin Gothic Medium"/>
                <a:cs typeface="Franklin Gothic Medium"/>
              </a:rPr>
              <a:t>their</a:t>
            </a:r>
            <a:r>
              <a:rPr spc="-30" dirty="0">
                <a:solidFill>
                  <a:srgbClr val="696363"/>
                </a:solidFill>
                <a:latin typeface="Franklin Gothic Medium"/>
                <a:cs typeface="Franklin Gothic Medium"/>
              </a:rPr>
              <a:t> </a:t>
            </a:r>
            <a:r>
              <a:rPr spc="-5" dirty="0">
                <a:solidFill>
                  <a:srgbClr val="696363"/>
                </a:solidFill>
                <a:latin typeface="Franklin Gothic Medium"/>
                <a:cs typeface="Franklin Gothic Medium"/>
              </a:rPr>
              <a:t>respective</a:t>
            </a:r>
            <a:r>
              <a:rPr spc="-35" dirty="0">
                <a:solidFill>
                  <a:srgbClr val="696363"/>
                </a:solidFill>
                <a:latin typeface="Franklin Gothic Medium"/>
                <a:cs typeface="Franklin Gothic Medium"/>
              </a:rPr>
              <a:t> </a:t>
            </a:r>
            <a:r>
              <a:rPr spc="-15" dirty="0">
                <a:solidFill>
                  <a:srgbClr val="696363"/>
                </a:solidFill>
                <a:latin typeface="Franklin Gothic Medium"/>
                <a:cs typeface="Franklin Gothic Medium"/>
              </a:rPr>
              <a:t>security</a:t>
            </a:r>
            <a:r>
              <a:rPr spc="-35" dirty="0">
                <a:solidFill>
                  <a:srgbClr val="696363"/>
                </a:solidFill>
                <a:latin typeface="Franklin Gothic Medium"/>
                <a:cs typeface="Franklin Gothic Medium"/>
              </a:rPr>
              <a:t> </a:t>
            </a:r>
            <a:r>
              <a:rPr dirty="0">
                <a:solidFill>
                  <a:srgbClr val="696363"/>
                </a:solidFill>
                <a:latin typeface="Franklin Gothic Medium"/>
                <a:cs typeface="Franklin Gothic Medium"/>
              </a:rPr>
              <a:t>concerns</a:t>
            </a:r>
            <a:endParaRPr dirty="0">
              <a:latin typeface="Franklin Gothic Medium"/>
              <a:cs typeface="Franklin Gothic Medium"/>
            </a:endParaRPr>
          </a:p>
          <a:p>
            <a:pPr marL="770890" indent="-273050">
              <a:lnSpc>
                <a:spcPct val="100000"/>
              </a:lnSpc>
              <a:spcBef>
                <a:spcPts val="1005"/>
              </a:spcBef>
              <a:buClr>
                <a:srgbClr val="D24717"/>
              </a:buClr>
              <a:buSzPct val="84615"/>
              <a:buFont typeface="Segoe UI Symbol"/>
              <a:buChar char="⚫"/>
              <a:tabLst>
                <a:tab pos="771525" algn="l"/>
              </a:tabLst>
            </a:pPr>
            <a:r>
              <a:rPr sz="2400" b="1" spc="-5" dirty="0" smtClean="0">
                <a:latin typeface="Times New Roman"/>
                <a:cs typeface="Times New Roman"/>
              </a:rPr>
              <a:t>Modbus</a:t>
            </a:r>
            <a:endParaRPr lang="en-IN" sz="2400" b="1" spc="-5" dirty="0" smtClean="0">
              <a:latin typeface="Times New Roman"/>
              <a:cs typeface="Times New Roman"/>
            </a:endParaRPr>
          </a:p>
          <a:p>
            <a:pPr marL="770890" indent="-273050" algn="just">
              <a:lnSpc>
                <a:spcPct val="100000"/>
              </a:lnSpc>
              <a:spcBef>
                <a:spcPts val="1005"/>
              </a:spcBef>
              <a:buClr>
                <a:srgbClr val="D24717"/>
              </a:buClr>
              <a:buSzPct val="84615"/>
              <a:buFont typeface="Segoe UI Symbol"/>
              <a:buChar char="⚫"/>
              <a:tabLst>
                <a:tab pos="771525" algn="l"/>
              </a:tabLst>
            </a:pPr>
            <a:r>
              <a:rPr lang="en-US" sz="2400" b="1" dirty="0">
                <a:latin typeface="Times New Roman" panose="02020603050405020304" pitchFamily="18" charset="0"/>
                <a:cs typeface="Times New Roman" panose="02020603050405020304" pitchFamily="18" charset="0"/>
              </a:rPr>
              <a:t>Modbus is used for transmitting information between devices that are connected to buses or networks over serial lines or Ethernet and, increasingly, using wireless.</a:t>
            </a:r>
            <a:endParaRPr sz="2400" b="1" dirty="0">
              <a:latin typeface="Times New Roman" panose="02020603050405020304" pitchFamily="18" charset="0"/>
              <a:cs typeface="Times New Roman" panose="02020603050405020304" pitchFamily="18" charset="0"/>
            </a:endParaRPr>
          </a:p>
          <a:p>
            <a:pPr marL="770890" marR="266065" indent="-273050" algn="just">
              <a:lnSpc>
                <a:spcPct val="100000"/>
              </a:lnSpc>
              <a:spcBef>
                <a:spcPts val="600"/>
              </a:spcBef>
              <a:buClr>
                <a:srgbClr val="D24717"/>
              </a:buClr>
              <a:buSzPct val="84615"/>
              <a:buFont typeface="Segoe UI Symbol"/>
              <a:buChar char="⚫"/>
              <a:tabLst>
                <a:tab pos="771525" algn="l"/>
              </a:tabLst>
            </a:pPr>
            <a:r>
              <a:rPr sz="2400" spc="-170" dirty="0">
                <a:latin typeface="Times New Roman"/>
                <a:cs typeface="Times New Roman"/>
              </a:rPr>
              <a:t>Modbus</a:t>
            </a:r>
            <a:r>
              <a:rPr sz="2400" spc="-80" dirty="0">
                <a:latin typeface="Times New Roman"/>
                <a:cs typeface="Times New Roman"/>
              </a:rPr>
              <a:t> </a:t>
            </a:r>
            <a:r>
              <a:rPr sz="2400" spc="-165" dirty="0">
                <a:latin typeface="Times New Roman"/>
                <a:cs typeface="Times New Roman"/>
              </a:rPr>
              <a:t>is</a:t>
            </a:r>
            <a:r>
              <a:rPr sz="2400" spc="-65" dirty="0">
                <a:latin typeface="Times New Roman"/>
                <a:cs typeface="Times New Roman"/>
              </a:rPr>
              <a:t> </a:t>
            </a:r>
            <a:r>
              <a:rPr sz="2400" spc="-150" dirty="0">
                <a:latin typeface="Times New Roman"/>
                <a:cs typeface="Times New Roman"/>
              </a:rPr>
              <a:t>commonly</a:t>
            </a:r>
            <a:r>
              <a:rPr sz="2400" spc="-65" dirty="0">
                <a:latin typeface="Times New Roman"/>
                <a:cs typeface="Times New Roman"/>
              </a:rPr>
              <a:t> </a:t>
            </a:r>
            <a:r>
              <a:rPr sz="2400" spc="-125" dirty="0">
                <a:latin typeface="Times New Roman"/>
                <a:cs typeface="Times New Roman"/>
              </a:rPr>
              <a:t>found</a:t>
            </a:r>
            <a:r>
              <a:rPr sz="2400" spc="-75" dirty="0">
                <a:latin typeface="Times New Roman"/>
                <a:cs typeface="Times New Roman"/>
              </a:rPr>
              <a:t> </a:t>
            </a:r>
            <a:r>
              <a:rPr sz="2400" spc="-120" dirty="0">
                <a:latin typeface="Times New Roman"/>
                <a:cs typeface="Times New Roman"/>
              </a:rPr>
              <a:t>in</a:t>
            </a:r>
            <a:r>
              <a:rPr sz="2400" spc="-65" dirty="0">
                <a:latin typeface="Times New Roman"/>
                <a:cs typeface="Times New Roman"/>
              </a:rPr>
              <a:t> </a:t>
            </a:r>
            <a:r>
              <a:rPr sz="2400" spc="-185" dirty="0">
                <a:latin typeface="Times New Roman"/>
                <a:cs typeface="Times New Roman"/>
              </a:rPr>
              <a:t>many</a:t>
            </a:r>
            <a:r>
              <a:rPr sz="2400" spc="-60" dirty="0">
                <a:latin typeface="Times New Roman"/>
                <a:cs typeface="Times New Roman"/>
              </a:rPr>
              <a:t> </a:t>
            </a:r>
            <a:r>
              <a:rPr sz="2400" spc="-80" dirty="0">
                <a:latin typeface="Times New Roman"/>
                <a:cs typeface="Times New Roman"/>
              </a:rPr>
              <a:t>industries,</a:t>
            </a:r>
            <a:r>
              <a:rPr sz="2400" spc="-170" dirty="0">
                <a:latin typeface="Times New Roman"/>
                <a:cs typeface="Times New Roman"/>
              </a:rPr>
              <a:t> </a:t>
            </a:r>
            <a:r>
              <a:rPr sz="2400" spc="-150" dirty="0">
                <a:latin typeface="Times New Roman"/>
                <a:cs typeface="Times New Roman"/>
              </a:rPr>
              <a:t>such</a:t>
            </a:r>
            <a:r>
              <a:rPr sz="2400" spc="-65" dirty="0">
                <a:latin typeface="Times New Roman"/>
                <a:cs typeface="Times New Roman"/>
              </a:rPr>
              <a:t> </a:t>
            </a:r>
            <a:r>
              <a:rPr sz="2400" spc="-204" dirty="0">
                <a:latin typeface="Times New Roman"/>
                <a:cs typeface="Times New Roman"/>
              </a:rPr>
              <a:t>as </a:t>
            </a:r>
            <a:r>
              <a:rPr sz="2400" spc="-200" dirty="0">
                <a:latin typeface="Times New Roman"/>
                <a:cs typeface="Times New Roman"/>
              </a:rPr>
              <a:t> </a:t>
            </a:r>
            <a:r>
              <a:rPr sz="2400" spc="-95" dirty="0">
                <a:latin typeface="Times New Roman"/>
                <a:cs typeface="Times New Roman"/>
              </a:rPr>
              <a:t>utilities </a:t>
            </a:r>
            <a:r>
              <a:rPr sz="2400" spc="-145" dirty="0">
                <a:latin typeface="Times New Roman"/>
                <a:cs typeface="Times New Roman"/>
              </a:rPr>
              <a:t>and </a:t>
            </a:r>
            <a:r>
              <a:rPr sz="2400" spc="-130" dirty="0">
                <a:latin typeface="Times New Roman"/>
                <a:cs typeface="Times New Roman"/>
              </a:rPr>
              <a:t>manufacturing </a:t>
            </a:r>
            <a:r>
              <a:rPr sz="2400" spc="-100" dirty="0">
                <a:latin typeface="Times New Roman"/>
                <a:cs typeface="Times New Roman"/>
              </a:rPr>
              <a:t>environments, </a:t>
            </a:r>
            <a:r>
              <a:rPr sz="2400" spc="-145" dirty="0">
                <a:latin typeface="Times New Roman"/>
                <a:cs typeface="Times New Roman"/>
              </a:rPr>
              <a:t>and </a:t>
            </a:r>
            <a:r>
              <a:rPr sz="2400" spc="-190" dirty="0">
                <a:latin typeface="Times New Roman"/>
                <a:cs typeface="Times New Roman"/>
              </a:rPr>
              <a:t>has</a:t>
            </a:r>
            <a:r>
              <a:rPr sz="2400" spc="-185" dirty="0">
                <a:latin typeface="Times New Roman"/>
                <a:cs typeface="Times New Roman"/>
              </a:rPr>
              <a:t> </a:t>
            </a:r>
            <a:r>
              <a:rPr sz="2400" spc="-100" dirty="0">
                <a:latin typeface="Times New Roman"/>
                <a:cs typeface="Times New Roman"/>
              </a:rPr>
              <a:t>multiple </a:t>
            </a:r>
            <a:r>
              <a:rPr sz="2400" spc="-635" dirty="0">
                <a:latin typeface="Times New Roman"/>
                <a:cs typeface="Times New Roman"/>
              </a:rPr>
              <a:t> </a:t>
            </a:r>
            <a:r>
              <a:rPr sz="2400" spc="-125" dirty="0">
                <a:latin typeface="Times New Roman"/>
                <a:cs typeface="Times New Roman"/>
              </a:rPr>
              <a:t>variants</a:t>
            </a:r>
            <a:r>
              <a:rPr sz="2400" spc="-65" dirty="0">
                <a:latin typeface="Times New Roman"/>
                <a:cs typeface="Times New Roman"/>
              </a:rPr>
              <a:t> </a:t>
            </a:r>
            <a:r>
              <a:rPr sz="2400" spc="-85" dirty="0">
                <a:latin typeface="Times New Roman"/>
                <a:cs typeface="Times New Roman"/>
              </a:rPr>
              <a:t>(for</a:t>
            </a:r>
            <a:r>
              <a:rPr sz="2400" spc="-70" dirty="0">
                <a:latin typeface="Times New Roman"/>
                <a:cs typeface="Times New Roman"/>
              </a:rPr>
              <a:t> </a:t>
            </a:r>
            <a:r>
              <a:rPr sz="2400" spc="-105" dirty="0">
                <a:latin typeface="Times New Roman"/>
                <a:cs typeface="Times New Roman"/>
              </a:rPr>
              <a:t>example,</a:t>
            </a:r>
            <a:r>
              <a:rPr sz="2400" spc="-180" dirty="0">
                <a:latin typeface="Times New Roman"/>
                <a:cs typeface="Times New Roman"/>
              </a:rPr>
              <a:t> </a:t>
            </a:r>
            <a:r>
              <a:rPr sz="2400" spc="-80" dirty="0">
                <a:latin typeface="Times New Roman"/>
                <a:cs typeface="Times New Roman"/>
              </a:rPr>
              <a:t>serial,</a:t>
            </a:r>
            <a:r>
              <a:rPr sz="2400" spc="-475" dirty="0">
                <a:latin typeface="Times New Roman"/>
                <a:cs typeface="Times New Roman"/>
              </a:rPr>
              <a:t> </a:t>
            </a:r>
            <a:r>
              <a:rPr sz="2400" spc="-15" dirty="0">
                <a:latin typeface="Times New Roman"/>
                <a:cs typeface="Times New Roman"/>
              </a:rPr>
              <a:t>TCP/IP).</a:t>
            </a:r>
            <a:endParaRPr sz="2400" dirty="0">
              <a:latin typeface="Times New Roman"/>
              <a:cs typeface="Times New Roman"/>
            </a:endParaRPr>
          </a:p>
          <a:p>
            <a:pPr marL="770890" marR="5080" indent="-273050">
              <a:lnSpc>
                <a:spcPct val="100000"/>
              </a:lnSpc>
              <a:spcBef>
                <a:spcPts val="605"/>
              </a:spcBef>
              <a:buClr>
                <a:srgbClr val="D24717"/>
              </a:buClr>
              <a:buSzPct val="84615"/>
              <a:buFont typeface="Segoe UI Symbol"/>
              <a:buChar char="⚫"/>
              <a:tabLst>
                <a:tab pos="771525" algn="l"/>
              </a:tabLst>
            </a:pPr>
            <a:r>
              <a:rPr sz="2400" spc="-80" dirty="0">
                <a:latin typeface="Times New Roman"/>
                <a:cs typeface="Times New Roman"/>
              </a:rPr>
              <a:t>It</a:t>
            </a:r>
            <a:r>
              <a:rPr sz="2400" spc="-65" dirty="0">
                <a:latin typeface="Times New Roman"/>
                <a:cs typeface="Times New Roman"/>
              </a:rPr>
              <a:t> </a:t>
            </a:r>
            <a:r>
              <a:rPr sz="2400" spc="-195" dirty="0">
                <a:latin typeface="Times New Roman"/>
                <a:cs typeface="Times New Roman"/>
              </a:rPr>
              <a:t>was</a:t>
            </a:r>
            <a:r>
              <a:rPr sz="2400" spc="-75" dirty="0">
                <a:latin typeface="Times New Roman"/>
                <a:cs typeface="Times New Roman"/>
              </a:rPr>
              <a:t> </a:t>
            </a:r>
            <a:r>
              <a:rPr sz="2400" spc="-95" dirty="0">
                <a:latin typeface="Times New Roman"/>
                <a:cs typeface="Times New Roman"/>
              </a:rPr>
              <a:t>created</a:t>
            </a:r>
            <a:r>
              <a:rPr sz="2400" spc="-70" dirty="0">
                <a:latin typeface="Times New Roman"/>
                <a:cs typeface="Times New Roman"/>
              </a:rPr>
              <a:t> </a:t>
            </a:r>
            <a:r>
              <a:rPr sz="2400" spc="-200" dirty="0">
                <a:latin typeface="Times New Roman"/>
                <a:cs typeface="Times New Roman"/>
              </a:rPr>
              <a:t>by</a:t>
            </a:r>
            <a:r>
              <a:rPr sz="2400" spc="-65" dirty="0">
                <a:latin typeface="Times New Roman"/>
                <a:cs typeface="Times New Roman"/>
              </a:rPr>
              <a:t> </a:t>
            </a:r>
            <a:r>
              <a:rPr sz="2400" spc="-80" dirty="0">
                <a:latin typeface="Times New Roman"/>
                <a:cs typeface="Times New Roman"/>
              </a:rPr>
              <a:t>the</a:t>
            </a:r>
            <a:r>
              <a:rPr sz="2400" spc="-60" dirty="0">
                <a:latin typeface="Times New Roman"/>
                <a:cs typeface="Times New Roman"/>
              </a:rPr>
              <a:t> </a:t>
            </a:r>
            <a:r>
              <a:rPr sz="2400" spc="-80" dirty="0">
                <a:latin typeface="Times New Roman"/>
                <a:cs typeface="Times New Roman"/>
              </a:rPr>
              <a:t>first</a:t>
            </a:r>
            <a:r>
              <a:rPr sz="2400" spc="-55" dirty="0">
                <a:latin typeface="Times New Roman"/>
                <a:cs typeface="Times New Roman"/>
              </a:rPr>
              <a:t> </a:t>
            </a:r>
            <a:r>
              <a:rPr sz="2400" spc="-125" dirty="0">
                <a:latin typeface="Times New Roman"/>
                <a:cs typeface="Times New Roman"/>
              </a:rPr>
              <a:t>programmable</a:t>
            </a:r>
            <a:r>
              <a:rPr sz="2400" spc="-65" dirty="0">
                <a:latin typeface="Times New Roman"/>
                <a:cs typeface="Times New Roman"/>
              </a:rPr>
              <a:t> </a:t>
            </a:r>
            <a:r>
              <a:rPr sz="2400" spc="-140" dirty="0">
                <a:latin typeface="Times New Roman"/>
                <a:cs typeface="Times New Roman"/>
              </a:rPr>
              <a:t>logic</a:t>
            </a:r>
            <a:r>
              <a:rPr sz="2400" spc="-45" dirty="0">
                <a:latin typeface="Times New Roman"/>
                <a:cs typeface="Times New Roman"/>
              </a:rPr>
              <a:t> </a:t>
            </a:r>
            <a:r>
              <a:rPr sz="2400" spc="-75" dirty="0">
                <a:latin typeface="Times New Roman"/>
                <a:cs typeface="Times New Roman"/>
              </a:rPr>
              <a:t>controller </a:t>
            </a:r>
            <a:r>
              <a:rPr sz="2400" spc="-70" dirty="0">
                <a:latin typeface="Times New Roman"/>
                <a:cs typeface="Times New Roman"/>
              </a:rPr>
              <a:t> </a:t>
            </a:r>
            <a:r>
              <a:rPr sz="2400" spc="-135" dirty="0">
                <a:latin typeface="Times New Roman"/>
                <a:cs typeface="Times New Roman"/>
              </a:rPr>
              <a:t>(PLC)</a:t>
            </a:r>
            <a:r>
              <a:rPr sz="2400" spc="-95" dirty="0">
                <a:latin typeface="Times New Roman"/>
                <a:cs typeface="Times New Roman"/>
              </a:rPr>
              <a:t> </a:t>
            </a:r>
            <a:r>
              <a:rPr sz="2400" spc="-114" dirty="0">
                <a:latin typeface="Times New Roman"/>
                <a:cs typeface="Times New Roman"/>
              </a:rPr>
              <a:t>vendor,</a:t>
            </a:r>
            <a:r>
              <a:rPr sz="2400" spc="-180" dirty="0">
                <a:latin typeface="Times New Roman"/>
                <a:cs typeface="Times New Roman"/>
              </a:rPr>
              <a:t> </a:t>
            </a:r>
            <a:r>
              <a:rPr sz="2400" spc="-120" dirty="0">
                <a:latin typeface="Times New Roman"/>
                <a:cs typeface="Times New Roman"/>
              </a:rPr>
              <a:t>Modicon,</a:t>
            </a:r>
            <a:r>
              <a:rPr sz="2400" spc="-170" dirty="0">
                <a:latin typeface="Times New Roman"/>
                <a:cs typeface="Times New Roman"/>
              </a:rPr>
              <a:t> </a:t>
            </a:r>
            <a:r>
              <a:rPr sz="2400" spc="-145" dirty="0">
                <a:latin typeface="Times New Roman"/>
                <a:cs typeface="Times New Roman"/>
              </a:rPr>
              <a:t>and</a:t>
            </a:r>
            <a:r>
              <a:rPr sz="2400" spc="-80" dirty="0">
                <a:latin typeface="Times New Roman"/>
                <a:cs typeface="Times New Roman"/>
              </a:rPr>
              <a:t> </a:t>
            </a:r>
            <a:r>
              <a:rPr sz="2400" spc="-190" dirty="0">
                <a:latin typeface="Times New Roman"/>
                <a:cs typeface="Times New Roman"/>
              </a:rPr>
              <a:t>has</a:t>
            </a:r>
            <a:r>
              <a:rPr sz="2400" spc="-65" dirty="0">
                <a:latin typeface="Times New Roman"/>
                <a:cs typeface="Times New Roman"/>
              </a:rPr>
              <a:t> </a:t>
            </a:r>
            <a:r>
              <a:rPr sz="2400" spc="-110" dirty="0">
                <a:latin typeface="Times New Roman"/>
                <a:cs typeface="Times New Roman"/>
              </a:rPr>
              <a:t>been</a:t>
            </a:r>
            <a:r>
              <a:rPr sz="2400" spc="-80" dirty="0">
                <a:latin typeface="Times New Roman"/>
                <a:cs typeface="Times New Roman"/>
              </a:rPr>
              <a:t> </a:t>
            </a:r>
            <a:r>
              <a:rPr sz="2400" spc="-120" dirty="0">
                <a:latin typeface="Times New Roman"/>
                <a:cs typeface="Times New Roman"/>
              </a:rPr>
              <a:t>in</a:t>
            </a:r>
            <a:r>
              <a:rPr sz="2400" spc="-75" dirty="0">
                <a:latin typeface="Times New Roman"/>
                <a:cs typeface="Times New Roman"/>
              </a:rPr>
              <a:t> </a:t>
            </a:r>
            <a:r>
              <a:rPr sz="2400" spc="-135" dirty="0">
                <a:latin typeface="Times New Roman"/>
                <a:cs typeface="Times New Roman"/>
              </a:rPr>
              <a:t>use</a:t>
            </a:r>
            <a:r>
              <a:rPr sz="2400" spc="-65" dirty="0">
                <a:latin typeface="Times New Roman"/>
                <a:cs typeface="Times New Roman"/>
              </a:rPr>
              <a:t> </a:t>
            </a:r>
            <a:r>
              <a:rPr sz="2400" spc="-140" dirty="0">
                <a:latin typeface="Times New Roman"/>
                <a:cs typeface="Times New Roman"/>
              </a:rPr>
              <a:t>since</a:t>
            </a:r>
            <a:r>
              <a:rPr sz="2400" spc="-75" dirty="0">
                <a:latin typeface="Times New Roman"/>
                <a:cs typeface="Times New Roman"/>
              </a:rPr>
              <a:t> the</a:t>
            </a:r>
            <a:r>
              <a:rPr sz="2400" spc="-65" dirty="0">
                <a:latin typeface="Times New Roman"/>
                <a:cs typeface="Times New Roman"/>
              </a:rPr>
              <a:t> </a:t>
            </a:r>
            <a:r>
              <a:rPr sz="2400" spc="-100" dirty="0">
                <a:latin typeface="Times New Roman"/>
                <a:cs typeface="Times New Roman"/>
              </a:rPr>
              <a:t>1970s.</a:t>
            </a:r>
            <a:endParaRPr sz="2400" dirty="0">
              <a:latin typeface="Times New Roman"/>
              <a:cs typeface="Times New Roman"/>
            </a:endParaRPr>
          </a:p>
          <a:p>
            <a:pPr marL="770890" marR="707390" indent="-273050">
              <a:lnSpc>
                <a:spcPct val="100000"/>
              </a:lnSpc>
              <a:spcBef>
                <a:spcPts val="600"/>
              </a:spcBef>
              <a:buClr>
                <a:srgbClr val="D24717"/>
              </a:buClr>
              <a:buSzPct val="84615"/>
              <a:buFont typeface="Segoe UI Symbol"/>
              <a:buChar char="⚫"/>
              <a:tabLst>
                <a:tab pos="771525" algn="l"/>
              </a:tabLst>
            </a:pPr>
            <a:r>
              <a:rPr sz="2400" spc="-80" dirty="0">
                <a:latin typeface="Times New Roman"/>
                <a:cs typeface="Times New Roman"/>
              </a:rPr>
              <a:t>It</a:t>
            </a:r>
            <a:r>
              <a:rPr sz="2400" spc="-65" dirty="0">
                <a:latin typeface="Times New Roman"/>
                <a:cs typeface="Times New Roman"/>
              </a:rPr>
              <a:t> </a:t>
            </a:r>
            <a:r>
              <a:rPr sz="2400" spc="-165" dirty="0">
                <a:latin typeface="Times New Roman"/>
                <a:cs typeface="Times New Roman"/>
              </a:rPr>
              <a:t>is</a:t>
            </a:r>
            <a:r>
              <a:rPr sz="2400" spc="-65" dirty="0">
                <a:latin typeface="Times New Roman"/>
                <a:cs typeface="Times New Roman"/>
              </a:rPr>
              <a:t> </a:t>
            </a:r>
            <a:r>
              <a:rPr sz="2400" spc="-110" dirty="0">
                <a:latin typeface="Times New Roman"/>
                <a:cs typeface="Times New Roman"/>
              </a:rPr>
              <a:t>one</a:t>
            </a:r>
            <a:r>
              <a:rPr sz="2400" spc="-60" dirty="0">
                <a:latin typeface="Times New Roman"/>
                <a:cs typeface="Times New Roman"/>
              </a:rPr>
              <a:t> </a:t>
            </a:r>
            <a:r>
              <a:rPr sz="2400" spc="-155" dirty="0">
                <a:latin typeface="Times New Roman"/>
                <a:cs typeface="Times New Roman"/>
              </a:rPr>
              <a:t>of</a:t>
            </a:r>
            <a:r>
              <a:rPr sz="2400" spc="-65" dirty="0">
                <a:latin typeface="Times New Roman"/>
                <a:cs typeface="Times New Roman"/>
              </a:rPr>
              <a:t> </a:t>
            </a:r>
            <a:r>
              <a:rPr sz="2400" spc="-80" dirty="0">
                <a:latin typeface="Times New Roman"/>
                <a:cs typeface="Times New Roman"/>
              </a:rPr>
              <a:t>the</a:t>
            </a:r>
            <a:r>
              <a:rPr sz="2400" spc="-60" dirty="0">
                <a:latin typeface="Times New Roman"/>
                <a:cs typeface="Times New Roman"/>
              </a:rPr>
              <a:t> </a:t>
            </a:r>
            <a:r>
              <a:rPr sz="2400" spc="-110" dirty="0">
                <a:latin typeface="Times New Roman"/>
                <a:cs typeface="Times New Roman"/>
              </a:rPr>
              <a:t>most</a:t>
            </a:r>
            <a:r>
              <a:rPr sz="2400" spc="-70" dirty="0">
                <a:latin typeface="Times New Roman"/>
                <a:cs typeface="Times New Roman"/>
              </a:rPr>
              <a:t> </a:t>
            </a:r>
            <a:r>
              <a:rPr sz="2400" spc="-140" dirty="0">
                <a:latin typeface="Times New Roman"/>
                <a:cs typeface="Times New Roman"/>
              </a:rPr>
              <a:t>widely</a:t>
            </a:r>
            <a:r>
              <a:rPr sz="2400" spc="-60" dirty="0">
                <a:latin typeface="Times New Roman"/>
                <a:cs typeface="Times New Roman"/>
              </a:rPr>
              <a:t> </a:t>
            </a:r>
            <a:r>
              <a:rPr sz="2400" spc="-130" dirty="0">
                <a:latin typeface="Times New Roman"/>
                <a:cs typeface="Times New Roman"/>
              </a:rPr>
              <a:t>used</a:t>
            </a:r>
            <a:r>
              <a:rPr sz="2400" spc="-80" dirty="0">
                <a:latin typeface="Times New Roman"/>
                <a:cs typeface="Times New Roman"/>
              </a:rPr>
              <a:t> </a:t>
            </a:r>
            <a:r>
              <a:rPr sz="2400" spc="-100" dirty="0">
                <a:latin typeface="Times New Roman"/>
                <a:cs typeface="Times New Roman"/>
              </a:rPr>
              <a:t>protocols</a:t>
            </a:r>
            <a:r>
              <a:rPr sz="2400" spc="-60" dirty="0">
                <a:latin typeface="Times New Roman"/>
                <a:cs typeface="Times New Roman"/>
              </a:rPr>
              <a:t> </a:t>
            </a:r>
            <a:r>
              <a:rPr sz="2400" spc="-120" dirty="0">
                <a:latin typeface="Times New Roman"/>
                <a:cs typeface="Times New Roman"/>
              </a:rPr>
              <a:t>in</a:t>
            </a:r>
            <a:r>
              <a:rPr sz="2400" spc="-65" dirty="0">
                <a:latin typeface="Times New Roman"/>
                <a:cs typeface="Times New Roman"/>
              </a:rPr>
              <a:t> </a:t>
            </a:r>
            <a:r>
              <a:rPr sz="2400" spc="-100" dirty="0">
                <a:latin typeface="Times New Roman"/>
                <a:cs typeface="Times New Roman"/>
              </a:rPr>
              <a:t>industrial </a:t>
            </a:r>
            <a:r>
              <a:rPr sz="2400" spc="-635" dirty="0">
                <a:latin typeface="Times New Roman"/>
                <a:cs typeface="Times New Roman"/>
              </a:rPr>
              <a:t> </a:t>
            </a:r>
            <a:r>
              <a:rPr sz="2400" spc="-105" dirty="0">
                <a:latin typeface="Times New Roman"/>
                <a:cs typeface="Times New Roman"/>
              </a:rPr>
              <a:t>deployments, </a:t>
            </a:r>
            <a:r>
              <a:rPr sz="2400" spc="-145" dirty="0">
                <a:latin typeface="Times New Roman"/>
                <a:cs typeface="Times New Roman"/>
              </a:rPr>
              <a:t>and </a:t>
            </a:r>
            <a:r>
              <a:rPr sz="2400" spc="-95" dirty="0">
                <a:latin typeface="Times New Roman"/>
                <a:cs typeface="Times New Roman"/>
              </a:rPr>
              <a:t>its </a:t>
            </a:r>
            <a:r>
              <a:rPr sz="2400" spc="-120" dirty="0">
                <a:latin typeface="Times New Roman"/>
                <a:cs typeface="Times New Roman"/>
              </a:rPr>
              <a:t>development </a:t>
            </a:r>
            <a:r>
              <a:rPr sz="2400" spc="-165" dirty="0">
                <a:latin typeface="Times New Roman"/>
                <a:cs typeface="Times New Roman"/>
              </a:rPr>
              <a:t>is </a:t>
            </a:r>
            <a:r>
              <a:rPr sz="2400" spc="-125" dirty="0">
                <a:latin typeface="Times New Roman"/>
                <a:cs typeface="Times New Roman"/>
              </a:rPr>
              <a:t>governed </a:t>
            </a:r>
            <a:r>
              <a:rPr sz="2400" spc="-200" dirty="0">
                <a:latin typeface="Times New Roman"/>
                <a:cs typeface="Times New Roman"/>
              </a:rPr>
              <a:t>by</a:t>
            </a:r>
            <a:r>
              <a:rPr sz="2400" spc="-195" dirty="0">
                <a:latin typeface="Times New Roman"/>
                <a:cs typeface="Times New Roman"/>
              </a:rPr>
              <a:t> </a:t>
            </a:r>
            <a:r>
              <a:rPr sz="2400" spc="-80" dirty="0">
                <a:latin typeface="Times New Roman"/>
                <a:cs typeface="Times New Roman"/>
              </a:rPr>
              <a:t>the </a:t>
            </a:r>
            <a:r>
              <a:rPr sz="2400" spc="-75" dirty="0">
                <a:latin typeface="Times New Roman"/>
                <a:cs typeface="Times New Roman"/>
              </a:rPr>
              <a:t> </a:t>
            </a:r>
            <a:r>
              <a:rPr sz="2400" spc="-265" dirty="0">
                <a:latin typeface="Times New Roman"/>
                <a:cs typeface="Times New Roman"/>
              </a:rPr>
              <a:t>M</a:t>
            </a:r>
            <a:r>
              <a:rPr sz="2400" spc="-165" dirty="0">
                <a:latin typeface="Times New Roman"/>
                <a:cs typeface="Times New Roman"/>
              </a:rPr>
              <a:t>o</a:t>
            </a:r>
            <a:r>
              <a:rPr sz="2400" spc="-120" dirty="0">
                <a:latin typeface="Times New Roman"/>
                <a:cs typeface="Times New Roman"/>
              </a:rPr>
              <a:t>d</a:t>
            </a:r>
            <a:r>
              <a:rPr sz="2400" spc="-155" dirty="0">
                <a:latin typeface="Times New Roman"/>
                <a:cs typeface="Times New Roman"/>
              </a:rPr>
              <a:t>bus</a:t>
            </a:r>
            <a:r>
              <a:rPr sz="2400" spc="-80" dirty="0">
                <a:latin typeface="Times New Roman"/>
                <a:cs typeface="Times New Roman"/>
              </a:rPr>
              <a:t> </a:t>
            </a:r>
            <a:r>
              <a:rPr sz="2400" spc="-95" dirty="0">
                <a:latin typeface="Times New Roman"/>
                <a:cs typeface="Times New Roman"/>
              </a:rPr>
              <a:t>Org</a:t>
            </a:r>
            <a:r>
              <a:rPr sz="2400" spc="-100" dirty="0">
                <a:latin typeface="Times New Roman"/>
                <a:cs typeface="Times New Roman"/>
              </a:rPr>
              <a:t>a</a:t>
            </a:r>
            <a:r>
              <a:rPr sz="2400" spc="-160" dirty="0">
                <a:latin typeface="Times New Roman"/>
                <a:cs typeface="Times New Roman"/>
              </a:rPr>
              <a:t>niz</a:t>
            </a:r>
            <a:r>
              <a:rPr sz="2400" spc="-204" dirty="0">
                <a:latin typeface="Times New Roman"/>
                <a:cs typeface="Times New Roman"/>
              </a:rPr>
              <a:t>a</a:t>
            </a:r>
            <a:r>
              <a:rPr sz="2400" spc="-70" dirty="0">
                <a:latin typeface="Times New Roman"/>
                <a:cs typeface="Times New Roman"/>
              </a:rPr>
              <a:t>tio</a:t>
            </a:r>
            <a:r>
              <a:rPr sz="2400" spc="-114" dirty="0">
                <a:latin typeface="Times New Roman"/>
                <a:cs typeface="Times New Roman"/>
              </a:rPr>
              <a:t>n</a:t>
            </a:r>
            <a:r>
              <a:rPr sz="2400" spc="110" dirty="0">
                <a:latin typeface="Times New Roman"/>
                <a:cs typeface="Times New Roman"/>
              </a:rPr>
              <a:t>.</a:t>
            </a:r>
            <a:endParaRPr sz="2400" dirty="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586980" cy="3822065"/>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120" dirty="0">
                <a:latin typeface="Times New Roman"/>
                <a:cs typeface="Times New Roman"/>
              </a:rPr>
              <a:t>Authentication</a:t>
            </a:r>
            <a:r>
              <a:rPr sz="2600" spc="-6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35" dirty="0">
                <a:latin typeface="Times New Roman"/>
                <a:cs typeface="Times New Roman"/>
              </a:rPr>
              <a:t>communicating</a:t>
            </a:r>
            <a:r>
              <a:rPr sz="2600" spc="-55" dirty="0">
                <a:latin typeface="Times New Roman"/>
                <a:cs typeface="Times New Roman"/>
              </a:rPr>
              <a:t> </a:t>
            </a:r>
            <a:r>
              <a:rPr sz="2600" spc="-105" dirty="0">
                <a:latin typeface="Times New Roman"/>
                <a:cs typeface="Times New Roman"/>
              </a:rPr>
              <a:t>endpoints</a:t>
            </a:r>
            <a:r>
              <a:rPr sz="2600" spc="-65" dirty="0">
                <a:latin typeface="Times New Roman"/>
                <a:cs typeface="Times New Roman"/>
              </a:rPr>
              <a:t> </a:t>
            </a:r>
            <a:r>
              <a:rPr sz="2600" spc="-195" dirty="0">
                <a:latin typeface="Times New Roman"/>
                <a:cs typeface="Times New Roman"/>
              </a:rPr>
              <a:t>was</a:t>
            </a:r>
            <a:r>
              <a:rPr sz="2600" spc="-80" dirty="0">
                <a:latin typeface="Times New Roman"/>
                <a:cs typeface="Times New Roman"/>
              </a:rPr>
              <a:t> </a:t>
            </a:r>
            <a:r>
              <a:rPr sz="2600" spc="-65" dirty="0">
                <a:latin typeface="Times New Roman"/>
                <a:cs typeface="Times New Roman"/>
              </a:rPr>
              <a:t>not </a:t>
            </a:r>
            <a:r>
              <a:rPr sz="2600" spc="-204" dirty="0">
                <a:latin typeface="Times New Roman"/>
                <a:cs typeface="Times New Roman"/>
              </a:rPr>
              <a:t>a</a:t>
            </a:r>
            <a:r>
              <a:rPr sz="2600" spc="-60" dirty="0">
                <a:latin typeface="Times New Roman"/>
                <a:cs typeface="Times New Roman"/>
              </a:rPr>
              <a:t> </a:t>
            </a:r>
            <a:r>
              <a:rPr sz="2600" spc="-120" dirty="0">
                <a:latin typeface="Times New Roman"/>
                <a:cs typeface="Times New Roman"/>
              </a:rPr>
              <a:t>default </a:t>
            </a:r>
            <a:r>
              <a:rPr sz="2600" spc="-635" dirty="0">
                <a:latin typeface="Times New Roman"/>
                <a:cs typeface="Times New Roman"/>
              </a:rPr>
              <a:t> </a:t>
            </a:r>
            <a:r>
              <a:rPr sz="2600" spc="-95" dirty="0">
                <a:latin typeface="Times New Roman"/>
                <a:cs typeface="Times New Roman"/>
              </a:rPr>
              <a:t>operation</a:t>
            </a:r>
            <a:endParaRPr sz="2600">
              <a:latin typeface="Times New Roman"/>
              <a:cs typeface="Times New Roman"/>
            </a:endParaRPr>
          </a:p>
          <a:p>
            <a:pPr marL="285115" marR="1578610" indent="-273050">
              <a:lnSpc>
                <a:spcPct val="100000"/>
              </a:lnSpc>
              <a:spcBef>
                <a:spcPts val="600"/>
              </a:spcBef>
              <a:buClr>
                <a:srgbClr val="D24717"/>
              </a:buClr>
              <a:buSzPct val="84615"/>
              <a:buFont typeface="Segoe UI Symbol"/>
              <a:buChar char="⚫"/>
              <a:tabLst>
                <a:tab pos="285750" algn="l"/>
              </a:tabLst>
            </a:pPr>
            <a:r>
              <a:rPr sz="2600" spc="-250" dirty="0">
                <a:latin typeface="Times New Roman"/>
                <a:cs typeface="Times New Roman"/>
              </a:rPr>
              <a:t>S</a:t>
            </a:r>
            <a:r>
              <a:rPr sz="2600" spc="-240" dirty="0">
                <a:latin typeface="Times New Roman"/>
                <a:cs typeface="Times New Roman"/>
              </a:rPr>
              <a:t>o</a:t>
            </a:r>
            <a:r>
              <a:rPr sz="2600" spc="-165" dirty="0">
                <a:latin typeface="Times New Roman"/>
                <a:cs typeface="Times New Roman"/>
              </a:rPr>
              <a:t>m</a:t>
            </a:r>
            <a:r>
              <a:rPr sz="2600" spc="-90" dirty="0">
                <a:latin typeface="Times New Roman"/>
                <a:cs typeface="Times New Roman"/>
              </a:rPr>
              <a:t>e</a:t>
            </a:r>
            <a:r>
              <a:rPr sz="2600" spc="-70" dirty="0">
                <a:latin typeface="Times New Roman"/>
                <a:cs typeface="Times New Roman"/>
              </a:rPr>
              <a:t> </a:t>
            </a:r>
            <a:r>
              <a:rPr sz="2600" spc="-95" dirty="0">
                <a:latin typeface="Times New Roman"/>
                <a:cs typeface="Times New Roman"/>
              </a:rPr>
              <a:t>ol</a:t>
            </a:r>
            <a:r>
              <a:rPr sz="2600" spc="-140" dirty="0">
                <a:latin typeface="Times New Roman"/>
                <a:cs typeface="Times New Roman"/>
              </a:rPr>
              <a:t>d</a:t>
            </a:r>
            <a:r>
              <a:rPr sz="2600" spc="-35" dirty="0">
                <a:latin typeface="Times New Roman"/>
                <a:cs typeface="Times New Roman"/>
              </a:rPr>
              <a:t>er</a:t>
            </a:r>
            <a:r>
              <a:rPr sz="2600" spc="-65" dirty="0">
                <a:latin typeface="Times New Roman"/>
                <a:cs typeface="Times New Roman"/>
              </a:rPr>
              <a:t> </a:t>
            </a:r>
            <a:r>
              <a:rPr sz="2600" spc="-145" dirty="0">
                <a:latin typeface="Times New Roman"/>
                <a:cs typeface="Times New Roman"/>
              </a:rPr>
              <a:t>and</a:t>
            </a:r>
            <a:r>
              <a:rPr sz="2600" spc="-70" dirty="0">
                <a:latin typeface="Times New Roman"/>
                <a:cs typeface="Times New Roman"/>
              </a:rPr>
              <a:t> </a:t>
            </a:r>
            <a:r>
              <a:rPr sz="2600" spc="-95" dirty="0">
                <a:latin typeface="Times New Roman"/>
                <a:cs typeface="Times New Roman"/>
              </a:rPr>
              <a:t>se</a:t>
            </a:r>
            <a:r>
              <a:rPr sz="2600" spc="-40" dirty="0">
                <a:latin typeface="Times New Roman"/>
                <a:cs typeface="Times New Roman"/>
              </a:rPr>
              <a:t>r</a:t>
            </a:r>
            <a:r>
              <a:rPr sz="2600" spc="-155" dirty="0">
                <a:latin typeface="Times New Roman"/>
                <a:cs typeface="Times New Roman"/>
              </a:rPr>
              <a:t>ia</a:t>
            </a:r>
            <a:r>
              <a:rPr sz="2600" spc="-114" dirty="0">
                <a:latin typeface="Times New Roman"/>
                <a:cs typeface="Times New Roman"/>
              </a:rPr>
              <a:t>l</a:t>
            </a:r>
            <a:r>
              <a:rPr sz="2600" spc="-55" dirty="0">
                <a:latin typeface="Times New Roman"/>
                <a:cs typeface="Times New Roman"/>
              </a:rPr>
              <a:t>-</a:t>
            </a:r>
            <a:r>
              <a:rPr sz="2600" spc="-150" dirty="0">
                <a:latin typeface="Times New Roman"/>
                <a:cs typeface="Times New Roman"/>
              </a:rPr>
              <a:t>based</a:t>
            </a:r>
            <a:r>
              <a:rPr sz="2600" spc="-95" dirty="0">
                <a:latin typeface="Times New Roman"/>
                <a:cs typeface="Times New Roman"/>
              </a:rPr>
              <a:t> </a:t>
            </a:r>
            <a:r>
              <a:rPr sz="2600" spc="-270" dirty="0">
                <a:latin typeface="Times New Roman"/>
                <a:cs typeface="Times New Roman"/>
              </a:rPr>
              <a:t>v</a:t>
            </a:r>
            <a:r>
              <a:rPr sz="2600" spc="-40" dirty="0">
                <a:latin typeface="Times New Roman"/>
                <a:cs typeface="Times New Roman"/>
              </a:rPr>
              <a:t>e</a:t>
            </a:r>
            <a:r>
              <a:rPr sz="2600" spc="20" dirty="0">
                <a:latin typeface="Times New Roman"/>
                <a:cs typeface="Times New Roman"/>
              </a:rPr>
              <a:t>r</a:t>
            </a:r>
            <a:r>
              <a:rPr sz="2600" spc="-150" dirty="0">
                <a:latin typeface="Times New Roman"/>
                <a:cs typeface="Times New Roman"/>
              </a:rPr>
              <a:t>sions</a:t>
            </a:r>
            <a:r>
              <a:rPr sz="2600" spc="-6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95" dirty="0">
                <a:latin typeface="Times New Roman"/>
                <a:cs typeface="Times New Roman"/>
              </a:rPr>
              <a:t>Mo</a:t>
            </a:r>
            <a:r>
              <a:rPr sz="2600" spc="-155" dirty="0">
                <a:latin typeface="Times New Roman"/>
                <a:cs typeface="Times New Roman"/>
              </a:rPr>
              <a:t>d</a:t>
            </a:r>
            <a:r>
              <a:rPr sz="2600" spc="-165" dirty="0">
                <a:latin typeface="Times New Roman"/>
                <a:cs typeface="Times New Roman"/>
              </a:rPr>
              <a:t>b</a:t>
            </a:r>
            <a:r>
              <a:rPr sz="2600" spc="-120" dirty="0">
                <a:latin typeface="Times New Roman"/>
                <a:cs typeface="Times New Roman"/>
              </a:rPr>
              <a:t>us  </a:t>
            </a:r>
            <a:r>
              <a:rPr sz="2600" spc="-125" dirty="0">
                <a:latin typeface="Times New Roman"/>
                <a:cs typeface="Times New Roman"/>
              </a:rPr>
              <a:t>c</a:t>
            </a:r>
            <a:r>
              <a:rPr sz="2600" spc="-150" dirty="0">
                <a:latin typeface="Times New Roman"/>
                <a:cs typeface="Times New Roman"/>
              </a:rPr>
              <a:t>o</a:t>
            </a:r>
            <a:r>
              <a:rPr sz="2600" spc="-155" dirty="0">
                <a:latin typeface="Times New Roman"/>
                <a:cs typeface="Times New Roman"/>
              </a:rPr>
              <a:t>m</a:t>
            </a:r>
            <a:r>
              <a:rPr sz="2600" spc="-175" dirty="0">
                <a:latin typeface="Times New Roman"/>
                <a:cs typeface="Times New Roman"/>
              </a:rPr>
              <a:t>m</a:t>
            </a:r>
            <a:r>
              <a:rPr sz="2600" spc="-110" dirty="0">
                <a:latin typeface="Times New Roman"/>
                <a:cs typeface="Times New Roman"/>
              </a:rPr>
              <a:t>u</a:t>
            </a:r>
            <a:r>
              <a:rPr sz="2600" spc="-125" dirty="0">
                <a:latin typeface="Times New Roman"/>
                <a:cs typeface="Times New Roman"/>
              </a:rPr>
              <a:t>n</a:t>
            </a:r>
            <a:r>
              <a:rPr sz="2600" spc="-150" dirty="0">
                <a:latin typeface="Times New Roman"/>
                <a:cs typeface="Times New Roman"/>
              </a:rPr>
              <a:t>ic</a:t>
            </a:r>
            <a:r>
              <a:rPr sz="2600" spc="-215" dirty="0">
                <a:latin typeface="Times New Roman"/>
                <a:cs typeface="Times New Roman"/>
              </a:rPr>
              <a:t>a</a:t>
            </a:r>
            <a:r>
              <a:rPr sz="2600" spc="-30" dirty="0">
                <a:latin typeface="Times New Roman"/>
                <a:cs typeface="Times New Roman"/>
              </a:rPr>
              <a:t>te</a:t>
            </a:r>
            <a:r>
              <a:rPr sz="2600" spc="-60" dirty="0">
                <a:latin typeface="Times New Roman"/>
                <a:cs typeface="Times New Roman"/>
              </a:rPr>
              <a:t> </a:t>
            </a:r>
            <a:r>
              <a:rPr sz="2600" spc="-185" dirty="0">
                <a:latin typeface="Times New Roman"/>
                <a:cs typeface="Times New Roman"/>
              </a:rPr>
              <a:t>via</a:t>
            </a:r>
            <a:r>
              <a:rPr sz="2600" spc="-60" dirty="0">
                <a:latin typeface="Times New Roman"/>
                <a:cs typeface="Times New Roman"/>
              </a:rPr>
              <a:t> </a:t>
            </a:r>
            <a:r>
              <a:rPr sz="2600" spc="-65" dirty="0">
                <a:latin typeface="Times New Roman"/>
                <a:cs typeface="Times New Roman"/>
              </a:rPr>
              <a:t>b</a:t>
            </a:r>
            <a:r>
              <a:rPr sz="2600" spc="-70" dirty="0">
                <a:latin typeface="Times New Roman"/>
                <a:cs typeface="Times New Roman"/>
              </a:rPr>
              <a:t>r</a:t>
            </a:r>
            <a:r>
              <a:rPr sz="2600" spc="-140" dirty="0">
                <a:latin typeface="Times New Roman"/>
                <a:cs typeface="Times New Roman"/>
              </a:rPr>
              <a:t>oa</a:t>
            </a:r>
            <a:r>
              <a:rPr sz="2600" spc="-160" dirty="0">
                <a:latin typeface="Times New Roman"/>
                <a:cs typeface="Times New Roman"/>
              </a:rPr>
              <a:t>d</a:t>
            </a:r>
            <a:r>
              <a:rPr sz="2600" spc="-180" dirty="0">
                <a:latin typeface="Times New Roman"/>
                <a:cs typeface="Times New Roman"/>
              </a:rPr>
              <a:t>c</a:t>
            </a:r>
            <a:r>
              <a:rPr sz="2600" spc="-190" dirty="0">
                <a:latin typeface="Times New Roman"/>
                <a:cs typeface="Times New Roman"/>
              </a:rPr>
              <a:t>a</a:t>
            </a:r>
            <a:r>
              <a:rPr sz="2600" spc="-20" dirty="0">
                <a:latin typeface="Times New Roman"/>
                <a:cs typeface="Times New Roman"/>
              </a:rPr>
              <a:t>st.</a:t>
            </a:r>
            <a:endParaRPr sz="2600">
              <a:latin typeface="Times New Roman"/>
              <a:cs typeface="Times New Roman"/>
            </a:endParaRPr>
          </a:p>
          <a:p>
            <a:pPr marL="285115" marR="346710" indent="-273050" algn="just">
              <a:lnSpc>
                <a:spcPct val="100000"/>
              </a:lnSpc>
              <a:spcBef>
                <a:spcPts val="600"/>
              </a:spcBef>
              <a:buClr>
                <a:srgbClr val="D24717"/>
              </a:buClr>
              <a:buSzPct val="84615"/>
              <a:buFont typeface="Segoe UI Symbol"/>
              <a:buChar char="⚫"/>
              <a:tabLst>
                <a:tab pos="285750" algn="l"/>
              </a:tabLst>
            </a:pPr>
            <a:r>
              <a:rPr sz="2600" spc="-130" dirty="0">
                <a:latin typeface="Times New Roman"/>
                <a:cs typeface="Times New Roman"/>
              </a:rPr>
              <a:t>The ability </a:t>
            </a:r>
            <a:r>
              <a:rPr sz="2600" spc="-35" dirty="0">
                <a:latin typeface="Times New Roman"/>
                <a:cs typeface="Times New Roman"/>
              </a:rPr>
              <a:t>to </a:t>
            </a:r>
            <a:r>
              <a:rPr sz="2600" spc="-95" dirty="0">
                <a:latin typeface="Times New Roman"/>
                <a:cs typeface="Times New Roman"/>
              </a:rPr>
              <a:t>curb </a:t>
            </a:r>
            <a:r>
              <a:rPr sz="2600" spc="-75" dirty="0">
                <a:latin typeface="Times New Roman"/>
                <a:cs typeface="Times New Roman"/>
              </a:rPr>
              <a:t>the </a:t>
            </a:r>
            <a:r>
              <a:rPr sz="2600" spc="-125" dirty="0">
                <a:latin typeface="Times New Roman"/>
                <a:cs typeface="Times New Roman"/>
              </a:rPr>
              <a:t>broadcast </a:t>
            </a:r>
            <a:r>
              <a:rPr sz="2600" spc="-114" dirty="0">
                <a:latin typeface="Times New Roman"/>
                <a:cs typeface="Times New Roman"/>
              </a:rPr>
              <a:t>function </a:t>
            </a:r>
            <a:r>
              <a:rPr sz="2600" spc="-135" dirty="0">
                <a:latin typeface="Times New Roman"/>
                <a:cs typeface="Times New Roman"/>
              </a:rPr>
              <a:t>does </a:t>
            </a:r>
            <a:r>
              <a:rPr sz="2600" spc="-65" dirty="0">
                <a:latin typeface="Times New Roman"/>
                <a:cs typeface="Times New Roman"/>
              </a:rPr>
              <a:t>not </a:t>
            </a:r>
            <a:r>
              <a:rPr sz="2600" spc="-100" dirty="0">
                <a:latin typeface="Times New Roman"/>
                <a:cs typeface="Times New Roman"/>
              </a:rPr>
              <a:t>exist </a:t>
            </a:r>
            <a:r>
              <a:rPr sz="2600" spc="-120" dirty="0">
                <a:latin typeface="Times New Roman"/>
                <a:cs typeface="Times New Roman"/>
              </a:rPr>
              <a:t>in </a:t>
            </a:r>
            <a:r>
              <a:rPr sz="2600" spc="-635" dirty="0">
                <a:latin typeface="Times New Roman"/>
                <a:cs typeface="Times New Roman"/>
              </a:rPr>
              <a:t> </a:t>
            </a:r>
            <a:r>
              <a:rPr sz="2600" spc="-140" dirty="0">
                <a:latin typeface="Times New Roman"/>
                <a:cs typeface="Times New Roman"/>
              </a:rPr>
              <a:t>some </a:t>
            </a:r>
            <a:r>
              <a:rPr sz="2600" spc="-95" dirty="0">
                <a:latin typeface="Times New Roman"/>
                <a:cs typeface="Times New Roman"/>
              </a:rPr>
              <a:t>versions.There </a:t>
            </a:r>
            <a:r>
              <a:rPr sz="2600" spc="-165" dirty="0">
                <a:latin typeface="Times New Roman"/>
                <a:cs typeface="Times New Roman"/>
              </a:rPr>
              <a:t>is </a:t>
            </a:r>
            <a:r>
              <a:rPr sz="2600" spc="-90" dirty="0">
                <a:latin typeface="Times New Roman"/>
                <a:cs typeface="Times New Roman"/>
              </a:rPr>
              <a:t>potential </a:t>
            </a:r>
            <a:r>
              <a:rPr sz="2600" spc="-95" dirty="0">
                <a:latin typeface="Times New Roman"/>
                <a:cs typeface="Times New Roman"/>
              </a:rPr>
              <a:t>for </a:t>
            </a:r>
            <a:r>
              <a:rPr sz="2600" spc="-204" dirty="0">
                <a:latin typeface="Times New Roman"/>
                <a:cs typeface="Times New Roman"/>
              </a:rPr>
              <a:t>a </a:t>
            </a:r>
            <a:r>
              <a:rPr sz="2600" spc="-90" dirty="0">
                <a:latin typeface="Times New Roman"/>
                <a:cs typeface="Times New Roman"/>
              </a:rPr>
              <a:t>recipient </a:t>
            </a:r>
            <a:r>
              <a:rPr sz="2600" spc="-40" dirty="0">
                <a:latin typeface="Times New Roman"/>
                <a:cs typeface="Times New Roman"/>
              </a:rPr>
              <a:t>to </a:t>
            </a:r>
            <a:r>
              <a:rPr sz="2600" spc="-114" dirty="0">
                <a:latin typeface="Times New Roman"/>
                <a:cs typeface="Times New Roman"/>
              </a:rPr>
              <a:t>act </a:t>
            </a:r>
            <a:r>
              <a:rPr sz="2600" spc="-110" dirty="0">
                <a:latin typeface="Times New Roman"/>
                <a:cs typeface="Times New Roman"/>
              </a:rPr>
              <a:t>on </a:t>
            </a:r>
            <a:r>
              <a:rPr sz="2600" spc="-204" dirty="0">
                <a:latin typeface="Times New Roman"/>
                <a:cs typeface="Times New Roman"/>
              </a:rPr>
              <a:t>a </a:t>
            </a:r>
            <a:r>
              <a:rPr sz="2600" spc="-200" dirty="0">
                <a:latin typeface="Times New Roman"/>
                <a:cs typeface="Times New Roman"/>
              </a:rPr>
              <a:t> </a:t>
            </a:r>
            <a:r>
              <a:rPr sz="2600" spc="-145" dirty="0">
                <a:latin typeface="Times New Roman"/>
                <a:cs typeface="Times New Roman"/>
              </a:rPr>
              <a:t>command</a:t>
            </a:r>
            <a:r>
              <a:rPr sz="2600" spc="-70" dirty="0">
                <a:latin typeface="Times New Roman"/>
                <a:cs typeface="Times New Roman"/>
              </a:rPr>
              <a:t> </a:t>
            </a:r>
            <a:r>
              <a:rPr sz="2600" spc="-85" dirty="0">
                <a:latin typeface="Times New Roman"/>
                <a:cs typeface="Times New Roman"/>
              </a:rPr>
              <a:t>that</a:t>
            </a:r>
            <a:r>
              <a:rPr sz="2600" spc="-60" dirty="0">
                <a:latin typeface="Times New Roman"/>
                <a:cs typeface="Times New Roman"/>
              </a:rPr>
              <a:t> </a:t>
            </a:r>
            <a:r>
              <a:rPr sz="2600" spc="-195" dirty="0">
                <a:latin typeface="Times New Roman"/>
                <a:cs typeface="Times New Roman"/>
              </a:rPr>
              <a:t>was</a:t>
            </a:r>
            <a:r>
              <a:rPr sz="2600" spc="-80" dirty="0">
                <a:latin typeface="Times New Roman"/>
                <a:cs typeface="Times New Roman"/>
              </a:rPr>
              <a:t> </a:t>
            </a:r>
            <a:r>
              <a:rPr sz="2600" spc="-65" dirty="0">
                <a:latin typeface="Times New Roman"/>
                <a:cs typeface="Times New Roman"/>
              </a:rPr>
              <a:t>not</a:t>
            </a:r>
            <a:r>
              <a:rPr sz="2600" spc="-60" dirty="0">
                <a:latin typeface="Times New Roman"/>
                <a:cs typeface="Times New Roman"/>
              </a:rPr>
              <a:t> </a:t>
            </a:r>
            <a:r>
              <a:rPr sz="2600" spc="-155" dirty="0">
                <a:latin typeface="Times New Roman"/>
                <a:cs typeface="Times New Roman"/>
              </a:rPr>
              <a:t>specifically</a:t>
            </a:r>
            <a:r>
              <a:rPr sz="2600" spc="-65" dirty="0">
                <a:latin typeface="Times New Roman"/>
                <a:cs typeface="Times New Roman"/>
              </a:rPr>
              <a:t> </a:t>
            </a:r>
            <a:r>
              <a:rPr sz="2600" spc="-105" dirty="0">
                <a:latin typeface="Times New Roman"/>
                <a:cs typeface="Times New Roman"/>
              </a:rPr>
              <a:t>targeting</a:t>
            </a:r>
            <a:r>
              <a:rPr sz="2600" spc="-50" dirty="0">
                <a:latin typeface="Times New Roman"/>
                <a:cs typeface="Times New Roman"/>
              </a:rPr>
              <a:t> </a:t>
            </a:r>
            <a:r>
              <a:rPr sz="2600" spc="-45" dirty="0">
                <a:latin typeface="Times New Roman"/>
                <a:cs typeface="Times New Roman"/>
              </a:rPr>
              <a:t>it</a:t>
            </a:r>
            <a:endParaRPr sz="2600">
              <a:latin typeface="Times New Roman"/>
              <a:cs typeface="Times New Roman"/>
            </a:endParaRPr>
          </a:p>
          <a:p>
            <a:pPr marL="285115" marR="1037590" indent="-273050" algn="just">
              <a:lnSpc>
                <a:spcPct val="100000"/>
              </a:lnSpc>
              <a:spcBef>
                <a:spcPts val="600"/>
              </a:spcBef>
              <a:buClr>
                <a:srgbClr val="D24717"/>
              </a:buClr>
              <a:buSzPct val="84615"/>
              <a:buFont typeface="Segoe UI Symbol"/>
              <a:buChar char="⚫"/>
              <a:tabLst>
                <a:tab pos="285750" algn="l"/>
              </a:tabLst>
            </a:pPr>
            <a:r>
              <a:rPr sz="2600" spc="-565" dirty="0">
                <a:latin typeface="Times New Roman"/>
                <a:cs typeface="Times New Roman"/>
              </a:rPr>
              <a:t>V</a:t>
            </a:r>
            <a:r>
              <a:rPr sz="2600" spc="-150" dirty="0">
                <a:latin typeface="Times New Roman"/>
                <a:cs typeface="Times New Roman"/>
              </a:rPr>
              <a:t>alid</a:t>
            </a:r>
            <a:r>
              <a:rPr sz="2600" spc="-204" dirty="0">
                <a:latin typeface="Times New Roman"/>
                <a:cs typeface="Times New Roman"/>
              </a:rPr>
              <a:t>a</a:t>
            </a:r>
            <a:r>
              <a:rPr sz="2600" spc="-80" dirty="0">
                <a:latin typeface="Times New Roman"/>
                <a:cs typeface="Times New Roman"/>
              </a:rPr>
              <a:t>tion</a:t>
            </a:r>
            <a:r>
              <a:rPr sz="2600" spc="-75"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75" dirty="0">
                <a:latin typeface="Times New Roman"/>
                <a:cs typeface="Times New Roman"/>
              </a:rPr>
              <a:t>the </a:t>
            </a:r>
            <a:r>
              <a:rPr sz="2600" spc="-265" dirty="0">
                <a:latin typeface="Times New Roman"/>
                <a:cs typeface="Times New Roman"/>
              </a:rPr>
              <a:t>M</a:t>
            </a:r>
            <a:r>
              <a:rPr sz="2600" spc="-160" dirty="0">
                <a:latin typeface="Times New Roman"/>
                <a:cs typeface="Times New Roman"/>
              </a:rPr>
              <a:t>o</a:t>
            </a:r>
            <a:r>
              <a:rPr sz="2600" spc="-125" dirty="0">
                <a:latin typeface="Times New Roman"/>
                <a:cs typeface="Times New Roman"/>
              </a:rPr>
              <a:t>d</a:t>
            </a:r>
            <a:r>
              <a:rPr sz="2600" spc="-160" dirty="0">
                <a:latin typeface="Times New Roman"/>
                <a:cs typeface="Times New Roman"/>
              </a:rPr>
              <a:t>b</a:t>
            </a:r>
            <a:r>
              <a:rPr sz="2600" spc="-155" dirty="0">
                <a:latin typeface="Times New Roman"/>
                <a:cs typeface="Times New Roman"/>
              </a:rPr>
              <a:t>us</a:t>
            </a:r>
            <a:r>
              <a:rPr sz="2600" spc="-80" dirty="0">
                <a:latin typeface="Times New Roman"/>
                <a:cs typeface="Times New Roman"/>
              </a:rPr>
              <a:t> </a:t>
            </a:r>
            <a:r>
              <a:rPr sz="2600" spc="-185" dirty="0">
                <a:latin typeface="Times New Roman"/>
                <a:cs typeface="Times New Roman"/>
              </a:rPr>
              <a:t>messa</a:t>
            </a:r>
            <a:r>
              <a:rPr sz="2600" spc="-190" dirty="0">
                <a:latin typeface="Times New Roman"/>
                <a:cs typeface="Times New Roman"/>
              </a:rPr>
              <a:t>g</a:t>
            </a:r>
            <a:r>
              <a:rPr sz="2600" spc="-100" dirty="0">
                <a:latin typeface="Times New Roman"/>
                <a:cs typeface="Times New Roman"/>
              </a:rPr>
              <a:t>e</a:t>
            </a:r>
            <a:r>
              <a:rPr sz="2600" spc="-65"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45" dirty="0">
                <a:latin typeface="Times New Roman"/>
                <a:cs typeface="Times New Roman"/>
              </a:rPr>
              <a:t>n</a:t>
            </a:r>
            <a:r>
              <a:rPr sz="2600" spc="-35" dirty="0">
                <a:latin typeface="Times New Roman"/>
                <a:cs typeface="Times New Roman"/>
              </a:rPr>
              <a:t>t</a:t>
            </a:r>
            <a:r>
              <a:rPr sz="2600" spc="-60" dirty="0">
                <a:latin typeface="Times New Roman"/>
                <a:cs typeface="Times New Roman"/>
              </a:rPr>
              <a:t>ent</a:t>
            </a:r>
            <a:r>
              <a:rPr sz="2600" spc="-7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45" dirty="0">
                <a:latin typeface="Times New Roman"/>
                <a:cs typeface="Times New Roman"/>
              </a:rPr>
              <a:t>als</a:t>
            </a:r>
            <a:r>
              <a:rPr sz="2600" spc="-190" dirty="0">
                <a:latin typeface="Times New Roman"/>
                <a:cs typeface="Times New Roman"/>
              </a:rPr>
              <a:t>o</a:t>
            </a:r>
            <a:r>
              <a:rPr sz="2600" spc="-70" dirty="0">
                <a:latin typeface="Times New Roman"/>
                <a:cs typeface="Times New Roman"/>
              </a:rPr>
              <a:t> </a:t>
            </a:r>
            <a:r>
              <a:rPr sz="2600" spc="-125" dirty="0">
                <a:latin typeface="Times New Roman"/>
                <a:cs typeface="Times New Roman"/>
              </a:rPr>
              <a:t>n</a:t>
            </a:r>
            <a:r>
              <a:rPr sz="2600" spc="-30" dirty="0">
                <a:latin typeface="Times New Roman"/>
                <a:cs typeface="Times New Roman"/>
              </a:rPr>
              <a:t>ot  </a:t>
            </a:r>
            <a:r>
              <a:rPr sz="2600" spc="-110" dirty="0">
                <a:latin typeface="Times New Roman"/>
                <a:cs typeface="Times New Roman"/>
              </a:rPr>
              <a:t>pe</a:t>
            </a:r>
            <a:r>
              <a:rPr sz="2600" spc="-85" dirty="0">
                <a:latin typeface="Times New Roman"/>
                <a:cs typeface="Times New Roman"/>
              </a:rPr>
              <a:t>rf</a:t>
            </a:r>
            <a:r>
              <a:rPr sz="2600" spc="-125" dirty="0">
                <a:latin typeface="Times New Roman"/>
                <a:cs typeface="Times New Roman"/>
              </a:rPr>
              <a:t>o</a:t>
            </a:r>
            <a:r>
              <a:rPr sz="2600" spc="100" dirty="0">
                <a:latin typeface="Times New Roman"/>
                <a:cs typeface="Times New Roman"/>
              </a:rPr>
              <a:t>r</a:t>
            </a:r>
            <a:r>
              <a:rPr sz="2600" spc="-130" dirty="0">
                <a:latin typeface="Times New Roman"/>
                <a:cs typeface="Times New Roman"/>
              </a:rPr>
              <a:t>me</a:t>
            </a:r>
            <a:r>
              <a:rPr sz="2600" spc="-105" dirty="0">
                <a:latin typeface="Times New Roman"/>
                <a:cs typeface="Times New Roman"/>
              </a:rPr>
              <a:t>d</a:t>
            </a:r>
            <a:r>
              <a:rPr sz="2600" spc="-75" dirty="0">
                <a:latin typeface="Times New Roman"/>
                <a:cs typeface="Times New Roman"/>
              </a:rPr>
              <a:t> </a:t>
            </a:r>
            <a:r>
              <a:rPr sz="2600" spc="-185" dirty="0">
                <a:latin typeface="Times New Roman"/>
                <a:cs typeface="Times New Roman"/>
              </a:rPr>
              <a:t>b</a:t>
            </a:r>
            <a:r>
              <a:rPr sz="2600" spc="-215" dirty="0">
                <a:latin typeface="Times New Roman"/>
                <a:cs typeface="Times New Roman"/>
              </a:rPr>
              <a:t>y</a:t>
            </a:r>
            <a:r>
              <a:rPr sz="2600" spc="-65" dirty="0">
                <a:latin typeface="Times New Roman"/>
                <a:cs typeface="Times New Roman"/>
              </a:rPr>
              <a:t> </a:t>
            </a:r>
            <a:r>
              <a:rPr sz="2600" spc="20" dirty="0">
                <a:latin typeface="Times New Roman"/>
                <a:cs typeface="Times New Roman"/>
              </a:rPr>
              <a:t>t</a:t>
            </a:r>
            <a:r>
              <a:rPr sz="2600" spc="-130" dirty="0">
                <a:latin typeface="Times New Roman"/>
                <a:cs typeface="Times New Roman"/>
              </a:rPr>
              <a:t>he</a:t>
            </a:r>
            <a:r>
              <a:rPr sz="2600" spc="-65" dirty="0">
                <a:latin typeface="Times New Roman"/>
                <a:cs typeface="Times New Roman"/>
              </a:rPr>
              <a:t> </a:t>
            </a:r>
            <a:r>
              <a:rPr sz="2600" spc="-105" dirty="0">
                <a:latin typeface="Times New Roman"/>
                <a:cs typeface="Times New Roman"/>
              </a:rPr>
              <a:t>initi</a:t>
            </a:r>
            <a:r>
              <a:rPr sz="2600" spc="-175" dirty="0">
                <a:latin typeface="Times New Roman"/>
                <a:cs typeface="Times New Roman"/>
              </a:rPr>
              <a:t>a</a:t>
            </a:r>
            <a:r>
              <a:rPr sz="2600" spc="-105" dirty="0">
                <a:latin typeface="Times New Roman"/>
                <a:cs typeface="Times New Roman"/>
              </a:rPr>
              <a:t>ting</a:t>
            </a:r>
            <a:r>
              <a:rPr sz="2600" spc="-70" dirty="0">
                <a:latin typeface="Times New Roman"/>
                <a:cs typeface="Times New Roman"/>
              </a:rPr>
              <a:t> </a:t>
            </a:r>
            <a:r>
              <a:rPr sz="2600" spc="-150" dirty="0">
                <a:latin typeface="Times New Roman"/>
                <a:cs typeface="Times New Roman"/>
              </a:rPr>
              <a:t>a</a:t>
            </a:r>
            <a:r>
              <a:rPr sz="2600" spc="-175" dirty="0">
                <a:latin typeface="Times New Roman"/>
                <a:cs typeface="Times New Roman"/>
              </a:rPr>
              <a:t>p</a:t>
            </a:r>
            <a:r>
              <a:rPr sz="2600" spc="-114" dirty="0">
                <a:latin typeface="Times New Roman"/>
                <a:cs typeface="Times New Roman"/>
              </a:rPr>
              <a:t>pli</a:t>
            </a:r>
            <a:r>
              <a:rPr sz="2600" spc="-160" dirty="0">
                <a:latin typeface="Times New Roman"/>
                <a:cs typeface="Times New Roman"/>
              </a:rPr>
              <a:t>c</a:t>
            </a:r>
            <a:r>
              <a:rPr sz="2600" spc="-235" dirty="0">
                <a:latin typeface="Times New Roman"/>
                <a:cs typeface="Times New Roman"/>
              </a:rPr>
              <a:t>a</a:t>
            </a:r>
            <a:r>
              <a:rPr sz="2600" spc="-75" dirty="0">
                <a:latin typeface="Times New Roman"/>
                <a:cs typeface="Times New Roman"/>
              </a:rPr>
              <a:t>tion</a:t>
            </a:r>
            <a:endParaRPr sz="260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876427"/>
            <a:ext cx="5470525" cy="452120"/>
          </a:xfrm>
          <a:prstGeom prst="rect">
            <a:avLst/>
          </a:prstGeom>
        </p:spPr>
        <p:txBody>
          <a:bodyPr vert="horz" wrap="square" lIns="0" tIns="12065" rIns="0" bIns="0" rtlCol="0">
            <a:spAutoFit/>
          </a:bodyPr>
          <a:lstStyle/>
          <a:p>
            <a:pPr marL="12700">
              <a:lnSpc>
                <a:spcPct val="100000"/>
              </a:lnSpc>
              <a:spcBef>
                <a:spcPts val="95"/>
              </a:spcBef>
            </a:pPr>
            <a:r>
              <a:rPr sz="2800" spc="-30" dirty="0"/>
              <a:t>DNP3</a:t>
            </a:r>
            <a:r>
              <a:rPr sz="2800" spc="-45" dirty="0"/>
              <a:t> </a:t>
            </a:r>
            <a:r>
              <a:rPr sz="2800" spc="-20" dirty="0"/>
              <a:t>(Distributed</a:t>
            </a:r>
            <a:r>
              <a:rPr sz="2800" spc="-30" dirty="0"/>
              <a:t> </a:t>
            </a:r>
            <a:r>
              <a:rPr sz="2800" spc="-45" dirty="0"/>
              <a:t>Network</a:t>
            </a:r>
            <a:r>
              <a:rPr sz="2800" spc="-40" dirty="0"/>
              <a:t> </a:t>
            </a:r>
            <a:r>
              <a:rPr sz="2800" spc="-45" dirty="0"/>
              <a:t>Protocol)</a:t>
            </a:r>
            <a:endParaRPr sz="2800"/>
          </a:p>
        </p:txBody>
      </p:sp>
      <p:sp>
        <p:nvSpPr>
          <p:cNvPr id="3" name="object 3"/>
          <p:cNvSpPr txBox="1"/>
          <p:nvPr/>
        </p:nvSpPr>
        <p:spPr>
          <a:xfrm>
            <a:off x="993444" y="1433830"/>
            <a:ext cx="7287895" cy="4645502"/>
          </a:xfrm>
          <a:prstGeom prst="rect">
            <a:avLst/>
          </a:prstGeom>
        </p:spPr>
        <p:txBody>
          <a:bodyPr vert="horz" wrap="square" lIns="0" tIns="13335" rIns="0" bIns="0" rtlCol="0">
            <a:spAutoFit/>
          </a:bodyPr>
          <a:lstStyle/>
          <a:p>
            <a:pPr marL="285115" marR="13335" indent="-273050" algn="just">
              <a:lnSpc>
                <a:spcPct val="100000"/>
              </a:lnSpc>
              <a:spcBef>
                <a:spcPts val="105"/>
              </a:spcBef>
              <a:buClr>
                <a:srgbClr val="D24717"/>
              </a:buClr>
              <a:buSzPct val="84615"/>
              <a:buFont typeface="Segoe UI Symbol"/>
              <a:buChar char="⚫"/>
              <a:tabLst>
                <a:tab pos="285750" algn="l"/>
              </a:tabLst>
            </a:pPr>
            <a:r>
              <a:rPr sz="2600" spc="-135" dirty="0">
                <a:latin typeface="Times New Roman"/>
                <a:cs typeface="Times New Roman"/>
              </a:rPr>
              <a:t>DNP3</a:t>
            </a:r>
            <a:r>
              <a:rPr sz="2600" spc="-75" dirty="0">
                <a:latin typeface="Times New Roman"/>
                <a:cs typeface="Times New Roman"/>
              </a:rPr>
              <a:t> </a:t>
            </a:r>
            <a:r>
              <a:rPr sz="2600" spc="-190" dirty="0">
                <a:latin typeface="Times New Roman"/>
                <a:cs typeface="Times New Roman"/>
              </a:rPr>
              <a:t>has</a:t>
            </a:r>
            <a:r>
              <a:rPr sz="2600" spc="-75" dirty="0">
                <a:latin typeface="Times New Roman"/>
                <a:cs typeface="Times New Roman"/>
              </a:rPr>
              <a:t> </a:t>
            </a:r>
            <a:r>
              <a:rPr sz="2600" spc="-130" dirty="0">
                <a:latin typeface="Times New Roman"/>
                <a:cs typeface="Times New Roman"/>
              </a:rPr>
              <a:t>placed</a:t>
            </a:r>
            <a:r>
              <a:rPr sz="2600" spc="-70" dirty="0">
                <a:latin typeface="Times New Roman"/>
                <a:cs typeface="Times New Roman"/>
              </a:rPr>
              <a:t> </a:t>
            </a:r>
            <a:r>
              <a:rPr sz="2600" spc="-95" dirty="0">
                <a:latin typeface="Times New Roman"/>
                <a:cs typeface="Times New Roman"/>
              </a:rPr>
              <a:t>great</a:t>
            </a:r>
            <a:r>
              <a:rPr sz="2600" spc="-55" dirty="0">
                <a:latin typeface="Times New Roman"/>
                <a:cs typeface="Times New Roman"/>
              </a:rPr>
              <a:t> </a:t>
            </a:r>
            <a:r>
              <a:rPr sz="2600" spc="-160" dirty="0">
                <a:latin typeface="Times New Roman"/>
                <a:cs typeface="Times New Roman"/>
              </a:rPr>
              <a:t>emphasis</a:t>
            </a:r>
            <a:r>
              <a:rPr sz="2600" spc="-55" dirty="0">
                <a:latin typeface="Times New Roman"/>
                <a:cs typeface="Times New Roman"/>
              </a:rPr>
              <a:t> </a:t>
            </a:r>
            <a:r>
              <a:rPr sz="2600" spc="-114" dirty="0">
                <a:latin typeface="Times New Roman"/>
                <a:cs typeface="Times New Roman"/>
              </a:rPr>
              <a:t>on</a:t>
            </a:r>
            <a:r>
              <a:rPr sz="2600" spc="-6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14" dirty="0">
                <a:latin typeface="Times New Roman"/>
                <a:cs typeface="Times New Roman"/>
              </a:rPr>
              <a:t>reliable</a:t>
            </a:r>
            <a:r>
              <a:rPr sz="2600" spc="-75" dirty="0">
                <a:latin typeface="Times New Roman"/>
                <a:cs typeface="Times New Roman"/>
              </a:rPr>
              <a:t> </a:t>
            </a:r>
            <a:r>
              <a:rPr sz="2600" spc="-125" dirty="0">
                <a:latin typeface="Times New Roman"/>
                <a:cs typeface="Times New Roman"/>
              </a:rPr>
              <a:t>delivery</a:t>
            </a:r>
            <a:r>
              <a:rPr sz="2600" spc="-55" dirty="0">
                <a:latin typeface="Times New Roman"/>
                <a:cs typeface="Times New Roman"/>
              </a:rPr>
              <a:t> </a:t>
            </a:r>
            <a:r>
              <a:rPr sz="2600" spc="-155" dirty="0">
                <a:latin typeface="Times New Roman"/>
                <a:cs typeface="Times New Roman"/>
              </a:rPr>
              <a:t>of </a:t>
            </a:r>
            <a:r>
              <a:rPr sz="2600" spc="-635" dirty="0">
                <a:latin typeface="Times New Roman"/>
                <a:cs typeface="Times New Roman"/>
              </a:rPr>
              <a:t> </a:t>
            </a:r>
            <a:r>
              <a:rPr sz="2600" spc="-175" dirty="0">
                <a:latin typeface="Times New Roman"/>
                <a:cs typeface="Times New Roman"/>
              </a:rPr>
              <a:t>messages</a:t>
            </a:r>
            <a:endParaRPr sz="2600" dirty="0">
              <a:latin typeface="Times New Roman"/>
              <a:cs typeface="Times New Roman"/>
            </a:endParaRPr>
          </a:p>
          <a:p>
            <a:pPr marL="285115" marR="541655" indent="-273050" algn="just">
              <a:lnSpc>
                <a:spcPct val="100000"/>
              </a:lnSpc>
              <a:spcBef>
                <a:spcPts val="600"/>
              </a:spcBef>
              <a:buClr>
                <a:srgbClr val="D24717"/>
              </a:buClr>
              <a:buSzPct val="84615"/>
              <a:buFont typeface="Segoe UI Symbol"/>
              <a:buChar char="⚫"/>
              <a:tabLst>
                <a:tab pos="285750" algn="l"/>
              </a:tabLst>
            </a:pPr>
            <a:r>
              <a:rPr sz="2600" spc="-150" dirty="0">
                <a:latin typeface="Times New Roman"/>
                <a:cs typeface="Times New Roman"/>
              </a:rPr>
              <a:t>In</a:t>
            </a:r>
            <a:r>
              <a:rPr sz="2600" spc="-75" dirty="0">
                <a:latin typeface="Times New Roman"/>
                <a:cs typeface="Times New Roman"/>
              </a:rPr>
              <a:t> the</a:t>
            </a:r>
            <a:r>
              <a:rPr sz="2600" spc="-65" dirty="0">
                <a:latin typeface="Times New Roman"/>
                <a:cs typeface="Times New Roman"/>
              </a:rPr>
              <a:t> </a:t>
            </a:r>
            <a:r>
              <a:rPr sz="2600" spc="-170" dirty="0">
                <a:latin typeface="Times New Roman"/>
                <a:cs typeface="Times New Roman"/>
              </a:rPr>
              <a:t>case</a:t>
            </a:r>
            <a:r>
              <a:rPr sz="2600" spc="-70"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85" dirty="0">
                <a:latin typeface="Times New Roman"/>
                <a:cs typeface="Times New Roman"/>
              </a:rPr>
              <a:t>DNP3,</a:t>
            </a:r>
            <a:r>
              <a:rPr sz="2600" spc="-180" dirty="0">
                <a:latin typeface="Times New Roman"/>
                <a:cs typeface="Times New Roman"/>
              </a:rPr>
              <a:t> </a:t>
            </a:r>
            <a:r>
              <a:rPr sz="2600" spc="-100" dirty="0">
                <a:latin typeface="Times New Roman"/>
                <a:cs typeface="Times New Roman"/>
              </a:rPr>
              <a:t>participants</a:t>
            </a:r>
            <a:r>
              <a:rPr sz="2600" spc="-65" dirty="0">
                <a:latin typeface="Times New Roman"/>
                <a:cs typeface="Times New Roman"/>
              </a:rPr>
              <a:t> </a:t>
            </a:r>
            <a:r>
              <a:rPr sz="2600" spc="-150" dirty="0">
                <a:latin typeface="Times New Roman"/>
                <a:cs typeface="Times New Roman"/>
              </a:rPr>
              <a:t>allow</a:t>
            </a:r>
            <a:r>
              <a:rPr sz="2600" spc="-60" dirty="0">
                <a:latin typeface="Times New Roman"/>
                <a:cs typeface="Times New Roman"/>
              </a:rPr>
              <a:t> </a:t>
            </a:r>
            <a:r>
              <a:rPr sz="2600" spc="-90" dirty="0">
                <a:latin typeface="Times New Roman"/>
                <a:cs typeface="Times New Roman"/>
              </a:rPr>
              <a:t>for</a:t>
            </a:r>
            <a:r>
              <a:rPr sz="2600" spc="-65" dirty="0">
                <a:latin typeface="Times New Roman"/>
                <a:cs typeface="Times New Roman"/>
              </a:rPr>
              <a:t> </a:t>
            </a:r>
            <a:r>
              <a:rPr sz="2600" spc="-114" dirty="0">
                <a:latin typeface="Times New Roman"/>
                <a:cs typeface="Times New Roman"/>
              </a:rPr>
              <a:t>unsolicited </a:t>
            </a:r>
            <a:r>
              <a:rPr sz="2600" spc="-635" dirty="0">
                <a:latin typeface="Times New Roman"/>
                <a:cs typeface="Times New Roman"/>
              </a:rPr>
              <a:t> </a:t>
            </a:r>
            <a:r>
              <a:rPr sz="2600" spc="-105" dirty="0">
                <a:latin typeface="Times New Roman"/>
                <a:cs typeface="Times New Roman"/>
              </a:rPr>
              <a:t>responses,</a:t>
            </a:r>
            <a:r>
              <a:rPr sz="2600" spc="-190" dirty="0">
                <a:latin typeface="Times New Roman"/>
                <a:cs typeface="Times New Roman"/>
              </a:rPr>
              <a:t> </a:t>
            </a:r>
            <a:r>
              <a:rPr sz="2600" spc="-140" dirty="0">
                <a:latin typeface="Times New Roman"/>
                <a:cs typeface="Times New Roman"/>
              </a:rPr>
              <a:t>which</a:t>
            </a:r>
            <a:r>
              <a:rPr sz="2600" spc="-60" dirty="0">
                <a:latin typeface="Times New Roman"/>
                <a:cs typeface="Times New Roman"/>
              </a:rPr>
              <a:t> </a:t>
            </a:r>
            <a:r>
              <a:rPr sz="2600" spc="-120" dirty="0">
                <a:latin typeface="Times New Roman"/>
                <a:cs typeface="Times New Roman"/>
              </a:rPr>
              <a:t>could</a:t>
            </a:r>
            <a:r>
              <a:rPr sz="2600" spc="-65" dirty="0">
                <a:latin typeface="Times New Roman"/>
                <a:cs typeface="Times New Roman"/>
              </a:rPr>
              <a:t> </a:t>
            </a:r>
            <a:r>
              <a:rPr sz="2600" spc="-75" dirty="0">
                <a:latin typeface="Times New Roman"/>
                <a:cs typeface="Times New Roman"/>
              </a:rPr>
              <a:t>trigger</a:t>
            </a:r>
            <a:r>
              <a:rPr sz="2600" spc="-30" dirty="0">
                <a:latin typeface="Times New Roman"/>
                <a:cs typeface="Times New Roman"/>
              </a:rPr>
              <a:t> </a:t>
            </a:r>
            <a:r>
              <a:rPr sz="2600" spc="-160" dirty="0">
                <a:latin typeface="Times New Roman"/>
                <a:cs typeface="Times New Roman"/>
              </a:rPr>
              <a:t>an</a:t>
            </a:r>
            <a:r>
              <a:rPr sz="2600" spc="-65" dirty="0">
                <a:latin typeface="Times New Roman"/>
                <a:cs typeface="Times New Roman"/>
              </a:rPr>
              <a:t> </a:t>
            </a:r>
            <a:r>
              <a:rPr sz="2600" spc="-110" dirty="0">
                <a:latin typeface="Times New Roman"/>
                <a:cs typeface="Times New Roman"/>
              </a:rPr>
              <a:t>undesired</a:t>
            </a:r>
            <a:r>
              <a:rPr sz="2600" spc="-85" dirty="0">
                <a:latin typeface="Times New Roman"/>
                <a:cs typeface="Times New Roman"/>
              </a:rPr>
              <a:t> </a:t>
            </a:r>
            <a:r>
              <a:rPr sz="2600" spc="-100" dirty="0">
                <a:latin typeface="Times New Roman"/>
                <a:cs typeface="Times New Roman"/>
              </a:rPr>
              <a:t>response.</a:t>
            </a:r>
            <a:endParaRPr sz="2600" dirty="0">
              <a:latin typeface="Times New Roman"/>
              <a:cs typeface="Times New Roman"/>
            </a:endParaRPr>
          </a:p>
          <a:p>
            <a:pPr marL="285115" marR="5080" indent="-273050" algn="just">
              <a:lnSpc>
                <a:spcPct val="100000"/>
              </a:lnSpc>
              <a:spcBef>
                <a:spcPts val="600"/>
              </a:spcBef>
              <a:buClr>
                <a:srgbClr val="D24717"/>
              </a:buClr>
              <a:buSzPct val="84615"/>
              <a:buFont typeface="Segoe UI Symbol"/>
              <a:buChar char="⚫"/>
              <a:tabLst>
                <a:tab pos="285750" algn="l"/>
              </a:tabLst>
            </a:pPr>
            <a:r>
              <a:rPr sz="2600" spc="-130" dirty="0">
                <a:latin typeface="Times New Roman"/>
                <a:cs typeface="Times New Roman"/>
              </a:rPr>
              <a:t>The</a:t>
            </a:r>
            <a:r>
              <a:rPr sz="2600" spc="-80" dirty="0">
                <a:latin typeface="Times New Roman"/>
                <a:cs typeface="Times New Roman"/>
              </a:rPr>
              <a:t> </a:t>
            </a:r>
            <a:r>
              <a:rPr sz="2600" spc="-165" dirty="0">
                <a:latin typeface="Times New Roman"/>
                <a:cs typeface="Times New Roman"/>
              </a:rPr>
              <a:t>missing</a:t>
            </a:r>
            <a:r>
              <a:rPr sz="2600" spc="-75" dirty="0">
                <a:latin typeface="Times New Roman"/>
                <a:cs typeface="Times New Roman"/>
              </a:rPr>
              <a:t> </a:t>
            </a:r>
            <a:r>
              <a:rPr sz="2600" spc="-100" dirty="0">
                <a:latin typeface="Times New Roman"/>
                <a:cs typeface="Times New Roman"/>
              </a:rPr>
              <a:t>security</a:t>
            </a:r>
            <a:r>
              <a:rPr sz="2600" spc="-60" dirty="0">
                <a:latin typeface="Times New Roman"/>
                <a:cs typeface="Times New Roman"/>
              </a:rPr>
              <a:t> </a:t>
            </a:r>
            <a:r>
              <a:rPr sz="2600" spc="-90" dirty="0">
                <a:latin typeface="Times New Roman"/>
                <a:cs typeface="Times New Roman"/>
              </a:rPr>
              <a:t>element</a:t>
            </a:r>
            <a:r>
              <a:rPr sz="2600" spc="-65" dirty="0">
                <a:latin typeface="Times New Roman"/>
                <a:cs typeface="Times New Roman"/>
              </a:rPr>
              <a:t> </a:t>
            </a:r>
            <a:r>
              <a:rPr sz="2600" spc="-90" dirty="0">
                <a:latin typeface="Times New Roman"/>
                <a:cs typeface="Times New Roman"/>
              </a:rPr>
              <a:t>here </a:t>
            </a:r>
            <a:r>
              <a:rPr sz="2600" spc="-165" dirty="0">
                <a:latin typeface="Times New Roman"/>
                <a:cs typeface="Times New Roman"/>
              </a:rPr>
              <a:t>is</a:t>
            </a:r>
            <a:r>
              <a:rPr sz="2600" spc="-6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30" dirty="0">
                <a:latin typeface="Times New Roman"/>
                <a:cs typeface="Times New Roman"/>
              </a:rPr>
              <a:t>ability</a:t>
            </a:r>
            <a:r>
              <a:rPr sz="2600" spc="-60"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40" dirty="0">
                <a:latin typeface="Times New Roman"/>
                <a:cs typeface="Times New Roman"/>
              </a:rPr>
              <a:t>establish </a:t>
            </a:r>
            <a:r>
              <a:rPr sz="2600" spc="-635" dirty="0">
                <a:latin typeface="Times New Roman"/>
                <a:cs typeface="Times New Roman"/>
              </a:rPr>
              <a:t> </a:t>
            </a:r>
            <a:r>
              <a:rPr sz="2600" spc="-30" dirty="0">
                <a:latin typeface="Times New Roman"/>
                <a:cs typeface="Times New Roman"/>
              </a:rPr>
              <a:t>trust</a:t>
            </a:r>
            <a:r>
              <a:rPr sz="2600" spc="-65" dirty="0">
                <a:latin typeface="Times New Roman"/>
                <a:cs typeface="Times New Roman"/>
              </a:rPr>
              <a:t> </a:t>
            </a:r>
            <a:r>
              <a:rPr sz="2600" spc="-120" dirty="0">
                <a:latin typeface="Times New Roman"/>
                <a:cs typeface="Times New Roman"/>
              </a:rPr>
              <a:t>in</a:t>
            </a:r>
            <a:r>
              <a:rPr sz="2600" spc="-6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75" dirty="0">
                <a:latin typeface="Times New Roman"/>
                <a:cs typeface="Times New Roman"/>
              </a:rPr>
              <a:t>system’s</a:t>
            </a:r>
            <a:r>
              <a:rPr sz="2600" spc="-60" dirty="0">
                <a:latin typeface="Times New Roman"/>
                <a:cs typeface="Times New Roman"/>
              </a:rPr>
              <a:t> </a:t>
            </a:r>
            <a:r>
              <a:rPr sz="2600" spc="-95" dirty="0">
                <a:latin typeface="Times New Roman"/>
                <a:cs typeface="Times New Roman"/>
              </a:rPr>
              <a:t>state</a:t>
            </a:r>
            <a:r>
              <a:rPr sz="2600" spc="-60" dirty="0">
                <a:latin typeface="Times New Roman"/>
                <a:cs typeface="Times New Roman"/>
              </a:rPr>
              <a:t> </a:t>
            </a:r>
            <a:r>
              <a:rPr sz="2600" spc="-150" dirty="0">
                <a:latin typeface="Times New Roman"/>
                <a:cs typeface="Times New Roman"/>
              </a:rPr>
              <a:t>and</a:t>
            </a:r>
            <a:r>
              <a:rPr sz="2600" spc="-65" dirty="0">
                <a:latin typeface="Times New Roman"/>
                <a:cs typeface="Times New Roman"/>
              </a:rPr>
              <a:t> </a:t>
            </a:r>
            <a:r>
              <a:rPr sz="2600" spc="-114" dirty="0">
                <a:latin typeface="Times New Roman"/>
                <a:cs typeface="Times New Roman"/>
              </a:rPr>
              <a:t>thus</a:t>
            </a:r>
            <a:r>
              <a:rPr sz="2600" spc="-6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30" dirty="0">
                <a:latin typeface="Times New Roman"/>
                <a:cs typeface="Times New Roman"/>
              </a:rPr>
              <a:t>ability</a:t>
            </a:r>
            <a:r>
              <a:rPr sz="2600" spc="-60" dirty="0">
                <a:latin typeface="Times New Roman"/>
                <a:cs typeface="Times New Roman"/>
              </a:rPr>
              <a:t> </a:t>
            </a:r>
            <a:r>
              <a:rPr sz="2600" spc="-35" dirty="0">
                <a:latin typeface="Times New Roman"/>
                <a:cs typeface="Times New Roman"/>
              </a:rPr>
              <a:t>to</a:t>
            </a:r>
            <a:r>
              <a:rPr sz="2600" spc="-60" dirty="0">
                <a:latin typeface="Times New Roman"/>
                <a:cs typeface="Times New Roman"/>
              </a:rPr>
              <a:t> </a:t>
            </a:r>
            <a:r>
              <a:rPr sz="2600" spc="-30" dirty="0">
                <a:latin typeface="Times New Roman"/>
                <a:cs typeface="Times New Roman"/>
              </a:rPr>
              <a:t>trust</a:t>
            </a:r>
            <a:r>
              <a:rPr sz="2600" spc="-65" dirty="0">
                <a:latin typeface="Times New Roman"/>
                <a:cs typeface="Times New Roman"/>
              </a:rPr>
              <a:t> </a:t>
            </a:r>
            <a:r>
              <a:rPr sz="2600" spc="-75" dirty="0">
                <a:latin typeface="Times New Roman"/>
                <a:cs typeface="Times New Roman"/>
              </a:rPr>
              <a:t>the </a:t>
            </a:r>
            <a:r>
              <a:rPr sz="2600" spc="-70" dirty="0">
                <a:latin typeface="Times New Roman"/>
                <a:cs typeface="Times New Roman"/>
              </a:rPr>
              <a:t> </a:t>
            </a:r>
            <a:r>
              <a:rPr sz="2600" spc="-270" dirty="0">
                <a:latin typeface="Times New Roman"/>
                <a:cs typeface="Times New Roman"/>
              </a:rPr>
              <a:t>v</a:t>
            </a:r>
            <a:r>
              <a:rPr sz="2600" spc="-105" dirty="0">
                <a:latin typeface="Times New Roman"/>
                <a:cs typeface="Times New Roman"/>
              </a:rPr>
              <a:t>eracity</a:t>
            </a:r>
            <a:r>
              <a:rPr sz="2600" spc="-70"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75" dirty="0">
                <a:latin typeface="Times New Roman"/>
                <a:cs typeface="Times New Roman"/>
              </a:rPr>
              <a:t>the</a:t>
            </a:r>
            <a:r>
              <a:rPr sz="2600" spc="-80" dirty="0">
                <a:latin typeface="Times New Roman"/>
                <a:cs typeface="Times New Roman"/>
              </a:rPr>
              <a:t> </a:t>
            </a:r>
            <a:r>
              <a:rPr sz="2600" spc="-125" dirty="0">
                <a:latin typeface="Times New Roman"/>
                <a:cs typeface="Times New Roman"/>
              </a:rPr>
              <a:t>inf</a:t>
            </a:r>
            <a:r>
              <a:rPr sz="2600" spc="-180" dirty="0">
                <a:latin typeface="Times New Roman"/>
                <a:cs typeface="Times New Roman"/>
              </a:rPr>
              <a:t>o</a:t>
            </a:r>
            <a:r>
              <a:rPr sz="2600" spc="100" dirty="0">
                <a:latin typeface="Times New Roman"/>
                <a:cs typeface="Times New Roman"/>
              </a:rPr>
              <a:t>r</a:t>
            </a:r>
            <a:r>
              <a:rPr sz="2600" spc="-229" dirty="0">
                <a:latin typeface="Times New Roman"/>
                <a:cs typeface="Times New Roman"/>
              </a:rPr>
              <a:t>m</a:t>
            </a:r>
            <a:r>
              <a:rPr sz="2600" spc="-160" dirty="0">
                <a:latin typeface="Times New Roman"/>
                <a:cs typeface="Times New Roman"/>
              </a:rPr>
              <a:t>a</a:t>
            </a:r>
            <a:r>
              <a:rPr sz="2600" spc="-80" dirty="0">
                <a:latin typeface="Times New Roman"/>
                <a:cs typeface="Times New Roman"/>
              </a:rPr>
              <a:t>tion</a:t>
            </a:r>
            <a:r>
              <a:rPr sz="2600" spc="-55" dirty="0">
                <a:latin typeface="Times New Roman"/>
                <a:cs typeface="Times New Roman"/>
              </a:rPr>
              <a:t> </a:t>
            </a:r>
            <a:r>
              <a:rPr sz="2600" spc="-140" dirty="0">
                <a:latin typeface="Times New Roman"/>
                <a:cs typeface="Times New Roman"/>
              </a:rPr>
              <a:t>being</a:t>
            </a:r>
            <a:r>
              <a:rPr sz="2600" spc="-75" dirty="0">
                <a:latin typeface="Times New Roman"/>
                <a:cs typeface="Times New Roman"/>
              </a:rPr>
              <a:t> </a:t>
            </a:r>
            <a:r>
              <a:rPr sz="2600" spc="-50" dirty="0" smtClean="0">
                <a:latin typeface="Times New Roman"/>
                <a:cs typeface="Times New Roman"/>
              </a:rPr>
              <a:t>p</a:t>
            </a:r>
            <a:r>
              <a:rPr sz="2600" spc="-60" dirty="0" smtClean="0">
                <a:latin typeface="Times New Roman"/>
                <a:cs typeface="Times New Roman"/>
              </a:rPr>
              <a:t>r</a:t>
            </a:r>
            <a:r>
              <a:rPr sz="2600" spc="-100" dirty="0" smtClean="0">
                <a:latin typeface="Times New Roman"/>
                <a:cs typeface="Times New Roman"/>
              </a:rPr>
              <a:t>esen</a:t>
            </a:r>
            <a:r>
              <a:rPr sz="2600" spc="-75" dirty="0" smtClean="0">
                <a:latin typeface="Times New Roman"/>
                <a:cs typeface="Times New Roman"/>
              </a:rPr>
              <a:t>t</a:t>
            </a:r>
            <a:r>
              <a:rPr sz="2600" spc="-105" dirty="0" smtClean="0">
                <a:latin typeface="Times New Roman"/>
                <a:cs typeface="Times New Roman"/>
              </a:rPr>
              <a:t>ed</a:t>
            </a:r>
            <a:endParaRPr lang="en-IN" sz="2600" spc="-105" dirty="0" smtClean="0">
              <a:latin typeface="Times New Roman"/>
              <a:cs typeface="Times New Roman"/>
            </a:endParaRPr>
          </a:p>
          <a:p>
            <a:pPr marL="285115" marR="5080" indent="-273050" algn="just">
              <a:lnSpc>
                <a:spcPct val="100000"/>
              </a:lnSpc>
              <a:spcBef>
                <a:spcPts val="600"/>
              </a:spcBef>
              <a:buClr>
                <a:srgbClr val="D24717"/>
              </a:buClr>
              <a:buSzPct val="84615"/>
              <a:buFont typeface="Segoe UI Symbol"/>
              <a:buChar char="⚫"/>
              <a:tabLst>
                <a:tab pos="285750" algn="l"/>
              </a:tabLst>
            </a:pPr>
            <a:r>
              <a:rPr lang="en-US" sz="2600" dirty="0">
                <a:latin typeface="Times New Roman"/>
                <a:cs typeface="Times New Roman"/>
              </a:rPr>
              <a:t>Modbus is an application layer protocol whereas DNP3 consists of Application and Data Link Layers. Both protocols are used over many different types of </a:t>
            </a:r>
            <a:r>
              <a:rPr lang="en-US" sz="2600" dirty="0" smtClean="0">
                <a:latin typeface="Times New Roman"/>
                <a:cs typeface="Times New Roman"/>
              </a:rPr>
              <a:t>transporting data via network.</a:t>
            </a:r>
            <a:endParaRPr sz="2600" dirty="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819870"/>
            <a:ext cx="7413625" cy="3566795"/>
          </a:xfrm>
          <a:prstGeom prst="rect">
            <a:avLst/>
          </a:prstGeom>
        </p:spPr>
        <p:txBody>
          <a:bodyPr vert="horz" wrap="square" lIns="0" tIns="131445" rIns="0" bIns="0" rtlCol="0">
            <a:spAutoFit/>
          </a:bodyPr>
          <a:lstStyle/>
          <a:p>
            <a:pPr marL="12700">
              <a:lnSpc>
                <a:spcPct val="100000"/>
              </a:lnSpc>
              <a:spcBef>
                <a:spcPts val="1035"/>
              </a:spcBef>
            </a:pPr>
            <a:r>
              <a:rPr sz="2400" spc="-35" dirty="0">
                <a:solidFill>
                  <a:srgbClr val="696363"/>
                </a:solidFill>
                <a:latin typeface="Franklin Gothic Medium"/>
                <a:cs typeface="Franklin Gothic Medium"/>
              </a:rPr>
              <a:t>ICCP</a:t>
            </a:r>
            <a:r>
              <a:rPr sz="2400" spc="-40" dirty="0">
                <a:solidFill>
                  <a:srgbClr val="696363"/>
                </a:solidFill>
                <a:latin typeface="Franklin Gothic Medium"/>
                <a:cs typeface="Franklin Gothic Medium"/>
              </a:rPr>
              <a:t> </a:t>
            </a:r>
            <a:r>
              <a:rPr sz="2400" spc="-15" dirty="0">
                <a:solidFill>
                  <a:srgbClr val="696363"/>
                </a:solidFill>
                <a:latin typeface="Franklin Gothic Medium"/>
                <a:cs typeface="Franklin Gothic Medium"/>
              </a:rPr>
              <a:t>(Inter-Control</a:t>
            </a:r>
            <a:r>
              <a:rPr sz="2400" spc="-35" dirty="0">
                <a:solidFill>
                  <a:srgbClr val="696363"/>
                </a:solidFill>
                <a:latin typeface="Franklin Gothic Medium"/>
                <a:cs typeface="Franklin Gothic Medium"/>
              </a:rPr>
              <a:t> </a:t>
            </a:r>
            <a:r>
              <a:rPr sz="2400" spc="-10" dirty="0">
                <a:solidFill>
                  <a:srgbClr val="696363"/>
                </a:solidFill>
                <a:latin typeface="Franklin Gothic Medium"/>
                <a:cs typeface="Franklin Gothic Medium"/>
              </a:rPr>
              <a:t>Center</a:t>
            </a:r>
            <a:r>
              <a:rPr sz="2400" spc="-40" dirty="0">
                <a:solidFill>
                  <a:srgbClr val="696363"/>
                </a:solidFill>
                <a:latin typeface="Franklin Gothic Medium"/>
                <a:cs typeface="Franklin Gothic Medium"/>
              </a:rPr>
              <a:t> </a:t>
            </a:r>
            <a:r>
              <a:rPr sz="2400" spc="-30" dirty="0">
                <a:solidFill>
                  <a:srgbClr val="696363"/>
                </a:solidFill>
                <a:latin typeface="Franklin Gothic Medium"/>
                <a:cs typeface="Franklin Gothic Medium"/>
              </a:rPr>
              <a:t>Communications</a:t>
            </a:r>
            <a:r>
              <a:rPr sz="2400" spc="-40" dirty="0">
                <a:solidFill>
                  <a:srgbClr val="696363"/>
                </a:solidFill>
                <a:latin typeface="Franklin Gothic Medium"/>
                <a:cs typeface="Franklin Gothic Medium"/>
              </a:rPr>
              <a:t> </a:t>
            </a:r>
            <a:r>
              <a:rPr sz="2400" spc="-25" dirty="0">
                <a:solidFill>
                  <a:srgbClr val="696363"/>
                </a:solidFill>
                <a:latin typeface="Franklin Gothic Medium"/>
                <a:cs typeface="Franklin Gothic Medium"/>
              </a:rPr>
              <a:t>Protocol)</a:t>
            </a:r>
            <a:endParaRPr sz="2400" dirty="0">
              <a:latin typeface="Franklin Gothic Medium"/>
              <a:cs typeface="Franklin Gothic Medium"/>
            </a:endParaRPr>
          </a:p>
          <a:p>
            <a:pPr marL="285115" marR="356235" indent="-273050">
              <a:lnSpc>
                <a:spcPct val="100000"/>
              </a:lnSpc>
              <a:spcBef>
                <a:spcPts val="1019"/>
              </a:spcBef>
              <a:buClr>
                <a:srgbClr val="D24717"/>
              </a:buClr>
              <a:buSzPct val="84615"/>
              <a:buFont typeface="Segoe UI Symbol"/>
              <a:buChar char="⚫"/>
              <a:tabLst>
                <a:tab pos="285750" algn="l"/>
              </a:tabLst>
            </a:pPr>
            <a:r>
              <a:rPr sz="2600" spc="-120" dirty="0">
                <a:latin typeface="Times New Roman"/>
                <a:cs typeface="Times New Roman"/>
              </a:rPr>
              <a:t>I</a:t>
            </a:r>
            <a:r>
              <a:rPr sz="2600" spc="-190" dirty="0">
                <a:latin typeface="Times New Roman"/>
                <a:cs typeface="Times New Roman"/>
              </a:rPr>
              <a:t>n</a:t>
            </a:r>
            <a:r>
              <a:rPr sz="2600" spc="-105" dirty="0">
                <a:latin typeface="Times New Roman"/>
                <a:cs typeface="Times New Roman"/>
              </a:rPr>
              <a:t>itial</a:t>
            </a:r>
            <a:r>
              <a:rPr sz="2600" spc="-55" dirty="0">
                <a:latin typeface="Times New Roman"/>
                <a:cs typeface="Times New Roman"/>
              </a:rPr>
              <a:t> </a:t>
            </a:r>
            <a:r>
              <a:rPr sz="2600" spc="-270" dirty="0">
                <a:latin typeface="Times New Roman"/>
                <a:cs typeface="Times New Roman"/>
              </a:rPr>
              <a:t>v</a:t>
            </a:r>
            <a:r>
              <a:rPr sz="2600" spc="-40" dirty="0">
                <a:latin typeface="Times New Roman"/>
                <a:cs typeface="Times New Roman"/>
              </a:rPr>
              <a:t>e</a:t>
            </a:r>
            <a:r>
              <a:rPr sz="2600" spc="20" dirty="0">
                <a:latin typeface="Times New Roman"/>
                <a:cs typeface="Times New Roman"/>
              </a:rPr>
              <a:t>r</a:t>
            </a:r>
            <a:r>
              <a:rPr sz="2600" spc="-150" dirty="0">
                <a:latin typeface="Times New Roman"/>
                <a:cs typeface="Times New Roman"/>
              </a:rPr>
              <a:t>sions</a:t>
            </a:r>
            <a:r>
              <a:rPr sz="2600" spc="-80"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140" dirty="0">
                <a:latin typeface="Times New Roman"/>
                <a:cs typeface="Times New Roman"/>
              </a:rPr>
              <a:t>IC</a:t>
            </a:r>
            <a:r>
              <a:rPr sz="2600" spc="-180" dirty="0">
                <a:latin typeface="Times New Roman"/>
                <a:cs typeface="Times New Roman"/>
              </a:rPr>
              <a:t>C</a:t>
            </a:r>
            <a:r>
              <a:rPr sz="2600" spc="-145" dirty="0">
                <a:latin typeface="Times New Roman"/>
                <a:cs typeface="Times New Roman"/>
              </a:rPr>
              <a:t>P</a:t>
            </a:r>
            <a:r>
              <a:rPr sz="2600" spc="-80" dirty="0">
                <a:latin typeface="Times New Roman"/>
                <a:cs typeface="Times New Roman"/>
              </a:rPr>
              <a:t> </a:t>
            </a:r>
            <a:r>
              <a:rPr sz="2600" spc="-160" dirty="0">
                <a:latin typeface="Times New Roman"/>
                <a:cs typeface="Times New Roman"/>
              </a:rPr>
              <a:t>had</a:t>
            </a:r>
            <a:r>
              <a:rPr sz="2600" spc="-65" dirty="0">
                <a:latin typeface="Times New Roman"/>
                <a:cs typeface="Times New Roman"/>
              </a:rPr>
              <a:t> </a:t>
            </a:r>
            <a:r>
              <a:rPr sz="2600" spc="-140" dirty="0">
                <a:latin typeface="Times New Roman"/>
                <a:cs typeface="Times New Roman"/>
              </a:rPr>
              <a:t>s</a:t>
            </a:r>
            <a:r>
              <a:rPr sz="2600" spc="-204" dirty="0">
                <a:latin typeface="Times New Roman"/>
                <a:cs typeface="Times New Roman"/>
              </a:rPr>
              <a:t>e</a:t>
            </a:r>
            <a:r>
              <a:rPr sz="2600" spc="-270" dirty="0">
                <a:latin typeface="Times New Roman"/>
                <a:cs typeface="Times New Roman"/>
              </a:rPr>
              <a:t>v</a:t>
            </a:r>
            <a:r>
              <a:rPr sz="2600" spc="-95" dirty="0">
                <a:latin typeface="Times New Roman"/>
                <a:cs typeface="Times New Roman"/>
              </a:rPr>
              <a:t>eral</a:t>
            </a:r>
            <a:r>
              <a:rPr sz="2600" spc="-75" dirty="0">
                <a:latin typeface="Times New Roman"/>
                <a:cs typeface="Times New Roman"/>
              </a:rPr>
              <a:t> </a:t>
            </a:r>
            <a:r>
              <a:rPr sz="2600" spc="-155" dirty="0">
                <a:latin typeface="Times New Roman"/>
                <a:cs typeface="Times New Roman"/>
              </a:rPr>
              <a:t>signifi</a:t>
            </a:r>
            <a:r>
              <a:rPr sz="2600" spc="-200" dirty="0">
                <a:latin typeface="Times New Roman"/>
                <a:cs typeface="Times New Roman"/>
              </a:rPr>
              <a:t>c</a:t>
            </a:r>
            <a:r>
              <a:rPr sz="2600" spc="-114" dirty="0">
                <a:latin typeface="Times New Roman"/>
                <a:cs typeface="Times New Roman"/>
              </a:rPr>
              <a:t>an</a:t>
            </a:r>
            <a:r>
              <a:rPr sz="2600" spc="-65" dirty="0">
                <a:latin typeface="Times New Roman"/>
                <a:cs typeface="Times New Roman"/>
              </a:rPr>
              <a:t>t </a:t>
            </a:r>
            <a:r>
              <a:rPr sz="2600" spc="-225" dirty="0">
                <a:latin typeface="Times New Roman"/>
                <a:cs typeface="Times New Roman"/>
              </a:rPr>
              <a:t>g</a:t>
            </a:r>
            <a:r>
              <a:rPr sz="2600" spc="-210" dirty="0">
                <a:latin typeface="Times New Roman"/>
                <a:cs typeface="Times New Roman"/>
              </a:rPr>
              <a:t>a</a:t>
            </a:r>
            <a:r>
              <a:rPr sz="2600" spc="-155" dirty="0">
                <a:latin typeface="Times New Roman"/>
                <a:cs typeface="Times New Roman"/>
              </a:rPr>
              <a:t>ps</a:t>
            </a:r>
            <a:r>
              <a:rPr sz="2600" spc="-65" dirty="0">
                <a:latin typeface="Times New Roman"/>
                <a:cs typeface="Times New Roman"/>
              </a:rPr>
              <a:t> </a:t>
            </a:r>
            <a:r>
              <a:rPr sz="2600" spc="-120" dirty="0">
                <a:latin typeface="Times New Roman"/>
                <a:cs typeface="Times New Roman"/>
              </a:rPr>
              <a:t>in</a:t>
            </a:r>
            <a:r>
              <a:rPr sz="2600" spc="-65" dirty="0">
                <a:latin typeface="Times New Roman"/>
                <a:cs typeface="Times New Roman"/>
              </a:rPr>
              <a:t> the  </a:t>
            </a:r>
            <a:r>
              <a:rPr sz="2600" spc="-105" dirty="0">
                <a:latin typeface="Times New Roman"/>
                <a:cs typeface="Times New Roman"/>
              </a:rPr>
              <a:t>a</a:t>
            </a:r>
            <a:r>
              <a:rPr sz="2600" spc="-100" dirty="0">
                <a:latin typeface="Times New Roman"/>
                <a:cs typeface="Times New Roman"/>
              </a:rPr>
              <a:t>r</a:t>
            </a:r>
            <a:r>
              <a:rPr sz="2600" spc="-150" dirty="0">
                <a:latin typeface="Times New Roman"/>
                <a:cs typeface="Times New Roman"/>
              </a:rPr>
              <a:t>ea</a:t>
            </a:r>
            <a:r>
              <a:rPr sz="2600" spc="-65" dirty="0">
                <a:latin typeface="Times New Roman"/>
                <a:cs typeface="Times New Roman"/>
              </a:rPr>
              <a:t> </a:t>
            </a:r>
            <a:r>
              <a:rPr sz="2600" spc="-125" dirty="0">
                <a:latin typeface="Times New Roman"/>
                <a:cs typeface="Times New Roman"/>
              </a:rPr>
              <a:t>o</a:t>
            </a:r>
            <a:r>
              <a:rPr sz="2600" spc="-190" dirty="0">
                <a:latin typeface="Times New Roman"/>
                <a:cs typeface="Times New Roman"/>
              </a:rPr>
              <a:t>f</a:t>
            </a:r>
            <a:r>
              <a:rPr sz="2600" spc="-65" dirty="0">
                <a:latin typeface="Times New Roman"/>
                <a:cs typeface="Times New Roman"/>
              </a:rPr>
              <a:t> </a:t>
            </a:r>
            <a:r>
              <a:rPr sz="2600" spc="-145" dirty="0">
                <a:latin typeface="Times New Roman"/>
                <a:cs typeface="Times New Roman"/>
              </a:rPr>
              <a:t>se</a:t>
            </a:r>
            <a:r>
              <a:rPr sz="2600" spc="-170" dirty="0">
                <a:latin typeface="Times New Roman"/>
                <a:cs typeface="Times New Roman"/>
              </a:rPr>
              <a:t>c</a:t>
            </a:r>
            <a:r>
              <a:rPr sz="2600" spc="-45" dirty="0">
                <a:latin typeface="Times New Roman"/>
                <a:cs typeface="Times New Roman"/>
              </a:rPr>
              <a:t>u</a:t>
            </a:r>
            <a:r>
              <a:rPr sz="2600" spc="10" dirty="0">
                <a:latin typeface="Times New Roman"/>
                <a:cs typeface="Times New Roman"/>
              </a:rPr>
              <a:t>r</a:t>
            </a:r>
            <a:r>
              <a:rPr sz="2600" spc="-45" dirty="0">
                <a:latin typeface="Times New Roman"/>
                <a:cs typeface="Times New Roman"/>
              </a:rPr>
              <a:t>it</a:t>
            </a:r>
            <a:r>
              <a:rPr sz="2600" spc="-490" dirty="0">
                <a:latin typeface="Times New Roman"/>
                <a:cs typeface="Times New Roman"/>
              </a:rPr>
              <a:t>y</a:t>
            </a:r>
            <a:r>
              <a:rPr sz="2600" spc="110" dirty="0">
                <a:latin typeface="Times New Roman"/>
                <a:cs typeface="Times New Roman"/>
              </a:rPr>
              <a:t>.</a:t>
            </a:r>
            <a:endParaRPr sz="2600" dirty="0">
              <a:latin typeface="Times New Roman"/>
              <a:cs typeface="Times New Roman"/>
            </a:endParaRPr>
          </a:p>
          <a:p>
            <a:pPr marL="285115" marR="551815" indent="-273050">
              <a:lnSpc>
                <a:spcPct val="100000"/>
              </a:lnSpc>
              <a:spcBef>
                <a:spcPts val="605"/>
              </a:spcBef>
              <a:buClr>
                <a:srgbClr val="D24717"/>
              </a:buClr>
              <a:buSzPct val="84615"/>
              <a:buFont typeface="Segoe UI Symbol"/>
              <a:buChar char="⚫"/>
              <a:tabLst>
                <a:tab pos="285750" algn="l"/>
              </a:tabLst>
            </a:pPr>
            <a:r>
              <a:rPr sz="2600" spc="-65" dirty="0">
                <a:latin typeface="Times New Roman"/>
                <a:cs typeface="Times New Roman"/>
              </a:rPr>
              <a:t>One</a:t>
            </a:r>
            <a:r>
              <a:rPr sz="2600" spc="-75" dirty="0">
                <a:latin typeface="Times New Roman"/>
                <a:cs typeface="Times New Roman"/>
              </a:rPr>
              <a:t> </a:t>
            </a:r>
            <a:r>
              <a:rPr sz="2600" spc="-185" dirty="0">
                <a:latin typeface="Times New Roman"/>
                <a:cs typeface="Times New Roman"/>
              </a:rPr>
              <a:t>key</a:t>
            </a:r>
            <a:r>
              <a:rPr sz="2600" spc="-80" dirty="0">
                <a:latin typeface="Times New Roman"/>
                <a:cs typeface="Times New Roman"/>
              </a:rPr>
              <a:t> </a:t>
            </a:r>
            <a:r>
              <a:rPr sz="2600" spc="-120" dirty="0">
                <a:latin typeface="Times New Roman"/>
                <a:cs typeface="Times New Roman"/>
              </a:rPr>
              <a:t>vulnerability</a:t>
            </a:r>
            <a:r>
              <a:rPr sz="2600" spc="-6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80" dirty="0">
                <a:latin typeface="Times New Roman"/>
                <a:cs typeface="Times New Roman"/>
              </a:rPr>
              <a:t>that</a:t>
            </a:r>
            <a:r>
              <a:rPr sz="2600" spc="-6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40" dirty="0">
                <a:latin typeface="Times New Roman"/>
                <a:cs typeface="Times New Roman"/>
              </a:rPr>
              <a:t>system</a:t>
            </a:r>
            <a:r>
              <a:rPr sz="2600" spc="-65" dirty="0">
                <a:latin typeface="Times New Roman"/>
                <a:cs typeface="Times New Roman"/>
              </a:rPr>
              <a:t> </a:t>
            </a:r>
            <a:r>
              <a:rPr sz="2600" spc="-114" dirty="0">
                <a:latin typeface="Times New Roman"/>
                <a:cs typeface="Times New Roman"/>
              </a:rPr>
              <a:t>did</a:t>
            </a:r>
            <a:r>
              <a:rPr sz="2600" spc="-70" dirty="0">
                <a:latin typeface="Times New Roman"/>
                <a:cs typeface="Times New Roman"/>
              </a:rPr>
              <a:t> </a:t>
            </a:r>
            <a:r>
              <a:rPr sz="2600" spc="-60" dirty="0">
                <a:latin typeface="Times New Roman"/>
                <a:cs typeface="Times New Roman"/>
              </a:rPr>
              <a:t>not</a:t>
            </a:r>
            <a:r>
              <a:rPr sz="2600" spc="-75" dirty="0">
                <a:latin typeface="Times New Roman"/>
                <a:cs typeface="Times New Roman"/>
              </a:rPr>
              <a:t> </a:t>
            </a:r>
            <a:r>
              <a:rPr sz="2600" spc="-80" dirty="0">
                <a:latin typeface="Times New Roman"/>
                <a:cs typeface="Times New Roman"/>
              </a:rPr>
              <a:t>require </a:t>
            </a:r>
            <a:r>
              <a:rPr sz="2600" spc="-635" dirty="0">
                <a:latin typeface="Times New Roman"/>
                <a:cs typeface="Times New Roman"/>
              </a:rPr>
              <a:t> </a:t>
            </a:r>
            <a:r>
              <a:rPr sz="2600" b="1" spc="-114" dirty="0">
                <a:latin typeface="Times New Roman"/>
                <a:cs typeface="Times New Roman"/>
              </a:rPr>
              <a:t>au</a:t>
            </a:r>
            <a:r>
              <a:rPr sz="2600" b="1" spc="-80" dirty="0">
                <a:latin typeface="Times New Roman"/>
                <a:cs typeface="Times New Roman"/>
              </a:rPr>
              <a:t>t</a:t>
            </a:r>
            <a:r>
              <a:rPr sz="2600" b="1" spc="-95" dirty="0">
                <a:latin typeface="Times New Roman"/>
                <a:cs typeface="Times New Roman"/>
              </a:rPr>
              <a:t>hen</a:t>
            </a:r>
            <a:r>
              <a:rPr sz="2600" b="1" spc="-70" dirty="0">
                <a:latin typeface="Times New Roman"/>
                <a:cs typeface="Times New Roman"/>
              </a:rPr>
              <a:t>t</a:t>
            </a:r>
            <a:r>
              <a:rPr sz="2600" b="1" spc="-150" dirty="0">
                <a:latin typeface="Times New Roman"/>
                <a:cs typeface="Times New Roman"/>
              </a:rPr>
              <a:t>ic</a:t>
            </a:r>
            <a:r>
              <a:rPr sz="2600" b="1" spc="-215" dirty="0">
                <a:latin typeface="Times New Roman"/>
                <a:cs typeface="Times New Roman"/>
              </a:rPr>
              <a:t>a</a:t>
            </a:r>
            <a:r>
              <a:rPr sz="2600" b="1" spc="-80" dirty="0">
                <a:latin typeface="Times New Roman"/>
                <a:cs typeface="Times New Roman"/>
              </a:rPr>
              <a:t>tion</a:t>
            </a:r>
            <a:r>
              <a:rPr sz="2600" spc="-65" dirty="0">
                <a:latin typeface="Times New Roman"/>
                <a:cs typeface="Times New Roman"/>
              </a:rPr>
              <a:t> </a:t>
            </a:r>
            <a:r>
              <a:rPr sz="2600" spc="-120" dirty="0">
                <a:latin typeface="Times New Roman"/>
                <a:cs typeface="Times New Roman"/>
              </a:rPr>
              <a:t>f</a:t>
            </a:r>
            <a:r>
              <a:rPr sz="2600" spc="-190" dirty="0">
                <a:latin typeface="Times New Roman"/>
                <a:cs typeface="Times New Roman"/>
              </a:rPr>
              <a:t>o</a:t>
            </a:r>
            <a:r>
              <a:rPr sz="2600" spc="30" dirty="0">
                <a:latin typeface="Times New Roman"/>
                <a:cs typeface="Times New Roman"/>
              </a:rPr>
              <a:t>r</a:t>
            </a:r>
            <a:r>
              <a:rPr sz="2600" spc="-70" dirty="0">
                <a:latin typeface="Times New Roman"/>
                <a:cs typeface="Times New Roman"/>
              </a:rPr>
              <a:t> </a:t>
            </a:r>
            <a:r>
              <a:rPr sz="2600" spc="-130" dirty="0">
                <a:latin typeface="Times New Roman"/>
                <a:cs typeface="Times New Roman"/>
              </a:rPr>
              <a:t>com</a:t>
            </a:r>
            <a:r>
              <a:rPr sz="2600" spc="-204" dirty="0">
                <a:latin typeface="Times New Roman"/>
                <a:cs typeface="Times New Roman"/>
              </a:rPr>
              <a:t>m</a:t>
            </a:r>
            <a:r>
              <a:rPr sz="2600" spc="-110" dirty="0">
                <a:latin typeface="Times New Roman"/>
                <a:cs typeface="Times New Roman"/>
              </a:rPr>
              <a:t>u</a:t>
            </a:r>
            <a:r>
              <a:rPr sz="2600" spc="-125" dirty="0">
                <a:latin typeface="Times New Roman"/>
                <a:cs typeface="Times New Roman"/>
              </a:rPr>
              <a:t>n</a:t>
            </a:r>
            <a:r>
              <a:rPr sz="2600" spc="-150" dirty="0">
                <a:latin typeface="Times New Roman"/>
                <a:cs typeface="Times New Roman"/>
              </a:rPr>
              <a:t>ic</a:t>
            </a:r>
            <a:r>
              <a:rPr sz="2600" spc="-215" dirty="0">
                <a:latin typeface="Times New Roman"/>
                <a:cs typeface="Times New Roman"/>
              </a:rPr>
              <a:t>a</a:t>
            </a:r>
            <a:r>
              <a:rPr sz="2600" spc="-70" dirty="0">
                <a:latin typeface="Times New Roman"/>
                <a:cs typeface="Times New Roman"/>
              </a:rPr>
              <a:t>tio</a:t>
            </a:r>
            <a:r>
              <a:rPr sz="2600" spc="-114" dirty="0">
                <a:latin typeface="Times New Roman"/>
                <a:cs typeface="Times New Roman"/>
              </a:rPr>
              <a:t>n</a:t>
            </a:r>
            <a:r>
              <a:rPr sz="2600" spc="110" dirty="0">
                <a:latin typeface="Times New Roman"/>
                <a:cs typeface="Times New Roman"/>
              </a:rPr>
              <a:t>.</a:t>
            </a:r>
            <a:endParaRPr sz="2600" dirty="0">
              <a:latin typeface="Times New Roman"/>
              <a:cs typeface="Times New Roman"/>
            </a:endParaRPr>
          </a:p>
          <a:p>
            <a:pPr marL="285115" marR="5080" indent="-273050" algn="just">
              <a:lnSpc>
                <a:spcPct val="100000"/>
              </a:lnSpc>
              <a:spcBef>
                <a:spcPts val="600"/>
              </a:spcBef>
              <a:buClr>
                <a:srgbClr val="D24717"/>
              </a:buClr>
              <a:buSzPct val="84615"/>
              <a:buFont typeface="Segoe UI Symbol"/>
              <a:buChar char="⚫"/>
              <a:tabLst>
                <a:tab pos="285750" algn="l"/>
              </a:tabLst>
            </a:pPr>
            <a:r>
              <a:rPr sz="2600" spc="-125" dirty="0">
                <a:latin typeface="Times New Roman"/>
                <a:cs typeface="Times New Roman"/>
              </a:rPr>
              <a:t>Second, </a:t>
            </a:r>
            <a:r>
              <a:rPr sz="2600" b="1" spc="-100" dirty="0">
                <a:latin typeface="Times New Roman"/>
                <a:cs typeface="Times New Roman"/>
              </a:rPr>
              <a:t>encryption</a:t>
            </a:r>
            <a:r>
              <a:rPr sz="2600" spc="-100" dirty="0">
                <a:latin typeface="Times New Roman"/>
                <a:cs typeface="Times New Roman"/>
              </a:rPr>
              <a:t> </a:t>
            </a:r>
            <a:r>
              <a:rPr sz="2600" spc="-145" dirty="0">
                <a:latin typeface="Times New Roman"/>
                <a:cs typeface="Times New Roman"/>
              </a:rPr>
              <a:t>across </a:t>
            </a:r>
            <a:r>
              <a:rPr sz="2600" spc="-75" dirty="0">
                <a:latin typeface="Times New Roman"/>
                <a:cs typeface="Times New Roman"/>
              </a:rPr>
              <a:t>the </a:t>
            </a:r>
            <a:r>
              <a:rPr sz="2600" spc="-85" dirty="0">
                <a:latin typeface="Times New Roman"/>
                <a:cs typeface="Times New Roman"/>
              </a:rPr>
              <a:t>protocol </a:t>
            </a:r>
            <a:r>
              <a:rPr sz="2600" spc="-195" dirty="0">
                <a:latin typeface="Times New Roman"/>
                <a:cs typeface="Times New Roman"/>
              </a:rPr>
              <a:t>was </a:t>
            </a:r>
            <a:r>
              <a:rPr sz="2600" spc="-65" dirty="0">
                <a:latin typeface="Times New Roman"/>
                <a:cs typeface="Times New Roman"/>
              </a:rPr>
              <a:t>not </a:t>
            </a:r>
            <a:r>
              <a:rPr sz="2600" spc="-135" dirty="0">
                <a:latin typeface="Times New Roman"/>
                <a:cs typeface="Times New Roman"/>
              </a:rPr>
              <a:t>enabled </a:t>
            </a:r>
            <a:r>
              <a:rPr sz="2600" spc="-204" dirty="0">
                <a:latin typeface="Times New Roman"/>
                <a:cs typeface="Times New Roman"/>
              </a:rPr>
              <a:t>as a </a:t>
            </a:r>
            <a:r>
              <a:rPr sz="2600" spc="-200" dirty="0">
                <a:latin typeface="Times New Roman"/>
                <a:cs typeface="Times New Roman"/>
              </a:rPr>
              <a:t> </a:t>
            </a:r>
            <a:r>
              <a:rPr sz="2600" spc="-150" dirty="0">
                <a:latin typeface="Times New Roman"/>
                <a:cs typeface="Times New Roman"/>
              </a:rPr>
              <a:t>de</a:t>
            </a:r>
            <a:r>
              <a:rPr sz="2600" spc="-130" dirty="0">
                <a:latin typeface="Times New Roman"/>
                <a:cs typeface="Times New Roman"/>
              </a:rPr>
              <a:t>f</a:t>
            </a:r>
            <a:r>
              <a:rPr sz="2600" spc="-165" dirty="0">
                <a:latin typeface="Times New Roman"/>
                <a:cs typeface="Times New Roman"/>
              </a:rPr>
              <a:t>au</a:t>
            </a:r>
            <a:r>
              <a:rPr sz="2600" spc="-105" dirty="0">
                <a:latin typeface="Times New Roman"/>
                <a:cs typeface="Times New Roman"/>
              </a:rPr>
              <a:t>l</a:t>
            </a:r>
            <a:r>
              <a:rPr sz="2600" spc="35" dirty="0">
                <a:latin typeface="Times New Roman"/>
                <a:cs typeface="Times New Roman"/>
              </a:rPr>
              <a:t>t</a:t>
            </a:r>
            <a:r>
              <a:rPr sz="2600" spc="-65" dirty="0">
                <a:latin typeface="Times New Roman"/>
                <a:cs typeface="Times New Roman"/>
              </a:rPr>
              <a:t> </a:t>
            </a:r>
            <a:r>
              <a:rPr sz="2600" spc="-165" dirty="0">
                <a:latin typeface="Times New Roman"/>
                <a:cs typeface="Times New Roman"/>
              </a:rPr>
              <a:t>c</a:t>
            </a:r>
            <a:r>
              <a:rPr sz="2600" spc="-110" dirty="0">
                <a:latin typeface="Times New Roman"/>
                <a:cs typeface="Times New Roman"/>
              </a:rPr>
              <a:t>o</a:t>
            </a:r>
            <a:r>
              <a:rPr sz="2600" spc="-125" dirty="0">
                <a:latin typeface="Times New Roman"/>
                <a:cs typeface="Times New Roman"/>
              </a:rPr>
              <a:t>n</a:t>
            </a:r>
            <a:r>
              <a:rPr sz="2600" spc="-85" dirty="0">
                <a:latin typeface="Times New Roman"/>
                <a:cs typeface="Times New Roman"/>
              </a:rPr>
              <a:t>ditio</a:t>
            </a:r>
            <a:r>
              <a:rPr sz="2600" spc="-130" dirty="0">
                <a:latin typeface="Times New Roman"/>
                <a:cs typeface="Times New Roman"/>
              </a:rPr>
              <a:t>n</a:t>
            </a:r>
            <a:r>
              <a:rPr sz="2600" spc="110" dirty="0">
                <a:latin typeface="Times New Roman"/>
                <a:cs typeface="Times New Roman"/>
              </a:rPr>
              <a:t>,</a:t>
            </a:r>
            <a:r>
              <a:rPr sz="2600" spc="-155" dirty="0">
                <a:latin typeface="Times New Roman"/>
                <a:cs typeface="Times New Roman"/>
              </a:rPr>
              <a:t> </a:t>
            </a:r>
            <a:r>
              <a:rPr sz="2600" spc="-70" dirty="0">
                <a:latin typeface="Times New Roman"/>
                <a:cs typeface="Times New Roman"/>
              </a:rPr>
              <a:t>th</a:t>
            </a:r>
            <a:r>
              <a:rPr sz="2600" spc="-105" dirty="0">
                <a:latin typeface="Times New Roman"/>
                <a:cs typeface="Times New Roman"/>
              </a:rPr>
              <a:t>u</a:t>
            </a:r>
            <a:r>
              <a:rPr sz="2600" spc="-200" dirty="0">
                <a:latin typeface="Times New Roman"/>
                <a:cs typeface="Times New Roman"/>
              </a:rPr>
              <a:t>s</a:t>
            </a:r>
            <a:r>
              <a:rPr sz="2600" spc="-65" dirty="0">
                <a:latin typeface="Times New Roman"/>
                <a:cs typeface="Times New Roman"/>
              </a:rPr>
              <a:t> </a:t>
            </a:r>
            <a:r>
              <a:rPr sz="2600" spc="-105" dirty="0">
                <a:latin typeface="Times New Roman"/>
                <a:cs typeface="Times New Roman"/>
              </a:rPr>
              <a:t>exp</a:t>
            </a:r>
            <a:r>
              <a:rPr sz="2600" spc="-125" dirty="0">
                <a:latin typeface="Times New Roman"/>
                <a:cs typeface="Times New Roman"/>
              </a:rPr>
              <a:t>o</a:t>
            </a:r>
            <a:r>
              <a:rPr sz="2600" spc="-165" dirty="0">
                <a:latin typeface="Times New Roman"/>
                <a:cs typeface="Times New Roman"/>
              </a:rPr>
              <a:t>sing</a:t>
            </a:r>
            <a:r>
              <a:rPr sz="2600" spc="-80"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110" dirty="0">
                <a:latin typeface="Times New Roman"/>
                <a:cs typeface="Times New Roman"/>
              </a:rPr>
              <a:t>n</a:t>
            </a:r>
            <a:r>
              <a:rPr sz="2600" spc="-125" dirty="0">
                <a:latin typeface="Times New Roman"/>
                <a:cs typeface="Times New Roman"/>
              </a:rPr>
              <a:t>n</a:t>
            </a:r>
            <a:r>
              <a:rPr sz="2600" spc="-85" dirty="0">
                <a:latin typeface="Times New Roman"/>
                <a:cs typeface="Times New Roman"/>
              </a:rPr>
              <a:t>ec</a:t>
            </a:r>
            <a:r>
              <a:rPr sz="2600" spc="-70" dirty="0">
                <a:latin typeface="Times New Roman"/>
                <a:cs typeface="Times New Roman"/>
              </a:rPr>
              <a:t>t</a:t>
            </a:r>
            <a:r>
              <a:rPr sz="2600" spc="-135" dirty="0">
                <a:latin typeface="Times New Roman"/>
                <a:cs typeface="Times New Roman"/>
              </a:rPr>
              <a:t>ions</a:t>
            </a:r>
            <a:r>
              <a:rPr sz="2600" spc="-60"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70" dirty="0">
                <a:latin typeface="Times New Roman"/>
                <a:cs typeface="Times New Roman"/>
              </a:rPr>
              <a:t>ma</a:t>
            </a:r>
            <a:r>
              <a:rPr sz="2600" spc="-130" dirty="0">
                <a:latin typeface="Times New Roman"/>
                <a:cs typeface="Times New Roman"/>
              </a:rPr>
              <a:t>n</a:t>
            </a:r>
            <a:r>
              <a:rPr sz="2600" spc="-55" dirty="0">
                <a:latin typeface="Times New Roman"/>
                <a:cs typeface="Times New Roman"/>
              </a:rPr>
              <a:t>-</a:t>
            </a:r>
            <a:r>
              <a:rPr sz="2600" spc="-85" dirty="0">
                <a:latin typeface="Times New Roman"/>
                <a:cs typeface="Times New Roman"/>
              </a:rPr>
              <a:t>i</a:t>
            </a:r>
            <a:r>
              <a:rPr sz="2600" spc="-155" dirty="0">
                <a:latin typeface="Times New Roman"/>
                <a:cs typeface="Times New Roman"/>
              </a:rPr>
              <a:t>n</a:t>
            </a:r>
            <a:r>
              <a:rPr sz="2600" spc="-55" dirty="0">
                <a:latin typeface="Times New Roman"/>
                <a:cs typeface="Times New Roman"/>
              </a:rPr>
              <a:t>-</a:t>
            </a:r>
            <a:r>
              <a:rPr sz="2600" spc="-70" dirty="0">
                <a:latin typeface="Times New Roman"/>
                <a:cs typeface="Times New Roman"/>
              </a:rPr>
              <a:t>th</a:t>
            </a:r>
            <a:r>
              <a:rPr sz="2600" spc="-90" dirty="0">
                <a:latin typeface="Times New Roman"/>
                <a:cs typeface="Times New Roman"/>
              </a:rPr>
              <a:t>e</a:t>
            </a:r>
            <a:r>
              <a:rPr sz="2600" spc="-45" dirty="0">
                <a:latin typeface="Times New Roman"/>
                <a:cs typeface="Times New Roman"/>
              </a:rPr>
              <a:t>-  </a:t>
            </a:r>
            <a:r>
              <a:rPr sz="2600" spc="-120" dirty="0">
                <a:latin typeface="Times New Roman"/>
                <a:cs typeface="Times New Roman"/>
              </a:rPr>
              <a:t>middl</a:t>
            </a:r>
            <a:r>
              <a:rPr sz="2600" spc="-110" dirty="0">
                <a:latin typeface="Times New Roman"/>
                <a:cs typeface="Times New Roman"/>
              </a:rPr>
              <a:t>e</a:t>
            </a:r>
            <a:r>
              <a:rPr sz="2600" spc="-75" dirty="0">
                <a:latin typeface="Times New Roman"/>
                <a:cs typeface="Times New Roman"/>
              </a:rPr>
              <a:t> </a:t>
            </a:r>
            <a:r>
              <a:rPr sz="2600" spc="-175" dirty="0">
                <a:latin typeface="Times New Roman"/>
                <a:cs typeface="Times New Roman"/>
              </a:rPr>
              <a:t>(MIT</a:t>
            </a:r>
            <a:r>
              <a:rPr sz="2600" spc="-300" dirty="0">
                <a:latin typeface="Times New Roman"/>
                <a:cs typeface="Times New Roman"/>
              </a:rPr>
              <a:t>M</a:t>
            </a:r>
            <a:r>
              <a:rPr sz="2600" spc="-55" dirty="0">
                <a:latin typeface="Times New Roman"/>
                <a:cs typeface="Times New Roman"/>
              </a:rPr>
              <a:t>)</a:t>
            </a:r>
            <a:r>
              <a:rPr sz="2600" spc="-7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0" dirty="0">
                <a:latin typeface="Times New Roman"/>
                <a:cs typeface="Times New Roman"/>
              </a:rPr>
              <a:t>r</a:t>
            </a:r>
            <a:r>
              <a:rPr sz="2600" spc="-105" dirty="0">
                <a:latin typeface="Times New Roman"/>
                <a:cs typeface="Times New Roman"/>
              </a:rPr>
              <a:t>epl</a:t>
            </a:r>
            <a:r>
              <a:rPr sz="2600" spc="-310" dirty="0">
                <a:latin typeface="Times New Roman"/>
                <a:cs typeface="Times New Roman"/>
              </a:rPr>
              <a:t>a</a:t>
            </a:r>
            <a:r>
              <a:rPr sz="2600" spc="-215" dirty="0">
                <a:latin typeface="Times New Roman"/>
                <a:cs typeface="Times New Roman"/>
              </a:rPr>
              <a:t>y</a:t>
            </a:r>
            <a:r>
              <a:rPr sz="2600" spc="-65" dirty="0">
                <a:latin typeface="Times New Roman"/>
                <a:cs typeface="Times New Roman"/>
              </a:rPr>
              <a:t> </a:t>
            </a:r>
            <a:r>
              <a:rPr sz="2600" spc="-240" dirty="0">
                <a:latin typeface="Times New Roman"/>
                <a:cs typeface="Times New Roman"/>
              </a:rPr>
              <a:t>a</a:t>
            </a:r>
            <a:r>
              <a:rPr sz="2600" spc="35" dirty="0">
                <a:latin typeface="Times New Roman"/>
                <a:cs typeface="Times New Roman"/>
              </a:rPr>
              <a:t>t</a:t>
            </a:r>
            <a:r>
              <a:rPr sz="2600" spc="25" dirty="0">
                <a:latin typeface="Times New Roman"/>
                <a:cs typeface="Times New Roman"/>
              </a:rPr>
              <a:t>t</a:t>
            </a:r>
            <a:r>
              <a:rPr sz="2600" spc="-185" dirty="0">
                <a:latin typeface="Times New Roman"/>
                <a:cs typeface="Times New Roman"/>
              </a:rPr>
              <a:t>a</a:t>
            </a:r>
            <a:r>
              <a:rPr sz="2600" spc="-145" dirty="0">
                <a:latin typeface="Times New Roman"/>
                <a:cs typeface="Times New Roman"/>
              </a:rPr>
              <a:t>c</a:t>
            </a:r>
            <a:r>
              <a:rPr sz="2600" spc="-180" dirty="0">
                <a:latin typeface="Times New Roman"/>
                <a:cs typeface="Times New Roman"/>
              </a:rPr>
              <a:t>ks</a:t>
            </a:r>
            <a:endParaRPr sz="2600" dirty="0">
              <a:latin typeface="Times New Roman"/>
              <a:cs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819870"/>
            <a:ext cx="7569834" cy="4756150"/>
          </a:xfrm>
          <a:prstGeom prst="rect">
            <a:avLst/>
          </a:prstGeom>
        </p:spPr>
        <p:txBody>
          <a:bodyPr vert="horz" wrap="square" lIns="0" tIns="131445" rIns="0" bIns="0" rtlCol="0">
            <a:spAutoFit/>
          </a:bodyPr>
          <a:lstStyle/>
          <a:p>
            <a:pPr marL="12700">
              <a:lnSpc>
                <a:spcPct val="100000"/>
              </a:lnSpc>
              <a:spcBef>
                <a:spcPts val="1035"/>
              </a:spcBef>
            </a:pPr>
            <a:r>
              <a:rPr sz="2400" spc="-20" dirty="0">
                <a:solidFill>
                  <a:srgbClr val="696363"/>
                </a:solidFill>
                <a:latin typeface="Franklin Gothic Medium"/>
                <a:cs typeface="Franklin Gothic Medium"/>
              </a:rPr>
              <a:t>International</a:t>
            </a:r>
            <a:r>
              <a:rPr sz="2400" spc="-40" dirty="0">
                <a:solidFill>
                  <a:srgbClr val="696363"/>
                </a:solidFill>
                <a:latin typeface="Franklin Gothic Medium"/>
                <a:cs typeface="Franklin Gothic Medium"/>
              </a:rPr>
              <a:t> </a:t>
            </a:r>
            <a:r>
              <a:rPr sz="2400" spc="-15" dirty="0">
                <a:solidFill>
                  <a:srgbClr val="696363"/>
                </a:solidFill>
                <a:latin typeface="Franklin Gothic Medium"/>
                <a:cs typeface="Franklin Gothic Medium"/>
              </a:rPr>
              <a:t>Electrotechnical</a:t>
            </a:r>
            <a:r>
              <a:rPr sz="2400" spc="-35" dirty="0">
                <a:solidFill>
                  <a:srgbClr val="696363"/>
                </a:solidFill>
                <a:latin typeface="Franklin Gothic Medium"/>
                <a:cs typeface="Franklin Gothic Medium"/>
              </a:rPr>
              <a:t> Commission</a:t>
            </a:r>
            <a:r>
              <a:rPr sz="2400" spc="-30" dirty="0">
                <a:solidFill>
                  <a:srgbClr val="696363"/>
                </a:solidFill>
                <a:latin typeface="Franklin Gothic Medium"/>
                <a:cs typeface="Franklin Gothic Medium"/>
              </a:rPr>
              <a:t> </a:t>
            </a:r>
            <a:r>
              <a:rPr sz="2400" spc="-5" dirty="0">
                <a:solidFill>
                  <a:srgbClr val="696363"/>
                </a:solidFill>
                <a:latin typeface="Franklin Gothic Medium"/>
                <a:cs typeface="Franklin Gothic Medium"/>
              </a:rPr>
              <a:t>(IEC)</a:t>
            </a:r>
            <a:r>
              <a:rPr sz="2400" spc="-45" dirty="0">
                <a:solidFill>
                  <a:srgbClr val="696363"/>
                </a:solidFill>
                <a:latin typeface="Franklin Gothic Medium"/>
                <a:cs typeface="Franklin Gothic Medium"/>
              </a:rPr>
              <a:t> </a:t>
            </a:r>
            <a:r>
              <a:rPr sz="2400" spc="-25" dirty="0">
                <a:solidFill>
                  <a:srgbClr val="696363"/>
                </a:solidFill>
                <a:latin typeface="Franklin Gothic Medium"/>
                <a:cs typeface="Franklin Gothic Medium"/>
              </a:rPr>
              <a:t>Protocols</a:t>
            </a:r>
            <a:endParaRPr sz="2400">
              <a:latin typeface="Franklin Gothic Medium"/>
              <a:cs typeface="Franklin Gothic Medium"/>
            </a:endParaRPr>
          </a:p>
          <a:p>
            <a:pPr marL="285115" marR="386715" indent="-273050">
              <a:lnSpc>
                <a:spcPct val="100000"/>
              </a:lnSpc>
              <a:spcBef>
                <a:spcPts val="1019"/>
              </a:spcBef>
              <a:buClr>
                <a:srgbClr val="D24717"/>
              </a:buClr>
              <a:buSzPct val="84615"/>
              <a:buFont typeface="Segoe UI Symbol"/>
              <a:buChar char="⚫"/>
              <a:tabLst>
                <a:tab pos="285750" algn="l"/>
              </a:tabLst>
            </a:pPr>
            <a:r>
              <a:rPr sz="2600" spc="-100" dirty="0">
                <a:latin typeface="Times New Roman"/>
                <a:cs typeface="Times New Roman"/>
              </a:rPr>
              <a:t>Th</a:t>
            </a:r>
            <a:r>
              <a:rPr sz="2600" spc="-85" dirty="0">
                <a:latin typeface="Times New Roman"/>
                <a:cs typeface="Times New Roman"/>
              </a:rPr>
              <a:t>r</a:t>
            </a:r>
            <a:r>
              <a:rPr sz="2600" spc="-100" dirty="0">
                <a:latin typeface="Times New Roman"/>
                <a:cs typeface="Times New Roman"/>
              </a:rPr>
              <a:t>ee</a:t>
            </a:r>
            <a:r>
              <a:rPr sz="2600" spc="-90" dirty="0">
                <a:latin typeface="Times New Roman"/>
                <a:cs typeface="Times New Roman"/>
              </a:rPr>
              <a:t> </a:t>
            </a:r>
            <a:r>
              <a:rPr sz="2600" spc="-185" dirty="0">
                <a:latin typeface="Times New Roman"/>
                <a:cs typeface="Times New Roman"/>
              </a:rPr>
              <a:t>messa</a:t>
            </a:r>
            <a:r>
              <a:rPr sz="2600" spc="-190" dirty="0">
                <a:latin typeface="Times New Roman"/>
                <a:cs typeface="Times New Roman"/>
              </a:rPr>
              <a:t>g</a:t>
            </a:r>
            <a:r>
              <a:rPr sz="2600" spc="-100" dirty="0">
                <a:latin typeface="Times New Roman"/>
                <a:cs typeface="Times New Roman"/>
              </a:rPr>
              <a:t>e</a:t>
            </a:r>
            <a:r>
              <a:rPr sz="2600" spc="-65" dirty="0">
                <a:latin typeface="Times New Roman"/>
                <a:cs typeface="Times New Roman"/>
              </a:rPr>
              <a:t> t</a:t>
            </a:r>
            <a:r>
              <a:rPr sz="2600" spc="-130" dirty="0">
                <a:latin typeface="Times New Roman"/>
                <a:cs typeface="Times New Roman"/>
              </a:rPr>
              <a:t>y</a:t>
            </a:r>
            <a:r>
              <a:rPr sz="2600" spc="-135" dirty="0">
                <a:latin typeface="Times New Roman"/>
                <a:cs typeface="Times New Roman"/>
              </a:rPr>
              <a:t>pes</a:t>
            </a:r>
            <a:r>
              <a:rPr sz="2600" spc="-65" dirty="0">
                <a:latin typeface="Times New Roman"/>
                <a:cs typeface="Times New Roman"/>
              </a:rPr>
              <a:t> </a:t>
            </a:r>
            <a:r>
              <a:rPr sz="2600" spc="-245" dirty="0">
                <a:latin typeface="Times New Roman"/>
                <a:cs typeface="Times New Roman"/>
              </a:rPr>
              <a:t>w</a:t>
            </a:r>
            <a:r>
              <a:rPr sz="2600" spc="-40" dirty="0">
                <a:latin typeface="Times New Roman"/>
                <a:cs typeface="Times New Roman"/>
              </a:rPr>
              <a:t>e</a:t>
            </a:r>
            <a:r>
              <a:rPr sz="2600" spc="-55" dirty="0">
                <a:latin typeface="Times New Roman"/>
                <a:cs typeface="Times New Roman"/>
              </a:rPr>
              <a:t>r</a:t>
            </a:r>
            <a:r>
              <a:rPr sz="2600" spc="-100" dirty="0">
                <a:latin typeface="Times New Roman"/>
                <a:cs typeface="Times New Roman"/>
              </a:rPr>
              <a:t>e</a:t>
            </a:r>
            <a:r>
              <a:rPr sz="2600" spc="-75" dirty="0">
                <a:latin typeface="Times New Roman"/>
                <a:cs typeface="Times New Roman"/>
              </a:rPr>
              <a:t> </a:t>
            </a:r>
            <a:r>
              <a:rPr sz="2600" spc="-110" dirty="0">
                <a:latin typeface="Times New Roman"/>
                <a:cs typeface="Times New Roman"/>
              </a:rPr>
              <a:t>initial</a:t>
            </a:r>
            <a:r>
              <a:rPr sz="2600" spc="-140" dirty="0">
                <a:latin typeface="Times New Roman"/>
                <a:cs typeface="Times New Roman"/>
              </a:rPr>
              <a:t>l</a:t>
            </a:r>
            <a:r>
              <a:rPr sz="2600" spc="-215" dirty="0">
                <a:latin typeface="Times New Roman"/>
                <a:cs typeface="Times New Roman"/>
              </a:rPr>
              <a:t>y</a:t>
            </a:r>
            <a:r>
              <a:rPr sz="2600" spc="-60" dirty="0">
                <a:latin typeface="Times New Roman"/>
                <a:cs typeface="Times New Roman"/>
              </a:rPr>
              <a:t> </a:t>
            </a:r>
            <a:r>
              <a:rPr sz="2600" spc="-150" dirty="0">
                <a:latin typeface="Times New Roman"/>
                <a:cs typeface="Times New Roman"/>
              </a:rPr>
              <a:t>de</a:t>
            </a:r>
            <a:r>
              <a:rPr sz="2600" spc="-120" dirty="0">
                <a:latin typeface="Times New Roman"/>
                <a:cs typeface="Times New Roman"/>
              </a:rPr>
              <a:t>f</a:t>
            </a:r>
            <a:r>
              <a:rPr sz="2600" spc="-80" dirty="0">
                <a:latin typeface="Times New Roman"/>
                <a:cs typeface="Times New Roman"/>
              </a:rPr>
              <a:t>ined:</a:t>
            </a:r>
            <a:r>
              <a:rPr sz="2600" spc="-185" dirty="0">
                <a:latin typeface="Times New Roman"/>
                <a:cs typeface="Times New Roman"/>
              </a:rPr>
              <a:t> </a:t>
            </a:r>
            <a:r>
              <a:rPr sz="2600" spc="-240" dirty="0">
                <a:latin typeface="Times New Roman"/>
                <a:cs typeface="Times New Roman"/>
              </a:rPr>
              <a:t>MMS  </a:t>
            </a:r>
            <a:r>
              <a:rPr sz="2600" spc="-135" dirty="0">
                <a:latin typeface="Times New Roman"/>
                <a:cs typeface="Times New Roman"/>
              </a:rPr>
              <a:t>(Manufacturing</a:t>
            </a:r>
            <a:r>
              <a:rPr sz="2600" spc="-40" dirty="0">
                <a:latin typeface="Times New Roman"/>
                <a:cs typeface="Times New Roman"/>
              </a:rPr>
              <a:t> </a:t>
            </a:r>
            <a:r>
              <a:rPr sz="2600" spc="-190" dirty="0">
                <a:latin typeface="Times New Roman"/>
                <a:cs typeface="Times New Roman"/>
              </a:rPr>
              <a:t>Message</a:t>
            </a:r>
            <a:r>
              <a:rPr sz="2600" spc="-80" dirty="0">
                <a:latin typeface="Times New Roman"/>
                <a:cs typeface="Times New Roman"/>
              </a:rPr>
              <a:t> </a:t>
            </a:r>
            <a:r>
              <a:rPr sz="2600" spc="-125" dirty="0">
                <a:latin typeface="Times New Roman"/>
                <a:cs typeface="Times New Roman"/>
              </a:rPr>
              <a:t>Specification),</a:t>
            </a:r>
            <a:r>
              <a:rPr sz="2600" spc="-140" dirty="0">
                <a:latin typeface="Times New Roman"/>
                <a:cs typeface="Times New Roman"/>
              </a:rPr>
              <a:t> </a:t>
            </a:r>
            <a:r>
              <a:rPr sz="2600" spc="-155" dirty="0">
                <a:latin typeface="Times New Roman"/>
                <a:cs typeface="Times New Roman"/>
              </a:rPr>
              <a:t>GOOSE</a:t>
            </a:r>
            <a:r>
              <a:rPr sz="2600" spc="-30" dirty="0">
                <a:latin typeface="Times New Roman"/>
                <a:cs typeface="Times New Roman"/>
              </a:rPr>
              <a:t> </a:t>
            </a:r>
            <a:r>
              <a:rPr sz="2600" spc="-95" dirty="0">
                <a:latin typeface="Times New Roman"/>
                <a:cs typeface="Times New Roman"/>
              </a:rPr>
              <a:t>(Generic </a:t>
            </a:r>
            <a:r>
              <a:rPr sz="2600" spc="-635" dirty="0">
                <a:latin typeface="Times New Roman"/>
                <a:cs typeface="Times New Roman"/>
              </a:rPr>
              <a:t> </a:t>
            </a:r>
            <a:r>
              <a:rPr sz="2600" spc="-80" dirty="0">
                <a:latin typeface="Times New Roman"/>
                <a:cs typeface="Times New Roman"/>
              </a:rPr>
              <a:t>Object</a:t>
            </a:r>
            <a:r>
              <a:rPr sz="2600" spc="-55" dirty="0">
                <a:latin typeface="Times New Roman"/>
                <a:cs typeface="Times New Roman"/>
              </a:rPr>
              <a:t> Oriented</a:t>
            </a:r>
            <a:r>
              <a:rPr sz="2600" spc="-75" dirty="0">
                <a:latin typeface="Times New Roman"/>
                <a:cs typeface="Times New Roman"/>
              </a:rPr>
              <a:t> </a:t>
            </a:r>
            <a:r>
              <a:rPr sz="2600" spc="-135" dirty="0">
                <a:latin typeface="Times New Roman"/>
                <a:cs typeface="Times New Roman"/>
              </a:rPr>
              <a:t>Substation</a:t>
            </a:r>
            <a:r>
              <a:rPr sz="2600" spc="-60" dirty="0">
                <a:latin typeface="Times New Roman"/>
                <a:cs typeface="Times New Roman"/>
              </a:rPr>
              <a:t> </a:t>
            </a:r>
            <a:r>
              <a:rPr sz="2600" spc="-95" dirty="0">
                <a:latin typeface="Times New Roman"/>
                <a:cs typeface="Times New Roman"/>
              </a:rPr>
              <a:t>Event),</a:t>
            </a:r>
            <a:r>
              <a:rPr sz="2600" spc="-175"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350" dirty="0">
                <a:latin typeface="Times New Roman"/>
                <a:cs typeface="Times New Roman"/>
              </a:rPr>
              <a:t>SV</a:t>
            </a:r>
            <a:r>
              <a:rPr sz="2600" spc="-55" dirty="0">
                <a:latin typeface="Times New Roman"/>
                <a:cs typeface="Times New Roman"/>
              </a:rPr>
              <a:t> </a:t>
            </a:r>
            <a:r>
              <a:rPr sz="2600" spc="-155" dirty="0">
                <a:latin typeface="Times New Roman"/>
                <a:cs typeface="Times New Roman"/>
              </a:rPr>
              <a:t>(Sampled </a:t>
            </a:r>
            <a:r>
              <a:rPr sz="2600" spc="-150" dirty="0">
                <a:latin typeface="Times New Roman"/>
                <a:cs typeface="Times New Roman"/>
              </a:rPr>
              <a:t> </a:t>
            </a:r>
            <a:r>
              <a:rPr sz="2600" spc="-155" dirty="0">
                <a:latin typeface="Times New Roman"/>
                <a:cs typeface="Times New Roman"/>
              </a:rPr>
              <a:t>Values).</a:t>
            </a:r>
            <a:endParaRPr sz="2600">
              <a:latin typeface="Times New Roman"/>
              <a:cs typeface="Times New Roman"/>
            </a:endParaRPr>
          </a:p>
          <a:p>
            <a:pPr marL="285115" marR="114300" indent="-273050">
              <a:lnSpc>
                <a:spcPct val="100000"/>
              </a:lnSpc>
              <a:spcBef>
                <a:spcPts val="605"/>
              </a:spcBef>
              <a:buClr>
                <a:srgbClr val="D24717"/>
              </a:buClr>
              <a:buSzPct val="84615"/>
              <a:buFont typeface="Segoe UI Symbol"/>
              <a:buChar char="⚫"/>
              <a:tabLst>
                <a:tab pos="285750" algn="l"/>
              </a:tabLst>
            </a:pPr>
            <a:r>
              <a:rPr sz="2600" spc="-160" dirty="0">
                <a:latin typeface="Times New Roman"/>
                <a:cs typeface="Times New Roman"/>
              </a:rPr>
              <a:t>Both</a:t>
            </a:r>
            <a:r>
              <a:rPr sz="2600" spc="-65" dirty="0">
                <a:latin typeface="Times New Roman"/>
                <a:cs typeface="Times New Roman"/>
              </a:rPr>
              <a:t> </a:t>
            </a:r>
            <a:r>
              <a:rPr sz="2600" spc="-75" dirty="0">
                <a:latin typeface="Times New Roman"/>
                <a:cs typeface="Times New Roman"/>
              </a:rPr>
              <a:t>G</a:t>
            </a:r>
            <a:r>
              <a:rPr sz="2600" spc="-85" dirty="0">
                <a:latin typeface="Times New Roman"/>
                <a:cs typeface="Times New Roman"/>
              </a:rPr>
              <a:t>O</a:t>
            </a:r>
            <a:r>
              <a:rPr sz="2600" spc="-195" dirty="0">
                <a:latin typeface="Times New Roman"/>
                <a:cs typeface="Times New Roman"/>
              </a:rPr>
              <a:t>O</a:t>
            </a:r>
            <a:r>
              <a:rPr sz="2600" spc="-160" dirty="0">
                <a:latin typeface="Times New Roman"/>
                <a:cs typeface="Times New Roman"/>
              </a:rPr>
              <a:t>S</a:t>
            </a:r>
            <a:r>
              <a:rPr sz="2600" spc="-265" dirty="0">
                <a:latin typeface="Times New Roman"/>
                <a:cs typeface="Times New Roman"/>
              </a:rPr>
              <a:t>E</a:t>
            </a:r>
            <a:r>
              <a:rPr sz="2600" spc="-65" dirty="0">
                <a:latin typeface="Times New Roman"/>
                <a:cs typeface="Times New Roman"/>
              </a:rPr>
              <a:t> </a:t>
            </a:r>
            <a:r>
              <a:rPr sz="2600" spc="-145" dirty="0">
                <a:latin typeface="Times New Roman"/>
                <a:cs typeface="Times New Roman"/>
              </a:rPr>
              <a:t>and</a:t>
            </a:r>
            <a:r>
              <a:rPr sz="2600" spc="-70" dirty="0">
                <a:latin typeface="Times New Roman"/>
                <a:cs typeface="Times New Roman"/>
              </a:rPr>
              <a:t> </a:t>
            </a:r>
            <a:r>
              <a:rPr sz="2600" spc="-380" dirty="0">
                <a:latin typeface="Times New Roman"/>
                <a:cs typeface="Times New Roman"/>
              </a:rPr>
              <a:t>S</a:t>
            </a:r>
            <a:r>
              <a:rPr sz="2600" spc="-335" dirty="0">
                <a:latin typeface="Times New Roman"/>
                <a:cs typeface="Times New Roman"/>
              </a:rPr>
              <a:t>V</a:t>
            </a:r>
            <a:r>
              <a:rPr sz="2600" spc="-55" dirty="0">
                <a:latin typeface="Times New Roman"/>
                <a:cs typeface="Times New Roman"/>
              </a:rPr>
              <a:t> </a:t>
            </a:r>
            <a:r>
              <a:rPr sz="2600" spc="-110" dirty="0">
                <a:latin typeface="Times New Roman"/>
                <a:cs typeface="Times New Roman"/>
              </a:rPr>
              <a:t>o</a:t>
            </a:r>
            <a:r>
              <a:rPr sz="2600" spc="-125" dirty="0">
                <a:latin typeface="Times New Roman"/>
                <a:cs typeface="Times New Roman"/>
              </a:rPr>
              <a:t>p</a:t>
            </a:r>
            <a:r>
              <a:rPr sz="2600" spc="-90" dirty="0">
                <a:latin typeface="Times New Roman"/>
                <a:cs typeface="Times New Roman"/>
              </a:rPr>
              <a:t>er</a:t>
            </a:r>
            <a:r>
              <a:rPr sz="2600" spc="-125" dirty="0">
                <a:latin typeface="Times New Roman"/>
                <a:cs typeface="Times New Roman"/>
              </a:rPr>
              <a:t>a</a:t>
            </a:r>
            <a:r>
              <a:rPr sz="2600" spc="-30" dirty="0">
                <a:latin typeface="Times New Roman"/>
                <a:cs typeface="Times New Roman"/>
              </a:rPr>
              <a:t>te</a:t>
            </a:r>
            <a:r>
              <a:rPr sz="2600" spc="-80" dirty="0">
                <a:latin typeface="Times New Roman"/>
                <a:cs typeface="Times New Roman"/>
              </a:rPr>
              <a:t> </a:t>
            </a:r>
            <a:r>
              <a:rPr sz="2600" spc="-185" dirty="0">
                <a:latin typeface="Times New Roman"/>
                <a:cs typeface="Times New Roman"/>
              </a:rPr>
              <a:t>via</a:t>
            </a:r>
            <a:r>
              <a:rPr sz="2600" spc="-60"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spc="-110" dirty="0">
                <a:latin typeface="Times New Roman"/>
                <a:cs typeface="Times New Roman"/>
              </a:rPr>
              <a:t>p</a:t>
            </a:r>
            <a:r>
              <a:rPr sz="2600" spc="-125" dirty="0">
                <a:latin typeface="Times New Roman"/>
                <a:cs typeface="Times New Roman"/>
              </a:rPr>
              <a:t>u</a:t>
            </a:r>
            <a:r>
              <a:rPr sz="2600" spc="-175" dirty="0">
                <a:latin typeface="Times New Roman"/>
                <a:cs typeface="Times New Roman"/>
              </a:rPr>
              <a:t>b</a:t>
            </a:r>
            <a:r>
              <a:rPr sz="2600" spc="-15" dirty="0">
                <a:latin typeface="Times New Roman"/>
                <a:cs typeface="Times New Roman"/>
              </a:rPr>
              <a:t>lisher</a:t>
            </a:r>
            <a:r>
              <a:rPr sz="2600" spc="-5" dirty="0">
                <a:latin typeface="Times New Roman"/>
                <a:cs typeface="Times New Roman"/>
              </a:rPr>
              <a:t>/</a:t>
            </a:r>
            <a:r>
              <a:rPr sz="2600" spc="-160" dirty="0">
                <a:latin typeface="Times New Roman"/>
                <a:cs typeface="Times New Roman"/>
              </a:rPr>
              <a:t>subs</a:t>
            </a:r>
            <a:r>
              <a:rPr sz="2600" spc="-175" dirty="0">
                <a:latin typeface="Times New Roman"/>
                <a:cs typeface="Times New Roman"/>
              </a:rPr>
              <a:t>c</a:t>
            </a:r>
            <a:r>
              <a:rPr sz="2600" spc="75" dirty="0">
                <a:latin typeface="Times New Roman"/>
                <a:cs typeface="Times New Roman"/>
              </a:rPr>
              <a:t>r</a:t>
            </a:r>
            <a:r>
              <a:rPr sz="2600" spc="-75" dirty="0">
                <a:latin typeface="Times New Roman"/>
                <a:cs typeface="Times New Roman"/>
              </a:rPr>
              <a:t>iber  </a:t>
            </a:r>
            <a:r>
              <a:rPr sz="2600" spc="-80" dirty="0">
                <a:latin typeface="Times New Roman"/>
                <a:cs typeface="Times New Roman"/>
              </a:rPr>
              <a:t>model,</a:t>
            </a:r>
            <a:r>
              <a:rPr sz="2600" spc="-170" dirty="0">
                <a:latin typeface="Times New Roman"/>
                <a:cs typeface="Times New Roman"/>
              </a:rPr>
              <a:t> </a:t>
            </a:r>
            <a:r>
              <a:rPr sz="2600" spc="-100" dirty="0">
                <a:latin typeface="Times New Roman"/>
                <a:cs typeface="Times New Roman"/>
              </a:rPr>
              <a:t>with</a:t>
            </a:r>
            <a:r>
              <a:rPr sz="2600" spc="-60" dirty="0">
                <a:latin typeface="Times New Roman"/>
                <a:cs typeface="Times New Roman"/>
              </a:rPr>
              <a:t> </a:t>
            </a:r>
            <a:r>
              <a:rPr sz="2600" spc="-110" dirty="0">
                <a:latin typeface="Times New Roman"/>
                <a:cs typeface="Times New Roman"/>
              </a:rPr>
              <a:t>no</a:t>
            </a:r>
            <a:r>
              <a:rPr sz="2600" spc="-75" dirty="0">
                <a:latin typeface="Times New Roman"/>
                <a:cs typeface="Times New Roman"/>
              </a:rPr>
              <a:t> </a:t>
            </a:r>
            <a:r>
              <a:rPr sz="2600" spc="-110" dirty="0">
                <a:latin typeface="Times New Roman"/>
                <a:cs typeface="Times New Roman"/>
              </a:rPr>
              <a:t>reliability</a:t>
            </a:r>
            <a:r>
              <a:rPr sz="2600" spc="-60" dirty="0">
                <a:latin typeface="Times New Roman"/>
                <a:cs typeface="Times New Roman"/>
              </a:rPr>
              <a:t> </a:t>
            </a:r>
            <a:r>
              <a:rPr sz="2600" spc="-150" dirty="0">
                <a:latin typeface="Times New Roman"/>
                <a:cs typeface="Times New Roman"/>
              </a:rPr>
              <a:t>mechanism</a:t>
            </a:r>
            <a:r>
              <a:rPr sz="2600" spc="-50" dirty="0">
                <a:latin typeface="Times New Roman"/>
                <a:cs typeface="Times New Roman"/>
              </a:rPr>
              <a:t> </a:t>
            </a:r>
            <a:r>
              <a:rPr sz="2600" spc="-35" dirty="0">
                <a:latin typeface="Times New Roman"/>
                <a:cs typeface="Times New Roman"/>
              </a:rPr>
              <a:t>to</a:t>
            </a:r>
            <a:r>
              <a:rPr sz="2600" spc="-70" dirty="0">
                <a:latin typeface="Times New Roman"/>
                <a:cs typeface="Times New Roman"/>
              </a:rPr>
              <a:t> </a:t>
            </a:r>
            <a:r>
              <a:rPr sz="2600" spc="-105" dirty="0">
                <a:latin typeface="Times New Roman"/>
                <a:cs typeface="Times New Roman"/>
              </a:rPr>
              <a:t>ensure</a:t>
            </a:r>
            <a:r>
              <a:rPr sz="2600" spc="-85" dirty="0">
                <a:latin typeface="Times New Roman"/>
                <a:cs typeface="Times New Roman"/>
              </a:rPr>
              <a:t> </a:t>
            </a:r>
            <a:r>
              <a:rPr sz="2600" spc="-80" dirty="0">
                <a:latin typeface="Times New Roman"/>
                <a:cs typeface="Times New Roman"/>
              </a:rPr>
              <a:t>that</a:t>
            </a:r>
            <a:r>
              <a:rPr sz="2600" spc="-55" dirty="0">
                <a:latin typeface="Times New Roman"/>
                <a:cs typeface="Times New Roman"/>
              </a:rPr>
              <a:t> </a:t>
            </a:r>
            <a:r>
              <a:rPr sz="2600" spc="-130" dirty="0">
                <a:latin typeface="Times New Roman"/>
                <a:cs typeface="Times New Roman"/>
              </a:rPr>
              <a:t>data</a:t>
            </a:r>
            <a:r>
              <a:rPr sz="2600" spc="-60" dirty="0">
                <a:latin typeface="Times New Roman"/>
                <a:cs typeface="Times New Roman"/>
              </a:rPr>
              <a:t> </a:t>
            </a:r>
            <a:r>
              <a:rPr sz="2600" spc="-190" dirty="0">
                <a:latin typeface="Times New Roman"/>
                <a:cs typeface="Times New Roman"/>
              </a:rPr>
              <a:t>has </a:t>
            </a:r>
            <a:r>
              <a:rPr sz="2600" spc="-635" dirty="0">
                <a:latin typeface="Times New Roman"/>
                <a:cs typeface="Times New Roman"/>
              </a:rPr>
              <a:t> </a:t>
            </a:r>
            <a:r>
              <a:rPr sz="2600" spc="-110" dirty="0">
                <a:latin typeface="Times New Roman"/>
                <a:cs typeface="Times New Roman"/>
              </a:rPr>
              <a:t>been</a:t>
            </a:r>
            <a:r>
              <a:rPr sz="2600" spc="-85" dirty="0">
                <a:latin typeface="Times New Roman"/>
                <a:cs typeface="Times New Roman"/>
              </a:rPr>
              <a:t> </a:t>
            </a:r>
            <a:r>
              <a:rPr sz="2600" spc="5" dirty="0">
                <a:latin typeface="Times New Roman"/>
                <a:cs typeface="Times New Roman"/>
              </a:rPr>
              <a:t>r</a:t>
            </a:r>
            <a:r>
              <a:rPr sz="2600" spc="-120" dirty="0">
                <a:latin typeface="Times New Roman"/>
                <a:cs typeface="Times New Roman"/>
              </a:rPr>
              <a:t>ec</a:t>
            </a:r>
            <a:r>
              <a:rPr sz="2600" spc="-130" dirty="0">
                <a:latin typeface="Times New Roman"/>
                <a:cs typeface="Times New Roman"/>
              </a:rPr>
              <a:t>e</a:t>
            </a:r>
            <a:r>
              <a:rPr sz="2600" spc="-125" dirty="0">
                <a:latin typeface="Times New Roman"/>
                <a:cs typeface="Times New Roman"/>
              </a:rPr>
              <a:t>i</a:t>
            </a:r>
            <a:r>
              <a:rPr sz="2600" spc="-270" dirty="0">
                <a:latin typeface="Times New Roman"/>
                <a:cs typeface="Times New Roman"/>
              </a:rPr>
              <a:t>v</a:t>
            </a:r>
            <a:r>
              <a:rPr sz="2600" spc="-105" dirty="0">
                <a:latin typeface="Times New Roman"/>
                <a:cs typeface="Times New Roman"/>
              </a:rPr>
              <a:t>ed</a:t>
            </a:r>
            <a:endParaRPr sz="2600">
              <a:latin typeface="Times New Roman"/>
              <a:cs typeface="Times New Roman"/>
            </a:endParaRPr>
          </a:p>
          <a:p>
            <a:pPr marL="285115" marR="5080" indent="-273050" algn="just">
              <a:lnSpc>
                <a:spcPct val="100000"/>
              </a:lnSpc>
              <a:spcBef>
                <a:spcPts val="600"/>
              </a:spcBef>
              <a:buClr>
                <a:srgbClr val="D24717"/>
              </a:buClr>
              <a:buSzPct val="84615"/>
              <a:buFont typeface="Segoe UI Symbol"/>
              <a:buChar char="⚫"/>
              <a:tabLst>
                <a:tab pos="285750" algn="l"/>
              </a:tabLst>
            </a:pPr>
            <a:r>
              <a:rPr sz="2600" spc="-409" dirty="0">
                <a:latin typeface="Times New Roman"/>
                <a:cs typeface="Times New Roman"/>
              </a:rPr>
              <a:t>A</a:t>
            </a:r>
            <a:r>
              <a:rPr sz="2600" spc="-45" dirty="0">
                <a:latin typeface="Times New Roman"/>
                <a:cs typeface="Times New Roman"/>
              </a:rPr>
              <a:t>u</a:t>
            </a:r>
            <a:r>
              <a:rPr sz="2600" spc="-35" dirty="0">
                <a:latin typeface="Times New Roman"/>
                <a:cs typeface="Times New Roman"/>
              </a:rPr>
              <a:t>t</a:t>
            </a:r>
            <a:r>
              <a:rPr sz="2600" spc="-95" dirty="0">
                <a:latin typeface="Times New Roman"/>
                <a:cs typeface="Times New Roman"/>
              </a:rPr>
              <a:t>hen</a:t>
            </a:r>
            <a:r>
              <a:rPr sz="2600" spc="-70" dirty="0">
                <a:latin typeface="Times New Roman"/>
                <a:cs typeface="Times New Roman"/>
              </a:rPr>
              <a:t>t</a:t>
            </a:r>
            <a:r>
              <a:rPr sz="2600" spc="-150" dirty="0">
                <a:latin typeface="Times New Roman"/>
                <a:cs typeface="Times New Roman"/>
              </a:rPr>
              <a:t>ic</a:t>
            </a:r>
            <a:r>
              <a:rPr sz="2600" spc="-215" dirty="0">
                <a:latin typeface="Times New Roman"/>
                <a:cs typeface="Times New Roman"/>
              </a:rPr>
              <a:t>a</a:t>
            </a:r>
            <a:r>
              <a:rPr sz="2600" spc="-80" dirty="0">
                <a:latin typeface="Times New Roman"/>
                <a:cs typeface="Times New Roman"/>
              </a:rPr>
              <a:t>tion</a:t>
            </a:r>
            <a:r>
              <a:rPr sz="2600" spc="-6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140" dirty="0">
                <a:latin typeface="Times New Roman"/>
                <a:cs typeface="Times New Roman"/>
              </a:rPr>
              <a:t>em</a:t>
            </a:r>
            <a:r>
              <a:rPr sz="2600" spc="-125" dirty="0">
                <a:latin typeface="Times New Roman"/>
                <a:cs typeface="Times New Roman"/>
              </a:rPr>
              <a:t>b</a:t>
            </a:r>
            <a:r>
              <a:rPr sz="2600" spc="-105" dirty="0">
                <a:latin typeface="Times New Roman"/>
                <a:cs typeface="Times New Roman"/>
              </a:rPr>
              <a:t>ed</a:t>
            </a:r>
            <a:r>
              <a:rPr sz="2600" spc="-120" dirty="0">
                <a:latin typeface="Times New Roman"/>
                <a:cs typeface="Times New Roman"/>
              </a:rPr>
              <a:t>d</a:t>
            </a:r>
            <a:r>
              <a:rPr sz="2600" spc="-105" dirty="0">
                <a:latin typeface="Times New Roman"/>
                <a:cs typeface="Times New Roman"/>
              </a:rPr>
              <a:t>ed</a:t>
            </a:r>
            <a:r>
              <a:rPr sz="2600" spc="-80"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370" dirty="0">
                <a:latin typeface="Times New Roman"/>
                <a:cs typeface="Times New Roman"/>
              </a:rPr>
              <a:t>MM</a:t>
            </a:r>
            <a:r>
              <a:rPr sz="2600" spc="-250" dirty="0">
                <a:latin typeface="Times New Roman"/>
                <a:cs typeface="Times New Roman"/>
              </a:rPr>
              <a:t>S</a:t>
            </a:r>
            <a:r>
              <a:rPr sz="2600" spc="110" dirty="0">
                <a:latin typeface="Times New Roman"/>
                <a:cs typeface="Times New Roman"/>
              </a:rPr>
              <a:t>,</a:t>
            </a:r>
            <a:r>
              <a:rPr sz="2600" spc="-170" dirty="0">
                <a:latin typeface="Times New Roman"/>
                <a:cs typeface="Times New Roman"/>
              </a:rPr>
              <a:t> </a:t>
            </a:r>
            <a:r>
              <a:rPr sz="2600" spc="-165" dirty="0">
                <a:latin typeface="Times New Roman"/>
                <a:cs typeface="Times New Roman"/>
              </a:rPr>
              <a:t>b</a:t>
            </a:r>
            <a:r>
              <a:rPr sz="2600" spc="-35" dirty="0">
                <a:latin typeface="Times New Roman"/>
                <a:cs typeface="Times New Roman"/>
              </a:rPr>
              <a:t>ut</a:t>
            </a:r>
            <a:r>
              <a:rPr sz="2600" spc="-75" dirty="0">
                <a:latin typeface="Times New Roman"/>
                <a:cs typeface="Times New Roman"/>
              </a:rPr>
              <a:t> </a:t>
            </a:r>
            <a:r>
              <a:rPr sz="2600" spc="-45" dirty="0">
                <a:latin typeface="Times New Roman"/>
                <a:cs typeface="Times New Roman"/>
              </a:rPr>
              <a:t>it</a:t>
            </a:r>
            <a:r>
              <a:rPr sz="2600" spc="-6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50" dirty="0">
                <a:latin typeface="Times New Roman"/>
                <a:cs typeface="Times New Roman"/>
              </a:rPr>
              <a:t>based</a:t>
            </a:r>
            <a:r>
              <a:rPr sz="2600" spc="-85" dirty="0">
                <a:latin typeface="Times New Roman"/>
                <a:cs typeface="Times New Roman"/>
              </a:rPr>
              <a:t> </a:t>
            </a:r>
            <a:r>
              <a:rPr sz="2600" spc="-110" dirty="0">
                <a:latin typeface="Times New Roman"/>
                <a:cs typeface="Times New Roman"/>
              </a:rPr>
              <a:t>on</a:t>
            </a:r>
            <a:r>
              <a:rPr sz="2600" spc="-75" dirty="0">
                <a:latin typeface="Times New Roman"/>
                <a:cs typeface="Times New Roman"/>
              </a:rPr>
              <a:t> </a:t>
            </a:r>
            <a:r>
              <a:rPr sz="2600" spc="-135" dirty="0">
                <a:latin typeface="Times New Roman"/>
                <a:cs typeface="Times New Roman"/>
              </a:rPr>
              <a:t>cle</a:t>
            </a:r>
            <a:r>
              <a:rPr sz="2600" spc="-165" dirty="0">
                <a:latin typeface="Times New Roman"/>
                <a:cs typeface="Times New Roman"/>
              </a:rPr>
              <a:t>a</a:t>
            </a:r>
            <a:r>
              <a:rPr sz="2600" spc="40" dirty="0">
                <a:latin typeface="Times New Roman"/>
                <a:cs typeface="Times New Roman"/>
              </a:rPr>
              <a:t>r</a:t>
            </a:r>
            <a:r>
              <a:rPr sz="2600" spc="-45" dirty="0">
                <a:latin typeface="Times New Roman"/>
                <a:cs typeface="Times New Roman"/>
              </a:rPr>
              <a:t>-  </a:t>
            </a:r>
            <a:r>
              <a:rPr sz="2600" spc="-50" dirty="0">
                <a:latin typeface="Times New Roman"/>
                <a:cs typeface="Times New Roman"/>
              </a:rPr>
              <a:t>te</a:t>
            </a:r>
            <a:r>
              <a:rPr sz="2600" spc="-85" dirty="0">
                <a:latin typeface="Times New Roman"/>
                <a:cs typeface="Times New Roman"/>
              </a:rPr>
              <a:t>x</a:t>
            </a:r>
            <a:r>
              <a:rPr sz="2600" spc="35" dirty="0">
                <a:latin typeface="Times New Roman"/>
                <a:cs typeface="Times New Roman"/>
              </a:rPr>
              <a:t>t</a:t>
            </a:r>
            <a:r>
              <a:rPr sz="2600" spc="-65" dirty="0">
                <a:latin typeface="Times New Roman"/>
                <a:cs typeface="Times New Roman"/>
              </a:rPr>
              <a:t> </a:t>
            </a:r>
            <a:r>
              <a:rPr sz="2600" spc="-165" dirty="0">
                <a:latin typeface="Times New Roman"/>
                <a:cs typeface="Times New Roman"/>
              </a:rPr>
              <a:t>pa</a:t>
            </a:r>
            <a:r>
              <a:rPr sz="2600" spc="-200" dirty="0">
                <a:latin typeface="Times New Roman"/>
                <a:cs typeface="Times New Roman"/>
              </a:rPr>
              <a:t>s</a:t>
            </a:r>
            <a:r>
              <a:rPr sz="2600" spc="-250" dirty="0">
                <a:latin typeface="Times New Roman"/>
                <a:cs typeface="Times New Roman"/>
              </a:rPr>
              <a:t>s</a:t>
            </a:r>
            <a:r>
              <a:rPr sz="2600" spc="-240" dirty="0">
                <a:latin typeface="Times New Roman"/>
                <a:cs typeface="Times New Roman"/>
              </a:rPr>
              <a:t>w</a:t>
            </a:r>
            <a:r>
              <a:rPr sz="2600" spc="-55" dirty="0">
                <a:latin typeface="Times New Roman"/>
                <a:cs typeface="Times New Roman"/>
              </a:rPr>
              <a:t>ords,</a:t>
            </a:r>
            <a:r>
              <a:rPr sz="2600" spc="-18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14" dirty="0">
                <a:latin typeface="Times New Roman"/>
                <a:cs typeface="Times New Roman"/>
              </a:rPr>
              <a:t>au</a:t>
            </a:r>
            <a:r>
              <a:rPr sz="2600" spc="-80" dirty="0">
                <a:latin typeface="Times New Roman"/>
                <a:cs typeface="Times New Roman"/>
              </a:rPr>
              <a:t>t</a:t>
            </a:r>
            <a:r>
              <a:rPr sz="2600" spc="-95" dirty="0">
                <a:latin typeface="Times New Roman"/>
                <a:cs typeface="Times New Roman"/>
              </a:rPr>
              <a:t>hen</a:t>
            </a:r>
            <a:r>
              <a:rPr sz="2600" spc="-70" dirty="0">
                <a:latin typeface="Times New Roman"/>
                <a:cs typeface="Times New Roman"/>
              </a:rPr>
              <a:t>t</a:t>
            </a:r>
            <a:r>
              <a:rPr sz="2600" spc="-150" dirty="0">
                <a:latin typeface="Times New Roman"/>
                <a:cs typeface="Times New Roman"/>
              </a:rPr>
              <a:t>ic</a:t>
            </a:r>
            <a:r>
              <a:rPr sz="2600" spc="-215" dirty="0">
                <a:latin typeface="Times New Roman"/>
                <a:cs typeface="Times New Roman"/>
              </a:rPr>
              <a:t>a</a:t>
            </a:r>
            <a:r>
              <a:rPr sz="2600" spc="-80" dirty="0">
                <a:latin typeface="Times New Roman"/>
                <a:cs typeface="Times New Roman"/>
              </a:rPr>
              <a:t>tion</a:t>
            </a:r>
            <a:r>
              <a:rPr sz="2600" spc="-5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125" dirty="0">
                <a:latin typeface="Times New Roman"/>
                <a:cs typeface="Times New Roman"/>
              </a:rPr>
              <a:t>n</a:t>
            </a:r>
            <a:r>
              <a:rPr sz="2600" spc="-35" dirty="0">
                <a:latin typeface="Times New Roman"/>
                <a:cs typeface="Times New Roman"/>
              </a:rPr>
              <a:t>ot</a:t>
            </a:r>
            <a:r>
              <a:rPr sz="2600" spc="-65" dirty="0">
                <a:latin typeface="Times New Roman"/>
                <a:cs typeface="Times New Roman"/>
              </a:rPr>
              <a:t> </a:t>
            </a:r>
            <a:r>
              <a:rPr sz="2600" spc="-285" dirty="0">
                <a:latin typeface="Times New Roman"/>
                <a:cs typeface="Times New Roman"/>
              </a:rPr>
              <a:t>a</a:t>
            </a:r>
            <a:r>
              <a:rPr sz="2600" spc="-260" dirty="0">
                <a:latin typeface="Times New Roman"/>
                <a:cs typeface="Times New Roman"/>
              </a:rPr>
              <a:t>v</a:t>
            </a:r>
            <a:r>
              <a:rPr sz="2600" spc="-150" dirty="0">
                <a:latin typeface="Times New Roman"/>
                <a:cs typeface="Times New Roman"/>
              </a:rPr>
              <a:t>aila</a:t>
            </a:r>
            <a:r>
              <a:rPr sz="2600" spc="-245" dirty="0">
                <a:latin typeface="Times New Roman"/>
                <a:cs typeface="Times New Roman"/>
              </a:rPr>
              <a:t>b</a:t>
            </a:r>
            <a:r>
              <a:rPr sz="2600" spc="-80" dirty="0">
                <a:latin typeface="Times New Roman"/>
                <a:cs typeface="Times New Roman"/>
              </a:rPr>
              <a:t>l</a:t>
            </a:r>
            <a:r>
              <a:rPr sz="2600" spc="-120" dirty="0">
                <a:latin typeface="Times New Roman"/>
                <a:cs typeface="Times New Roman"/>
              </a:rPr>
              <a:t>e</a:t>
            </a:r>
            <a:r>
              <a:rPr sz="2600" spc="-80"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130" dirty="0">
                <a:latin typeface="Times New Roman"/>
                <a:cs typeface="Times New Roman"/>
              </a:rPr>
              <a:t>GOO</a:t>
            </a:r>
            <a:r>
              <a:rPr sz="2600" spc="-114" dirty="0">
                <a:latin typeface="Times New Roman"/>
                <a:cs typeface="Times New Roman"/>
              </a:rPr>
              <a:t>S</a:t>
            </a:r>
            <a:r>
              <a:rPr sz="2600" spc="-160" dirty="0">
                <a:latin typeface="Times New Roman"/>
                <a:cs typeface="Times New Roman"/>
              </a:rPr>
              <a:t>E  </a:t>
            </a:r>
            <a:r>
              <a:rPr sz="2600" spc="-40" dirty="0">
                <a:latin typeface="Times New Roman"/>
                <a:cs typeface="Times New Roman"/>
              </a:rPr>
              <a:t>or</a:t>
            </a:r>
            <a:r>
              <a:rPr sz="2600" spc="-70" dirty="0">
                <a:latin typeface="Times New Roman"/>
                <a:cs typeface="Times New Roman"/>
              </a:rPr>
              <a:t> </a:t>
            </a:r>
            <a:r>
              <a:rPr sz="2600" spc="-350" dirty="0">
                <a:latin typeface="Times New Roman"/>
                <a:cs typeface="Times New Roman"/>
              </a:rPr>
              <a:t>SV</a:t>
            </a:r>
            <a:endParaRPr sz="260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220217"/>
            <a:ext cx="2289810" cy="406400"/>
          </a:xfrm>
          <a:prstGeom prst="rect">
            <a:avLst/>
          </a:prstGeom>
        </p:spPr>
        <p:txBody>
          <a:bodyPr vert="horz" wrap="square" lIns="0" tIns="12065" rIns="0" bIns="0" rtlCol="0">
            <a:spAutoFit/>
          </a:bodyPr>
          <a:lstStyle/>
          <a:p>
            <a:pPr marL="12700">
              <a:lnSpc>
                <a:spcPct val="100000"/>
              </a:lnSpc>
              <a:spcBef>
                <a:spcPts val="95"/>
              </a:spcBef>
            </a:pPr>
            <a:r>
              <a:rPr sz="2500" spc="-20" dirty="0"/>
              <a:t>Device</a:t>
            </a:r>
            <a:r>
              <a:rPr sz="2500" spc="-75" dirty="0"/>
              <a:t> </a:t>
            </a:r>
            <a:r>
              <a:rPr sz="2500" spc="-20" dirty="0"/>
              <a:t>Insecurity</a:t>
            </a:r>
            <a:endParaRPr sz="2500"/>
          </a:p>
        </p:txBody>
      </p:sp>
      <p:sp>
        <p:nvSpPr>
          <p:cNvPr id="3" name="object 3"/>
          <p:cNvSpPr txBox="1"/>
          <p:nvPr/>
        </p:nvSpPr>
        <p:spPr>
          <a:xfrm>
            <a:off x="993444" y="776478"/>
            <a:ext cx="7256145" cy="5086350"/>
          </a:xfrm>
          <a:prstGeom prst="rect">
            <a:avLst/>
          </a:prstGeom>
        </p:spPr>
        <p:txBody>
          <a:bodyPr vert="horz" wrap="square" lIns="0" tIns="12700" rIns="0" bIns="0" rtlCol="0">
            <a:spAutoFit/>
          </a:bodyPr>
          <a:lstStyle/>
          <a:p>
            <a:pPr marL="286385" marR="98425" indent="-274320">
              <a:lnSpc>
                <a:spcPct val="100000"/>
              </a:lnSpc>
              <a:spcBef>
                <a:spcPts val="100"/>
              </a:spcBef>
              <a:buClr>
                <a:srgbClr val="D24717"/>
              </a:buClr>
              <a:buSzPct val="85416"/>
              <a:buFont typeface="Segoe UI Symbol"/>
              <a:buChar char="⚫"/>
              <a:tabLst>
                <a:tab pos="286385" algn="l"/>
                <a:tab pos="287020" algn="l"/>
              </a:tabLst>
            </a:pPr>
            <a:r>
              <a:rPr sz="2400" spc="-285" dirty="0">
                <a:latin typeface="Times New Roman"/>
                <a:cs typeface="Times New Roman"/>
              </a:rPr>
              <a:t>B</a:t>
            </a:r>
            <a:r>
              <a:rPr sz="2400" spc="-229" dirty="0">
                <a:latin typeface="Times New Roman"/>
                <a:cs typeface="Times New Roman"/>
              </a:rPr>
              <a:t>e</a:t>
            </a:r>
            <a:r>
              <a:rPr sz="2400" spc="-245" dirty="0">
                <a:latin typeface="Times New Roman"/>
                <a:cs typeface="Times New Roman"/>
              </a:rPr>
              <a:t>y</a:t>
            </a:r>
            <a:r>
              <a:rPr sz="2400" spc="-105" dirty="0">
                <a:latin typeface="Times New Roman"/>
                <a:cs typeface="Times New Roman"/>
              </a:rPr>
              <a:t>o</a:t>
            </a:r>
            <a:r>
              <a:rPr sz="2400" spc="-100" dirty="0">
                <a:latin typeface="Times New Roman"/>
                <a:cs typeface="Times New Roman"/>
              </a:rPr>
              <a:t>n</a:t>
            </a:r>
            <a:r>
              <a:rPr sz="2400" spc="-105" dirty="0">
                <a:latin typeface="Times New Roman"/>
                <a:cs typeface="Times New Roman"/>
              </a:rPr>
              <a:t>d</a:t>
            </a:r>
            <a:r>
              <a:rPr sz="2400" spc="-60" dirty="0">
                <a:latin typeface="Times New Roman"/>
                <a:cs typeface="Times New Roman"/>
              </a:rPr>
              <a:t> </a:t>
            </a:r>
            <a:r>
              <a:rPr sz="2400" spc="15" dirty="0">
                <a:latin typeface="Times New Roman"/>
                <a:cs typeface="Times New Roman"/>
              </a:rPr>
              <a:t>t</a:t>
            </a:r>
            <a:r>
              <a:rPr sz="2400" spc="-125" dirty="0">
                <a:latin typeface="Times New Roman"/>
                <a:cs typeface="Times New Roman"/>
              </a:rPr>
              <a:t>he</a:t>
            </a:r>
            <a:r>
              <a:rPr sz="2400" spc="-60" dirty="0">
                <a:latin typeface="Times New Roman"/>
                <a:cs typeface="Times New Roman"/>
              </a:rPr>
              <a:t> </a:t>
            </a:r>
            <a:r>
              <a:rPr sz="2400" spc="-114" dirty="0">
                <a:latin typeface="Times New Roman"/>
                <a:cs typeface="Times New Roman"/>
              </a:rPr>
              <a:t>c</a:t>
            </a:r>
            <a:r>
              <a:rPr sz="2400" spc="-125" dirty="0">
                <a:latin typeface="Times New Roman"/>
                <a:cs typeface="Times New Roman"/>
              </a:rPr>
              <a:t>o</a:t>
            </a:r>
            <a:r>
              <a:rPr sz="2400" spc="-150" dirty="0">
                <a:latin typeface="Times New Roman"/>
                <a:cs typeface="Times New Roman"/>
              </a:rPr>
              <a:t>m</a:t>
            </a:r>
            <a:r>
              <a:rPr sz="2400" spc="-165" dirty="0">
                <a:latin typeface="Times New Roman"/>
                <a:cs typeface="Times New Roman"/>
              </a:rPr>
              <a:t>m</a:t>
            </a:r>
            <a:r>
              <a:rPr sz="2400" spc="-105" dirty="0">
                <a:latin typeface="Times New Roman"/>
                <a:cs typeface="Times New Roman"/>
              </a:rPr>
              <a:t>u</a:t>
            </a:r>
            <a:r>
              <a:rPr sz="2400" spc="-100" dirty="0">
                <a:latin typeface="Times New Roman"/>
                <a:cs typeface="Times New Roman"/>
              </a:rPr>
              <a:t>n</a:t>
            </a:r>
            <a:r>
              <a:rPr sz="2400" spc="-140" dirty="0">
                <a:latin typeface="Times New Roman"/>
                <a:cs typeface="Times New Roman"/>
              </a:rPr>
              <a:t>ic</a:t>
            </a:r>
            <a:r>
              <a:rPr sz="2400" spc="-200" dirty="0">
                <a:latin typeface="Times New Roman"/>
                <a:cs typeface="Times New Roman"/>
              </a:rPr>
              <a:t>a</a:t>
            </a:r>
            <a:r>
              <a:rPr sz="2400" spc="-75" dirty="0">
                <a:latin typeface="Times New Roman"/>
                <a:cs typeface="Times New Roman"/>
              </a:rPr>
              <a:t>tion</a:t>
            </a:r>
            <a:r>
              <a:rPr sz="2400" spc="-185" dirty="0">
                <a:latin typeface="Times New Roman"/>
                <a:cs typeface="Times New Roman"/>
              </a:rPr>
              <a:t>s</a:t>
            </a:r>
            <a:r>
              <a:rPr sz="2400" spc="-80" dirty="0">
                <a:latin typeface="Times New Roman"/>
                <a:cs typeface="Times New Roman"/>
              </a:rPr>
              <a:t> </a:t>
            </a:r>
            <a:r>
              <a:rPr sz="2400" spc="-45" dirty="0">
                <a:latin typeface="Times New Roman"/>
                <a:cs typeface="Times New Roman"/>
              </a:rPr>
              <a:t>p</a:t>
            </a:r>
            <a:r>
              <a:rPr sz="2400" spc="-50" dirty="0">
                <a:latin typeface="Times New Roman"/>
                <a:cs typeface="Times New Roman"/>
              </a:rPr>
              <a:t>r</a:t>
            </a:r>
            <a:r>
              <a:rPr sz="2400" spc="-80" dirty="0">
                <a:latin typeface="Times New Roman"/>
                <a:cs typeface="Times New Roman"/>
              </a:rPr>
              <a:t>otoc</a:t>
            </a:r>
            <a:r>
              <a:rPr sz="2400" spc="-90" dirty="0">
                <a:latin typeface="Times New Roman"/>
                <a:cs typeface="Times New Roman"/>
              </a:rPr>
              <a:t>o</a:t>
            </a:r>
            <a:r>
              <a:rPr sz="2400" spc="-120" dirty="0">
                <a:latin typeface="Times New Roman"/>
                <a:cs typeface="Times New Roman"/>
              </a:rPr>
              <a:t>l</a:t>
            </a:r>
            <a:r>
              <a:rPr sz="2400" spc="-160" dirty="0">
                <a:latin typeface="Times New Roman"/>
                <a:cs typeface="Times New Roman"/>
              </a:rPr>
              <a:t>s</a:t>
            </a:r>
            <a:r>
              <a:rPr sz="2400" spc="-85" dirty="0">
                <a:latin typeface="Times New Roman"/>
                <a:cs typeface="Times New Roman"/>
              </a:rPr>
              <a:t> </a:t>
            </a:r>
            <a:r>
              <a:rPr sz="2400" spc="-100" dirty="0">
                <a:latin typeface="Times New Roman"/>
                <a:cs typeface="Times New Roman"/>
              </a:rPr>
              <a:t>th</a:t>
            </a:r>
            <a:r>
              <a:rPr sz="2400" spc="-140" dirty="0">
                <a:latin typeface="Times New Roman"/>
                <a:cs typeface="Times New Roman"/>
              </a:rPr>
              <a:t>a</a:t>
            </a:r>
            <a:r>
              <a:rPr sz="2400" spc="30" dirty="0">
                <a:latin typeface="Times New Roman"/>
                <a:cs typeface="Times New Roman"/>
              </a:rPr>
              <a:t>t</a:t>
            </a:r>
            <a:r>
              <a:rPr sz="2400" spc="-60" dirty="0">
                <a:latin typeface="Times New Roman"/>
                <a:cs typeface="Times New Roman"/>
              </a:rPr>
              <a:t> </a:t>
            </a:r>
            <a:r>
              <a:rPr sz="2400" spc="-100" dirty="0">
                <a:latin typeface="Times New Roman"/>
                <a:cs typeface="Times New Roman"/>
              </a:rPr>
              <a:t>ar</a:t>
            </a:r>
            <a:r>
              <a:rPr sz="2400" spc="-95" dirty="0">
                <a:latin typeface="Times New Roman"/>
                <a:cs typeface="Times New Roman"/>
              </a:rPr>
              <a:t>e</a:t>
            </a:r>
            <a:r>
              <a:rPr sz="2400" spc="-75" dirty="0">
                <a:latin typeface="Times New Roman"/>
                <a:cs typeface="Times New Roman"/>
              </a:rPr>
              <a:t> </a:t>
            </a:r>
            <a:r>
              <a:rPr sz="2400" spc="-160" dirty="0">
                <a:latin typeface="Times New Roman"/>
                <a:cs typeface="Times New Roman"/>
              </a:rPr>
              <a:t>u</a:t>
            </a:r>
            <a:r>
              <a:rPr sz="2400" spc="-120" dirty="0">
                <a:latin typeface="Times New Roman"/>
                <a:cs typeface="Times New Roman"/>
              </a:rPr>
              <a:t>s</a:t>
            </a:r>
            <a:r>
              <a:rPr sz="2400" spc="-100" dirty="0">
                <a:latin typeface="Times New Roman"/>
                <a:cs typeface="Times New Roman"/>
              </a:rPr>
              <a:t>ed</a:t>
            </a:r>
            <a:r>
              <a:rPr sz="2400" spc="-70" dirty="0">
                <a:latin typeface="Times New Roman"/>
                <a:cs typeface="Times New Roman"/>
              </a:rPr>
              <a:t> </a:t>
            </a:r>
            <a:r>
              <a:rPr sz="2400" spc="-135" dirty="0">
                <a:latin typeface="Times New Roman"/>
                <a:cs typeface="Times New Roman"/>
              </a:rPr>
              <a:t>an</a:t>
            </a:r>
            <a:r>
              <a:rPr sz="2400" spc="-140" dirty="0">
                <a:latin typeface="Times New Roman"/>
                <a:cs typeface="Times New Roman"/>
              </a:rPr>
              <a:t>d</a:t>
            </a:r>
            <a:r>
              <a:rPr sz="2400" spc="-70" dirty="0">
                <a:latin typeface="Times New Roman"/>
                <a:cs typeface="Times New Roman"/>
              </a:rPr>
              <a:t> </a:t>
            </a:r>
            <a:r>
              <a:rPr sz="2400" spc="-60" dirty="0">
                <a:latin typeface="Times New Roman"/>
                <a:cs typeface="Times New Roman"/>
              </a:rPr>
              <a:t>the  </a:t>
            </a:r>
            <a:r>
              <a:rPr sz="2400" spc="-105" dirty="0">
                <a:latin typeface="Times New Roman"/>
                <a:cs typeface="Times New Roman"/>
              </a:rPr>
              <a:t>installation</a:t>
            </a:r>
            <a:r>
              <a:rPr sz="2400" spc="-70" dirty="0">
                <a:latin typeface="Times New Roman"/>
                <a:cs typeface="Times New Roman"/>
              </a:rPr>
              <a:t> </a:t>
            </a:r>
            <a:r>
              <a:rPr sz="2400" spc="-150" dirty="0">
                <a:latin typeface="Times New Roman"/>
                <a:cs typeface="Times New Roman"/>
              </a:rPr>
              <a:t>base</a:t>
            </a:r>
            <a:r>
              <a:rPr sz="2400" spc="-60" dirty="0">
                <a:latin typeface="Times New Roman"/>
                <a:cs typeface="Times New Roman"/>
              </a:rPr>
              <a:t> </a:t>
            </a:r>
            <a:r>
              <a:rPr sz="2400" spc="-140" dirty="0">
                <a:latin typeface="Times New Roman"/>
                <a:cs typeface="Times New Roman"/>
              </a:rPr>
              <a:t>of</a:t>
            </a:r>
            <a:r>
              <a:rPr sz="2400" spc="-45" dirty="0">
                <a:latin typeface="Times New Roman"/>
                <a:cs typeface="Times New Roman"/>
              </a:rPr>
              <a:t> </a:t>
            </a:r>
            <a:r>
              <a:rPr sz="2400" spc="-155" dirty="0">
                <a:latin typeface="Times New Roman"/>
                <a:cs typeface="Times New Roman"/>
              </a:rPr>
              <a:t>legacy</a:t>
            </a:r>
            <a:r>
              <a:rPr sz="2400" spc="-45" dirty="0">
                <a:latin typeface="Times New Roman"/>
                <a:cs typeface="Times New Roman"/>
              </a:rPr>
              <a:t> </a:t>
            </a:r>
            <a:r>
              <a:rPr sz="2400" spc="-110" dirty="0">
                <a:latin typeface="Times New Roman"/>
                <a:cs typeface="Times New Roman"/>
              </a:rPr>
              <a:t>systems,</a:t>
            </a:r>
            <a:r>
              <a:rPr sz="2400" spc="-155" dirty="0">
                <a:latin typeface="Times New Roman"/>
                <a:cs typeface="Times New Roman"/>
              </a:rPr>
              <a:t> </a:t>
            </a:r>
            <a:r>
              <a:rPr sz="2400" spc="-75" dirty="0">
                <a:latin typeface="Times New Roman"/>
                <a:cs typeface="Times New Roman"/>
              </a:rPr>
              <a:t>control</a:t>
            </a:r>
            <a:r>
              <a:rPr sz="2400" spc="-55" dirty="0">
                <a:latin typeface="Times New Roman"/>
                <a:cs typeface="Times New Roman"/>
              </a:rPr>
              <a:t> </a:t>
            </a:r>
            <a:r>
              <a:rPr sz="2400" spc="-135" dirty="0">
                <a:latin typeface="Times New Roman"/>
                <a:cs typeface="Times New Roman"/>
              </a:rPr>
              <a:t>and</a:t>
            </a:r>
            <a:r>
              <a:rPr sz="2400" spc="-55" dirty="0">
                <a:latin typeface="Times New Roman"/>
                <a:cs typeface="Times New Roman"/>
              </a:rPr>
              <a:t> </a:t>
            </a:r>
            <a:r>
              <a:rPr sz="2400" spc="-120" dirty="0">
                <a:latin typeface="Times New Roman"/>
                <a:cs typeface="Times New Roman"/>
              </a:rPr>
              <a:t>communication </a:t>
            </a:r>
            <a:r>
              <a:rPr sz="2400" spc="-585" dirty="0">
                <a:latin typeface="Times New Roman"/>
                <a:cs typeface="Times New Roman"/>
              </a:rPr>
              <a:t> </a:t>
            </a:r>
            <a:r>
              <a:rPr sz="2400" spc="-85" dirty="0">
                <a:latin typeface="Times New Roman"/>
                <a:cs typeface="Times New Roman"/>
              </a:rPr>
              <a:t>el</a:t>
            </a:r>
            <a:r>
              <a:rPr sz="2400" spc="-114" dirty="0">
                <a:latin typeface="Times New Roman"/>
                <a:cs typeface="Times New Roman"/>
              </a:rPr>
              <a:t>e</a:t>
            </a:r>
            <a:r>
              <a:rPr sz="2400" spc="-105" dirty="0">
                <a:latin typeface="Times New Roman"/>
                <a:cs typeface="Times New Roman"/>
              </a:rPr>
              <a:t>ment</a:t>
            </a:r>
            <a:r>
              <a:rPr sz="2400" spc="-80" dirty="0">
                <a:latin typeface="Times New Roman"/>
                <a:cs typeface="Times New Roman"/>
              </a:rPr>
              <a:t>s</a:t>
            </a:r>
            <a:r>
              <a:rPr sz="2400" spc="-65" dirty="0">
                <a:latin typeface="Times New Roman"/>
                <a:cs typeface="Times New Roman"/>
              </a:rPr>
              <a:t> </a:t>
            </a:r>
            <a:r>
              <a:rPr sz="2400" spc="-114" dirty="0">
                <a:latin typeface="Times New Roman"/>
                <a:cs typeface="Times New Roman"/>
              </a:rPr>
              <a:t>themsel</a:t>
            </a:r>
            <a:r>
              <a:rPr sz="2400" spc="-185" dirty="0">
                <a:latin typeface="Times New Roman"/>
                <a:cs typeface="Times New Roman"/>
              </a:rPr>
              <a:t>v</a:t>
            </a:r>
            <a:r>
              <a:rPr sz="2400" spc="-140" dirty="0">
                <a:latin typeface="Times New Roman"/>
                <a:cs typeface="Times New Roman"/>
              </a:rPr>
              <a:t>es</a:t>
            </a:r>
            <a:r>
              <a:rPr sz="2400" spc="-75" dirty="0">
                <a:latin typeface="Times New Roman"/>
                <a:cs typeface="Times New Roman"/>
              </a:rPr>
              <a:t> </a:t>
            </a:r>
            <a:r>
              <a:rPr sz="2400" spc="-180" dirty="0">
                <a:latin typeface="Times New Roman"/>
                <a:cs typeface="Times New Roman"/>
              </a:rPr>
              <a:t>h</a:t>
            </a:r>
            <a:r>
              <a:rPr sz="2400" spc="-229" dirty="0">
                <a:latin typeface="Times New Roman"/>
                <a:cs typeface="Times New Roman"/>
              </a:rPr>
              <a:t>a</a:t>
            </a:r>
            <a:r>
              <a:rPr sz="2400" spc="-254" dirty="0">
                <a:latin typeface="Times New Roman"/>
                <a:cs typeface="Times New Roman"/>
              </a:rPr>
              <a:t>v</a:t>
            </a:r>
            <a:r>
              <a:rPr sz="2400" spc="-95" dirty="0">
                <a:latin typeface="Times New Roman"/>
                <a:cs typeface="Times New Roman"/>
              </a:rPr>
              <a:t>e</a:t>
            </a:r>
            <a:r>
              <a:rPr sz="2400" spc="-60" dirty="0">
                <a:latin typeface="Times New Roman"/>
                <a:cs typeface="Times New Roman"/>
              </a:rPr>
              <a:t> </a:t>
            </a:r>
            <a:r>
              <a:rPr sz="2400" spc="-190" dirty="0">
                <a:latin typeface="Times New Roman"/>
                <a:cs typeface="Times New Roman"/>
              </a:rPr>
              <a:t>a</a:t>
            </a:r>
            <a:r>
              <a:rPr sz="2400" spc="-65" dirty="0">
                <a:latin typeface="Times New Roman"/>
                <a:cs typeface="Times New Roman"/>
              </a:rPr>
              <a:t> </a:t>
            </a:r>
            <a:r>
              <a:rPr sz="2400" spc="-85" dirty="0">
                <a:latin typeface="Times New Roman"/>
                <a:cs typeface="Times New Roman"/>
              </a:rPr>
              <a:t>histo</a:t>
            </a:r>
            <a:r>
              <a:rPr sz="2400" spc="-50" dirty="0">
                <a:latin typeface="Times New Roman"/>
                <a:cs typeface="Times New Roman"/>
              </a:rPr>
              <a:t>r</a:t>
            </a:r>
            <a:r>
              <a:rPr sz="2400" spc="-200" dirty="0">
                <a:latin typeface="Times New Roman"/>
                <a:cs typeface="Times New Roman"/>
              </a:rPr>
              <a:t>y</a:t>
            </a:r>
            <a:r>
              <a:rPr sz="2400" spc="-95" dirty="0">
                <a:latin typeface="Times New Roman"/>
                <a:cs typeface="Times New Roman"/>
              </a:rPr>
              <a:t> </a:t>
            </a:r>
            <a:r>
              <a:rPr sz="2400" spc="-140" dirty="0">
                <a:latin typeface="Times New Roman"/>
                <a:cs typeface="Times New Roman"/>
              </a:rPr>
              <a:t>of</a:t>
            </a:r>
            <a:r>
              <a:rPr sz="2400" spc="-60" dirty="0">
                <a:latin typeface="Times New Roman"/>
                <a:cs typeface="Times New Roman"/>
              </a:rPr>
              <a:t> </a:t>
            </a:r>
            <a:r>
              <a:rPr sz="2400" spc="-110" dirty="0">
                <a:latin typeface="Times New Roman"/>
                <a:cs typeface="Times New Roman"/>
              </a:rPr>
              <a:t>vulnerabili</a:t>
            </a:r>
            <a:r>
              <a:rPr sz="2400" spc="-90" dirty="0">
                <a:latin typeface="Times New Roman"/>
                <a:cs typeface="Times New Roman"/>
              </a:rPr>
              <a:t>ties</a:t>
            </a:r>
            <a:endParaRPr sz="2400" dirty="0">
              <a:latin typeface="Times New Roman"/>
              <a:cs typeface="Times New Roman"/>
            </a:endParaRPr>
          </a:p>
          <a:p>
            <a:pPr marL="286385" marR="5080" indent="-274320">
              <a:lnSpc>
                <a:spcPct val="100000"/>
              </a:lnSpc>
              <a:spcBef>
                <a:spcPts val="600"/>
              </a:spcBef>
              <a:buClr>
                <a:srgbClr val="D24717"/>
              </a:buClr>
              <a:buSzPct val="85416"/>
              <a:buFont typeface="Segoe UI Symbol"/>
              <a:buChar char="⚫"/>
              <a:tabLst>
                <a:tab pos="286385" algn="l"/>
                <a:tab pos="287020" algn="l"/>
              </a:tabLst>
            </a:pPr>
            <a:r>
              <a:rPr sz="2400" spc="-75" dirty="0">
                <a:latin typeface="Times New Roman"/>
                <a:cs typeface="Times New Roman"/>
              </a:rPr>
              <a:t>It</a:t>
            </a:r>
            <a:r>
              <a:rPr sz="2400" spc="-55" dirty="0">
                <a:latin typeface="Times New Roman"/>
                <a:cs typeface="Times New Roman"/>
              </a:rPr>
              <a:t> </a:t>
            </a:r>
            <a:r>
              <a:rPr sz="2400" spc="-150" dirty="0">
                <a:latin typeface="Times New Roman"/>
                <a:cs typeface="Times New Roman"/>
              </a:rPr>
              <a:t>is</a:t>
            </a:r>
            <a:r>
              <a:rPr sz="2400" spc="-65" dirty="0">
                <a:latin typeface="Times New Roman"/>
                <a:cs typeface="Times New Roman"/>
              </a:rPr>
              <a:t> </a:t>
            </a:r>
            <a:r>
              <a:rPr sz="2400" spc="-55" dirty="0">
                <a:latin typeface="Times New Roman"/>
                <a:cs typeface="Times New Roman"/>
              </a:rPr>
              <a:t>not </a:t>
            </a:r>
            <a:r>
              <a:rPr sz="2400" spc="-110" dirty="0">
                <a:latin typeface="Times New Roman"/>
                <a:cs typeface="Times New Roman"/>
              </a:rPr>
              <a:t>difficult</a:t>
            </a:r>
            <a:r>
              <a:rPr sz="2400" spc="-75" dirty="0">
                <a:latin typeface="Times New Roman"/>
                <a:cs typeface="Times New Roman"/>
              </a:rPr>
              <a:t> </a:t>
            </a:r>
            <a:r>
              <a:rPr sz="2400" spc="-35" dirty="0">
                <a:latin typeface="Times New Roman"/>
                <a:cs typeface="Times New Roman"/>
              </a:rPr>
              <a:t>to</a:t>
            </a:r>
            <a:r>
              <a:rPr sz="2400" spc="-55" dirty="0">
                <a:latin typeface="Times New Roman"/>
                <a:cs typeface="Times New Roman"/>
              </a:rPr>
              <a:t> </a:t>
            </a:r>
            <a:r>
              <a:rPr sz="2400" spc="-90" dirty="0">
                <a:latin typeface="Times New Roman"/>
                <a:cs typeface="Times New Roman"/>
              </a:rPr>
              <a:t>understand</a:t>
            </a:r>
            <a:r>
              <a:rPr sz="2400" spc="-75" dirty="0">
                <a:latin typeface="Times New Roman"/>
                <a:cs typeface="Times New Roman"/>
              </a:rPr>
              <a:t> </a:t>
            </a:r>
            <a:r>
              <a:rPr sz="2400" spc="-180" dirty="0">
                <a:latin typeface="Times New Roman"/>
                <a:cs typeface="Times New Roman"/>
              </a:rPr>
              <a:t>why</a:t>
            </a:r>
            <a:r>
              <a:rPr sz="2400" spc="-55" dirty="0">
                <a:latin typeface="Times New Roman"/>
                <a:cs typeface="Times New Roman"/>
              </a:rPr>
              <a:t> </a:t>
            </a:r>
            <a:r>
              <a:rPr sz="2400" spc="-135" dirty="0">
                <a:latin typeface="Times New Roman"/>
                <a:cs typeface="Times New Roman"/>
              </a:rPr>
              <a:t>such</a:t>
            </a:r>
            <a:r>
              <a:rPr sz="2400" spc="-75" dirty="0">
                <a:latin typeface="Times New Roman"/>
                <a:cs typeface="Times New Roman"/>
              </a:rPr>
              <a:t> </a:t>
            </a:r>
            <a:r>
              <a:rPr sz="2400" spc="-140" dirty="0">
                <a:latin typeface="Times New Roman"/>
                <a:cs typeface="Times New Roman"/>
              </a:rPr>
              <a:t>systems</a:t>
            </a:r>
            <a:r>
              <a:rPr sz="2400" spc="-55" dirty="0">
                <a:latin typeface="Times New Roman"/>
                <a:cs typeface="Times New Roman"/>
              </a:rPr>
              <a:t> </a:t>
            </a:r>
            <a:r>
              <a:rPr sz="2400" spc="-100" dirty="0">
                <a:latin typeface="Times New Roman"/>
                <a:cs typeface="Times New Roman"/>
              </a:rPr>
              <a:t>are</a:t>
            </a:r>
            <a:r>
              <a:rPr sz="2400" spc="-55" dirty="0">
                <a:latin typeface="Times New Roman"/>
                <a:cs typeface="Times New Roman"/>
              </a:rPr>
              <a:t> </a:t>
            </a:r>
            <a:r>
              <a:rPr sz="2400" spc="-100" dirty="0">
                <a:latin typeface="Times New Roman"/>
                <a:cs typeface="Times New Roman"/>
              </a:rPr>
              <a:t>frequently </a:t>
            </a:r>
            <a:r>
              <a:rPr sz="2400" spc="-585" dirty="0">
                <a:latin typeface="Times New Roman"/>
                <a:cs typeface="Times New Roman"/>
              </a:rPr>
              <a:t> </a:t>
            </a:r>
            <a:r>
              <a:rPr sz="2400" spc="-120" dirty="0">
                <a:latin typeface="Times New Roman"/>
                <a:cs typeface="Times New Roman"/>
              </a:rPr>
              <a:t>fo</a:t>
            </a:r>
            <a:r>
              <a:rPr sz="2400" spc="-140" dirty="0">
                <a:latin typeface="Times New Roman"/>
                <a:cs typeface="Times New Roman"/>
              </a:rPr>
              <a:t>u</a:t>
            </a:r>
            <a:r>
              <a:rPr sz="2400" spc="-105" dirty="0">
                <a:latin typeface="Times New Roman"/>
                <a:cs typeface="Times New Roman"/>
              </a:rPr>
              <a:t>nd</a:t>
            </a:r>
            <a:r>
              <a:rPr sz="2400" spc="-65" dirty="0">
                <a:latin typeface="Times New Roman"/>
                <a:cs typeface="Times New Roman"/>
              </a:rPr>
              <a:t> </a:t>
            </a:r>
            <a:r>
              <a:rPr sz="2400" spc="-110" dirty="0">
                <a:latin typeface="Times New Roman"/>
                <a:cs typeface="Times New Roman"/>
              </a:rPr>
              <a:t>vulnera</a:t>
            </a:r>
            <a:r>
              <a:rPr sz="2400" spc="-155" dirty="0">
                <a:latin typeface="Times New Roman"/>
                <a:cs typeface="Times New Roman"/>
              </a:rPr>
              <a:t>b</a:t>
            </a:r>
            <a:r>
              <a:rPr sz="2400" spc="-75" dirty="0">
                <a:latin typeface="Times New Roman"/>
                <a:cs typeface="Times New Roman"/>
              </a:rPr>
              <a:t>l</a:t>
            </a:r>
            <a:r>
              <a:rPr sz="2400" spc="-170" dirty="0">
                <a:latin typeface="Times New Roman"/>
                <a:cs typeface="Times New Roman"/>
              </a:rPr>
              <a:t>e</a:t>
            </a:r>
            <a:r>
              <a:rPr sz="2400" spc="100" dirty="0">
                <a:latin typeface="Times New Roman"/>
                <a:cs typeface="Times New Roman"/>
              </a:rPr>
              <a:t>.</a:t>
            </a:r>
            <a:endParaRPr sz="2400" dirty="0">
              <a:latin typeface="Times New Roman"/>
              <a:cs typeface="Times New Roman"/>
            </a:endParaRPr>
          </a:p>
          <a:p>
            <a:pPr marL="286385" marR="66675" indent="-274320">
              <a:lnSpc>
                <a:spcPct val="100000"/>
              </a:lnSpc>
              <a:spcBef>
                <a:spcPts val="600"/>
              </a:spcBef>
              <a:buClr>
                <a:srgbClr val="D24717"/>
              </a:buClr>
              <a:buSzPct val="85416"/>
              <a:buFont typeface="Segoe UI Symbol"/>
              <a:buChar char="⚫"/>
              <a:tabLst>
                <a:tab pos="286385" algn="l"/>
                <a:tab pos="287020" algn="l"/>
              </a:tabLst>
            </a:pPr>
            <a:r>
              <a:rPr sz="2400" spc="-55" dirty="0">
                <a:latin typeface="Times New Roman"/>
                <a:cs typeface="Times New Roman"/>
              </a:rPr>
              <a:t>First,</a:t>
            </a:r>
            <a:r>
              <a:rPr sz="2400" spc="-175" dirty="0">
                <a:latin typeface="Times New Roman"/>
                <a:cs typeface="Times New Roman"/>
              </a:rPr>
              <a:t> many</a:t>
            </a:r>
            <a:r>
              <a:rPr sz="2400" spc="-60" dirty="0">
                <a:latin typeface="Times New Roman"/>
                <a:cs typeface="Times New Roman"/>
              </a:rPr>
              <a:t> </a:t>
            </a:r>
            <a:r>
              <a:rPr sz="2400" spc="-140" dirty="0">
                <a:latin typeface="Times New Roman"/>
                <a:cs typeface="Times New Roman"/>
              </a:rPr>
              <a:t>of</a:t>
            </a:r>
            <a:r>
              <a:rPr sz="2400" spc="-70" dirty="0">
                <a:latin typeface="Times New Roman"/>
                <a:cs typeface="Times New Roman"/>
              </a:rPr>
              <a:t> the</a:t>
            </a:r>
            <a:r>
              <a:rPr sz="2400" spc="-55" dirty="0">
                <a:latin typeface="Times New Roman"/>
                <a:cs typeface="Times New Roman"/>
              </a:rPr>
              <a:t> </a:t>
            </a:r>
            <a:r>
              <a:rPr sz="2400" spc="-140" dirty="0">
                <a:latin typeface="Times New Roman"/>
                <a:cs typeface="Times New Roman"/>
              </a:rPr>
              <a:t>systems</a:t>
            </a:r>
            <a:r>
              <a:rPr sz="2400" spc="-70" dirty="0">
                <a:latin typeface="Times New Roman"/>
                <a:cs typeface="Times New Roman"/>
              </a:rPr>
              <a:t> </a:t>
            </a:r>
            <a:r>
              <a:rPr sz="2400" spc="-100" dirty="0">
                <a:latin typeface="Times New Roman"/>
                <a:cs typeface="Times New Roman"/>
              </a:rPr>
              <a:t>utilize</a:t>
            </a:r>
            <a:r>
              <a:rPr sz="2400" spc="-55" dirty="0">
                <a:latin typeface="Times New Roman"/>
                <a:cs typeface="Times New Roman"/>
              </a:rPr>
              <a:t> </a:t>
            </a:r>
            <a:r>
              <a:rPr sz="2400" spc="-110" dirty="0">
                <a:latin typeface="Times New Roman"/>
                <a:cs typeface="Times New Roman"/>
              </a:rPr>
              <a:t>software</a:t>
            </a:r>
            <a:r>
              <a:rPr sz="2400" spc="-75" dirty="0">
                <a:latin typeface="Times New Roman"/>
                <a:cs typeface="Times New Roman"/>
              </a:rPr>
              <a:t> </a:t>
            </a:r>
            <a:r>
              <a:rPr sz="2400" spc="-150" dirty="0">
                <a:latin typeface="Times New Roman"/>
                <a:cs typeface="Times New Roman"/>
              </a:rPr>
              <a:t>packages</a:t>
            </a:r>
            <a:r>
              <a:rPr sz="2400" spc="-65" dirty="0">
                <a:latin typeface="Times New Roman"/>
                <a:cs typeface="Times New Roman"/>
              </a:rPr>
              <a:t> </a:t>
            </a:r>
            <a:r>
              <a:rPr sz="2400" spc="-75" dirty="0">
                <a:latin typeface="Times New Roman"/>
                <a:cs typeface="Times New Roman"/>
              </a:rPr>
              <a:t>that</a:t>
            </a:r>
            <a:r>
              <a:rPr sz="2400" spc="-60" dirty="0">
                <a:latin typeface="Times New Roman"/>
                <a:cs typeface="Times New Roman"/>
              </a:rPr>
              <a:t> </a:t>
            </a:r>
            <a:r>
              <a:rPr sz="2400" spc="-145" dirty="0">
                <a:latin typeface="Times New Roman"/>
                <a:cs typeface="Times New Roman"/>
              </a:rPr>
              <a:t>can</a:t>
            </a:r>
            <a:r>
              <a:rPr sz="2400" spc="-55" dirty="0">
                <a:latin typeface="Times New Roman"/>
                <a:cs typeface="Times New Roman"/>
              </a:rPr>
              <a:t> </a:t>
            </a:r>
            <a:r>
              <a:rPr sz="2400" spc="-110" dirty="0">
                <a:latin typeface="Times New Roman"/>
                <a:cs typeface="Times New Roman"/>
              </a:rPr>
              <a:t>be </a:t>
            </a:r>
            <a:r>
              <a:rPr sz="2400" spc="-585" dirty="0">
                <a:latin typeface="Times New Roman"/>
                <a:cs typeface="Times New Roman"/>
              </a:rPr>
              <a:t> </a:t>
            </a:r>
            <a:r>
              <a:rPr sz="2400" spc="-145" dirty="0">
                <a:latin typeface="Times New Roman"/>
                <a:cs typeface="Times New Roman"/>
              </a:rPr>
              <a:t>easi</a:t>
            </a:r>
            <a:r>
              <a:rPr sz="2400" spc="-155" dirty="0">
                <a:latin typeface="Times New Roman"/>
                <a:cs typeface="Times New Roman"/>
              </a:rPr>
              <a:t>l</a:t>
            </a:r>
            <a:r>
              <a:rPr sz="2400" spc="-200" dirty="0">
                <a:latin typeface="Times New Roman"/>
                <a:cs typeface="Times New Roman"/>
              </a:rPr>
              <a:t>y</a:t>
            </a:r>
            <a:r>
              <a:rPr sz="2400" spc="-60" dirty="0">
                <a:latin typeface="Times New Roman"/>
                <a:cs typeface="Times New Roman"/>
              </a:rPr>
              <a:t> </a:t>
            </a:r>
            <a:r>
              <a:rPr sz="2400" spc="-100" dirty="0">
                <a:latin typeface="Times New Roman"/>
                <a:cs typeface="Times New Roman"/>
              </a:rPr>
              <a:t>d</a:t>
            </a:r>
            <a:r>
              <a:rPr sz="2400" spc="-175" dirty="0">
                <a:latin typeface="Times New Roman"/>
                <a:cs typeface="Times New Roman"/>
              </a:rPr>
              <a:t>o</a:t>
            </a:r>
            <a:r>
              <a:rPr sz="2400" spc="-114" dirty="0">
                <a:latin typeface="Times New Roman"/>
                <a:cs typeface="Times New Roman"/>
              </a:rPr>
              <a:t>wnloaded</a:t>
            </a:r>
            <a:r>
              <a:rPr sz="2400" spc="-85" dirty="0">
                <a:latin typeface="Times New Roman"/>
                <a:cs typeface="Times New Roman"/>
              </a:rPr>
              <a:t> </a:t>
            </a:r>
            <a:r>
              <a:rPr sz="2400" spc="-135" dirty="0">
                <a:latin typeface="Times New Roman"/>
                <a:cs typeface="Times New Roman"/>
              </a:rPr>
              <a:t>and</a:t>
            </a:r>
            <a:r>
              <a:rPr sz="2400" spc="-65" dirty="0">
                <a:latin typeface="Times New Roman"/>
                <a:cs typeface="Times New Roman"/>
              </a:rPr>
              <a:t> </a:t>
            </a:r>
            <a:r>
              <a:rPr sz="2400" spc="-235" dirty="0">
                <a:latin typeface="Times New Roman"/>
                <a:cs typeface="Times New Roman"/>
              </a:rPr>
              <a:t>w</a:t>
            </a:r>
            <a:r>
              <a:rPr sz="2400" spc="-70" dirty="0">
                <a:latin typeface="Times New Roman"/>
                <a:cs typeface="Times New Roman"/>
              </a:rPr>
              <a:t>or</a:t>
            </a:r>
            <a:r>
              <a:rPr sz="2400" spc="-114" dirty="0">
                <a:latin typeface="Times New Roman"/>
                <a:cs typeface="Times New Roman"/>
              </a:rPr>
              <a:t>k</a:t>
            </a:r>
            <a:r>
              <a:rPr sz="2400" spc="-100" dirty="0">
                <a:latin typeface="Times New Roman"/>
                <a:cs typeface="Times New Roman"/>
              </a:rPr>
              <a:t>ed</a:t>
            </a:r>
            <a:r>
              <a:rPr sz="2400" spc="-75" dirty="0">
                <a:latin typeface="Times New Roman"/>
                <a:cs typeface="Times New Roman"/>
              </a:rPr>
              <a:t> </a:t>
            </a:r>
            <a:r>
              <a:rPr sz="2400" spc="-204" dirty="0">
                <a:latin typeface="Times New Roman"/>
                <a:cs typeface="Times New Roman"/>
              </a:rPr>
              <a:t>ag</a:t>
            </a:r>
            <a:r>
              <a:rPr sz="2400" spc="-195" dirty="0">
                <a:latin typeface="Times New Roman"/>
                <a:cs typeface="Times New Roman"/>
              </a:rPr>
              <a:t>a</a:t>
            </a:r>
            <a:r>
              <a:rPr sz="2400" spc="-135" dirty="0">
                <a:latin typeface="Times New Roman"/>
                <a:cs typeface="Times New Roman"/>
              </a:rPr>
              <a:t>in</a:t>
            </a:r>
            <a:r>
              <a:rPr sz="2400" spc="-130" dirty="0">
                <a:latin typeface="Times New Roman"/>
                <a:cs typeface="Times New Roman"/>
              </a:rPr>
              <a:t>s</a:t>
            </a:r>
            <a:r>
              <a:rPr sz="2400" spc="65" dirty="0">
                <a:latin typeface="Times New Roman"/>
                <a:cs typeface="Times New Roman"/>
              </a:rPr>
              <a:t>t.</a:t>
            </a:r>
            <a:endParaRPr sz="2400" dirty="0">
              <a:latin typeface="Times New Roman"/>
              <a:cs typeface="Times New Roman"/>
            </a:endParaRPr>
          </a:p>
          <a:p>
            <a:pPr marL="286385" marR="727075" indent="-274320">
              <a:lnSpc>
                <a:spcPct val="100000"/>
              </a:lnSpc>
              <a:spcBef>
                <a:spcPts val="600"/>
              </a:spcBef>
              <a:buClr>
                <a:srgbClr val="D24717"/>
              </a:buClr>
              <a:buSzPct val="85416"/>
              <a:buFont typeface="Segoe UI Symbol"/>
              <a:buChar char="⚫"/>
              <a:tabLst>
                <a:tab pos="286385" algn="l"/>
                <a:tab pos="287020" algn="l"/>
              </a:tabLst>
            </a:pPr>
            <a:r>
              <a:rPr sz="2400" spc="-114" dirty="0">
                <a:latin typeface="Times New Roman"/>
                <a:cs typeface="Times New Roman"/>
              </a:rPr>
              <a:t>Second,</a:t>
            </a:r>
            <a:r>
              <a:rPr sz="2400" spc="-155" dirty="0">
                <a:latin typeface="Times New Roman"/>
                <a:cs typeface="Times New Roman"/>
              </a:rPr>
              <a:t> </a:t>
            </a:r>
            <a:r>
              <a:rPr sz="2400" spc="-114" dirty="0">
                <a:latin typeface="Times New Roman"/>
                <a:cs typeface="Times New Roman"/>
              </a:rPr>
              <a:t>they</a:t>
            </a:r>
            <a:r>
              <a:rPr sz="2400" spc="-55" dirty="0">
                <a:latin typeface="Times New Roman"/>
                <a:cs typeface="Times New Roman"/>
              </a:rPr>
              <a:t> </a:t>
            </a:r>
            <a:r>
              <a:rPr sz="2400" spc="-80" dirty="0">
                <a:latin typeface="Times New Roman"/>
                <a:cs typeface="Times New Roman"/>
              </a:rPr>
              <a:t>operate</a:t>
            </a:r>
            <a:r>
              <a:rPr sz="2400" spc="-50" dirty="0">
                <a:latin typeface="Times New Roman"/>
                <a:cs typeface="Times New Roman"/>
              </a:rPr>
              <a:t> </a:t>
            </a:r>
            <a:r>
              <a:rPr sz="2400" spc="-105" dirty="0">
                <a:latin typeface="Times New Roman"/>
                <a:cs typeface="Times New Roman"/>
              </a:rPr>
              <a:t>on</a:t>
            </a:r>
            <a:r>
              <a:rPr sz="2400" spc="-65" dirty="0">
                <a:latin typeface="Times New Roman"/>
                <a:cs typeface="Times New Roman"/>
              </a:rPr>
              <a:t> </a:t>
            </a:r>
            <a:r>
              <a:rPr sz="2400" spc="-125" dirty="0">
                <a:latin typeface="Times New Roman"/>
                <a:cs typeface="Times New Roman"/>
              </a:rPr>
              <a:t>common</a:t>
            </a:r>
            <a:r>
              <a:rPr sz="2400" spc="-65" dirty="0">
                <a:latin typeface="Times New Roman"/>
                <a:cs typeface="Times New Roman"/>
              </a:rPr>
              <a:t> </a:t>
            </a:r>
            <a:r>
              <a:rPr sz="2400" spc="-114" dirty="0">
                <a:latin typeface="Times New Roman"/>
                <a:cs typeface="Times New Roman"/>
              </a:rPr>
              <a:t>hardware</a:t>
            </a:r>
            <a:r>
              <a:rPr sz="2400" spc="-70" dirty="0">
                <a:latin typeface="Times New Roman"/>
                <a:cs typeface="Times New Roman"/>
              </a:rPr>
              <a:t> </a:t>
            </a:r>
            <a:r>
              <a:rPr sz="2400" spc="-135" dirty="0">
                <a:latin typeface="Times New Roman"/>
                <a:cs typeface="Times New Roman"/>
              </a:rPr>
              <a:t>and</a:t>
            </a:r>
            <a:r>
              <a:rPr sz="2400" spc="-60" dirty="0">
                <a:latin typeface="Times New Roman"/>
                <a:cs typeface="Times New Roman"/>
              </a:rPr>
              <a:t> </a:t>
            </a:r>
            <a:r>
              <a:rPr sz="2400" spc="-105" dirty="0">
                <a:latin typeface="Times New Roman"/>
                <a:cs typeface="Times New Roman"/>
              </a:rPr>
              <a:t>standard </a:t>
            </a:r>
            <a:r>
              <a:rPr sz="2400" spc="-585" dirty="0">
                <a:latin typeface="Times New Roman"/>
                <a:cs typeface="Times New Roman"/>
              </a:rPr>
              <a:t> </a:t>
            </a:r>
            <a:r>
              <a:rPr sz="2400" spc="-100" dirty="0">
                <a:latin typeface="Times New Roman"/>
                <a:cs typeface="Times New Roman"/>
              </a:rPr>
              <a:t>operating</a:t>
            </a:r>
            <a:r>
              <a:rPr sz="2400" spc="-75" dirty="0">
                <a:latin typeface="Times New Roman"/>
                <a:cs typeface="Times New Roman"/>
              </a:rPr>
              <a:t> </a:t>
            </a:r>
            <a:r>
              <a:rPr sz="2400" spc="-110" dirty="0">
                <a:latin typeface="Times New Roman"/>
                <a:cs typeface="Times New Roman"/>
              </a:rPr>
              <a:t>systems,</a:t>
            </a:r>
            <a:r>
              <a:rPr sz="2400" spc="-160" dirty="0">
                <a:latin typeface="Times New Roman"/>
                <a:cs typeface="Times New Roman"/>
              </a:rPr>
              <a:t> </a:t>
            </a:r>
            <a:r>
              <a:rPr sz="2400" spc="-135" dirty="0">
                <a:latin typeface="Times New Roman"/>
                <a:cs typeface="Times New Roman"/>
              </a:rPr>
              <a:t>such</a:t>
            </a:r>
            <a:r>
              <a:rPr sz="2400" spc="-75" dirty="0">
                <a:latin typeface="Times New Roman"/>
                <a:cs typeface="Times New Roman"/>
              </a:rPr>
              <a:t> </a:t>
            </a:r>
            <a:r>
              <a:rPr sz="2400" spc="-190" dirty="0">
                <a:latin typeface="Times New Roman"/>
                <a:cs typeface="Times New Roman"/>
              </a:rPr>
              <a:t>as</a:t>
            </a:r>
            <a:r>
              <a:rPr sz="2400" spc="-70" dirty="0">
                <a:latin typeface="Times New Roman"/>
                <a:cs typeface="Times New Roman"/>
              </a:rPr>
              <a:t> </a:t>
            </a:r>
            <a:r>
              <a:rPr sz="2400" spc="-120" dirty="0">
                <a:latin typeface="Times New Roman"/>
                <a:cs typeface="Times New Roman"/>
              </a:rPr>
              <a:t>Microsoft</a:t>
            </a:r>
            <a:r>
              <a:rPr sz="2400" spc="-375" dirty="0">
                <a:latin typeface="Times New Roman"/>
                <a:cs typeface="Times New Roman"/>
              </a:rPr>
              <a:t> </a:t>
            </a:r>
            <a:r>
              <a:rPr sz="2400" spc="-110" dirty="0">
                <a:latin typeface="Times New Roman"/>
                <a:cs typeface="Times New Roman"/>
              </a:rPr>
              <a:t>Windows.</a:t>
            </a:r>
            <a:endParaRPr sz="2400" dirty="0">
              <a:latin typeface="Times New Roman"/>
              <a:cs typeface="Times New Roman"/>
            </a:endParaRPr>
          </a:p>
          <a:p>
            <a:pPr marL="286385" marR="70485" indent="-274320">
              <a:lnSpc>
                <a:spcPct val="100000"/>
              </a:lnSpc>
              <a:spcBef>
                <a:spcPts val="600"/>
              </a:spcBef>
              <a:buClr>
                <a:srgbClr val="D24717"/>
              </a:buClr>
              <a:buSzPct val="85416"/>
              <a:buFont typeface="Segoe UI Symbol"/>
              <a:buChar char="⚫"/>
              <a:tabLst>
                <a:tab pos="286385" algn="l"/>
                <a:tab pos="287020" algn="l"/>
              </a:tabLst>
            </a:pPr>
            <a:r>
              <a:rPr sz="2400" spc="-90" dirty="0">
                <a:latin typeface="Times New Roman"/>
                <a:cs typeface="Times New Roman"/>
              </a:rPr>
              <a:t>Third,Windows</a:t>
            </a:r>
            <a:r>
              <a:rPr sz="2400" spc="-75" dirty="0">
                <a:latin typeface="Times New Roman"/>
                <a:cs typeface="Times New Roman"/>
              </a:rPr>
              <a:t> </a:t>
            </a:r>
            <a:r>
              <a:rPr sz="2400" spc="-135" dirty="0">
                <a:latin typeface="Times New Roman"/>
                <a:cs typeface="Times New Roman"/>
              </a:rPr>
              <a:t>and</a:t>
            </a:r>
            <a:r>
              <a:rPr sz="2400" spc="-70" dirty="0">
                <a:latin typeface="Times New Roman"/>
                <a:cs typeface="Times New Roman"/>
              </a:rPr>
              <a:t> the</a:t>
            </a:r>
            <a:r>
              <a:rPr sz="2400" spc="-60" dirty="0">
                <a:latin typeface="Times New Roman"/>
                <a:cs typeface="Times New Roman"/>
              </a:rPr>
              <a:t> </a:t>
            </a:r>
            <a:r>
              <a:rPr sz="2400" spc="-105" dirty="0">
                <a:latin typeface="Times New Roman"/>
                <a:cs typeface="Times New Roman"/>
              </a:rPr>
              <a:t>components</a:t>
            </a:r>
            <a:r>
              <a:rPr sz="2400" spc="-85" dirty="0">
                <a:latin typeface="Times New Roman"/>
                <a:cs typeface="Times New Roman"/>
              </a:rPr>
              <a:t> </a:t>
            </a:r>
            <a:r>
              <a:rPr sz="2400" spc="-120" dirty="0">
                <a:latin typeface="Times New Roman"/>
                <a:cs typeface="Times New Roman"/>
              </a:rPr>
              <a:t>used</a:t>
            </a:r>
            <a:r>
              <a:rPr sz="2400" spc="-70" dirty="0">
                <a:latin typeface="Times New Roman"/>
                <a:cs typeface="Times New Roman"/>
              </a:rPr>
              <a:t> </a:t>
            </a:r>
            <a:r>
              <a:rPr sz="2400" spc="-100" dirty="0">
                <a:latin typeface="Times New Roman"/>
                <a:cs typeface="Times New Roman"/>
              </a:rPr>
              <a:t>within</a:t>
            </a:r>
            <a:r>
              <a:rPr sz="2400" spc="-60" dirty="0">
                <a:latin typeface="Times New Roman"/>
                <a:cs typeface="Times New Roman"/>
              </a:rPr>
              <a:t> </a:t>
            </a:r>
            <a:r>
              <a:rPr sz="2400" spc="-100" dirty="0">
                <a:latin typeface="Times New Roman"/>
                <a:cs typeface="Times New Roman"/>
              </a:rPr>
              <a:t>those </a:t>
            </a:r>
            <a:r>
              <a:rPr sz="2400" spc="-95" dirty="0">
                <a:latin typeface="Times New Roman"/>
                <a:cs typeface="Times New Roman"/>
              </a:rPr>
              <a:t> </a:t>
            </a:r>
            <a:r>
              <a:rPr sz="2400" spc="-135" dirty="0">
                <a:latin typeface="Times New Roman"/>
                <a:cs typeface="Times New Roman"/>
              </a:rPr>
              <a:t>appl</a:t>
            </a:r>
            <a:r>
              <a:rPr sz="2400" spc="-85" dirty="0">
                <a:latin typeface="Times New Roman"/>
                <a:cs typeface="Times New Roman"/>
              </a:rPr>
              <a:t>i</a:t>
            </a:r>
            <a:r>
              <a:rPr sz="2400" spc="-165" dirty="0">
                <a:latin typeface="Times New Roman"/>
                <a:cs typeface="Times New Roman"/>
              </a:rPr>
              <a:t>c</a:t>
            </a:r>
            <a:r>
              <a:rPr sz="2400" spc="-195" dirty="0">
                <a:latin typeface="Times New Roman"/>
                <a:cs typeface="Times New Roman"/>
              </a:rPr>
              <a:t>a</a:t>
            </a:r>
            <a:r>
              <a:rPr sz="2400" spc="-95" dirty="0">
                <a:latin typeface="Times New Roman"/>
                <a:cs typeface="Times New Roman"/>
              </a:rPr>
              <a:t>tions</a:t>
            </a:r>
            <a:r>
              <a:rPr sz="2400" spc="-80" dirty="0">
                <a:latin typeface="Times New Roman"/>
                <a:cs typeface="Times New Roman"/>
              </a:rPr>
              <a:t> </a:t>
            </a:r>
            <a:r>
              <a:rPr sz="2400" spc="-100" dirty="0">
                <a:latin typeface="Times New Roman"/>
                <a:cs typeface="Times New Roman"/>
              </a:rPr>
              <a:t>a</a:t>
            </a:r>
            <a:r>
              <a:rPr sz="2400" spc="-95" dirty="0">
                <a:latin typeface="Times New Roman"/>
                <a:cs typeface="Times New Roman"/>
              </a:rPr>
              <a:t>re</a:t>
            </a:r>
            <a:r>
              <a:rPr sz="2400" spc="-60" dirty="0">
                <a:latin typeface="Times New Roman"/>
                <a:cs typeface="Times New Roman"/>
              </a:rPr>
              <a:t> </a:t>
            </a:r>
            <a:r>
              <a:rPr sz="2400" spc="-229" dirty="0">
                <a:latin typeface="Times New Roman"/>
                <a:cs typeface="Times New Roman"/>
              </a:rPr>
              <a:t>w</a:t>
            </a:r>
            <a:r>
              <a:rPr sz="2400" spc="-90" dirty="0">
                <a:latin typeface="Times New Roman"/>
                <a:cs typeface="Times New Roman"/>
              </a:rPr>
              <a:t>ell</a:t>
            </a:r>
            <a:r>
              <a:rPr sz="2400" spc="-60" dirty="0">
                <a:latin typeface="Times New Roman"/>
                <a:cs typeface="Times New Roman"/>
              </a:rPr>
              <a:t> </a:t>
            </a:r>
            <a:r>
              <a:rPr sz="2400" spc="-120" dirty="0">
                <a:latin typeface="Times New Roman"/>
                <a:cs typeface="Times New Roman"/>
              </a:rPr>
              <a:t>kn</a:t>
            </a:r>
            <a:r>
              <a:rPr sz="2400" spc="-185" dirty="0">
                <a:latin typeface="Times New Roman"/>
                <a:cs typeface="Times New Roman"/>
              </a:rPr>
              <a:t>o</a:t>
            </a:r>
            <a:r>
              <a:rPr sz="2400" spc="-120" dirty="0">
                <a:latin typeface="Times New Roman"/>
                <a:cs typeface="Times New Roman"/>
              </a:rPr>
              <a:t>wn</a:t>
            </a:r>
            <a:r>
              <a:rPr sz="2400" spc="-90" dirty="0">
                <a:latin typeface="Times New Roman"/>
                <a:cs typeface="Times New Roman"/>
              </a:rPr>
              <a:t> </a:t>
            </a:r>
            <a:r>
              <a:rPr sz="2400" spc="-35" dirty="0">
                <a:latin typeface="Times New Roman"/>
                <a:cs typeface="Times New Roman"/>
              </a:rPr>
              <a:t>to</a:t>
            </a:r>
            <a:r>
              <a:rPr sz="2400" spc="-60" dirty="0">
                <a:latin typeface="Times New Roman"/>
                <a:cs typeface="Times New Roman"/>
              </a:rPr>
              <a:t> </a:t>
            </a:r>
            <a:r>
              <a:rPr sz="2400" spc="20" dirty="0">
                <a:latin typeface="Times New Roman"/>
                <a:cs typeface="Times New Roman"/>
              </a:rPr>
              <a:t>t</a:t>
            </a:r>
            <a:r>
              <a:rPr sz="2400" spc="-85" dirty="0">
                <a:latin typeface="Times New Roman"/>
                <a:cs typeface="Times New Roman"/>
              </a:rPr>
              <a:t>raditio</a:t>
            </a:r>
            <a:r>
              <a:rPr sz="2400" spc="-105" dirty="0">
                <a:latin typeface="Times New Roman"/>
                <a:cs typeface="Times New Roman"/>
              </a:rPr>
              <a:t>n</a:t>
            </a:r>
            <a:r>
              <a:rPr sz="2400" spc="-140" dirty="0">
                <a:latin typeface="Times New Roman"/>
                <a:cs typeface="Times New Roman"/>
              </a:rPr>
              <a:t>al</a:t>
            </a:r>
            <a:r>
              <a:rPr sz="2400" spc="-160" dirty="0">
                <a:latin typeface="Times New Roman"/>
                <a:cs typeface="Times New Roman"/>
              </a:rPr>
              <a:t>l</a:t>
            </a:r>
            <a:r>
              <a:rPr sz="2400" spc="-200" dirty="0">
                <a:latin typeface="Times New Roman"/>
                <a:cs typeface="Times New Roman"/>
              </a:rPr>
              <a:t>y</a:t>
            </a:r>
            <a:r>
              <a:rPr sz="2400" spc="-80" dirty="0">
                <a:latin typeface="Times New Roman"/>
                <a:cs typeface="Times New Roman"/>
              </a:rPr>
              <a:t> </a:t>
            </a:r>
            <a:r>
              <a:rPr sz="2400" spc="-180" dirty="0">
                <a:latin typeface="Times New Roman"/>
                <a:cs typeface="Times New Roman"/>
              </a:rPr>
              <a:t>I</a:t>
            </a:r>
            <a:r>
              <a:rPr sz="2400" spc="-425" dirty="0">
                <a:latin typeface="Times New Roman"/>
                <a:cs typeface="Times New Roman"/>
              </a:rPr>
              <a:t>T</a:t>
            </a:r>
            <a:r>
              <a:rPr sz="2400" spc="-50" dirty="0">
                <a:latin typeface="Times New Roman"/>
                <a:cs typeface="Times New Roman"/>
              </a:rPr>
              <a:t>-</a:t>
            </a:r>
            <a:r>
              <a:rPr sz="2400" spc="-145" dirty="0">
                <a:latin typeface="Times New Roman"/>
                <a:cs typeface="Times New Roman"/>
              </a:rPr>
              <a:t>focu</a:t>
            </a:r>
            <a:r>
              <a:rPr sz="2400" spc="-125" dirty="0">
                <a:latin typeface="Times New Roman"/>
                <a:cs typeface="Times New Roman"/>
              </a:rPr>
              <a:t>s</a:t>
            </a:r>
            <a:r>
              <a:rPr sz="2400" spc="-100" dirty="0">
                <a:latin typeface="Times New Roman"/>
                <a:cs typeface="Times New Roman"/>
              </a:rPr>
              <a:t>ed</a:t>
            </a:r>
            <a:r>
              <a:rPr sz="2400" spc="-85" dirty="0">
                <a:latin typeface="Times New Roman"/>
                <a:cs typeface="Times New Roman"/>
              </a:rPr>
              <a:t> </a:t>
            </a:r>
            <a:r>
              <a:rPr sz="2400" spc="-105" dirty="0">
                <a:latin typeface="Times New Roman"/>
                <a:cs typeface="Times New Roman"/>
              </a:rPr>
              <a:t>secu</a:t>
            </a:r>
            <a:r>
              <a:rPr sz="2400" spc="-30" dirty="0">
                <a:latin typeface="Times New Roman"/>
                <a:cs typeface="Times New Roman"/>
              </a:rPr>
              <a:t>r</a:t>
            </a:r>
            <a:r>
              <a:rPr sz="2400" spc="-85" dirty="0">
                <a:latin typeface="Times New Roman"/>
                <a:cs typeface="Times New Roman"/>
              </a:rPr>
              <a:t>ity  </a:t>
            </a:r>
            <a:r>
              <a:rPr sz="2400" dirty="0">
                <a:latin typeface="Times New Roman"/>
                <a:cs typeface="Times New Roman"/>
              </a:rPr>
              <a:t>r</a:t>
            </a:r>
            <a:r>
              <a:rPr sz="2400" spc="-110" dirty="0">
                <a:latin typeface="Times New Roman"/>
                <a:cs typeface="Times New Roman"/>
              </a:rPr>
              <a:t>esear</a:t>
            </a:r>
            <a:r>
              <a:rPr sz="2400" spc="-75" dirty="0">
                <a:latin typeface="Times New Roman"/>
                <a:cs typeface="Times New Roman"/>
              </a:rPr>
              <a:t>c</a:t>
            </a:r>
            <a:r>
              <a:rPr sz="2400" spc="-80" dirty="0">
                <a:latin typeface="Times New Roman"/>
                <a:cs typeface="Times New Roman"/>
              </a:rPr>
              <a:t>he</a:t>
            </a:r>
            <a:r>
              <a:rPr sz="2400" spc="-10" dirty="0">
                <a:latin typeface="Times New Roman"/>
                <a:cs typeface="Times New Roman"/>
              </a:rPr>
              <a:t>r</a:t>
            </a:r>
            <a:r>
              <a:rPr sz="2400" spc="-50" dirty="0">
                <a:latin typeface="Times New Roman"/>
                <a:cs typeface="Times New Roman"/>
              </a:rPr>
              <a:t>s</a:t>
            </a:r>
            <a:r>
              <a:rPr sz="2400" spc="105" dirty="0">
                <a:latin typeface="Times New Roman"/>
                <a:cs typeface="Times New Roman"/>
              </a:rPr>
              <a:t>,</a:t>
            </a:r>
            <a:r>
              <a:rPr sz="2400" spc="-145" dirty="0">
                <a:latin typeface="Times New Roman"/>
                <a:cs typeface="Times New Roman"/>
              </a:rPr>
              <a:t>T</a:t>
            </a:r>
            <a:r>
              <a:rPr sz="2400" spc="-114" dirty="0">
                <a:latin typeface="Times New Roman"/>
                <a:cs typeface="Times New Roman"/>
              </a:rPr>
              <a:t>h</a:t>
            </a:r>
            <a:r>
              <a:rPr sz="2400" spc="-40" dirty="0">
                <a:latin typeface="Times New Roman"/>
                <a:cs typeface="Times New Roman"/>
              </a:rPr>
              <a:t>e</a:t>
            </a:r>
            <a:r>
              <a:rPr sz="2400" spc="-55" dirty="0">
                <a:latin typeface="Times New Roman"/>
                <a:cs typeface="Times New Roman"/>
              </a:rPr>
              <a:t>r</a:t>
            </a:r>
            <a:r>
              <a:rPr sz="2400" spc="-95" dirty="0">
                <a:latin typeface="Times New Roman"/>
                <a:cs typeface="Times New Roman"/>
              </a:rPr>
              <a:t>e</a:t>
            </a:r>
            <a:r>
              <a:rPr sz="2400" spc="-75" dirty="0">
                <a:latin typeface="Times New Roman"/>
                <a:cs typeface="Times New Roman"/>
              </a:rPr>
              <a:t> </a:t>
            </a:r>
            <a:r>
              <a:rPr sz="2400" spc="-150" dirty="0">
                <a:latin typeface="Times New Roman"/>
                <a:cs typeface="Times New Roman"/>
              </a:rPr>
              <a:t>is</a:t>
            </a:r>
            <a:r>
              <a:rPr sz="2400" spc="-70" dirty="0">
                <a:latin typeface="Times New Roman"/>
                <a:cs typeface="Times New Roman"/>
              </a:rPr>
              <a:t> </a:t>
            </a:r>
            <a:r>
              <a:rPr sz="2400" spc="-40" dirty="0">
                <a:latin typeface="Times New Roman"/>
                <a:cs typeface="Times New Roman"/>
              </a:rPr>
              <a:t>lit</a:t>
            </a:r>
            <a:r>
              <a:rPr sz="2400" spc="-45" dirty="0">
                <a:latin typeface="Times New Roman"/>
                <a:cs typeface="Times New Roman"/>
              </a:rPr>
              <a:t>t</a:t>
            </a:r>
            <a:r>
              <a:rPr sz="2400" spc="-75" dirty="0">
                <a:latin typeface="Times New Roman"/>
                <a:cs typeface="Times New Roman"/>
              </a:rPr>
              <a:t>l</a:t>
            </a:r>
            <a:r>
              <a:rPr sz="2400" spc="-114" dirty="0">
                <a:latin typeface="Times New Roman"/>
                <a:cs typeface="Times New Roman"/>
              </a:rPr>
              <a:t>e</a:t>
            </a:r>
            <a:r>
              <a:rPr sz="2400" spc="-65" dirty="0">
                <a:latin typeface="Times New Roman"/>
                <a:cs typeface="Times New Roman"/>
              </a:rPr>
              <a:t> </a:t>
            </a:r>
            <a:r>
              <a:rPr sz="2400" spc="-100" dirty="0">
                <a:latin typeface="Times New Roman"/>
                <a:cs typeface="Times New Roman"/>
              </a:rPr>
              <a:t>need</a:t>
            </a:r>
            <a:r>
              <a:rPr sz="2400" spc="-60" dirty="0">
                <a:latin typeface="Times New Roman"/>
                <a:cs typeface="Times New Roman"/>
              </a:rPr>
              <a:t> </a:t>
            </a:r>
            <a:r>
              <a:rPr sz="2400" spc="-35" dirty="0">
                <a:latin typeface="Times New Roman"/>
                <a:cs typeface="Times New Roman"/>
              </a:rPr>
              <a:t>to</a:t>
            </a:r>
            <a:r>
              <a:rPr sz="2400" spc="-60" dirty="0">
                <a:latin typeface="Times New Roman"/>
                <a:cs typeface="Times New Roman"/>
              </a:rPr>
              <a:t> </a:t>
            </a:r>
            <a:r>
              <a:rPr sz="2400" spc="-105" dirty="0">
                <a:latin typeface="Times New Roman"/>
                <a:cs typeface="Times New Roman"/>
              </a:rPr>
              <a:t>d</a:t>
            </a:r>
            <a:r>
              <a:rPr sz="2400" spc="-130" dirty="0">
                <a:latin typeface="Times New Roman"/>
                <a:cs typeface="Times New Roman"/>
              </a:rPr>
              <a:t>e</a:t>
            </a:r>
            <a:r>
              <a:rPr sz="2400" spc="-254" dirty="0">
                <a:latin typeface="Times New Roman"/>
                <a:cs typeface="Times New Roman"/>
              </a:rPr>
              <a:t>v</a:t>
            </a:r>
            <a:r>
              <a:rPr sz="2400" spc="-100" dirty="0">
                <a:latin typeface="Times New Roman"/>
                <a:cs typeface="Times New Roman"/>
              </a:rPr>
              <a:t>elop</a:t>
            </a:r>
            <a:r>
              <a:rPr sz="2400" spc="-70" dirty="0">
                <a:latin typeface="Times New Roman"/>
                <a:cs typeface="Times New Roman"/>
              </a:rPr>
              <a:t> </a:t>
            </a:r>
            <a:r>
              <a:rPr sz="2400" spc="-105" dirty="0">
                <a:latin typeface="Times New Roman"/>
                <a:cs typeface="Times New Roman"/>
              </a:rPr>
              <a:t>n</a:t>
            </a:r>
            <a:r>
              <a:rPr sz="2400" spc="-130" dirty="0">
                <a:latin typeface="Times New Roman"/>
                <a:cs typeface="Times New Roman"/>
              </a:rPr>
              <a:t>e</a:t>
            </a:r>
            <a:r>
              <a:rPr sz="2400" spc="-135" dirty="0">
                <a:latin typeface="Times New Roman"/>
                <a:cs typeface="Times New Roman"/>
              </a:rPr>
              <a:t>w</a:t>
            </a:r>
            <a:r>
              <a:rPr sz="2400" spc="-60" dirty="0">
                <a:latin typeface="Times New Roman"/>
                <a:cs typeface="Times New Roman"/>
              </a:rPr>
              <a:t> </a:t>
            </a:r>
            <a:r>
              <a:rPr sz="2400" spc="20" dirty="0">
                <a:latin typeface="Times New Roman"/>
                <a:cs typeface="Times New Roman"/>
              </a:rPr>
              <a:t>t</a:t>
            </a:r>
            <a:r>
              <a:rPr sz="2400" spc="-105" dirty="0">
                <a:latin typeface="Times New Roman"/>
                <a:cs typeface="Times New Roman"/>
              </a:rPr>
              <a:t>o</a:t>
            </a:r>
            <a:r>
              <a:rPr sz="2400" spc="-100" dirty="0">
                <a:latin typeface="Times New Roman"/>
                <a:cs typeface="Times New Roman"/>
              </a:rPr>
              <a:t>o</a:t>
            </a:r>
            <a:r>
              <a:rPr sz="2400" spc="-120" dirty="0">
                <a:latin typeface="Times New Roman"/>
                <a:cs typeface="Times New Roman"/>
              </a:rPr>
              <a:t>l</a:t>
            </a:r>
            <a:r>
              <a:rPr sz="2400" spc="-160" dirty="0">
                <a:latin typeface="Times New Roman"/>
                <a:cs typeface="Times New Roman"/>
              </a:rPr>
              <a:t>s</a:t>
            </a:r>
            <a:r>
              <a:rPr sz="2400" spc="-70" dirty="0">
                <a:latin typeface="Times New Roman"/>
                <a:cs typeface="Times New Roman"/>
              </a:rPr>
              <a:t> </a:t>
            </a:r>
            <a:r>
              <a:rPr sz="2400" spc="-30" dirty="0">
                <a:latin typeface="Times New Roman"/>
                <a:cs typeface="Times New Roman"/>
              </a:rPr>
              <a:t>or  </a:t>
            </a:r>
            <a:r>
              <a:rPr sz="2400" spc="-105" dirty="0">
                <a:latin typeface="Times New Roman"/>
                <a:cs typeface="Times New Roman"/>
              </a:rPr>
              <a:t>techniques</a:t>
            </a:r>
            <a:endParaRPr sz="2400" dirty="0">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938910"/>
            <a:ext cx="4295140" cy="391160"/>
          </a:xfrm>
          <a:prstGeom prst="rect">
            <a:avLst/>
          </a:prstGeom>
        </p:spPr>
        <p:txBody>
          <a:bodyPr vert="horz" wrap="square" lIns="0" tIns="12700" rIns="0" bIns="0" rtlCol="0">
            <a:spAutoFit/>
          </a:bodyPr>
          <a:lstStyle/>
          <a:p>
            <a:pPr marL="12700">
              <a:lnSpc>
                <a:spcPct val="100000"/>
              </a:lnSpc>
              <a:spcBef>
                <a:spcPts val="100"/>
              </a:spcBef>
            </a:pPr>
            <a:r>
              <a:rPr sz="2400" spc="-5" dirty="0"/>
              <a:t>Dependence</a:t>
            </a:r>
            <a:r>
              <a:rPr sz="2400" spc="-55" dirty="0"/>
              <a:t> </a:t>
            </a:r>
            <a:r>
              <a:rPr sz="2400" spc="-10" dirty="0"/>
              <a:t>on</a:t>
            </a:r>
            <a:r>
              <a:rPr sz="2400" spc="-35" dirty="0"/>
              <a:t> </a:t>
            </a:r>
            <a:r>
              <a:rPr sz="2400" spc="-20" dirty="0"/>
              <a:t>External</a:t>
            </a:r>
            <a:r>
              <a:rPr sz="2400" spc="-50" dirty="0"/>
              <a:t> </a:t>
            </a:r>
            <a:r>
              <a:rPr sz="2400" spc="-15" dirty="0"/>
              <a:t>Vendors</a:t>
            </a:r>
            <a:endParaRPr sz="2400"/>
          </a:p>
        </p:txBody>
      </p:sp>
      <p:sp>
        <p:nvSpPr>
          <p:cNvPr id="3" name="object 3"/>
          <p:cNvSpPr txBox="1"/>
          <p:nvPr/>
        </p:nvSpPr>
        <p:spPr>
          <a:xfrm>
            <a:off x="993444" y="1433830"/>
            <a:ext cx="6752590" cy="1215390"/>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265" dirty="0">
                <a:latin typeface="Times New Roman"/>
                <a:cs typeface="Times New Roman"/>
              </a:rPr>
              <a:t>M</a:t>
            </a:r>
            <a:r>
              <a:rPr sz="2600" spc="-160" dirty="0">
                <a:latin typeface="Times New Roman"/>
                <a:cs typeface="Times New Roman"/>
              </a:rPr>
              <a:t>o</a:t>
            </a:r>
            <a:r>
              <a:rPr sz="2600" spc="-65" dirty="0">
                <a:latin typeface="Times New Roman"/>
                <a:cs typeface="Times New Roman"/>
              </a:rPr>
              <a:t>de</a:t>
            </a:r>
            <a:r>
              <a:rPr sz="2600" spc="15" dirty="0">
                <a:latin typeface="Times New Roman"/>
                <a:cs typeface="Times New Roman"/>
              </a:rPr>
              <a:t>r</a:t>
            </a:r>
            <a:r>
              <a:rPr sz="2600" spc="-110" dirty="0">
                <a:latin typeface="Times New Roman"/>
                <a:cs typeface="Times New Roman"/>
              </a:rPr>
              <a:t>n</a:t>
            </a:r>
            <a:r>
              <a:rPr sz="2600" spc="-80" dirty="0">
                <a:latin typeface="Times New Roman"/>
                <a:cs typeface="Times New Roman"/>
              </a:rPr>
              <a:t> </a:t>
            </a:r>
            <a:r>
              <a:rPr sz="2600" spc="-160" dirty="0">
                <a:latin typeface="Times New Roman"/>
                <a:cs typeface="Times New Roman"/>
              </a:rPr>
              <a:t>IT</a:t>
            </a:r>
            <a:r>
              <a:rPr sz="2600" spc="-65" dirty="0">
                <a:latin typeface="Times New Roman"/>
                <a:cs typeface="Times New Roman"/>
              </a:rPr>
              <a:t> </a:t>
            </a:r>
            <a:r>
              <a:rPr sz="2600" spc="-100" dirty="0">
                <a:latin typeface="Times New Roman"/>
                <a:cs typeface="Times New Roman"/>
              </a:rPr>
              <a:t>e</a:t>
            </a:r>
            <a:r>
              <a:rPr sz="2600" spc="-160" dirty="0">
                <a:latin typeface="Times New Roman"/>
                <a:cs typeface="Times New Roman"/>
              </a:rPr>
              <a:t>n</a:t>
            </a:r>
            <a:r>
              <a:rPr sz="2600" spc="-110" dirty="0">
                <a:latin typeface="Times New Roman"/>
                <a:cs typeface="Times New Roman"/>
              </a:rPr>
              <a:t>vi</a:t>
            </a:r>
            <a:r>
              <a:rPr sz="2600" spc="-120" dirty="0">
                <a:latin typeface="Times New Roman"/>
                <a:cs typeface="Times New Roman"/>
              </a:rPr>
              <a:t>r</a:t>
            </a:r>
            <a:r>
              <a:rPr sz="2600" spc="-110" dirty="0">
                <a:latin typeface="Times New Roman"/>
                <a:cs typeface="Times New Roman"/>
              </a:rPr>
              <a:t>o</a:t>
            </a:r>
            <a:r>
              <a:rPr sz="2600" spc="-125" dirty="0">
                <a:latin typeface="Times New Roman"/>
                <a:cs typeface="Times New Roman"/>
              </a:rPr>
              <a:t>n</a:t>
            </a:r>
            <a:r>
              <a:rPr sz="2600" spc="-100" dirty="0">
                <a:latin typeface="Times New Roman"/>
                <a:cs typeface="Times New Roman"/>
              </a:rPr>
              <a:t>men</a:t>
            </a:r>
            <a:r>
              <a:rPr sz="2600" spc="-60" dirty="0">
                <a:latin typeface="Times New Roman"/>
                <a:cs typeface="Times New Roman"/>
              </a:rPr>
              <a:t>t</a:t>
            </a:r>
            <a:r>
              <a:rPr sz="2600" spc="-200" dirty="0">
                <a:latin typeface="Times New Roman"/>
                <a:cs typeface="Times New Roman"/>
              </a:rPr>
              <a:t>s</a:t>
            </a:r>
            <a:r>
              <a:rPr sz="2600" spc="-75" dirty="0">
                <a:latin typeface="Times New Roman"/>
                <a:cs typeface="Times New Roman"/>
              </a:rPr>
              <a:t> </a:t>
            </a:r>
            <a:r>
              <a:rPr sz="2600" spc="-229" dirty="0">
                <a:latin typeface="Times New Roman"/>
                <a:cs typeface="Times New Roman"/>
              </a:rPr>
              <a:t>ma</a:t>
            </a:r>
            <a:r>
              <a:rPr sz="2600" spc="-215" dirty="0">
                <a:latin typeface="Times New Roman"/>
                <a:cs typeface="Times New Roman"/>
              </a:rPr>
              <a:t>y</a:t>
            </a:r>
            <a:r>
              <a:rPr sz="2600" spc="-60" dirty="0">
                <a:latin typeface="Times New Roman"/>
                <a:cs typeface="Times New Roman"/>
              </a:rPr>
              <a:t> </a:t>
            </a:r>
            <a:r>
              <a:rPr sz="2600" spc="-120" dirty="0">
                <a:latin typeface="Times New Roman"/>
                <a:cs typeface="Times New Roman"/>
              </a:rPr>
              <a:t>be</a:t>
            </a:r>
            <a:r>
              <a:rPr sz="2600" spc="-65" dirty="0">
                <a:latin typeface="Times New Roman"/>
                <a:cs typeface="Times New Roman"/>
              </a:rPr>
              <a:t> </a:t>
            </a:r>
            <a:r>
              <a:rPr sz="2600" spc="-110" dirty="0">
                <a:latin typeface="Times New Roman"/>
                <a:cs typeface="Times New Roman"/>
              </a:rPr>
              <a:t>o</a:t>
            </a:r>
            <a:r>
              <a:rPr sz="2600" spc="-125" dirty="0">
                <a:latin typeface="Times New Roman"/>
                <a:cs typeface="Times New Roman"/>
              </a:rPr>
              <a:t>u</a:t>
            </a:r>
            <a:r>
              <a:rPr sz="2600" spc="-80" dirty="0">
                <a:latin typeface="Times New Roman"/>
                <a:cs typeface="Times New Roman"/>
              </a:rPr>
              <a:t>ts</a:t>
            </a:r>
            <a:r>
              <a:rPr sz="2600" spc="-125" dirty="0">
                <a:latin typeface="Times New Roman"/>
                <a:cs typeface="Times New Roman"/>
              </a:rPr>
              <a:t>o</a:t>
            </a:r>
            <a:r>
              <a:rPr sz="2600" spc="-90" dirty="0">
                <a:latin typeface="Times New Roman"/>
                <a:cs typeface="Times New Roman"/>
              </a:rPr>
              <a:t>urci</a:t>
            </a:r>
            <a:r>
              <a:rPr sz="2600" spc="-125" dirty="0">
                <a:latin typeface="Times New Roman"/>
                <a:cs typeface="Times New Roman"/>
              </a:rPr>
              <a:t>n</a:t>
            </a:r>
            <a:r>
              <a:rPr sz="2600" spc="-215" dirty="0">
                <a:latin typeface="Times New Roman"/>
                <a:cs typeface="Times New Roman"/>
              </a:rPr>
              <a:t>g</a:t>
            </a:r>
            <a:r>
              <a:rPr sz="2600" spc="-60" dirty="0">
                <a:latin typeface="Times New Roman"/>
                <a:cs typeface="Times New Roman"/>
              </a:rPr>
              <a:t> </a:t>
            </a:r>
            <a:r>
              <a:rPr sz="2600" spc="-165" dirty="0">
                <a:latin typeface="Times New Roman"/>
                <a:cs typeface="Times New Roman"/>
              </a:rPr>
              <a:t>b</a:t>
            </a:r>
            <a:r>
              <a:rPr sz="2600" spc="-135" dirty="0">
                <a:latin typeface="Times New Roman"/>
                <a:cs typeface="Times New Roman"/>
              </a:rPr>
              <a:t>usiness  </a:t>
            </a:r>
            <a:r>
              <a:rPr sz="2600" spc="-105" dirty="0">
                <a:latin typeface="Times New Roman"/>
                <a:cs typeface="Times New Roman"/>
              </a:rPr>
              <a:t>operations</a:t>
            </a:r>
            <a:r>
              <a:rPr sz="2600" spc="-65" dirty="0">
                <a:latin typeface="Times New Roman"/>
                <a:cs typeface="Times New Roman"/>
              </a:rPr>
              <a:t> </a:t>
            </a:r>
            <a:r>
              <a:rPr sz="2600" spc="-40" dirty="0">
                <a:latin typeface="Times New Roman"/>
                <a:cs typeface="Times New Roman"/>
              </a:rPr>
              <a:t>or</a:t>
            </a:r>
            <a:r>
              <a:rPr sz="2600" spc="-65" dirty="0">
                <a:latin typeface="Times New Roman"/>
                <a:cs typeface="Times New Roman"/>
              </a:rPr>
              <a:t> </a:t>
            </a:r>
            <a:r>
              <a:rPr sz="2600" spc="-114" dirty="0">
                <a:latin typeface="Times New Roman"/>
                <a:cs typeface="Times New Roman"/>
              </a:rPr>
              <a:t>relegating</a:t>
            </a:r>
            <a:r>
              <a:rPr sz="2600" spc="-75" dirty="0">
                <a:latin typeface="Times New Roman"/>
                <a:cs typeface="Times New Roman"/>
              </a:rPr>
              <a:t> </a:t>
            </a:r>
            <a:r>
              <a:rPr sz="2600" spc="-80" dirty="0">
                <a:latin typeface="Times New Roman"/>
                <a:cs typeface="Times New Roman"/>
              </a:rPr>
              <a:t>certain</a:t>
            </a:r>
            <a:r>
              <a:rPr sz="2600" spc="-65" dirty="0">
                <a:latin typeface="Times New Roman"/>
                <a:cs typeface="Times New Roman"/>
              </a:rPr>
              <a:t> </a:t>
            </a:r>
            <a:r>
              <a:rPr sz="2600" spc="-135" dirty="0">
                <a:latin typeface="Times New Roman"/>
                <a:cs typeface="Times New Roman"/>
              </a:rPr>
              <a:t>processing</a:t>
            </a:r>
            <a:r>
              <a:rPr sz="2600" spc="-75" dirty="0">
                <a:latin typeface="Times New Roman"/>
                <a:cs typeface="Times New Roman"/>
              </a:rPr>
              <a:t> </a:t>
            </a:r>
            <a:r>
              <a:rPr sz="2600" spc="-40" dirty="0">
                <a:latin typeface="Times New Roman"/>
                <a:cs typeface="Times New Roman"/>
              </a:rPr>
              <a:t>or</a:t>
            </a:r>
            <a:r>
              <a:rPr sz="2600" spc="-60" dirty="0">
                <a:latin typeface="Times New Roman"/>
                <a:cs typeface="Times New Roman"/>
              </a:rPr>
              <a:t> </a:t>
            </a:r>
            <a:r>
              <a:rPr sz="2600" spc="-114" dirty="0">
                <a:latin typeface="Times New Roman"/>
                <a:cs typeface="Times New Roman"/>
              </a:rPr>
              <a:t>storage </a:t>
            </a:r>
            <a:r>
              <a:rPr sz="2600" spc="-110" dirty="0">
                <a:latin typeface="Times New Roman"/>
                <a:cs typeface="Times New Roman"/>
              </a:rPr>
              <a:t> </a:t>
            </a:r>
            <a:r>
              <a:rPr sz="2600" spc="-120" dirty="0">
                <a:latin typeface="Times New Roman"/>
                <a:cs typeface="Times New Roman"/>
              </a:rPr>
              <a:t>f</a:t>
            </a:r>
            <a:r>
              <a:rPr sz="2600" spc="-190" dirty="0">
                <a:latin typeface="Times New Roman"/>
                <a:cs typeface="Times New Roman"/>
              </a:rPr>
              <a:t>u</a:t>
            </a:r>
            <a:r>
              <a:rPr sz="2600" spc="-140" dirty="0">
                <a:latin typeface="Times New Roman"/>
                <a:cs typeface="Times New Roman"/>
              </a:rPr>
              <a:t>nc</a:t>
            </a:r>
            <a:r>
              <a:rPr sz="2600" spc="-70" dirty="0">
                <a:latin typeface="Times New Roman"/>
                <a:cs typeface="Times New Roman"/>
              </a:rPr>
              <a:t>tio</a:t>
            </a:r>
            <a:r>
              <a:rPr sz="2600" spc="-114" dirty="0">
                <a:latin typeface="Times New Roman"/>
                <a:cs typeface="Times New Roman"/>
              </a:rPr>
              <a:t>n</a:t>
            </a:r>
            <a:r>
              <a:rPr sz="2600" spc="-200" dirty="0">
                <a:latin typeface="Times New Roman"/>
                <a:cs typeface="Times New Roman"/>
              </a:rPr>
              <a:t>s</a:t>
            </a:r>
            <a:r>
              <a:rPr sz="2600" spc="-55" dirty="0">
                <a:latin typeface="Times New Roman"/>
                <a:cs typeface="Times New Roman"/>
              </a:rPr>
              <a:t> </a:t>
            </a:r>
            <a:r>
              <a:rPr sz="2600" spc="-35" dirty="0">
                <a:latin typeface="Times New Roman"/>
                <a:cs typeface="Times New Roman"/>
              </a:rPr>
              <a:t>to</a:t>
            </a:r>
            <a:r>
              <a:rPr sz="2600" spc="-75" dirty="0">
                <a:latin typeface="Times New Roman"/>
                <a:cs typeface="Times New Roman"/>
              </a:rPr>
              <a:t> the</a:t>
            </a:r>
            <a:r>
              <a:rPr sz="2600" spc="-65" dirty="0">
                <a:latin typeface="Times New Roman"/>
                <a:cs typeface="Times New Roman"/>
              </a:rPr>
              <a:t> </a:t>
            </a:r>
            <a:r>
              <a:rPr sz="2600" spc="-165" dirty="0">
                <a:latin typeface="Times New Roman"/>
                <a:cs typeface="Times New Roman"/>
              </a:rPr>
              <a:t>c</a:t>
            </a:r>
            <a:r>
              <a:rPr sz="2600" spc="-100" dirty="0">
                <a:latin typeface="Times New Roman"/>
                <a:cs typeface="Times New Roman"/>
              </a:rPr>
              <a:t>lo</a:t>
            </a:r>
            <a:r>
              <a:rPr sz="2600" spc="-140" dirty="0">
                <a:latin typeface="Times New Roman"/>
                <a:cs typeface="Times New Roman"/>
              </a:rPr>
              <a:t>u</a:t>
            </a:r>
            <a:r>
              <a:rPr sz="2600" spc="-110" dirty="0">
                <a:latin typeface="Times New Roman"/>
                <a:cs typeface="Times New Roman"/>
              </a:rPr>
              <a:t>d</a:t>
            </a:r>
            <a:endParaRPr sz="26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57883" y="1214627"/>
            <a:ext cx="6358127" cy="4357116"/>
          </a:xfrm>
          <a:prstGeom prst="rect">
            <a:avLst/>
          </a:prstGeom>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805179"/>
            <a:ext cx="7590790" cy="4911725"/>
          </a:xfrm>
          <a:prstGeom prst="rect">
            <a:avLst/>
          </a:prstGeom>
        </p:spPr>
        <p:txBody>
          <a:bodyPr vert="horz" wrap="square" lIns="0" tIns="146050" rIns="0" bIns="0" rtlCol="0">
            <a:spAutoFit/>
          </a:bodyPr>
          <a:lstStyle/>
          <a:p>
            <a:pPr marL="12700">
              <a:lnSpc>
                <a:spcPct val="100000"/>
              </a:lnSpc>
              <a:spcBef>
                <a:spcPts val="1150"/>
              </a:spcBef>
            </a:pPr>
            <a:r>
              <a:rPr sz="2400" spc="-25" dirty="0">
                <a:solidFill>
                  <a:srgbClr val="696363"/>
                </a:solidFill>
                <a:latin typeface="Franklin Gothic Medium"/>
                <a:cs typeface="Franklin Gothic Medium"/>
              </a:rPr>
              <a:t>How</a:t>
            </a:r>
            <a:r>
              <a:rPr sz="2400" spc="-20" dirty="0">
                <a:solidFill>
                  <a:srgbClr val="696363"/>
                </a:solidFill>
                <a:latin typeface="Franklin Gothic Medium"/>
                <a:cs typeface="Franklin Gothic Medium"/>
              </a:rPr>
              <a:t> IT</a:t>
            </a:r>
            <a:r>
              <a:rPr sz="2400" spc="-25" dirty="0">
                <a:solidFill>
                  <a:srgbClr val="696363"/>
                </a:solidFill>
                <a:latin typeface="Franklin Gothic Medium"/>
                <a:cs typeface="Franklin Gothic Medium"/>
              </a:rPr>
              <a:t> </a:t>
            </a:r>
            <a:r>
              <a:rPr sz="2400" spc="-10" dirty="0">
                <a:solidFill>
                  <a:srgbClr val="696363"/>
                </a:solidFill>
                <a:latin typeface="Franklin Gothic Medium"/>
                <a:cs typeface="Franklin Gothic Medium"/>
              </a:rPr>
              <a:t>and</a:t>
            </a:r>
            <a:r>
              <a:rPr sz="2400" spc="-5" dirty="0">
                <a:solidFill>
                  <a:srgbClr val="696363"/>
                </a:solidFill>
                <a:latin typeface="Franklin Gothic Medium"/>
                <a:cs typeface="Franklin Gothic Medium"/>
              </a:rPr>
              <a:t> </a:t>
            </a:r>
            <a:r>
              <a:rPr sz="2400" spc="-15" dirty="0">
                <a:solidFill>
                  <a:srgbClr val="696363"/>
                </a:solidFill>
                <a:latin typeface="Franklin Gothic Medium"/>
                <a:cs typeface="Franklin Gothic Medium"/>
              </a:rPr>
              <a:t>OT </a:t>
            </a:r>
            <a:r>
              <a:rPr sz="2400" spc="-20" dirty="0">
                <a:solidFill>
                  <a:srgbClr val="696363"/>
                </a:solidFill>
                <a:latin typeface="Franklin Gothic Medium"/>
                <a:cs typeface="Franklin Gothic Medium"/>
              </a:rPr>
              <a:t>Security</a:t>
            </a:r>
            <a:r>
              <a:rPr sz="2400" spc="-35" dirty="0">
                <a:solidFill>
                  <a:srgbClr val="696363"/>
                </a:solidFill>
                <a:latin typeface="Franklin Gothic Medium"/>
                <a:cs typeface="Franklin Gothic Medium"/>
              </a:rPr>
              <a:t> </a:t>
            </a:r>
            <a:r>
              <a:rPr sz="2400" spc="-20" dirty="0">
                <a:solidFill>
                  <a:srgbClr val="696363"/>
                </a:solidFill>
                <a:latin typeface="Franklin Gothic Medium"/>
                <a:cs typeface="Franklin Gothic Medium"/>
              </a:rPr>
              <a:t>Practices</a:t>
            </a:r>
            <a:r>
              <a:rPr sz="2400" spc="-40" dirty="0">
                <a:solidFill>
                  <a:srgbClr val="696363"/>
                </a:solidFill>
                <a:latin typeface="Franklin Gothic Medium"/>
                <a:cs typeface="Franklin Gothic Medium"/>
              </a:rPr>
              <a:t> </a:t>
            </a:r>
            <a:r>
              <a:rPr sz="2400" spc="-10" dirty="0">
                <a:solidFill>
                  <a:srgbClr val="696363"/>
                </a:solidFill>
                <a:latin typeface="Franklin Gothic Medium"/>
                <a:cs typeface="Franklin Gothic Medium"/>
              </a:rPr>
              <a:t>and </a:t>
            </a:r>
            <a:r>
              <a:rPr sz="2400" spc="-30" dirty="0">
                <a:solidFill>
                  <a:srgbClr val="696363"/>
                </a:solidFill>
                <a:latin typeface="Franklin Gothic Medium"/>
                <a:cs typeface="Franklin Gothic Medium"/>
              </a:rPr>
              <a:t>Systems </a:t>
            </a:r>
            <a:r>
              <a:rPr sz="2400" spc="-25" dirty="0">
                <a:solidFill>
                  <a:srgbClr val="696363"/>
                </a:solidFill>
                <a:latin typeface="Franklin Gothic Medium"/>
                <a:cs typeface="Franklin Gothic Medium"/>
              </a:rPr>
              <a:t>Vary</a:t>
            </a:r>
            <a:endParaRPr sz="2400">
              <a:latin typeface="Franklin Gothic Medium"/>
              <a:cs typeface="Franklin Gothic Medium"/>
            </a:endParaRPr>
          </a:p>
          <a:p>
            <a:pPr marL="286385" marR="150495" indent="-274320">
              <a:lnSpc>
                <a:spcPct val="100000"/>
              </a:lnSpc>
              <a:spcBef>
                <a:spcPts val="1055"/>
              </a:spcBef>
              <a:buClr>
                <a:srgbClr val="D24717"/>
              </a:buClr>
              <a:buSzPct val="85416"/>
              <a:buFont typeface="Segoe UI Symbol"/>
              <a:buChar char="⚫"/>
              <a:tabLst>
                <a:tab pos="286385" algn="l"/>
                <a:tab pos="287020" algn="l"/>
              </a:tabLst>
            </a:pPr>
            <a:r>
              <a:rPr sz="2400" spc="-120" dirty="0">
                <a:latin typeface="Times New Roman"/>
                <a:cs typeface="Times New Roman"/>
              </a:rPr>
              <a:t>The</a:t>
            </a:r>
            <a:r>
              <a:rPr sz="2400" spc="-70" dirty="0">
                <a:latin typeface="Times New Roman"/>
                <a:cs typeface="Times New Roman"/>
              </a:rPr>
              <a:t> </a:t>
            </a:r>
            <a:r>
              <a:rPr sz="2400" spc="-120" dirty="0">
                <a:latin typeface="Times New Roman"/>
                <a:cs typeface="Times New Roman"/>
              </a:rPr>
              <a:t>differences</a:t>
            </a:r>
            <a:r>
              <a:rPr sz="2400" spc="-55" dirty="0">
                <a:latin typeface="Times New Roman"/>
                <a:cs typeface="Times New Roman"/>
              </a:rPr>
              <a:t> </a:t>
            </a:r>
            <a:r>
              <a:rPr sz="2400" spc="-100" dirty="0">
                <a:latin typeface="Times New Roman"/>
                <a:cs typeface="Times New Roman"/>
              </a:rPr>
              <a:t>between</a:t>
            </a:r>
            <a:r>
              <a:rPr sz="2400" spc="-45" dirty="0">
                <a:latin typeface="Times New Roman"/>
                <a:cs typeface="Times New Roman"/>
              </a:rPr>
              <a:t> </a:t>
            </a:r>
            <a:r>
              <a:rPr sz="2400" spc="-150" dirty="0">
                <a:latin typeface="Times New Roman"/>
                <a:cs typeface="Times New Roman"/>
              </a:rPr>
              <a:t>an</a:t>
            </a:r>
            <a:r>
              <a:rPr sz="2400" spc="-60" dirty="0">
                <a:latin typeface="Times New Roman"/>
                <a:cs typeface="Times New Roman"/>
              </a:rPr>
              <a:t> </a:t>
            </a:r>
            <a:r>
              <a:rPr sz="2400" spc="-65" dirty="0">
                <a:latin typeface="Times New Roman"/>
                <a:cs typeface="Times New Roman"/>
              </a:rPr>
              <a:t>enterprise</a:t>
            </a:r>
            <a:r>
              <a:rPr sz="2400" spc="-70" dirty="0">
                <a:latin typeface="Times New Roman"/>
                <a:cs typeface="Times New Roman"/>
              </a:rPr>
              <a:t> </a:t>
            </a:r>
            <a:r>
              <a:rPr sz="2400" spc="-150" dirty="0">
                <a:latin typeface="Times New Roman"/>
                <a:cs typeface="Times New Roman"/>
              </a:rPr>
              <a:t>IT</a:t>
            </a:r>
            <a:r>
              <a:rPr sz="2400" spc="-55" dirty="0">
                <a:latin typeface="Times New Roman"/>
                <a:cs typeface="Times New Roman"/>
              </a:rPr>
              <a:t> </a:t>
            </a:r>
            <a:r>
              <a:rPr sz="2400" spc="-100" dirty="0">
                <a:latin typeface="Times New Roman"/>
                <a:cs typeface="Times New Roman"/>
              </a:rPr>
              <a:t>environment</a:t>
            </a:r>
            <a:r>
              <a:rPr sz="2400" spc="-70" dirty="0">
                <a:latin typeface="Times New Roman"/>
                <a:cs typeface="Times New Roman"/>
              </a:rPr>
              <a:t> </a:t>
            </a:r>
            <a:r>
              <a:rPr sz="2400" spc="-135" dirty="0">
                <a:latin typeface="Times New Roman"/>
                <a:cs typeface="Times New Roman"/>
              </a:rPr>
              <a:t>and</a:t>
            </a:r>
            <a:r>
              <a:rPr sz="2400" spc="-65" dirty="0">
                <a:latin typeface="Times New Roman"/>
                <a:cs typeface="Times New Roman"/>
              </a:rPr>
              <a:t> </a:t>
            </a:r>
            <a:r>
              <a:rPr sz="2400" spc="-150" dirty="0">
                <a:latin typeface="Times New Roman"/>
                <a:cs typeface="Times New Roman"/>
              </a:rPr>
              <a:t>an </a:t>
            </a:r>
            <a:r>
              <a:rPr sz="2400" spc="-145" dirty="0">
                <a:latin typeface="Times New Roman"/>
                <a:cs typeface="Times New Roman"/>
              </a:rPr>
              <a:t> </a:t>
            </a:r>
            <a:r>
              <a:rPr sz="2400" spc="-105" dirty="0">
                <a:latin typeface="Times New Roman"/>
                <a:cs typeface="Times New Roman"/>
              </a:rPr>
              <a:t>industrial-focused </a:t>
            </a:r>
            <a:r>
              <a:rPr sz="2400" spc="-95" dirty="0">
                <a:latin typeface="Times New Roman"/>
                <a:cs typeface="Times New Roman"/>
              </a:rPr>
              <a:t>OT</a:t>
            </a:r>
            <a:r>
              <a:rPr sz="2400" spc="-60" dirty="0">
                <a:latin typeface="Times New Roman"/>
                <a:cs typeface="Times New Roman"/>
              </a:rPr>
              <a:t> </a:t>
            </a:r>
            <a:r>
              <a:rPr sz="2400" spc="-105" dirty="0">
                <a:latin typeface="Times New Roman"/>
                <a:cs typeface="Times New Roman"/>
              </a:rPr>
              <a:t>deployment</a:t>
            </a:r>
            <a:r>
              <a:rPr sz="2400" spc="-50" dirty="0">
                <a:latin typeface="Times New Roman"/>
                <a:cs typeface="Times New Roman"/>
              </a:rPr>
              <a:t> </a:t>
            </a:r>
            <a:r>
              <a:rPr sz="2400" spc="-100" dirty="0">
                <a:latin typeface="Times New Roman"/>
                <a:cs typeface="Times New Roman"/>
              </a:rPr>
              <a:t>are</a:t>
            </a:r>
            <a:r>
              <a:rPr sz="2400" spc="-70" dirty="0">
                <a:latin typeface="Times New Roman"/>
                <a:cs typeface="Times New Roman"/>
              </a:rPr>
              <a:t> </a:t>
            </a:r>
            <a:r>
              <a:rPr sz="2400" spc="-65" dirty="0">
                <a:latin typeface="Times New Roman"/>
                <a:cs typeface="Times New Roman"/>
              </a:rPr>
              <a:t>important</a:t>
            </a:r>
            <a:r>
              <a:rPr sz="2400" spc="-70" dirty="0">
                <a:latin typeface="Times New Roman"/>
                <a:cs typeface="Times New Roman"/>
              </a:rPr>
              <a:t> </a:t>
            </a:r>
            <a:r>
              <a:rPr sz="2400" spc="-35" dirty="0">
                <a:latin typeface="Times New Roman"/>
                <a:cs typeface="Times New Roman"/>
              </a:rPr>
              <a:t>to</a:t>
            </a:r>
            <a:r>
              <a:rPr sz="2400" spc="-50" dirty="0">
                <a:latin typeface="Times New Roman"/>
                <a:cs typeface="Times New Roman"/>
              </a:rPr>
              <a:t> </a:t>
            </a:r>
            <a:r>
              <a:rPr sz="2400" spc="-90" dirty="0">
                <a:latin typeface="Times New Roman"/>
                <a:cs typeface="Times New Roman"/>
              </a:rPr>
              <a:t>understand </a:t>
            </a:r>
            <a:r>
              <a:rPr sz="2400" spc="-85" dirty="0">
                <a:latin typeface="Times New Roman"/>
                <a:cs typeface="Times New Roman"/>
              </a:rPr>
              <a:t> </a:t>
            </a:r>
            <a:r>
              <a:rPr sz="2400" spc="-135" dirty="0">
                <a:latin typeface="Times New Roman"/>
                <a:cs typeface="Times New Roman"/>
              </a:rPr>
              <a:t>because</a:t>
            </a:r>
            <a:r>
              <a:rPr sz="2400" spc="-65" dirty="0">
                <a:latin typeface="Times New Roman"/>
                <a:cs typeface="Times New Roman"/>
              </a:rPr>
              <a:t> </a:t>
            </a:r>
            <a:r>
              <a:rPr sz="2400" spc="-114" dirty="0">
                <a:latin typeface="Times New Roman"/>
                <a:cs typeface="Times New Roman"/>
              </a:rPr>
              <a:t>they</a:t>
            </a:r>
            <a:r>
              <a:rPr sz="2400" spc="-55" dirty="0">
                <a:latin typeface="Times New Roman"/>
                <a:cs typeface="Times New Roman"/>
              </a:rPr>
              <a:t> </a:t>
            </a:r>
            <a:r>
              <a:rPr sz="2400" spc="-190" dirty="0">
                <a:latin typeface="Times New Roman"/>
                <a:cs typeface="Times New Roman"/>
              </a:rPr>
              <a:t>have</a:t>
            </a:r>
            <a:r>
              <a:rPr sz="2400" spc="-55" dirty="0">
                <a:latin typeface="Times New Roman"/>
                <a:cs typeface="Times New Roman"/>
              </a:rPr>
              <a:t> </a:t>
            </a:r>
            <a:r>
              <a:rPr sz="2400" spc="-190" dirty="0">
                <a:latin typeface="Times New Roman"/>
                <a:cs typeface="Times New Roman"/>
              </a:rPr>
              <a:t>a</a:t>
            </a:r>
            <a:r>
              <a:rPr sz="2400" spc="-60" dirty="0">
                <a:latin typeface="Times New Roman"/>
                <a:cs typeface="Times New Roman"/>
              </a:rPr>
              <a:t> </a:t>
            </a:r>
            <a:r>
              <a:rPr sz="2400" spc="-70" dirty="0">
                <a:latin typeface="Times New Roman"/>
                <a:cs typeface="Times New Roman"/>
              </a:rPr>
              <a:t>direct</a:t>
            </a:r>
            <a:r>
              <a:rPr sz="2400" spc="-65" dirty="0">
                <a:latin typeface="Times New Roman"/>
                <a:cs typeface="Times New Roman"/>
              </a:rPr>
              <a:t> </a:t>
            </a:r>
            <a:r>
              <a:rPr sz="2400" spc="-110" dirty="0">
                <a:latin typeface="Times New Roman"/>
                <a:cs typeface="Times New Roman"/>
              </a:rPr>
              <a:t>impact</a:t>
            </a:r>
            <a:r>
              <a:rPr sz="2400" spc="-70" dirty="0">
                <a:latin typeface="Times New Roman"/>
                <a:cs typeface="Times New Roman"/>
              </a:rPr>
              <a:t> </a:t>
            </a:r>
            <a:r>
              <a:rPr sz="2400" spc="-105" dirty="0">
                <a:latin typeface="Times New Roman"/>
                <a:cs typeface="Times New Roman"/>
              </a:rPr>
              <a:t>on</a:t>
            </a:r>
            <a:r>
              <a:rPr sz="2400" spc="-60" dirty="0">
                <a:latin typeface="Times New Roman"/>
                <a:cs typeface="Times New Roman"/>
              </a:rPr>
              <a:t> </a:t>
            </a:r>
            <a:r>
              <a:rPr sz="2400" spc="-70" dirty="0">
                <a:latin typeface="Times New Roman"/>
                <a:cs typeface="Times New Roman"/>
              </a:rPr>
              <a:t>the</a:t>
            </a:r>
            <a:r>
              <a:rPr sz="2400" spc="-55" dirty="0">
                <a:latin typeface="Times New Roman"/>
                <a:cs typeface="Times New Roman"/>
              </a:rPr>
              <a:t> </a:t>
            </a:r>
            <a:r>
              <a:rPr sz="2400" spc="-95" dirty="0">
                <a:latin typeface="Times New Roman"/>
                <a:cs typeface="Times New Roman"/>
              </a:rPr>
              <a:t>security</a:t>
            </a:r>
            <a:r>
              <a:rPr sz="2400" spc="-75" dirty="0">
                <a:latin typeface="Times New Roman"/>
                <a:cs typeface="Times New Roman"/>
              </a:rPr>
              <a:t> </a:t>
            </a:r>
            <a:r>
              <a:rPr sz="2400" spc="-95" dirty="0">
                <a:latin typeface="Times New Roman"/>
                <a:cs typeface="Times New Roman"/>
              </a:rPr>
              <a:t>practice</a:t>
            </a:r>
            <a:r>
              <a:rPr sz="2400" spc="-55" dirty="0">
                <a:latin typeface="Times New Roman"/>
                <a:cs typeface="Times New Roman"/>
              </a:rPr>
              <a:t> </a:t>
            </a:r>
            <a:r>
              <a:rPr sz="2400" spc="-120" dirty="0">
                <a:latin typeface="Times New Roman"/>
                <a:cs typeface="Times New Roman"/>
              </a:rPr>
              <a:t>applied </a:t>
            </a:r>
            <a:r>
              <a:rPr sz="2400" spc="-585" dirty="0">
                <a:latin typeface="Times New Roman"/>
                <a:cs typeface="Times New Roman"/>
              </a:rPr>
              <a:t> </a:t>
            </a:r>
            <a:r>
              <a:rPr sz="2400" spc="-35" dirty="0">
                <a:latin typeface="Times New Roman"/>
                <a:cs typeface="Times New Roman"/>
              </a:rPr>
              <a:t>to</a:t>
            </a:r>
            <a:r>
              <a:rPr sz="2400" spc="-65" dirty="0">
                <a:latin typeface="Times New Roman"/>
                <a:cs typeface="Times New Roman"/>
              </a:rPr>
              <a:t> </a:t>
            </a:r>
            <a:r>
              <a:rPr sz="2400" spc="-90" dirty="0">
                <a:latin typeface="Times New Roman"/>
                <a:cs typeface="Times New Roman"/>
              </a:rPr>
              <a:t>them</a:t>
            </a:r>
            <a:endParaRPr sz="2400">
              <a:latin typeface="Times New Roman"/>
              <a:cs typeface="Times New Roman"/>
            </a:endParaRPr>
          </a:p>
          <a:p>
            <a:pPr marL="286385" indent="-274320">
              <a:lnSpc>
                <a:spcPct val="100000"/>
              </a:lnSpc>
              <a:spcBef>
                <a:spcPts val="605"/>
              </a:spcBef>
              <a:buClr>
                <a:srgbClr val="D24717"/>
              </a:buClr>
              <a:buSzPct val="85416"/>
              <a:buFont typeface="Segoe UI Symbol"/>
              <a:buChar char="⚫"/>
              <a:tabLst>
                <a:tab pos="286385" algn="l"/>
                <a:tab pos="287020" algn="l"/>
              </a:tabLst>
            </a:pPr>
            <a:r>
              <a:rPr sz="2400" b="1" spc="-60" dirty="0">
                <a:latin typeface="Times New Roman"/>
                <a:cs typeface="Times New Roman"/>
              </a:rPr>
              <a:t>The</a:t>
            </a:r>
            <a:r>
              <a:rPr sz="2400" b="1" spc="-80" dirty="0">
                <a:latin typeface="Times New Roman"/>
                <a:cs typeface="Times New Roman"/>
              </a:rPr>
              <a:t> </a:t>
            </a:r>
            <a:r>
              <a:rPr sz="2400" b="1" spc="-25" dirty="0">
                <a:latin typeface="Times New Roman"/>
                <a:cs typeface="Times New Roman"/>
              </a:rPr>
              <a:t>Purdue</a:t>
            </a:r>
            <a:r>
              <a:rPr sz="2400" b="1" spc="-85" dirty="0">
                <a:latin typeface="Times New Roman"/>
                <a:cs typeface="Times New Roman"/>
              </a:rPr>
              <a:t> </a:t>
            </a:r>
            <a:r>
              <a:rPr sz="2400" b="1" spc="25" dirty="0">
                <a:latin typeface="Times New Roman"/>
                <a:cs typeface="Times New Roman"/>
              </a:rPr>
              <a:t>Model</a:t>
            </a:r>
            <a:r>
              <a:rPr sz="2400" b="1" spc="-65" dirty="0">
                <a:latin typeface="Times New Roman"/>
                <a:cs typeface="Times New Roman"/>
              </a:rPr>
              <a:t> </a:t>
            </a:r>
            <a:r>
              <a:rPr sz="2400" b="1" spc="-15" dirty="0">
                <a:latin typeface="Times New Roman"/>
                <a:cs typeface="Times New Roman"/>
              </a:rPr>
              <a:t>for</a:t>
            </a:r>
            <a:r>
              <a:rPr sz="2400" b="1" spc="-70" dirty="0">
                <a:latin typeface="Times New Roman"/>
                <a:cs typeface="Times New Roman"/>
              </a:rPr>
              <a:t> </a:t>
            </a:r>
            <a:r>
              <a:rPr sz="2400" b="1" spc="-15" dirty="0">
                <a:latin typeface="Times New Roman"/>
                <a:cs typeface="Times New Roman"/>
              </a:rPr>
              <a:t>Control</a:t>
            </a:r>
            <a:r>
              <a:rPr sz="2400" b="1" spc="-75" dirty="0">
                <a:latin typeface="Times New Roman"/>
                <a:cs typeface="Times New Roman"/>
              </a:rPr>
              <a:t> </a:t>
            </a:r>
            <a:r>
              <a:rPr sz="2400" b="1" spc="-30" dirty="0">
                <a:latin typeface="Times New Roman"/>
                <a:cs typeface="Times New Roman"/>
              </a:rPr>
              <a:t>Hierarchy</a:t>
            </a:r>
            <a:endParaRPr sz="2400">
              <a:latin typeface="Times New Roman"/>
              <a:cs typeface="Times New Roman"/>
            </a:endParaRPr>
          </a:p>
          <a:p>
            <a:pPr marL="286385" indent="-274320">
              <a:lnSpc>
                <a:spcPct val="100000"/>
              </a:lnSpc>
              <a:spcBef>
                <a:spcPts val="600"/>
              </a:spcBef>
              <a:buClr>
                <a:srgbClr val="D24717"/>
              </a:buClr>
              <a:buSzPct val="85416"/>
              <a:buFont typeface="Segoe UI Symbol"/>
              <a:buChar char="⚫"/>
              <a:tabLst>
                <a:tab pos="286385" algn="l"/>
                <a:tab pos="287020" algn="l"/>
              </a:tabLst>
            </a:pPr>
            <a:r>
              <a:rPr sz="2400" spc="-135" dirty="0">
                <a:latin typeface="Times New Roman"/>
                <a:cs typeface="Times New Roman"/>
              </a:rPr>
              <a:t>Regardless</a:t>
            </a:r>
            <a:r>
              <a:rPr sz="2400" spc="-65" dirty="0">
                <a:latin typeface="Times New Roman"/>
                <a:cs typeface="Times New Roman"/>
              </a:rPr>
              <a:t> </a:t>
            </a:r>
            <a:r>
              <a:rPr sz="2400" spc="-140" dirty="0">
                <a:latin typeface="Times New Roman"/>
                <a:cs typeface="Times New Roman"/>
              </a:rPr>
              <a:t>of</a:t>
            </a:r>
            <a:r>
              <a:rPr sz="2400" spc="-70" dirty="0">
                <a:latin typeface="Times New Roman"/>
                <a:cs typeface="Times New Roman"/>
              </a:rPr>
              <a:t> </a:t>
            </a:r>
            <a:r>
              <a:rPr sz="2400" spc="-95" dirty="0">
                <a:latin typeface="Times New Roman"/>
                <a:cs typeface="Times New Roman"/>
              </a:rPr>
              <a:t>where</a:t>
            </a:r>
            <a:r>
              <a:rPr sz="2400" spc="-55" dirty="0">
                <a:latin typeface="Times New Roman"/>
                <a:cs typeface="Times New Roman"/>
              </a:rPr>
              <a:t> </a:t>
            </a:r>
            <a:r>
              <a:rPr sz="2400" spc="-190" dirty="0">
                <a:latin typeface="Times New Roman"/>
                <a:cs typeface="Times New Roman"/>
              </a:rPr>
              <a:t>a</a:t>
            </a:r>
            <a:r>
              <a:rPr sz="2400" spc="-65" dirty="0">
                <a:latin typeface="Times New Roman"/>
                <a:cs typeface="Times New Roman"/>
              </a:rPr>
              <a:t> </a:t>
            </a:r>
            <a:r>
              <a:rPr sz="2400" spc="-95" dirty="0">
                <a:latin typeface="Times New Roman"/>
                <a:cs typeface="Times New Roman"/>
              </a:rPr>
              <a:t>security</a:t>
            </a:r>
            <a:r>
              <a:rPr sz="2400" spc="-85" dirty="0">
                <a:latin typeface="Times New Roman"/>
                <a:cs typeface="Times New Roman"/>
              </a:rPr>
              <a:t> </a:t>
            </a:r>
            <a:r>
              <a:rPr sz="2400" spc="-65" dirty="0">
                <a:latin typeface="Times New Roman"/>
                <a:cs typeface="Times New Roman"/>
              </a:rPr>
              <a:t>threat</a:t>
            </a:r>
            <a:r>
              <a:rPr sz="2400" spc="-55" dirty="0">
                <a:latin typeface="Times New Roman"/>
                <a:cs typeface="Times New Roman"/>
              </a:rPr>
              <a:t> </a:t>
            </a:r>
            <a:r>
              <a:rPr sz="2400" spc="-85" dirty="0">
                <a:latin typeface="Times New Roman"/>
                <a:cs typeface="Times New Roman"/>
              </a:rPr>
              <a:t>arises,</a:t>
            </a:r>
            <a:r>
              <a:rPr sz="2400" spc="-170" dirty="0">
                <a:latin typeface="Times New Roman"/>
                <a:cs typeface="Times New Roman"/>
              </a:rPr>
              <a:t> </a:t>
            </a:r>
            <a:r>
              <a:rPr sz="2400" spc="-45" dirty="0">
                <a:latin typeface="Times New Roman"/>
                <a:cs typeface="Times New Roman"/>
              </a:rPr>
              <a:t>it</a:t>
            </a:r>
            <a:r>
              <a:rPr sz="2400" spc="-60" dirty="0">
                <a:latin typeface="Times New Roman"/>
                <a:cs typeface="Times New Roman"/>
              </a:rPr>
              <a:t> </a:t>
            </a:r>
            <a:r>
              <a:rPr sz="2400" spc="-105" dirty="0">
                <a:latin typeface="Times New Roman"/>
                <a:cs typeface="Times New Roman"/>
              </a:rPr>
              <a:t>must</a:t>
            </a:r>
            <a:r>
              <a:rPr sz="2400" spc="-75" dirty="0">
                <a:latin typeface="Times New Roman"/>
                <a:cs typeface="Times New Roman"/>
              </a:rPr>
              <a:t> </a:t>
            </a:r>
            <a:r>
              <a:rPr sz="2400" spc="-110" dirty="0">
                <a:latin typeface="Times New Roman"/>
                <a:cs typeface="Times New Roman"/>
              </a:rPr>
              <a:t>be</a:t>
            </a:r>
            <a:endParaRPr sz="2400">
              <a:latin typeface="Times New Roman"/>
              <a:cs typeface="Times New Roman"/>
            </a:endParaRPr>
          </a:p>
          <a:p>
            <a:pPr marL="286385">
              <a:lnSpc>
                <a:spcPct val="100000"/>
              </a:lnSpc>
            </a:pPr>
            <a:r>
              <a:rPr sz="2400" spc="-114" dirty="0">
                <a:latin typeface="Times New Roman"/>
                <a:cs typeface="Times New Roman"/>
              </a:rPr>
              <a:t>con</a:t>
            </a:r>
            <a:r>
              <a:rPr sz="2400" spc="-150" dirty="0">
                <a:latin typeface="Times New Roman"/>
                <a:cs typeface="Times New Roman"/>
              </a:rPr>
              <a:t>si</a:t>
            </a:r>
            <a:r>
              <a:rPr sz="2400" spc="-70" dirty="0">
                <a:latin typeface="Times New Roman"/>
                <a:cs typeface="Times New Roman"/>
              </a:rPr>
              <a:t>stent</a:t>
            </a:r>
            <a:r>
              <a:rPr sz="2400" spc="-110" dirty="0">
                <a:latin typeface="Times New Roman"/>
                <a:cs typeface="Times New Roman"/>
              </a:rPr>
              <a:t>l</a:t>
            </a:r>
            <a:r>
              <a:rPr sz="2400" spc="-200" dirty="0">
                <a:latin typeface="Times New Roman"/>
                <a:cs typeface="Times New Roman"/>
              </a:rPr>
              <a:t>y</a:t>
            </a:r>
            <a:r>
              <a:rPr sz="2400" spc="-80" dirty="0">
                <a:latin typeface="Times New Roman"/>
                <a:cs typeface="Times New Roman"/>
              </a:rPr>
              <a:t> </a:t>
            </a:r>
            <a:r>
              <a:rPr sz="2400" spc="-135" dirty="0">
                <a:latin typeface="Times New Roman"/>
                <a:cs typeface="Times New Roman"/>
              </a:rPr>
              <a:t>an</a:t>
            </a:r>
            <a:r>
              <a:rPr sz="2400" spc="-140" dirty="0">
                <a:latin typeface="Times New Roman"/>
                <a:cs typeface="Times New Roman"/>
              </a:rPr>
              <a:t>d</a:t>
            </a:r>
            <a:r>
              <a:rPr sz="2400" spc="-70" dirty="0">
                <a:latin typeface="Times New Roman"/>
                <a:cs typeface="Times New Roman"/>
              </a:rPr>
              <a:t> </a:t>
            </a:r>
            <a:r>
              <a:rPr sz="2400" spc="-105" dirty="0">
                <a:latin typeface="Times New Roman"/>
                <a:cs typeface="Times New Roman"/>
              </a:rPr>
              <a:t>u</a:t>
            </a:r>
            <a:r>
              <a:rPr sz="2400" spc="-100" dirty="0">
                <a:latin typeface="Times New Roman"/>
                <a:cs typeface="Times New Roman"/>
              </a:rPr>
              <a:t>n</a:t>
            </a:r>
            <a:r>
              <a:rPr sz="2400" spc="-105" dirty="0">
                <a:latin typeface="Times New Roman"/>
                <a:cs typeface="Times New Roman"/>
              </a:rPr>
              <a:t>equ</a:t>
            </a:r>
            <a:r>
              <a:rPr sz="2400" spc="-114" dirty="0">
                <a:latin typeface="Times New Roman"/>
                <a:cs typeface="Times New Roman"/>
              </a:rPr>
              <a:t>i</a:t>
            </a:r>
            <a:r>
              <a:rPr sz="2400" spc="-260" dirty="0">
                <a:latin typeface="Times New Roman"/>
                <a:cs typeface="Times New Roman"/>
              </a:rPr>
              <a:t>v</a:t>
            </a:r>
            <a:r>
              <a:rPr sz="2400" spc="-135" dirty="0">
                <a:latin typeface="Times New Roman"/>
                <a:cs typeface="Times New Roman"/>
              </a:rPr>
              <a:t>ocall</a:t>
            </a:r>
            <a:r>
              <a:rPr sz="2400" spc="-200" dirty="0">
                <a:latin typeface="Times New Roman"/>
                <a:cs typeface="Times New Roman"/>
              </a:rPr>
              <a:t>y</a:t>
            </a:r>
            <a:r>
              <a:rPr sz="2400" spc="-80" dirty="0">
                <a:latin typeface="Times New Roman"/>
                <a:cs typeface="Times New Roman"/>
              </a:rPr>
              <a:t> </a:t>
            </a:r>
            <a:r>
              <a:rPr sz="2400" spc="25" dirty="0">
                <a:latin typeface="Times New Roman"/>
                <a:cs typeface="Times New Roman"/>
              </a:rPr>
              <a:t>t</a:t>
            </a:r>
            <a:r>
              <a:rPr sz="2400" dirty="0">
                <a:latin typeface="Times New Roman"/>
                <a:cs typeface="Times New Roman"/>
              </a:rPr>
              <a:t>r</a:t>
            </a:r>
            <a:r>
              <a:rPr sz="2400" spc="-140" dirty="0">
                <a:latin typeface="Times New Roman"/>
                <a:cs typeface="Times New Roman"/>
              </a:rPr>
              <a:t>e</a:t>
            </a:r>
            <a:r>
              <a:rPr sz="2400" spc="-170" dirty="0">
                <a:latin typeface="Times New Roman"/>
                <a:cs typeface="Times New Roman"/>
              </a:rPr>
              <a:t>a</a:t>
            </a:r>
            <a:r>
              <a:rPr sz="2400" spc="-55" dirty="0">
                <a:latin typeface="Times New Roman"/>
                <a:cs typeface="Times New Roman"/>
              </a:rPr>
              <a:t>ted</a:t>
            </a:r>
            <a:endParaRPr sz="2400">
              <a:latin typeface="Times New Roman"/>
              <a:cs typeface="Times New Roman"/>
            </a:endParaRPr>
          </a:p>
          <a:p>
            <a:pPr marL="286385" marR="5080" indent="-274320">
              <a:lnSpc>
                <a:spcPct val="100000"/>
              </a:lnSpc>
              <a:spcBef>
                <a:spcPts val="600"/>
              </a:spcBef>
              <a:buClr>
                <a:srgbClr val="D24717"/>
              </a:buClr>
              <a:buSzPct val="85416"/>
              <a:buFont typeface="Segoe UI Symbol"/>
              <a:buChar char="⚫"/>
              <a:tabLst>
                <a:tab pos="286385" algn="l"/>
                <a:tab pos="287020" algn="l"/>
              </a:tabLst>
            </a:pPr>
            <a:r>
              <a:rPr sz="2400" spc="-150" dirty="0">
                <a:latin typeface="Times New Roman"/>
                <a:cs typeface="Times New Roman"/>
              </a:rPr>
              <a:t>IT</a:t>
            </a:r>
            <a:r>
              <a:rPr sz="2400" spc="-70" dirty="0">
                <a:latin typeface="Times New Roman"/>
                <a:cs typeface="Times New Roman"/>
              </a:rPr>
              <a:t> </a:t>
            </a:r>
            <a:r>
              <a:rPr sz="2400" spc="-95" dirty="0">
                <a:latin typeface="Times New Roman"/>
                <a:cs typeface="Times New Roman"/>
              </a:rPr>
              <a:t>information</a:t>
            </a:r>
            <a:r>
              <a:rPr sz="2400" spc="-80" dirty="0">
                <a:latin typeface="Times New Roman"/>
                <a:cs typeface="Times New Roman"/>
              </a:rPr>
              <a:t> </a:t>
            </a:r>
            <a:r>
              <a:rPr sz="2400" spc="-150" dirty="0">
                <a:latin typeface="Times New Roman"/>
                <a:cs typeface="Times New Roman"/>
              </a:rPr>
              <a:t>is</a:t>
            </a:r>
            <a:r>
              <a:rPr sz="2400" spc="-65" dirty="0">
                <a:latin typeface="Times New Roman"/>
                <a:cs typeface="Times New Roman"/>
              </a:rPr>
              <a:t> </a:t>
            </a:r>
            <a:r>
              <a:rPr sz="2400" spc="-130" dirty="0">
                <a:latin typeface="Times New Roman"/>
                <a:cs typeface="Times New Roman"/>
              </a:rPr>
              <a:t>typically</a:t>
            </a:r>
            <a:r>
              <a:rPr sz="2400" spc="-60" dirty="0">
                <a:latin typeface="Times New Roman"/>
                <a:cs typeface="Times New Roman"/>
              </a:rPr>
              <a:t> </a:t>
            </a:r>
            <a:r>
              <a:rPr sz="2400" spc="-120" dirty="0">
                <a:latin typeface="Times New Roman"/>
                <a:cs typeface="Times New Roman"/>
              </a:rPr>
              <a:t>used</a:t>
            </a:r>
            <a:r>
              <a:rPr sz="2400" spc="-80" dirty="0">
                <a:latin typeface="Times New Roman"/>
                <a:cs typeface="Times New Roman"/>
              </a:rPr>
              <a:t> </a:t>
            </a:r>
            <a:r>
              <a:rPr sz="2400" spc="-35" dirty="0">
                <a:latin typeface="Times New Roman"/>
                <a:cs typeface="Times New Roman"/>
              </a:rPr>
              <a:t>to</a:t>
            </a:r>
            <a:r>
              <a:rPr sz="2400" spc="-60" dirty="0">
                <a:latin typeface="Times New Roman"/>
                <a:cs typeface="Times New Roman"/>
              </a:rPr>
              <a:t> </a:t>
            </a:r>
            <a:r>
              <a:rPr sz="2400" spc="-155" dirty="0">
                <a:latin typeface="Times New Roman"/>
                <a:cs typeface="Times New Roman"/>
              </a:rPr>
              <a:t>make</a:t>
            </a:r>
            <a:r>
              <a:rPr sz="2400" spc="-70" dirty="0">
                <a:latin typeface="Times New Roman"/>
                <a:cs typeface="Times New Roman"/>
              </a:rPr>
              <a:t> </a:t>
            </a:r>
            <a:r>
              <a:rPr sz="2400" spc="-140" dirty="0">
                <a:latin typeface="Times New Roman"/>
                <a:cs typeface="Times New Roman"/>
              </a:rPr>
              <a:t>business</a:t>
            </a:r>
            <a:r>
              <a:rPr sz="2400" spc="-80" dirty="0">
                <a:latin typeface="Times New Roman"/>
                <a:cs typeface="Times New Roman"/>
              </a:rPr>
              <a:t> </a:t>
            </a:r>
            <a:r>
              <a:rPr sz="2400" spc="-105" dirty="0">
                <a:latin typeface="Times New Roman"/>
                <a:cs typeface="Times New Roman"/>
              </a:rPr>
              <a:t>decisions,</a:t>
            </a:r>
            <a:r>
              <a:rPr sz="2400" spc="-175" dirty="0">
                <a:latin typeface="Times New Roman"/>
                <a:cs typeface="Times New Roman"/>
              </a:rPr>
              <a:t> </a:t>
            </a:r>
            <a:r>
              <a:rPr sz="2400" spc="-135" dirty="0">
                <a:latin typeface="Times New Roman"/>
                <a:cs typeface="Times New Roman"/>
              </a:rPr>
              <a:t>such</a:t>
            </a:r>
            <a:r>
              <a:rPr sz="2400" spc="-80" dirty="0">
                <a:latin typeface="Times New Roman"/>
                <a:cs typeface="Times New Roman"/>
              </a:rPr>
              <a:t> </a:t>
            </a:r>
            <a:r>
              <a:rPr sz="2400" spc="-195" dirty="0">
                <a:latin typeface="Times New Roman"/>
                <a:cs typeface="Times New Roman"/>
              </a:rPr>
              <a:t>as </a:t>
            </a:r>
            <a:r>
              <a:rPr sz="2400" spc="-585" dirty="0">
                <a:latin typeface="Times New Roman"/>
                <a:cs typeface="Times New Roman"/>
              </a:rPr>
              <a:t> </a:t>
            </a:r>
            <a:r>
              <a:rPr sz="2400" spc="-100" dirty="0">
                <a:latin typeface="Times New Roman"/>
                <a:cs typeface="Times New Roman"/>
              </a:rPr>
              <a:t>those</a:t>
            </a:r>
            <a:r>
              <a:rPr sz="2400" spc="-75" dirty="0">
                <a:latin typeface="Times New Roman"/>
                <a:cs typeface="Times New Roman"/>
              </a:rPr>
              <a:t> </a:t>
            </a:r>
            <a:r>
              <a:rPr sz="2400" spc="-110" dirty="0">
                <a:latin typeface="Times New Roman"/>
                <a:cs typeface="Times New Roman"/>
              </a:rPr>
              <a:t>in</a:t>
            </a:r>
            <a:r>
              <a:rPr sz="2400" spc="-60" dirty="0">
                <a:latin typeface="Times New Roman"/>
                <a:cs typeface="Times New Roman"/>
              </a:rPr>
              <a:t> </a:t>
            </a:r>
            <a:r>
              <a:rPr sz="2400" spc="-114" dirty="0">
                <a:latin typeface="Times New Roman"/>
                <a:cs typeface="Times New Roman"/>
              </a:rPr>
              <a:t>process</a:t>
            </a:r>
            <a:r>
              <a:rPr sz="2400" spc="-70" dirty="0">
                <a:latin typeface="Times New Roman"/>
                <a:cs typeface="Times New Roman"/>
              </a:rPr>
              <a:t> </a:t>
            </a:r>
            <a:r>
              <a:rPr sz="2400" spc="-90" dirty="0">
                <a:latin typeface="Times New Roman"/>
                <a:cs typeface="Times New Roman"/>
              </a:rPr>
              <a:t>optimization,</a:t>
            </a:r>
            <a:r>
              <a:rPr sz="2400" spc="-185" dirty="0">
                <a:latin typeface="Times New Roman"/>
                <a:cs typeface="Times New Roman"/>
              </a:rPr>
              <a:t> </a:t>
            </a:r>
            <a:r>
              <a:rPr sz="2400" spc="-120" dirty="0">
                <a:latin typeface="Times New Roman"/>
                <a:cs typeface="Times New Roman"/>
              </a:rPr>
              <a:t>whereas</a:t>
            </a:r>
            <a:r>
              <a:rPr sz="2400" spc="-60" dirty="0">
                <a:latin typeface="Times New Roman"/>
                <a:cs typeface="Times New Roman"/>
              </a:rPr>
              <a:t> </a:t>
            </a:r>
            <a:r>
              <a:rPr sz="2400" spc="-90" dirty="0">
                <a:latin typeface="Times New Roman"/>
                <a:cs typeface="Times New Roman"/>
              </a:rPr>
              <a:t>OT</a:t>
            </a:r>
            <a:r>
              <a:rPr sz="2400" spc="-70" dirty="0">
                <a:latin typeface="Times New Roman"/>
                <a:cs typeface="Times New Roman"/>
              </a:rPr>
              <a:t> </a:t>
            </a:r>
            <a:r>
              <a:rPr sz="2400" spc="-95" dirty="0">
                <a:latin typeface="Times New Roman"/>
                <a:cs typeface="Times New Roman"/>
              </a:rPr>
              <a:t>information</a:t>
            </a:r>
            <a:r>
              <a:rPr sz="2400" spc="-80" dirty="0">
                <a:latin typeface="Times New Roman"/>
                <a:cs typeface="Times New Roman"/>
              </a:rPr>
              <a:t> </a:t>
            </a:r>
            <a:r>
              <a:rPr sz="2400" spc="-150" dirty="0">
                <a:latin typeface="Times New Roman"/>
                <a:cs typeface="Times New Roman"/>
              </a:rPr>
              <a:t>is</a:t>
            </a:r>
            <a:r>
              <a:rPr sz="2400" spc="-70" dirty="0">
                <a:latin typeface="Times New Roman"/>
                <a:cs typeface="Times New Roman"/>
              </a:rPr>
              <a:t> </a:t>
            </a:r>
            <a:r>
              <a:rPr sz="2400" spc="-110" dirty="0">
                <a:latin typeface="Times New Roman"/>
                <a:cs typeface="Times New Roman"/>
              </a:rPr>
              <a:t>instead </a:t>
            </a:r>
            <a:r>
              <a:rPr sz="2400" spc="-105" dirty="0">
                <a:latin typeface="Times New Roman"/>
                <a:cs typeface="Times New Roman"/>
              </a:rPr>
              <a:t> characteristically</a:t>
            </a:r>
            <a:r>
              <a:rPr sz="2400" spc="-80" dirty="0">
                <a:latin typeface="Times New Roman"/>
                <a:cs typeface="Times New Roman"/>
              </a:rPr>
              <a:t> </a:t>
            </a:r>
            <a:r>
              <a:rPr sz="2400" spc="-130" dirty="0">
                <a:latin typeface="Times New Roman"/>
                <a:cs typeface="Times New Roman"/>
              </a:rPr>
              <a:t>leveraged</a:t>
            </a:r>
            <a:r>
              <a:rPr sz="2400" spc="-55" dirty="0">
                <a:latin typeface="Times New Roman"/>
                <a:cs typeface="Times New Roman"/>
              </a:rPr>
              <a:t> </a:t>
            </a:r>
            <a:r>
              <a:rPr sz="2400" spc="-35" dirty="0">
                <a:latin typeface="Times New Roman"/>
                <a:cs typeface="Times New Roman"/>
              </a:rPr>
              <a:t>to</a:t>
            </a:r>
            <a:r>
              <a:rPr sz="2400" spc="-55" dirty="0">
                <a:latin typeface="Times New Roman"/>
                <a:cs typeface="Times New Roman"/>
              </a:rPr>
              <a:t> </a:t>
            </a:r>
            <a:r>
              <a:rPr sz="2400" spc="-155" dirty="0">
                <a:latin typeface="Times New Roman"/>
                <a:cs typeface="Times New Roman"/>
              </a:rPr>
              <a:t>make</a:t>
            </a:r>
            <a:r>
              <a:rPr sz="2400" spc="-75" dirty="0">
                <a:latin typeface="Times New Roman"/>
                <a:cs typeface="Times New Roman"/>
              </a:rPr>
              <a:t> </a:t>
            </a:r>
            <a:r>
              <a:rPr sz="2400" spc="-155" dirty="0">
                <a:latin typeface="Times New Roman"/>
                <a:cs typeface="Times New Roman"/>
              </a:rPr>
              <a:t>physical</a:t>
            </a:r>
            <a:r>
              <a:rPr sz="2400" spc="-75" dirty="0">
                <a:latin typeface="Times New Roman"/>
                <a:cs typeface="Times New Roman"/>
              </a:rPr>
              <a:t> </a:t>
            </a:r>
            <a:r>
              <a:rPr sz="2400" spc="-105" dirty="0">
                <a:latin typeface="Times New Roman"/>
                <a:cs typeface="Times New Roman"/>
              </a:rPr>
              <a:t>decisions,</a:t>
            </a:r>
            <a:r>
              <a:rPr sz="2400" spc="-180" dirty="0">
                <a:latin typeface="Times New Roman"/>
                <a:cs typeface="Times New Roman"/>
              </a:rPr>
              <a:t> </a:t>
            </a:r>
            <a:r>
              <a:rPr sz="2400" spc="-135" dirty="0">
                <a:latin typeface="Times New Roman"/>
                <a:cs typeface="Times New Roman"/>
              </a:rPr>
              <a:t>such</a:t>
            </a:r>
            <a:r>
              <a:rPr sz="2400" spc="-65" dirty="0">
                <a:latin typeface="Times New Roman"/>
                <a:cs typeface="Times New Roman"/>
              </a:rPr>
              <a:t> </a:t>
            </a:r>
            <a:r>
              <a:rPr sz="2400" spc="-190" dirty="0">
                <a:latin typeface="Times New Roman"/>
                <a:cs typeface="Times New Roman"/>
              </a:rPr>
              <a:t>as </a:t>
            </a:r>
            <a:r>
              <a:rPr sz="2400" spc="-185" dirty="0">
                <a:latin typeface="Times New Roman"/>
                <a:cs typeface="Times New Roman"/>
              </a:rPr>
              <a:t> </a:t>
            </a:r>
            <a:r>
              <a:rPr sz="2400" spc="-135" dirty="0">
                <a:latin typeface="Times New Roman"/>
                <a:cs typeface="Times New Roman"/>
              </a:rPr>
              <a:t>closing</a:t>
            </a:r>
            <a:r>
              <a:rPr sz="2400" spc="-70" dirty="0">
                <a:latin typeface="Times New Roman"/>
                <a:cs typeface="Times New Roman"/>
              </a:rPr>
              <a:t> </a:t>
            </a:r>
            <a:r>
              <a:rPr sz="2400" spc="-190" dirty="0">
                <a:latin typeface="Times New Roman"/>
                <a:cs typeface="Times New Roman"/>
              </a:rPr>
              <a:t>a</a:t>
            </a:r>
            <a:r>
              <a:rPr sz="2400" spc="-75" dirty="0">
                <a:latin typeface="Times New Roman"/>
                <a:cs typeface="Times New Roman"/>
              </a:rPr>
              <a:t> </a:t>
            </a:r>
            <a:r>
              <a:rPr sz="2400" spc="-140" dirty="0">
                <a:latin typeface="Times New Roman"/>
                <a:cs typeface="Times New Roman"/>
              </a:rPr>
              <a:t>valve,</a:t>
            </a:r>
            <a:r>
              <a:rPr sz="2400" spc="-155" dirty="0">
                <a:latin typeface="Times New Roman"/>
                <a:cs typeface="Times New Roman"/>
              </a:rPr>
              <a:t> </a:t>
            </a:r>
            <a:r>
              <a:rPr sz="2400" spc="-125" dirty="0">
                <a:latin typeface="Times New Roman"/>
                <a:cs typeface="Times New Roman"/>
              </a:rPr>
              <a:t>increasing</a:t>
            </a:r>
            <a:r>
              <a:rPr sz="2400" spc="-80" dirty="0">
                <a:latin typeface="Times New Roman"/>
                <a:cs typeface="Times New Roman"/>
              </a:rPr>
              <a:t> pressure,</a:t>
            </a:r>
            <a:r>
              <a:rPr sz="2400" spc="-175" dirty="0">
                <a:latin typeface="Times New Roman"/>
                <a:cs typeface="Times New Roman"/>
              </a:rPr>
              <a:t> </a:t>
            </a:r>
            <a:r>
              <a:rPr sz="2400" spc="-135" dirty="0">
                <a:latin typeface="Times New Roman"/>
                <a:cs typeface="Times New Roman"/>
              </a:rPr>
              <a:t>and</a:t>
            </a:r>
            <a:r>
              <a:rPr sz="2400" spc="-70" dirty="0">
                <a:latin typeface="Times New Roman"/>
                <a:cs typeface="Times New Roman"/>
              </a:rPr>
              <a:t> </a:t>
            </a:r>
            <a:r>
              <a:rPr sz="2400" spc="-145" dirty="0">
                <a:latin typeface="Times New Roman"/>
                <a:cs typeface="Times New Roman"/>
              </a:rPr>
              <a:t>so</a:t>
            </a:r>
            <a:r>
              <a:rPr sz="2400" spc="-65" dirty="0">
                <a:latin typeface="Times New Roman"/>
                <a:cs typeface="Times New Roman"/>
              </a:rPr>
              <a:t> </a:t>
            </a:r>
            <a:r>
              <a:rPr sz="2400" spc="-105" dirty="0">
                <a:latin typeface="Times New Roman"/>
                <a:cs typeface="Times New Roman"/>
              </a:rPr>
              <a:t>on</a:t>
            </a:r>
            <a:endParaRPr sz="2400">
              <a:latin typeface="Times New Roman"/>
              <a:cs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534909" cy="1215390"/>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130" dirty="0">
                <a:latin typeface="Times New Roman"/>
                <a:cs typeface="Times New Roman"/>
              </a:rPr>
              <a:t>The</a:t>
            </a:r>
            <a:r>
              <a:rPr sz="2600" spc="-80" dirty="0">
                <a:latin typeface="Times New Roman"/>
                <a:cs typeface="Times New Roman"/>
              </a:rPr>
              <a:t> </a:t>
            </a:r>
            <a:r>
              <a:rPr sz="2600" spc="-105" dirty="0">
                <a:latin typeface="Times New Roman"/>
                <a:cs typeface="Times New Roman"/>
              </a:rPr>
              <a:t>operational</a:t>
            </a:r>
            <a:r>
              <a:rPr sz="2600" spc="-65" dirty="0">
                <a:latin typeface="Times New Roman"/>
                <a:cs typeface="Times New Roman"/>
              </a:rPr>
              <a:t> </a:t>
            </a:r>
            <a:r>
              <a:rPr sz="2600" spc="-140" dirty="0">
                <a:latin typeface="Times New Roman"/>
                <a:cs typeface="Times New Roman"/>
              </a:rPr>
              <a:t>domain</a:t>
            </a:r>
            <a:r>
              <a:rPr sz="2600" spc="-55" dirty="0">
                <a:latin typeface="Times New Roman"/>
                <a:cs typeface="Times New Roman"/>
              </a:rPr>
              <a:t> </a:t>
            </a:r>
            <a:r>
              <a:rPr sz="2600" spc="-114" dirty="0">
                <a:latin typeface="Times New Roman"/>
                <a:cs typeface="Times New Roman"/>
              </a:rPr>
              <a:t>must</a:t>
            </a:r>
            <a:r>
              <a:rPr sz="2600" spc="-75" dirty="0">
                <a:latin typeface="Times New Roman"/>
                <a:cs typeface="Times New Roman"/>
              </a:rPr>
              <a:t> </a:t>
            </a:r>
            <a:r>
              <a:rPr sz="2600" spc="-155" dirty="0">
                <a:latin typeface="Times New Roman"/>
                <a:cs typeface="Times New Roman"/>
              </a:rPr>
              <a:t>also</a:t>
            </a:r>
            <a:r>
              <a:rPr sz="2600" spc="-65" dirty="0">
                <a:latin typeface="Times New Roman"/>
                <a:cs typeface="Times New Roman"/>
              </a:rPr>
              <a:t> </a:t>
            </a:r>
            <a:r>
              <a:rPr sz="2600" spc="-135" dirty="0">
                <a:latin typeface="Times New Roman"/>
                <a:cs typeface="Times New Roman"/>
              </a:rPr>
              <a:t>address</a:t>
            </a:r>
            <a:r>
              <a:rPr sz="2600" spc="-70" dirty="0">
                <a:latin typeface="Times New Roman"/>
                <a:cs typeface="Times New Roman"/>
              </a:rPr>
              <a:t> </a:t>
            </a:r>
            <a:r>
              <a:rPr sz="2600" spc="-170" dirty="0">
                <a:latin typeface="Times New Roman"/>
                <a:cs typeface="Times New Roman"/>
              </a:rPr>
              <a:t>physical</a:t>
            </a:r>
            <a:r>
              <a:rPr sz="2600" spc="-65" dirty="0">
                <a:latin typeface="Times New Roman"/>
                <a:cs typeface="Times New Roman"/>
              </a:rPr>
              <a:t> </a:t>
            </a:r>
            <a:r>
              <a:rPr sz="2600" spc="-150" dirty="0">
                <a:latin typeface="Times New Roman"/>
                <a:cs typeface="Times New Roman"/>
              </a:rPr>
              <a:t>safety</a:t>
            </a:r>
            <a:r>
              <a:rPr sz="2600" spc="-60" dirty="0">
                <a:latin typeface="Times New Roman"/>
                <a:cs typeface="Times New Roman"/>
              </a:rPr>
              <a:t> </a:t>
            </a:r>
            <a:r>
              <a:rPr sz="2600" spc="-145" dirty="0">
                <a:latin typeface="Times New Roman"/>
                <a:cs typeface="Times New Roman"/>
              </a:rPr>
              <a:t>and </a:t>
            </a:r>
            <a:r>
              <a:rPr sz="2600" spc="-635" dirty="0">
                <a:latin typeface="Times New Roman"/>
                <a:cs typeface="Times New Roman"/>
              </a:rPr>
              <a:t> </a:t>
            </a:r>
            <a:r>
              <a:rPr sz="2600" spc="-114" dirty="0">
                <a:latin typeface="Times New Roman"/>
                <a:cs typeface="Times New Roman"/>
              </a:rPr>
              <a:t>environmental</a:t>
            </a:r>
            <a:r>
              <a:rPr sz="2600" spc="-65" dirty="0">
                <a:latin typeface="Times New Roman"/>
                <a:cs typeface="Times New Roman"/>
              </a:rPr>
              <a:t> </a:t>
            </a:r>
            <a:r>
              <a:rPr sz="2600" spc="-114" dirty="0">
                <a:latin typeface="Times New Roman"/>
                <a:cs typeface="Times New Roman"/>
              </a:rPr>
              <a:t>factors</a:t>
            </a:r>
            <a:r>
              <a:rPr sz="2600" spc="-55" dirty="0">
                <a:latin typeface="Times New Roman"/>
                <a:cs typeface="Times New Roman"/>
              </a:rPr>
              <a:t> </a:t>
            </a:r>
            <a:r>
              <a:rPr sz="2600" spc="-204" dirty="0">
                <a:latin typeface="Times New Roman"/>
                <a:cs typeface="Times New Roman"/>
              </a:rPr>
              <a:t>as</a:t>
            </a:r>
            <a:r>
              <a:rPr sz="2600" spc="-65" dirty="0">
                <a:latin typeface="Times New Roman"/>
                <a:cs typeface="Times New Roman"/>
              </a:rPr>
              <a:t> </a:t>
            </a:r>
            <a:r>
              <a:rPr sz="2600" spc="-40" dirty="0">
                <a:latin typeface="Times New Roman"/>
                <a:cs typeface="Times New Roman"/>
              </a:rPr>
              <a:t>part</a:t>
            </a:r>
            <a:r>
              <a:rPr sz="2600" spc="-60" dirty="0">
                <a:latin typeface="Times New Roman"/>
                <a:cs typeface="Times New Roman"/>
              </a:rPr>
              <a:t> </a:t>
            </a:r>
            <a:r>
              <a:rPr sz="2600" spc="-155" dirty="0">
                <a:latin typeface="Times New Roman"/>
                <a:cs typeface="Times New Roman"/>
              </a:rPr>
              <a:t>of</a:t>
            </a:r>
            <a:r>
              <a:rPr sz="2600" spc="-65" dirty="0">
                <a:latin typeface="Times New Roman"/>
                <a:cs typeface="Times New Roman"/>
              </a:rPr>
              <a:t> </a:t>
            </a:r>
            <a:r>
              <a:rPr sz="2600" spc="-95" dirty="0">
                <a:latin typeface="Times New Roman"/>
                <a:cs typeface="Times New Roman"/>
              </a:rPr>
              <a:t>its</a:t>
            </a:r>
            <a:r>
              <a:rPr sz="2600" spc="-65" dirty="0">
                <a:latin typeface="Times New Roman"/>
                <a:cs typeface="Times New Roman"/>
              </a:rPr>
              <a:t> </a:t>
            </a:r>
            <a:r>
              <a:rPr sz="2600" spc="-100" dirty="0">
                <a:latin typeface="Times New Roman"/>
                <a:cs typeface="Times New Roman"/>
              </a:rPr>
              <a:t>security</a:t>
            </a:r>
            <a:r>
              <a:rPr sz="2600" spc="-65" dirty="0">
                <a:latin typeface="Times New Roman"/>
                <a:cs typeface="Times New Roman"/>
              </a:rPr>
              <a:t> </a:t>
            </a:r>
            <a:r>
              <a:rPr sz="2600" spc="-110" dirty="0">
                <a:latin typeface="Times New Roman"/>
                <a:cs typeface="Times New Roman"/>
              </a:rPr>
              <a:t>strategy</a:t>
            </a:r>
            <a:r>
              <a:rPr sz="2600" spc="-35" dirty="0">
                <a:latin typeface="Times New Roman"/>
                <a:cs typeface="Times New Roman"/>
              </a:rPr>
              <a:t> </a:t>
            </a:r>
            <a:r>
              <a:rPr sz="2600" spc="-110" dirty="0">
                <a:latin typeface="Times New Roman"/>
                <a:cs typeface="Times New Roman"/>
              </a:rPr>
              <a:t>—and </a:t>
            </a:r>
            <a:r>
              <a:rPr sz="2600" spc="-105" dirty="0">
                <a:latin typeface="Times New Roman"/>
                <a:cs typeface="Times New Roman"/>
              </a:rPr>
              <a:t> </a:t>
            </a:r>
            <a:r>
              <a:rPr sz="2600" spc="-114" dirty="0">
                <a:latin typeface="Times New Roman"/>
                <a:cs typeface="Times New Roman"/>
              </a:rPr>
              <a:t>this</a:t>
            </a:r>
            <a:r>
              <a:rPr sz="2600" spc="-6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65" dirty="0">
                <a:latin typeface="Times New Roman"/>
                <a:cs typeface="Times New Roman"/>
              </a:rPr>
              <a:t>not </a:t>
            </a:r>
            <a:r>
              <a:rPr sz="2600" spc="-120" dirty="0">
                <a:latin typeface="Times New Roman"/>
                <a:cs typeface="Times New Roman"/>
              </a:rPr>
              <a:t>normally</a:t>
            </a:r>
            <a:r>
              <a:rPr sz="2600" spc="-60" dirty="0">
                <a:latin typeface="Times New Roman"/>
                <a:cs typeface="Times New Roman"/>
              </a:rPr>
              <a:t> </a:t>
            </a:r>
            <a:r>
              <a:rPr sz="2600" spc="-145" dirty="0">
                <a:latin typeface="Times New Roman"/>
                <a:cs typeface="Times New Roman"/>
              </a:rPr>
              <a:t>associated</a:t>
            </a:r>
            <a:r>
              <a:rPr sz="2600" spc="-75" dirty="0">
                <a:latin typeface="Times New Roman"/>
                <a:cs typeface="Times New Roman"/>
              </a:rPr>
              <a:t> </a:t>
            </a:r>
            <a:r>
              <a:rPr sz="2600" spc="-100" dirty="0">
                <a:latin typeface="Times New Roman"/>
                <a:cs typeface="Times New Roman"/>
              </a:rPr>
              <a:t>with</a:t>
            </a:r>
            <a:r>
              <a:rPr sz="2600" spc="-65" dirty="0">
                <a:latin typeface="Times New Roman"/>
                <a:cs typeface="Times New Roman"/>
              </a:rPr>
              <a:t> </a:t>
            </a:r>
            <a:r>
              <a:rPr sz="2600" spc="-75" dirty="0">
                <a:latin typeface="Times New Roman"/>
                <a:cs typeface="Times New Roman"/>
              </a:rPr>
              <a:t>the </a:t>
            </a:r>
            <a:r>
              <a:rPr sz="2600" spc="-160" dirty="0">
                <a:latin typeface="Times New Roman"/>
                <a:cs typeface="Times New Roman"/>
              </a:rPr>
              <a:t>IT</a:t>
            </a:r>
            <a:r>
              <a:rPr sz="2600" spc="-65" dirty="0">
                <a:latin typeface="Times New Roman"/>
                <a:cs typeface="Times New Roman"/>
              </a:rPr>
              <a:t> </a:t>
            </a:r>
            <a:r>
              <a:rPr sz="2600" spc="-140" dirty="0">
                <a:latin typeface="Times New Roman"/>
                <a:cs typeface="Times New Roman"/>
              </a:rPr>
              <a:t>domain</a:t>
            </a:r>
            <a:endParaRPr sz="2600">
              <a:latin typeface="Times New Roman"/>
              <a:cs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2"/>
                </a:lnTo>
                <a:lnTo>
                  <a:pt x="8959784" y="6543131"/>
                </a:lnTo>
                <a:lnTo>
                  <a:pt x="8932012" y="6579938"/>
                </a:lnTo>
                <a:lnTo>
                  <a:pt x="8899467" y="6612482"/>
                </a:lnTo>
                <a:lnTo>
                  <a:pt x="8862658" y="6640254"/>
                </a:lnTo>
                <a:lnTo>
                  <a:pt x="8822095" y="6662743"/>
                </a:lnTo>
                <a:lnTo>
                  <a:pt x="8778290" y="6679439"/>
                </a:lnTo>
                <a:lnTo>
                  <a:pt x="8731751" y="6689830"/>
                </a:lnTo>
                <a:lnTo>
                  <a:pt x="8682990"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5">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858011" y="283717"/>
            <a:ext cx="4649470" cy="360680"/>
          </a:xfrm>
          <a:prstGeom prst="rect">
            <a:avLst/>
          </a:prstGeom>
        </p:spPr>
        <p:txBody>
          <a:bodyPr vert="horz" wrap="square" lIns="0" tIns="12065" rIns="0" bIns="0" rtlCol="0">
            <a:spAutoFit/>
          </a:bodyPr>
          <a:lstStyle/>
          <a:p>
            <a:pPr marL="12700">
              <a:lnSpc>
                <a:spcPct val="100000"/>
              </a:lnSpc>
              <a:spcBef>
                <a:spcPts val="95"/>
              </a:spcBef>
            </a:pPr>
            <a:r>
              <a:rPr sz="2200" dirty="0"/>
              <a:t>The</a:t>
            </a:r>
            <a:r>
              <a:rPr sz="2200" spc="-30" dirty="0"/>
              <a:t> </a:t>
            </a:r>
            <a:r>
              <a:rPr sz="2200" spc="-20" dirty="0"/>
              <a:t>Purdue</a:t>
            </a:r>
            <a:r>
              <a:rPr sz="2200" spc="-45" dirty="0"/>
              <a:t> </a:t>
            </a:r>
            <a:r>
              <a:rPr sz="2200" spc="-10" dirty="0"/>
              <a:t>Model</a:t>
            </a:r>
            <a:r>
              <a:rPr sz="2200" spc="-20" dirty="0"/>
              <a:t> </a:t>
            </a:r>
            <a:r>
              <a:rPr sz="2200" spc="-35" dirty="0"/>
              <a:t>for</a:t>
            </a:r>
            <a:r>
              <a:rPr sz="2200" spc="-15" dirty="0"/>
              <a:t> </a:t>
            </a:r>
            <a:r>
              <a:rPr sz="2200" spc="-20" dirty="0"/>
              <a:t>Control</a:t>
            </a:r>
            <a:r>
              <a:rPr sz="2200" spc="-45" dirty="0"/>
              <a:t> </a:t>
            </a:r>
            <a:r>
              <a:rPr sz="2200" spc="-25" dirty="0"/>
              <a:t>Hierarchy</a:t>
            </a:r>
            <a:endParaRPr sz="2200" dirty="0"/>
          </a:p>
        </p:txBody>
      </p:sp>
      <p:pic>
        <p:nvPicPr>
          <p:cNvPr id="4" name="object 4"/>
          <p:cNvPicPr/>
          <p:nvPr/>
        </p:nvPicPr>
        <p:blipFill>
          <a:blip r:embed="rId2" cstate="print"/>
          <a:stretch>
            <a:fillRect/>
          </a:stretch>
        </p:blipFill>
        <p:spPr>
          <a:xfrm>
            <a:off x="858011" y="858011"/>
            <a:ext cx="7857744" cy="5500116"/>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96087"/>
            <a:ext cx="7486650" cy="4869815"/>
          </a:xfrm>
          <a:prstGeom prst="rect">
            <a:avLst/>
          </a:prstGeom>
        </p:spPr>
        <p:txBody>
          <a:bodyPr vert="horz" wrap="square" lIns="0" tIns="12065" rIns="0" bIns="0" rtlCol="0">
            <a:spAutoFit/>
          </a:bodyPr>
          <a:lstStyle/>
          <a:p>
            <a:pPr marL="12700">
              <a:lnSpc>
                <a:spcPct val="100000"/>
              </a:lnSpc>
              <a:spcBef>
                <a:spcPts val="95"/>
              </a:spcBef>
            </a:pPr>
            <a:r>
              <a:rPr sz="2200" spc="-45" dirty="0">
                <a:solidFill>
                  <a:srgbClr val="696363"/>
                </a:solidFill>
                <a:latin typeface="Franklin Gothic Medium"/>
                <a:cs typeface="Franklin Gothic Medium"/>
              </a:rPr>
              <a:t>OT</a:t>
            </a:r>
            <a:r>
              <a:rPr sz="2200" dirty="0">
                <a:solidFill>
                  <a:srgbClr val="696363"/>
                </a:solidFill>
                <a:latin typeface="Franklin Gothic Medium"/>
                <a:cs typeface="Franklin Gothic Medium"/>
              </a:rPr>
              <a:t> </a:t>
            </a:r>
            <a:r>
              <a:rPr sz="2200" spc="-35" dirty="0">
                <a:solidFill>
                  <a:srgbClr val="696363"/>
                </a:solidFill>
                <a:latin typeface="Franklin Gothic Medium"/>
                <a:cs typeface="Franklin Gothic Medium"/>
              </a:rPr>
              <a:t>Network</a:t>
            </a:r>
            <a:r>
              <a:rPr sz="2200" spc="-30" dirty="0">
                <a:solidFill>
                  <a:srgbClr val="696363"/>
                </a:solidFill>
                <a:latin typeface="Franklin Gothic Medium"/>
                <a:cs typeface="Franklin Gothic Medium"/>
              </a:rPr>
              <a:t> </a:t>
            </a:r>
            <a:r>
              <a:rPr sz="2200" spc="-15" dirty="0">
                <a:solidFill>
                  <a:srgbClr val="696363"/>
                </a:solidFill>
                <a:latin typeface="Franklin Gothic Medium"/>
                <a:cs typeface="Franklin Gothic Medium"/>
              </a:rPr>
              <a:t>Characteristics</a:t>
            </a:r>
            <a:r>
              <a:rPr sz="2200" spc="-30" dirty="0">
                <a:solidFill>
                  <a:srgbClr val="696363"/>
                </a:solidFill>
                <a:latin typeface="Franklin Gothic Medium"/>
                <a:cs typeface="Franklin Gothic Medium"/>
              </a:rPr>
              <a:t> </a:t>
            </a:r>
            <a:r>
              <a:rPr sz="2200" spc="-40" dirty="0">
                <a:solidFill>
                  <a:srgbClr val="696363"/>
                </a:solidFill>
                <a:latin typeface="Franklin Gothic Medium"/>
                <a:cs typeface="Franklin Gothic Medium"/>
              </a:rPr>
              <a:t>Impacting</a:t>
            </a:r>
            <a:r>
              <a:rPr sz="2200" spc="-30" dirty="0">
                <a:solidFill>
                  <a:srgbClr val="696363"/>
                </a:solidFill>
                <a:latin typeface="Franklin Gothic Medium"/>
                <a:cs typeface="Franklin Gothic Medium"/>
              </a:rPr>
              <a:t> </a:t>
            </a:r>
            <a:r>
              <a:rPr sz="2200" spc="-20" dirty="0">
                <a:solidFill>
                  <a:srgbClr val="696363"/>
                </a:solidFill>
                <a:latin typeface="Franklin Gothic Medium"/>
                <a:cs typeface="Franklin Gothic Medium"/>
              </a:rPr>
              <a:t>Security</a:t>
            </a:r>
            <a:endParaRPr sz="2200">
              <a:latin typeface="Franklin Gothic Medium"/>
              <a:cs typeface="Franklin Gothic Medium"/>
            </a:endParaRPr>
          </a:p>
          <a:p>
            <a:pPr marL="285115" marR="5080" indent="-273050">
              <a:lnSpc>
                <a:spcPct val="100000"/>
              </a:lnSpc>
              <a:spcBef>
                <a:spcPts val="1900"/>
              </a:spcBef>
              <a:buClr>
                <a:srgbClr val="D24717"/>
              </a:buClr>
              <a:buSzPct val="84615"/>
              <a:buFont typeface="Segoe UI Symbol"/>
              <a:buChar char="⚫"/>
              <a:tabLst>
                <a:tab pos="285750" algn="l"/>
              </a:tabLst>
            </a:pPr>
            <a:r>
              <a:rPr sz="2600" spc="-110" dirty="0">
                <a:latin typeface="Times New Roman"/>
                <a:cs typeface="Times New Roman"/>
              </a:rPr>
              <a:t>While</a:t>
            </a:r>
            <a:r>
              <a:rPr sz="2600" spc="-75" dirty="0">
                <a:latin typeface="Times New Roman"/>
                <a:cs typeface="Times New Roman"/>
              </a:rPr>
              <a:t> </a:t>
            </a:r>
            <a:r>
              <a:rPr sz="2600" spc="-160" dirty="0">
                <a:latin typeface="Times New Roman"/>
                <a:cs typeface="Times New Roman"/>
              </a:rPr>
              <a:t>IT</a:t>
            </a:r>
            <a:r>
              <a:rPr sz="2600" spc="-65" dirty="0">
                <a:latin typeface="Times New Roman"/>
                <a:cs typeface="Times New Roman"/>
              </a:rPr>
              <a:t> </a:t>
            </a:r>
            <a:r>
              <a:rPr sz="2600" spc="-155" dirty="0">
                <a:latin typeface="Times New Roman"/>
                <a:cs typeface="Times New Roman"/>
              </a:rPr>
              <a:t>a</a:t>
            </a:r>
            <a:r>
              <a:rPr sz="2600" spc="-180" dirty="0">
                <a:latin typeface="Times New Roman"/>
                <a:cs typeface="Times New Roman"/>
              </a:rPr>
              <a:t>n</a:t>
            </a:r>
            <a:r>
              <a:rPr sz="2600" spc="-110" dirty="0">
                <a:latin typeface="Times New Roman"/>
                <a:cs typeface="Times New Roman"/>
              </a:rPr>
              <a:t>d</a:t>
            </a:r>
            <a:r>
              <a:rPr sz="2600" spc="-65" dirty="0">
                <a:latin typeface="Times New Roman"/>
                <a:cs typeface="Times New Roman"/>
              </a:rPr>
              <a:t> </a:t>
            </a:r>
            <a:r>
              <a:rPr sz="2600" spc="-85" dirty="0">
                <a:latin typeface="Times New Roman"/>
                <a:cs typeface="Times New Roman"/>
              </a:rPr>
              <a:t>O</a:t>
            </a:r>
            <a:r>
              <a:rPr sz="2600" spc="-125" dirty="0">
                <a:latin typeface="Times New Roman"/>
                <a:cs typeface="Times New Roman"/>
              </a:rPr>
              <a:t>T</a:t>
            </a:r>
            <a:r>
              <a:rPr sz="2600" spc="-55" dirty="0">
                <a:latin typeface="Times New Roman"/>
                <a:cs typeface="Times New Roman"/>
              </a:rPr>
              <a:t> </a:t>
            </a:r>
            <a:r>
              <a:rPr sz="2600" spc="-65" dirty="0">
                <a:latin typeface="Times New Roman"/>
                <a:cs typeface="Times New Roman"/>
              </a:rPr>
              <a:t>ne</a:t>
            </a:r>
            <a:r>
              <a:rPr sz="2600" spc="-55" dirty="0">
                <a:latin typeface="Times New Roman"/>
                <a:cs typeface="Times New Roman"/>
              </a:rPr>
              <a:t>t</a:t>
            </a:r>
            <a:r>
              <a:rPr sz="2600" spc="-240" dirty="0">
                <a:latin typeface="Times New Roman"/>
                <a:cs typeface="Times New Roman"/>
              </a:rPr>
              <a:t>w</a:t>
            </a:r>
            <a:r>
              <a:rPr sz="2600" spc="-110" dirty="0">
                <a:latin typeface="Times New Roman"/>
                <a:cs typeface="Times New Roman"/>
              </a:rPr>
              <a:t>orks</a:t>
            </a:r>
            <a:r>
              <a:rPr sz="2600" spc="-65" dirty="0">
                <a:latin typeface="Times New Roman"/>
                <a:cs typeface="Times New Roman"/>
              </a:rPr>
              <a:t> </a:t>
            </a:r>
            <a:r>
              <a:rPr sz="2600" spc="-105" dirty="0">
                <a:latin typeface="Times New Roman"/>
                <a:cs typeface="Times New Roman"/>
              </a:rPr>
              <a:t>a</a:t>
            </a:r>
            <a:r>
              <a:rPr sz="2600" spc="-100" dirty="0">
                <a:latin typeface="Times New Roman"/>
                <a:cs typeface="Times New Roman"/>
              </a:rPr>
              <a:t>re</a:t>
            </a:r>
            <a:r>
              <a:rPr sz="2600" spc="-75" dirty="0">
                <a:latin typeface="Times New Roman"/>
                <a:cs typeface="Times New Roman"/>
              </a:rPr>
              <a:t> </a:t>
            </a:r>
            <a:r>
              <a:rPr sz="2600" spc="-150" dirty="0">
                <a:latin typeface="Times New Roman"/>
                <a:cs typeface="Times New Roman"/>
              </a:rPr>
              <a:t>be</a:t>
            </a:r>
            <a:r>
              <a:rPr sz="2600" spc="-120" dirty="0">
                <a:latin typeface="Times New Roman"/>
                <a:cs typeface="Times New Roman"/>
              </a:rPr>
              <a:t>g</a:t>
            </a:r>
            <a:r>
              <a:rPr sz="2600" spc="-135" dirty="0">
                <a:latin typeface="Times New Roman"/>
                <a:cs typeface="Times New Roman"/>
              </a:rPr>
              <a:t>inning</a:t>
            </a:r>
            <a:r>
              <a:rPr sz="2600" spc="-70"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165" dirty="0">
                <a:latin typeface="Times New Roman"/>
                <a:cs typeface="Times New Roman"/>
              </a:rPr>
              <a:t>n</a:t>
            </a:r>
            <a:r>
              <a:rPr sz="2600" spc="-270" dirty="0">
                <a:latin typeface="Times New Roman"/>
                <a:cs typeface="Times New Roman"/>
              </a:rPr>
              <a:t>v</a:t>
            </a:r>
            <a:r>
              <a:rPr sz="2600" spc="-95" dirty="0">
                <a:latin typeface="Times New Roman"/>
                <a:cs typeface="Times New Roman"/>
              </a:rPr>
              <a:t>erg</a:t>
            </a:r>
            <a:r>
              <a:rPr sz="2600" spc="-155" dirty="0">
                <a:latin typeface="Times New Roman"/>
                <a:cs typeface="Times New Roman"/>
              </a:rPr>
              <a:t>e</a:t>
            </a:r>
            <a:r>
              <a:rPr sz="2600" spc="110" dirty="0">
                <a:latin typeface="Times New Roman"/>
                <a:cs typeface="Times New Roman"/>
              </a:rPr>
              <a:t>,</a:t>
            </a:r>
            <a:r>
              <a:rPr sz="2600" spc="-170" dirty="0">
                <a:latin typeface="Times New Roman"/>
                <a:cs typeface="Times New Roman"/>
              </a:rPr>
              <a:t> </a:t>
            </a:r>
            <a:r>
              <a:rPr sz="2600" spc="-70" dirty="0">
                <a:latin typeface="Times New Roman"/>
                <a:cs typeface="Times New Roman"/>
              </a:rPr>
              <a:t>th</a:t>
            </a:r>
            <a:r>
              <a:rPr sz="2600" spc="-125" dirty="0">
                <a:latin typeface="Times New Roman"/>
                <a:cs typeface="Times New Roman"/>
              </a:rPr>
              <a:t>e</a:t>
            </a:r>
            <a:r>
              <a:rPr sz="2600" spc="-145" dirty="0">
                <a:latin typeface="Times New Roman"/>
                <a:cs typeface="Times New Roman"/>
              </a:rPr>
              <a:t>y  </a:t>
            </a:r>
            <a:r>
              <a:rPr sz="2600" spc="-100" dirty="0">
                <a:latin typeface="Times New Roman"/>
                <a:cs typeface="Times New Roman"/>
              </a:rPr>
              <a:t>still</a:t>
            </a:r>
            <a:r>
              <a:rPr sz="2600" spc="-65" dirty="0">
                <a:latin typeface="Times New Roman"/>
                <a:cs typeface="Times New Roman"/>
              </a:rPr>
              <a:t> </a:t>
            </a:r>
            <a:r>
              <a:rPr sz="2600" spc="-130" dirty="0">
                <a:latin typeface="Times New Roman"/>
                <a:cs typeface="Times New Roman"/>
              </a:rPr>
              <a:t>maintain</a:t>
            </a:r>
            <a:r>
              <a:rPr sz="2600" spc="-50" dirty="0">
                <a:latin typeface="Times New Roman"/>
                <a:cs typeface="Times New Roman"/>
              </a:rPr>
              <a:t> </a:t>
            </a:r>
            <a:r>
              <a:rPr sz="2600" spc="-190" dirty="0">
                <a:latin typeface="Times New Roman"/>
                <a:cs typeface="Times New Roman"/>
              </a:rPr>
              <a:t>many</a:t>
            </a:r>
            <a:r>
              <a:rPr sz="2600" spc="-55" dirty="0">
                <a:latin typeface="Times New Roman"/>
                <a:cs typeface="Times New Roman"/>
              </a:rPr>
              <a:t> </a:t>
            </a:r>
            <a:r>
              <a:rPr sz="2600" spc="-110" dirty="0">
                <a:latin typeface="Times New Roman"/>
                <a:cs typeface="Times New Roman"/>
              </a:rPr>
              <a:t>divergent</a:t>
            </a:r>
            <a:r>
              <a:rPr sz="2600" spc="-60" dirty="0">
                <a:latin typeface="Times New Roman"/>
                <a:cs typeface="Times New Roman"/>
              </a:rPr>
              <a:t> </a:t>
            </a:r>
            <a:r>
              <a:rPr sz="2600" spc="-105" dirty="0">
                <a:latin typeface="Times New Roman"/>
                <a:cs typeface="Times New Roman"/>
              </a:rPr>
              <a:t>characteristics</a:t>
            </a:r>
            <a:r>
              <a:rPr sz="2600" spc="-40" dirty="0">
                <a:latin typeface="Times New Roman"/>
                <a:cs typeface="Times New Roman"/>
              </a:rPr>
              <a:t> </a:t>
            </a:r>
            <a:r>
              <a:rPr sz="2600" spc="-120" dirty="0">
                <a:latin typeface="Times New Roman"/>
                <a:cs typeface="Times New Roman"/>
              </a:rPr>
              <a:t>in</a:t>
            </a:r>
            <a:r>
              <a:rPr sz="2600" spc="-60" dirty="0">
                <a:latin typeface="Times New Roman"/>
                <a:cs typeface="Times New Roman"/>
              </a:rPr>
              <a:t> </a:t>
            </a:r>
            <a:r>
              <a:rPr sz="2600" spc="-65" dirty="0">
                <a:latin typeface="Times New Roman"/>
                <a:cs typeface="Times New Roman"/>
              </a:rPr>
              <a:t>terms </a:t>
            </a:r>
            <a:r>
              <a:rPr sz="2600" spc="-150" dirty="0">
                <a:latin typeface="Times New Roman"/>
                <a:cs typeface="Times New Roman"/>
              </a:rPr>
              <a:t>of</a:t>
            </a:r>
            <a:r>
              <a:rPr sz="2600" spc="-60" dirty="0">
                <a:latin typeface="Times New Roman"/>
                <a:cs typeface="Times New Roman"/>
              </a:rPr>
              <a:t> </a:t>
            </a:r>
            <a:r>
              <a:rPr sz="2600" spc="-165" dirty="0">
                <a:latin typeface="Times New Roman"/>
                <a:cs typeface="Times New Roman"/>
              </a:rPr>
              <a:t>how </a:t>
            </a:r>
            <a:r>
              <a:rPr sz="2600" spc="-635" dirty="0">
                <a:latin typeface="Times New Roman"/>
                <a:cs typeface="Times New Roman"/>
              </a:rPr>
              <a:t> </a:t>
            </a:r>
            <a:r>
              <a:rPr sz="2600" spc="-70" dirty="0">
                <a:latin typeface="Times New Roman"/>
                <a:cs typeface="Times New Roman"/>
              </a:rPr>
              <a:t>th</a:t>
            </a:r>
            <a:r>
              <a:rPr sz="2600" spc="-125" dirty="0">
                <a:latin typeface="Times New Roman"/>
                <a:cs typeface="Times New Roman"/>
              </a:rPr>
              <a:t>e</a:t>
            </a:r>
            <a:r>
              <a:rPr sz="2600" spc="-215" dirty="0">
                <a:latin typeface="Times New Roman"/>
                <a:cs typeface="Times New Roman"/>
              </a:rPr>
              <a:t>y</a:t>
            </a:r>
            <a:r>
              <a:rPr sz="2600" spc="-65" dirty="0">
                <a:latin typeface="Times New Roman"/>
                <a:cs typeface="Times New Roman"/>
              </a:rPr>
              <a:t> </a:t>
            </a:r>
            <a:r>
              <a:rPr sz="2600" spc="-125" dirty="0">
                <a:latin typeface="Times New Roman"/>
                <a:cs typeface="Times New Roman"/>
              </a:rPr>
              <a:t>o</a:t>
            </a:r>
            <a:r>
              <a:rPr sz="2600" spc="-110" dirty="0">
                <a:latin typeface="Times New Roman"/>
                <a:cs typeface="Times New Roman"/>
              </a:rPr>
              <a:t>pe</a:t>
            </a:r>
            <a:r>
              <a:rPr sz="2600" spc="-80" dirty="0">
                <a:latin typeface="Times New Roman"/>
                <a:cs typeface="Times New Roman"/>
              </a:rPr>
              <a:t>r</a:t>
            </a:r>
            <a:r>
              <a:rPr sz="2600" spc="-125" dirty="0">
                <a:latin typeface="Times New Roman"/>
                <a:cs typeface="Times New Roman"/>
              </a:rPr>
              <a:t>a</a:t>
            </a:r>
            <a:r>
              <a:rPr sz="2600" spc="-30" dirty="0">
                <a:latin typeface="Times New Roman"/>
                <a:cs typeface="Times New Roman"/>
              </a:rPr>
              <a:t>te</a:t>
            </a:r>
            <a:r>
              <a:rPr sz="2600" spc="-65" dirty="0">
                <a:latin typeface="Times New Roman"/>
                <a:cs typeface="Times New Roman"/>
              </a:rPr>
              <a:t> </a:t>
            </a:r>
            <a:r>
              <a:rPr sz="2600" spc="-215" dirty="0">
                <a:latin typeface="Times New Roman"/>
                <a:cs typeface="Times New Roman"/>
              </a:rPr>
              <a:t>a</a:t>
            </a:r>
            <a:r>
              <a:rPr sz="2600" spc="-110" dirty="0">
                <a:latin typeface="Times New Roman"/>
                <a:cs typeface="Times New Roman"/>
              </a:rPr>
              <a:t>nd</a:t>
            </a:r>
            <a:r>
              <a:rPr sz="2600" spc="-75" dirty="0">
                <a:latin typeface="Times New Roman"/>
                <a:cs typeface="Times New Roman"/>
              </a:rPr>
              <a:t> the</a:t>
            </a:r>
            <a:r>
              <a:rPr sz="2600" spc="-85" dirty="0">
                <a:latin typeface="Times New Roman"/>
                <a:cs typeface="Times New Roman"/>
              </a:rPr>
              <a:t> tra</a:t>
            </a:r>
            <a:r>
              <a:rPr sz="2600" spc="-95" dirty="0">
                <a:latin typeface="Times New Roman"/>
                <a:cs typeface="Times New Roman"/>
              </a:rPr>
              <a:t>f</a:t>
            </a:r>
            <a:r>
              <a:rPr sz="2600" spc="-160" dirty="0">
                <a:latin typeface="Times New Roman"/>
                <a:cs typeface="Times New Roman"/>
              </a:rPr>
              <a:t>fic</a:t>
            </a:r>
            <a:r>
              <a:rPr sz="2600" spc="-50" dirty="0">
                <a:latin typeface="Times New Roman"/>
                <a:cs typeface="Times New Roman"/>
              </a:rPr>
              <a:t> </a:t>
            </a:r>
            <a:r>
              <a:rPr sz="2600" spc="-70" dirty="0">
                <a:latin typeface="Times New Roman"/>
                <a:cs typeface="Times New Roman"/>
              </a:rPr>
              <a:t>th</a:t>
            </a:r>
            <a:r>
              <a:rPr sz="2600" spc="-125" dirty="0">
                <a:latin typeface="Times New Roman"/>
                <a:cs typeface="Times New Roman"/>
              </a:rPr>
              <a:t>e</a:t>
            </a:r>
            <a:r>
              <a:rPr sz="2600" spc="-215" dirty="0">
                <a:latin typeface="Times New Roman"/>
                <a:cs typeface="Times New Roman"/>
              </a:rPr>
              <a:t>y</a:t>
            </a:r>
            <a:r>
              <a:rPr sz="2600" spc="-65" dirty="0">
                <a:latin typeface="Times New Roman"/>
                <a:cs typeface="Times New Roman"/>
              </a:rPr>
              <a:t> </a:t>
            </a:r>
            <a:r>
              <a:rPr sz="2600" spc="-195" dirty="0">
                <a:latin typeface="Times New Roman"/>
                <a:cs typeface="Times New Roman"/>
              </a:rPr>
              <a:t>h</a:t>
            </a:r>
            <a:r>
              <a:rPr sz="2600" spc="-185" dirty="0">
                <a:latin typeface="Times New Roman"/>
                <a:cs typeface="Times New Roman"/>
              </a:rPr>
              <a:t>a</a:t>
            </a:r>
            <a:r>
              <a:rPr sz="2600" spc="-110" dirty="0">
                <a:latin typeface="Times New Roman"/>
                <a:cs typeface="Times New Roman"/>
              </a:rPr>
              <a:t>n</a:t>
            </a:r>
            <a:r>
              <a:rPr sz="2600" spc="-125" dirty="0">
                <a:latin typeface="Times New Roman"/>
                <a:cs typeface="Times New Roman"/>
              </a:rPr>
              <a:t>d</a:t>
            </a:r>
            <a:r>
              <a:rPr sz="2600" spc="-80" dirty="0">
                <a:latin typeface="Times New Roman"/>
                <a:cs typeface="Times New Roman"/>
              </a:rPr>
              <a:t>l</a:t>
            </a:r>
            <a:r>
              <a:rPr sz="2600" spc="-175" dirty="0">
                <a:latin typeface="Times New Roman"/>
                <a:cs typeface="Times New Roman"/>
              </a:rPr>
              <a:t>e</a:t>
            </a:r>
            <a:r>
              <a:rPr sz="2600" spc="110" dirty="0">
                <a:latin typeface="Times New Roman"/>
                <a:cs typeface="Times New Roman"/>
              </a:rPr>
              <a:t>.</a:t>
            </a:r>
            <a:endParaRPr sz="2600">
              <a:latin typeface="Times New Roman"/>
              <a:cs typeface="Times New Roman"/>
            </a:endParaRPr>
          </a:p>
          <a:p>
            <a:pPr marL="285115" marR="696595" indent="-273050">
              <a:lnSpc>
                <a:spcPct val="100000"/>
              </a:lnSpc>
              <a:spcBef>
                <a:spcPts val="605"/>
              </a:spcBef>
              <a:buClr>
                <a:srgbClr val="D24717"/>
              </a:buClr>
              <a:buSzPct val="84615"/>
              <a:buFont typeface="Segoe UI Symbol"/>
              <a:buChar char="⚫"/>
              <a:tabLst>
                <a:tab pos="285750" algn="l"/>
              </a:tabLst>
            </a:pPr>
            <a:r>
              <a:rPr sz="2600" spc="-135" dirty="0">
                <a:latin typeface="Times New Roman"/>
                <a:cs typeface="Times New Roman"/>
              </a:rPr>
              <a:t>These</a:t>
            </a:r>
            <a:r>
              <a:rPr sz="2600" spc="-95" dirty="0">
                <a:latin typeface="Times New Roman"/>
                <a:cs typeface="Times New Roman"/>
              </a:rPr>
              <a:t> </a:t>
            </a:r>
            <a:r>
              <a:rPr sz="2600" spc="-130" dirty="0">
                <a:latin typeface="Times New Roman"/>
                <a:cs typeface="Times New Roman"/>
              </a:rPr>
              <a:t>differences</a:t>
            </a:r>
            <a:r>
              <a:rPr sz="2600" spc="-75" dirty="0">
                <a:latin typeface="Times New Roman"/>
                <a:cs typeface="Times New Roman"/>
              </a:rPr>
              <a:t> </a:t>
            </a:r>
            <a:r>
              <a:rPr sz="2600" spc="-125" dirty="0">
                <a:latin typeface="Times New Roman"/>
                <a:cs typeface="Times New Roman"/>
              </a:rPr>
              <a:t>influence</a:t>
            </a:r>
            <a:r>
              <a:rPr sz="2600" spc="-65" dirty="0">
                <a:latin typeface="Times New Roman"/>
                <a:cs typeface="Times New Roman"/>
              </a:rPr>
              <a:t> </a:t>
            </a:r>
            <a:r>
              <a:rPr sz="2600" spc="-165" dirty="0">
                <a:latin typeface="Times New Roman"/>
                <a:cs typeface="Times New Roman"/>
              </a:rPr>
              <a:t>how</a:t>
            </a:r>
            <a:r>
              <a:rPr sz="2600" spc="-65" dirty="0">
                <a:latin typeface="Times New Roman"/>
                <a:cs typeface="Times New Roman"/>
              </a:rPr>
              <a:t> </a:t>
            </a:r>
            <a:r>
              <a:rPr sz="2600" spc="-125" dirty="0">
                <a:latin typeface="Times New Roman"/>
                <a:cs typeface="Times New Roman"/>
              </a:rPr>
              <a:t>they</a:t>
            </a:r>
            <a:r>
              <a:rPr sz="2600" spc="-65" dirty="0">
                <a:latin typeface="Times New Roman"/>
                <a:cs typeface="Times New Roman"/>
              </a:rPr>
              <a:t> </a:t>
            </a:r>
            <a:r>
              <a:rPr sz="2600" spc="-105" dirty="0">
                <a:latin typeface="Times New Roman"/>
                <a:cs typeface="Times New Roman"/>
              </a:rPr>
              <a:t>are</a:t>
            </a:r>
            <a:r>
              <a:rPr sz="2600" spc="-75" dirty="0">
                <a:latin typeface="Times New Roman"/>
                <a:cs typeface="Times New Roman"/>
              </a:rPr>
              <a:t> </a:t>
            </a:r>
            <a:r>
              <a:rPr sz="2600" spc="-65" dirty="0">
                <a:latin typeface="Times New Roman"/>
                <a:cs typeface="Times New Roman"/>
              </a:rPr>
              <a:t>treated</a:t>
            </a:r>
            <a:r>
              <a:rPr sz="2600" spc="-75"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75" dirty="0">
                <a:latin typeface="Times New Roman"/>
                <a:cs typeface="Times New Roman"/>
              </a:rPr>
              <a:t>the </a:t>
            </a:r>
            <a:r>
              <a:rPr sz="2600" spc="-635"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45" dirty="0">
                <a:latin typeface="Times New Roman"/>
                <a:cs typeface="Times New Roman"/>
              </a:rPr>
              <a:t>n</a:t>
            </a:r>
            <a:r>
              <a:rPr sz="2600" spc="-35" dirty="0">
                <a:latin typeface="Times New Roman"/>
                <a:cs typeface="Times New Roman"/>
              </a:rPr>
              <a:t>t</a:t>
            </a:r>
            <a:r>
              <a:rPr sz="2600" spc="-60" dirty="0">
                <a:latin typeface="Times New Roman"/>
                <a:cs typeface="Times New Roman"/>
              </a:rPr>
              <a:t>ext</a:t>
            </a:r>
            <a:r>
              <a:rPr sz="2600" spc="-6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spc="-135" dirty="0">
                <a:latin typeface="Times New Roman"/>
                <a:cs typeface="Times New Roman"/>
              </a:rPr>
              <a:t>sec</a:t>
            </a:r>
            <a:r>
              <a:rPr sz="2600" spc="-175" dirty="0">
                <a:latin typeface="Times New Roman"/>
                <a:cs typeface="Times New Roman"/>
              </a:rPr>
              <a:t>u</a:t>
            </a:r>
            <a:r>
              <a:rPr sz="2600" spc="75" dirty="0">
                <a:latin typeface="Times New Roman"/>
                <a:cs typeface="Times New Roman"/>
              </a:rPr>
              <a:t>r</a:t>
            </a:r>
            <a:r>
              <a:rPr sz="2600" spc="-105" dirty="0">
                <a:latin typeface="Times New Roman"/>
                <a:cs typeface="Times New Roman"/>
              </a:rPr>
              <a:t>ity</a:t>
            </a:r>
            <a:r>
              <a:rPr sz="2600" spc="-65" dirty="0">
                <a:latin typeface="Times New Roman"/>
                <a:cs typeface="Times New Roman"/>
              </a:rPr>
              <a:t> </a:t>
            </a:r>
            <a:r>
              <a:rPr sz="2600" spc="-195" dirty="0">
                <a:latin typeface="Times New Roman"/>
                <a:cs typeface="Times New Roman"/>
              </a:rPr>
              <a:t>s</a:t>
            </a:r>
            <a:r>
              <a:rPr sz="2600" spc="-40" dirty="0">
                <a:latin typeface="Times New Roman"/>
                <a:cs typeface="Times New Roman"/>
              </a:rPr>
              <a:t>tr</a:t>
            </a:r>
            <a:r>
              <a:rPr sz="2600" spc="-90" dirty="0">
                <a:latin typeface="Times New Roman"/>
                <a:cs typeface="Times New Roman"/>
              </a:rPr>
              <a:t>a</a:t>
            </a:r>
            <a:r>
              <a:rPr sz="2600" spc="-85" dirty="0">
                <a:latin typeface="Times New Roman"/>
                <a:cs typeface="Times New Roman"/>
              </a:rPr>
              <a:t>te</a:t>
            </a:r>
            <a:r>
              <a:rPr sz="2600" spc="-130" dirty="0">
                <a:latin typeface="Times New Roman"/>
                <a:cs typeface="Times New Roman"/>
              </a:rPr>
              <a:t>g</a:t>
            </a:r>
            <a:r>
              <a:rPr sz="2600" spc="-490" dirty="0">
                <a:latin typeface="Times New Roman"/>
                <a:cs typeface="Times New Roman"/>
              </a:rPr>
              <a:t>y</a:t>
            </a:r>
            <a:r>
              <a:rPr sz="2600" spc="110" dirty="0">
                <a:latin typeface="Times New Roman"/>
                <a:cs typeface="Times New Roman"/>
              </a:rPr>
              <a:t>.</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b="1" spc="-130" dirty="0">
                <a:latin typeface="Times New Roman"/>
                <a:cs typeface="Times New Roman"/>
              </a:rPr>
              <a:t>I</a:t>
            </a:r>
            <a:r>
              <a:rPr sz="2600" b="1" spc="-210" dirty="0">
                <a:latin typeface="Times New Roman"/>
                <a:cs typeface="Times New Roman"/>
              </a:rPr>
              <a:t>T</a:t>
            </a:r>
            <a:r>
              <a:rPr sz="2600" b="1" spc="-70" dirty="0">
                <a:latin typeface="Times New Roman"/>
                <a:cs typeface="Times New Roman"/>
              </a:rPr>
              <a:t> </a:t>
            </a:r>
            <a:r>
              <a:rPr sz="2600" b="1" spc="45" dirty="0">
                <a:latin typeface="Times New Roman"/>
                <a:cs typeface="Times New Roman"/>
              </a:rPr>
              <a:t>net</a:t>
            </a:r>
            <a:r>
              <a:rPr sz="2600" b="1" spc="5" dirty="0">
                <a:latin typeface="Times New Roman"/>
                <a:cs typeface="Times New Roman"/>
              </a:rPr>
              <a:t>w</a:t>
            </a:r>
            <a:r>
              <a:rPr sz="2600" b="1" spc="-10" dirty="0">
                <a:latin typeface="Times New Roman"/>
                <a:cs typeface="Times New Roman"/>
              </a:rPr>
              <a:t>orks</a:t>
            </a:r>
            <a:endParaRPr sz="2600">
              <a:latin typeface="Times New Roman"/>
              <a:cs typeface="Times New Roman"/>
            </a:endParaRPr>
          </a:p>
          <a:p>
            <a:pPr marL="360045" indent="-347980">
              <a:lnSpc>
                <a:spcPct val="100000"/>
              </a:lnSpc>
              <a:spcBef>
                <a:spcPts val="600"/>
              </a:spcBef>
              <a:buClr>
                <a:srgbClr val="D24717"/>
              </a:buClr>
              <a:buSzPct val="84615"/>
              <a:buFont typeface="Segoe UI Symbol"/>
              <a:buChar char="⚫"/>
              <a:tabLst>
                <a:tab pos="360045" algn="l"/>
                <a:tab pos="360680" algn="l"/>
              </a:tabLst>
            </a:pPr>
            <a:r>
              <a:rPr sz="2600" spc="-105" dirty="0">
                <a:latin typeface="Times New Roman"/>
                <a:cs typeface="Times New Roman"/>
              </a:rPr>
              <a:t>traf</a:t>
            </a:r>
            <a:r>
              <a:rPr sz="2600" spc="-114" dirty="0">
                <a:latin typeface="Times New Roman"/>
                <a:cs typeface="Times New Roman"/>
              </a:rPr>
              <a:t>f</a:t>
            </a:r>
            <a:r>
              <a:rPr sz="2600" spc="-140" dirty="0">
                <a:latin typeface="Times New Roman"/>
                <a:cs typeface="Times New Roman"/>
              </a:rPr>
              <a:t>ic</a:t>
            </a:r>
            <a:r>
              <a:rPr sz="2600" spc="-60" dirty="0">
                <a:latin typeface="Times New Roman"/>
                <a:cs typeface="Times New Roman"/>
              </a:rPr>
              <a:t> </a:t>
            </a:r>
            <a:r>
              <a:rPr sz="2600" spc="-40" dirty="0">
                <a:latin typeface="Times New Roman"/>
                <a:cs typeface="Times New Roman"/>
              </a:rPr>
              <a:t>tr</a:t>
            </a:r>
            <a:r>
              <a:rPr sz="2600" spc="-140" dirty="0">
                <a:latin typeface="Times New Roman"/>
                <a:cs typeface="Times New Roman"/>
              </a:rPr>
              <a:t>a</a:t>
            </a:r>
            <a:r>
              <a:rPr sz="2600" spc="-270" dirty="0">
                <a:latin typeface="Times New Roman"/>
                <a:cs typeface="Times New Roman"/>
              </a:rPr>
              <a:t>v</a:t>
            </a:r>
            <a:r>
              <a:rPr sz="2600" spc="-40" dirty="0">
                <a:latin typeface="Times New Roman"/>
                <a:cs typeface="Times New Roman"/>
              </a:rPr>
              <a:t>e</a:t>
            </a:r>
            <a:r>
              <a:rPr sz="2600" spc="20" dirty="0">
                <a:latin typeface="Times New Roman"/>
                <a:cs typeface="Times New Roman"/>
              </a:rPr>
              <a:t>r</a:t>
            </a:r>
            <a:r>
              <a:rPr sz="2600" spc="-150" dirty="0">
                <a:latin typeface="Times New Roman"/>
                <a:cs typeface="Times New Roman"/>
              </a:rPr>
              <a:t>se</a:t>
            </a:r>
            <a:r>
              <a:rPr sz="2600" spc="-65" dirty="0">
                <a:latin typeface="Times New Roman"/>
                <a:cs typeface="Times New Roman"/>
              </a:rPr>
              <a:t> </a:t>
            </a:r>
            <a:r>
              <a:rPr sz="2600" spc="-204" dirty="0">
                <a:latin typeface="Times New Roman"/>
                <a:cs typeface="Times New Roman"/>
              </a:rPr>
              <a:t>f</a:t>
            </a:r>
            <a:r>
              <a:rPr sz="2600" spc="-95" dirty="0">
                <a:latin typeface="Times New Roman"/>
                <a:cs typeface="Times New Roman"/>
              </a:rPr>
              <a:t>ar</a:t>
            </a:r>
            <a:endParaRPr sz="2600">
              <a:latin typeface="Times New Roman"/>
              <a:cs typeface="Times New Roman"/>
            </a:endParaRPr>
          </a:p>
          <a:p>
            <a:pPr marL="285115" marR="321945" indent="-273050">
              <a:lnSpc>
                <a:spcPct val="100000"/>
              </a:lnSpc>
              <a:spcBef>
                <a:spcPts val="600"/>
              </a:spcBef>
              <a:buClr>
                <a:srgbClr val="D24717"/>
              </a:buClr>
              <a:buSzPct val="84615"/>
              <a:buFont typeface="Segoe UI Symbol"/>
              <a:buChar char="⚫"/>
              <a:tabLst>
                <a:tab pos="285750" algn="l"/>
              </a:tabLst>
            </a:pPr>
            <a:r>
              <a:rPr sz="2600" spc="-160" dirty="0">
                <a:latin typeface="Times New Roman"/>
                <a:cs typeface="Times New Roman"/>
              </a:rPr>
              <a:t>They</a:t>
            </a:r>
            <a:r>
              <a:rPr sz="2600" spc="-80" dirty="0">
                <a:latin typeface="Times New Roman"/>
                <a:cs typeface="Times New Roman"/>
              </a:rPr>
              <a:t> </a:t>
            </a:r>
            <a:r>
              <a:rPr sz="2600" spc="-110" dirty="0">
                <a:latin typeface="Times New Roman"/>
                <a:cs typeface="Times New Roman"/>
              </a:rPr>
              <a:t>frequently</a:t>
            </a:r>
            <a:r>
              <a:rPr sz="2600" spc="-65" dirty="0">
                <a:latin typeface="Times New Roman"/>
                <a:cs typeface="Times New Roman"/>
              </a:rPr>
              <a:t> </a:t>
            </a:r>
            <a:r>
              <a:rPr sz="2600" spc="-105" dirty="0">
                <a:latin typeface="Times New Roman"/>
                <a:cs typeface="Times New Roman"/>
              </a:rPr>
              <a:t>traverse</a:t>
            </a:r>
            <a:r>
              <a:rPr sz="2600" spc="-6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95" dirty="0">
                <a:latin typeface="Times New Roman"/>
                <a:cs typeface="Times New Roman"/>
              </a:rPr>
              <a:t>network</a:t>
            </a:r>
            <a:r>
              <a:rPr sz="2600" spc="-70" dirty="0">
                <a:latin typeface="Times New Roman"/>
                <a:cs typeface="Times New Roman"/>
              </a:rPr>
              <a:t> </a:t>
            </a:r>
            <a:r>
              <a:rPr sz="2600" spc="-105" dirty="0">
                <a:latin typeface="Times New Roman"/>
                <a:cs typeface="Times New Roman"/>
              </a:rPr>
              <a:t>through</a:t>
            </a:r>
            <a:r>
              <a:rPr sz="2600" spc="-65" dirty="0">
                <a:latin typeface="Times New Roman"/>
                <a:cs typeface="Times New Roman"/>
              </a:rPr>
              <a:t> </a:t>
            </a:r>
            <a:r>
              <a:rPr sz="2600" spc="-150" dirty="0">
                <a:latin typeface="Times New Roman"/>
                <a:cs typeface="Times New Roman"/>
              </a:rPr>
              <a:t>layers</a:t>
            </a:r>
            <a:r>
              <a:rPr sz="2600" spc="-60" dirty="0">
                <a:latin typeface="Times New Roman"/>
                <a:cs typeface="Times New Roman"/>
              </a:rPr>
              <a:t> </a:t>
            </a:r>
            <a:r>
              <a:rPr sz="2600" spc="-150" dirty="0">
                <a:latin typeface="Times New Roman"/>
                <a:cs typeface="Times New Roman"/>
              </a:rPr>
              <a:t>of </a:t>
            </a:r>
            <a:r>
              <a:rPr sz="2600" spc="-145" dirty="0">
                <a:latin typeface="Times New Roman"/>
                <a:cs typeface="Times New Roman"/>
              </a:rPr>
              <a:t> </a:t>
            </a:r>
            <a:r>
              <a:rPr sz="2600" spc="-135" dirty="0">
                <a:latin typeface="Times New Roman"/>
                <a:cs typeface="Times New Roman"/>
              </a:rPr>
              <a:t>switches </a:t>
            </a:r>
            <a:r>
              <a:rPr sz="2600" spc="-145" dirty="0">
                <a:latin typeface="Times New Roman"/>
                <a:cs typeface="Times New Roman"/>
              </a:rPr>
              <a:t>and </a:t>
            </a:r>
            <a:r>
              <a:rPr sz="2600" spc="-140" dirty="0">
                <a:latin typeface="Times New Roman"/>
                <a:cs typeface="Times New Roman"/>
              </a:rPr>
              <a:t>eventually </a:t>
            </a:r>
            <a:r>
              <a:rPr sz="2600" spc="-170" dirty="0">
                <a:latin typeface="Times New Roman"/>
                <a:cs typeface="Times New Roman"/>
              </a:rPr>
              <a:t>make </a:t>
            </a:r>
            <a:r>
              <a:rPr sz="2600" spc="-65" dirty="0">
                <a:latin typeface="Times New Roman"/>
                <a:cs typeface="Times New Roman"/>
              </a:rPr>
              <a:t>their </a:t>
            </a:r>
            <a:r>
              <a:rPr sz="2600" spc="-229" dirty="0">
                <a:latin typeface="Times New Roman"/>
                <a:cs typeface="Times New Roman"/>
              </a:rPr>
              <a:t>way</a:t>
            </a:r>
            <a:r>
              <a:rPr sz="2600" spc="-225" dirty="0">
                <a:latin typeface="Times New Roman"/>
                <a:cs typeface="Times New Roman"/>
              </a:rPr>
              <a:t> </a:t>
            </a:r>
            <a:r>
              <a:rPr sz="2600" spc="-40" dirty="0">
                <a:latin typeface="Times New Roman"/>
                <a:cs typeface="Times New Roman"/>
              </a:rPr>
              <a:t>to </a:t>
            </a:r>
            <a:r>
              <a:rPr sz="2600" spc="-204" dirty="0">
                <a:latin typeface="Times New Roman"/>
                <a:cs typeface="Times New Roman"/>
              </a:rPr>
              <a:t>a</a:t>
            </a:r>
            <a:r>
              <a:rPr sz="2600" spc="-200" dirty="0">
                <a:latin typeface="Times New Roman"/>
                <a:cs typeface="Times New Roman"/>
              </a:rPr>
              <a:t> </a:t>
            </a:r>
            <a:r>
              <a:rPr sz="2600" spc="-90" dirty="0">
                <a:latin typeface="Times New Roman"/>
                <a:cs typeface="Times New Roman"/>
              </a:rPr>
              <a:t>set </a:t>
            </a:r>
            <a:r>
              <a:rPr sz="2600" spc="-150" dirty="0">
                <a:latin typeface="Times New Roman"/>
                <a:cs typeface="Times New Roman"/>
              </a:rPr>
              <a:t>of </a:t>
            </a:r>
            <a:r>
              <a:rPr sz="2600" spc="-140" dirty="0">
                <a:latin typeface="Times New Roman"/>
                <a:cs typeface="Times New Roman"/>
              </a:rPr>
              <a:t>local </a:t>
            </a:r>
            <a:r>
              <a:rPr sz="2600" spc="-40" dirty="0">
                <a:latin typeface="Times New Roman"/>
                <a:cs typeface="Times New Roman"/>
              </a:rPr>
              <a:t>or </a:t>
            </a:r>
            <a:r>
              <a:rPr sz="2600" spc="-635" dirty="0">
                <a:latin typeface="Times New Roman"/>
                <a:cs typeface="Times New Roman"/>
              </a:rPr>
              <a:t> </a:t>
            </a:r>
            <a:r>
              <a:rPr sz="2600" spc="-70" dirty="0">
                <a:latin typeface="Times New Roman"/>
                <a:cs typeface="Times New Roman"/>
              </a:rPr>
              <a:t>remote</a:t>
            </a:r>
            <a:r>
              <a:rPr sz="2600" spc="-65" dirty="0">
                <a:latin typeface="Times New Roman"/>
                <a:cs typeface="Times New Roman"/>
              </a:rPr>
              <a:t> </a:t>
            </a:r>
            <a:r>
              <a:rPr sz="2600" spc="-70" dirty="0">
                <a:latin typeface="Times New Roman"/>
                <a:cs typeface="Times New Roman"/>
              </a:rPr>
              <a:t>servers,</a:t>
            </a:r>
            <a:r>
              <a:rPr sz="2600" spc="-190" dirty="0">
                <a:latin typeface="Times New Roman"/>
                <a:cs typeface="Times New Roman"/>
              </a:rPr>
              <a:t> </a:t>
            </a:r>
            <a:r>
              <a:rPr sz="2600" spc="-140" dirty="0">
                <a:latin typeface="Times New Roman"/>
                <a:cs typeface="Times New Roman"/>
              </a:rPr>
              <a:t>which</a:t>
            </a:r>
            <a:r>
              <a:rPr sz="2600" spc="-65" dirty="0">
                <a:latin typeface="Times New Roman"/>
                <a:cs typeface="Times New Roman"/>
              </a:rPr>
              <a:t> </a:t>
            </a:r>
            <a:r>
              <a:rPr sz="2600" spc="-120" dirty="0">
                <a:latin typeface="Times New Roman"/>
                <a:cs typeface="Times New Roman"/>
              </a:rPr>
              <a:t>they</a:t>
            </a:r>
            <a:r>
              <a:rPr sz="2600" spc="-65" dirty="0">
                <a:latin typeface="Times New Roman"/>
                <a:cs typeface="Times New Roman"/>
              </a:rPr>
              <a:t> </a:t>
            </a:r>
            <a:r>
              <a:rPr sz="2600" spc="-229" dirty="0">
                <a:latin typeface="Times New Roman"/>
                <a:cs typeface="Times New Roman"/>
              </a:rPr>
              <a:t>may</a:t>
            </a:r>
            <a:r>
              <a:rPr sz="2600" spc="-50" dirty="0">
                <a:latin typeface="Times New Roman"/>
                <a:cs typeface="Times New Roman"/>
              </a:rPr>
              <a:t> </a:t>
            </a:r>
            <a:r>
              <a:rPr sz="2600" spc="-105" dirty="0">
                <a:latin typeface="Times New Roman"/>
                <a:cs typeface="Times New Roman"/>
              </a:rPr>
              <a:t>connect</a:t>
            </a:r>
            <a:r>
              <a:rPr sz="2600" spc="-65" dirty="0">
                <a:latin typeface="Times New Roman"/>
                <a:cs typeface="Times New Roman"/>
              </a:rPr>
              <a:t> </a:t>
            </a:r>
            <a:r>
              <a:rPr sz="2600" spc="-40" dirty="0">
                <a:latin typeface="Times New Roman"/>
                <a:cs typeface="Times New Roman"/>
              </a:rPr>
              <a:t>to</a:t>
            </a:r>
            <a:r>
              <a:rPr sz="2600" spc="-60" dirty="0">
                <a:latin typeface="Times New Roman"/>
                <a:cs typeface="Times New Roman"/>
              </a:rPr>
              <a:t> </a:t>
            </a:r>
            <a:r>
              <a:rPr sz="2600" spc="-105" dirty="0">
                <a:latin typeface="Times New Roman"/>
                <a:cs typeface="Times New Roman"/>
              </a:rPr>
              <a:t>directly</a:t>
            </a:r>
            <a:endParaRPr sz="2600">
              <a:latin typeface="Times New Roman"/>
              <a:cs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369245"/>
            <a:ext cx="7593330" cy="4707057"/>
          </a:xfrm>
          <a:prstGeom prst="rect">
            <a:avLst/>
          </a:prstGeom>
        </p:spPr>
        <p:txBody>
          <a:bodyPr vert="horz" wrap="square" lIns="0" tIns="48894" rIns="0" bIns="0" rtlCol="0">
            <a:spAutoFit/>
          </a:bodyPr>
          <a:lstStyle/>
          <a:p>
            <a:pPr marL="286385" indent="-274320">
              <a:lnSpc>
                <a:spcPct val="100000"/>
              </a:lnSpc>
              <a:spcBef>
                <a:spcPts val="384"/>
              </a:spcBef>
              <a:buClr>
                <a:srgbClr val="D24717"/>
              </a:buClr>
              <a:buSzPct val="84615"/>
              <a:buFont typeface="Segoe UI Symbol"/>
              <a:buChar char="⚫"/>
              <a:tabLst>
                <a:tab pos="287020" algn="l"/>
              </a:tabLst>
            </a:pPr>
            <a:r>
              <a:rPr sz="2600" b="1" spc="-204" dirty="0">
                <a:latin typeface="Times New Roman"/>
                <a:cs typeface="Times New Roman"/>
              </a:rPr>
              <a:t>O</a:t>
            </a:r>
            <a:r>
              <a:rPr sz="2600" b="1" spc="-270" dirty="0">
                <a:latin typeface="Times New Roman"/>
                <a:cs typeface="Times New Roman"/>
              </a:rPr>
              <a:t>T</a:t>
            </a:r>
            <a:r>
              <a:rPr sz="2600" b="1" spc="-65" dirty="0">
                <a:latin typeface="Times New Roman"/>
                <a:cs typeface="Times New Roman"/>
              </a:rPr>
              <a:t> </a:t>
            </a:r>
            <a:r>
              <a:rPr sz="2600" b="1" spc="45" dirty="0">
                <a:latin typeface="Times New Roman"/>
                <a:cs typeface="Times New Roman"/>
              </a:rPr>
              <a:t>net</a:t>
            </a:r>
            <a:r>
              <a:rPr sz="2600" b="1" spc="5" dirty="0">
                <a:latin typeface="Times New Roman"/>
                <a:cs typeface="Times New Roman"/>
              </a:rPr>
              <a:t>w</a:t>
            </a:r>
            <a:r>
              <a:rPr sz="2600" b="1" spc="-10" dirty="0">
                <a:latin typeface="Times New Roman"/>
                <a:cs typeface="Times New Roman"/>
              </a:rPr>
              <a:t>orks</a:t>
            </a:r>
            <a:endParaRPr sz="2600" dirty="0">
              <a:latin typeface="Times New Roman"/>
              <a:cs typeface="Times New Roman"/>
            </a:endParaRPr>
          </a:p>
          <a:p>
            <a:pPr marL="286385" marR="367030" indent="-274320">
              <a:lnSpc>
                <a:spcPts val="2810"/>
              </a:lnSpc>
              <a:spcBef>
                <a:spcPts val="640"/>
              </a:spcBef>
              <a:buClr>
                <a:srgbClr val="D24717"/>
              </a:buClr>
              <a:buSzPct val="84615"/>
              <a:buFont typeface="Segoe UI Symbol"/>
              <a:buChar char="⚫"/>
              <a:tabLst>
                <a:tab pos="287020" algn="l"/>
              </a:tabLst>
            </a:pPr>
            <a:r>
              <a:rPr sz="2600" spc="-310" dirty="0">
                <a:latin typeface="Times New Roman"/>
                <a:cs typeface="Times New Roman"/>
              </a:rPr>
              <a:t>By</a:t>
            </a:r>
            <a:r>
              <a:rPr sz="2600" spc="-305" dirty="0">
                <a:latin typeface="Times New Roman"/>
                <a:cs typeface="Times New Roman"/>
              </a:rPr>
              <a:t> </a:t>
            </a:r>
            <a:r>
              <a:rPr sz="2600" spc="-105" dirty="0">
                <a:latin typeface="Times New Roman"/>
                <a:cs typeface="Times New Roman"/>
              </a:rPr>
              <a:t>comparison, </a:t>
            </a:r>
            <a:r>
              <a:rPr sz="2600" spc="-120" dirty="0">
                <a:latin typeface="Times New Roman"/>
                <a:cs typeface="Times New Roman"/>
              </a:rPr>
              <a:t>in </a:t>
            </a:r>
            <a:r>
              <a:rPr sz="2600" spc="-160" dirty="0">
                <a:latin typeface="Times New Roman"/>
                <a:cs typeface="Times New Roman"/>
              </a:rPr>
              <a:t>an </a:t>
            </a:r>
            <a:r>
              <a:rPr sz="2600" spc="-100" dirty="0">
                <a:latin typeface="Times New Roman"/>
                <a:cs typeface="Times New Roman"/>
              </a:rPr>
              <a:t>OT </a:t>
            </a:r>
            <a:r>
              <a:rPr sz="2600" spc="-105" dirty="0">
                <a:latin typeface="Times New Roman"/>
                <a:cs typeface="Times New Roman"/>
              </a:rPr>
              <a:t>environment </a:t>
            </a:r>
            <a:r>
              <a:rPr sz="2600" spc="-165" dirty="0">
                <a:latin typeface="Times New Roman"/>
                <a:cs typeface="Times New Roman"/>
              </a:rPr>
              <a:t>(Levels </a:t>
            </a:r>
            <a:r>
              <a:rPr sz="2600" spc="-30" dirty="0">
                <a:latin typeface="Times New Roman"/>
                <a:cs typeface="Times New Roman"/>
              </a:rPr>
              <a:t>0–3), </a:t>
            </a:r>
            <a:r>
              <a:rPr sz="2600" spc="-65" dirty="0">
                <a:latin typeface="Times New Roman"/>
                <a:cs typeface="Times New Roman"/>
              </a:rPr>
              <a:t>there </a:t>
            </a:r>
            <a:r>
              <a:rPr sz="2600" spc="-635" dirty="0">
                <a:latin typeface="Times New Roman"/>
                <a:cs typeface="Times New Roman"/>
              </a:rPr>
              <a:t> </a:t>
            </a:r>
            <a:r>
              <a:rPr sz="2600" spc="-100" dirty="0">
                <a:latin typeface="Times New Roman"/>
                <a:cs typeface="Times New Roman"/>
              </a:rPr>
              <a:t>are</a:t>
            </a:r>
            <a:r>
              <a:rPr sz="2600" spc="-75" dirty="0">
                <a:latin typeface="Times New Roman"/>
                <a:cs typeface="Times New Roman"/>
              </a:rPr>
              <a:t> </a:t>
            </a:r>
            <a:r>
              <a:rPr sz="2600" spc="-145" dirty="0">
                <a:latin typeface="Times New Roman"/>
                <a:cs typeface="Times New Roman"/>
              </a:rPr>
              <a:t>typically</a:t>
            </a:r>
            <a:r>
              <a:rPr sz="2600" spc="-40" dirty="0">
                <a:latin typeface="Times New Roman"/>
                <a:cs typeface="Times New Roman"/>
              </a:rPr>
              <a:t> </a:t>
            </a:r>
            <a:r>
              <a:rPr sz="2600" spc="-105" dirty="0">
                <a:latin typeface="Times New Roman"/>
                <a:cs typeface="Times New Roman"/>
              </a:rPr>
              <a:t>two</a:t>
            </a:r>
            <a:r>
              <a:rPr sz="2600" spc="-65" dirty="0">
                <a:latin typeface="Times New Roman"/>
                <a:cs typeface="Times New Roman"/>
              </a:rPr>
              <a:t> </a:t>
            </a:r>
            <a:r>
              <a:rPr sz="2600" spc="-120" dirty="0">
                <a:latin typeface="Times New Roman"/>
                <a:cs typeface="Times New Roman"/>
              </a:rPr>
              <a:t>types</a:t>
            </a:r>
            <a:r>
              <a:rPr sz="2600" spc="-65" dirty="0">
                <a:latin typeface="Times New Roman"/>
                <a:cs typeface="Times New Roman"/>
              </a:rPr>
              <a:t> </a:t>
            </a:r>
            <a:r>
              <a:rPr sz="2600" spc="-150" dirty="0">
                <a:latin typeface="Times New Roman"/>
                <a:cs typeface="Times New Roman"/>
              </a:rPr>
              <a:t>of</a:t>
            </a:r>
            <a:r>
              <a:rPr sz="2600" spc="-70" dirty="0">
                <a:latin typeface="Times New Roman"/>
                <a:cs typeface="Times New Roman"/>
              </a:rPr>
              <a:t> </a:t>
            </a:r>
            <a:r>
              <a:rPr sz="2600" spc="-105" dirty="0">
                <a:latin typeface="Times New Roman"/>
                <a:cs typeface="Times New Roman"/>
              </a:rPr>
              <a:t>operational</a:t>
            </a:r>
            <a:r>
              <a:rPr sz="2600" spc="-70" dirty="0">
                <a:latin typeface="Times New Roman"/>
                <a:cs typeface="Times New Roman"/>
              </a:rPr>
              <a:t> </a:t>
            </a:r>
            <a:r>
              <a:rPr sz="2600" spc="-95" dirty="0">
                <a:latin typeface="Times New Roman"/>
                <a:cs typeface="Times New Roman"/>
              </a:rPr>
              <a:t>traffic.</a:t>
            </a:r>
            <a:endParaRPr sz="2600" dirty="0">
              <a:latin typeface="Times New Roman"/>
              <a:cs typeface="Times New Roman"/>
            </a:endParaRPr>
          </a:p>
          <a:p>
            <a:pPr marL="286385" marR="653415" indent="-274320">
              <a:lnSpc>
                <a:spcPts val="2810"/>
              </a:lnSpc>
              <a:spcBef>
                <a:spcPts val="595"/>
              </a:spcBef>
              <a:buClr>
                <a:srgbClr val="D24717"/>
              </a:buClr>
              <a:buSzPct val="84615"/>
              <a:buFont typeface="Segoe UI Symbol"/>
              <a:buChar char="⚫"/>
              <a:tabLst>
                <a:tab pos="287020" algn="l"/>
              </a:tabLst>
            </a:pPr>
            <a:r>
              <a:rPr sz="2600" spc="-130" dirty="0">
                <a:latin typeface="Times New Roman"/>
                <a:cs typeface="Times New Roman"/>
              </a:rPr>
              <a:t>The</a:t>
            </a:r>
            <a:r>
              <a:rPr sz="2600" spc="-80" dirty="0">
                <a:latin typeface="Times New Roman"/>
                <a:cs typeface="Times New Roman"/>
              </a:rPr>
              <a:t> first</a:t>
            </a:r>
            <a:r>
              <a:rPr sz="2600" spc="-5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b="1" spc="-140" dirty="0">
                <a:latin typeface="Times New Roman"/>
                <a:cs typeface="Times New Roman"/>
              </a:rPr>
              <a:t>local</a:t>
            </a:r>
            <a:r>
              <a:rPr sz="2600" b="1" spc="-65" dirty="0">
                <a:latin typeface="Times New Roman"/>
                <a:cs typeface="Times New Roman"/>
              </a:rPr>
              <a:t> </a:t>
            </a:r>
            <a:r>
              <a:rPr sz="2600" b="1" spc="-120" dirty="0">
                <a:latin typeface="Times New Roman"/>
                <a:cs typeface="Times New Roman"/>
              </a:rPr>
              <a:t>traffic</a:t>
            </a:r>
            <a:r>
              <a:rPr sz="2600" b="1" spc="-40" dirty="0">
                <a:latin typeface="Times New Roman"/>
                <a:cs typeface="Times New Roman"/>
              </a:rPr>
              <a:t> </a:t>
            </a:r>
            <a:r>
              <a:rPr sz="2600" spc="-85" dirty="0">
                <a:latin typeface="Times New Roman"/>
                <a:cs typeface="Times New Roman"/>
              </a:rPr>
              <a:t>that</a:t>
            </a:r>
            <a:r>
              <a:rPr sz="2600" spc="-60" dirty="0">
                <a:latin typeface="Times New Roman"/>
                <a:cs typeface="Times New Roman"/>
              </a:rPr>
              <a:t> </a:t>
            </a:r>
            <a:r>
              <a:rPr sz="2600" spc="-225" dirty="0">
                <a:latin typeface="Times New Roman"/>
                <a:cs typeface="Times New Roman"/>
              </a:rPr>
              <a:t>may</a:t>
            </a:r>
            <a:r>
              <a:rPr sz="2600" spc="-55" dirty="0">
                <a:latin typeface="Times New Roman"/>
                <a:cs typeface="Times New Roman"/>
              </a:rPr>
              <a:t> </a:t>
            </a:r>
            <a:r>
              <a:rPr sz="2600" spc="-120" dirty="0">
                <a:latin typeface="Times New Roman"/>
                <a:cs typeface="Times New Roman"/>
              </a:rPr>
              <a:t>be</a:t>
            </a:r>
            <a:r>
              <a:rPr sz="2600" spc="-75" dirty="0">
                <a:latin typeface="Times New Roman"/>
                <a:cs typeface="Times New Roman"/>
              </a:rPr>
              <a:t> </a:t>
            </a:r>
            <a:r>
              <a:rPr sz="2600" spc="-114" dirty="0">
                <a:latin typeface="Times New Roman"/>
                <a:cs typeface="Times New Roman"/>
              </a:rPr>
              <a:t>contained</a:t>
            </a:r>
            <a:r>
              <a:rPr sz="2600" spc="-65" dirty="0">
                <a:latin typeface="Times New Roman"/>
                <a:cs typeface="Times New Roman"/>
              </a:rPr>
              <a:t> </a:t>
            </a:r>
            <a:r>
              <a:rPr sz="2600" spc="-105" dirty="0">
                <a:latin typeface="Times New Roman"/>
                <a:cs typeface="Times New Roman"/>
              </a:rPr>
              <a:t>within</a:t>
            </a:r>
            <a:r>
              <a:rPr sz="2600" spc="-60" dirty="0">
                <a:latin typeface="Times New Roman"/>
                <a:cs typeface="Times New Roman"/>
              </a:rPr>
              <a:t> </a:t>
            </a:r>
            <a:r>
              <a:rPr sz="2600" spc="-204" dirty="0">
                <a:latin typeface="Times New Roman"/>
                <a:cs typeface="Times New Roman"/>
              </a:rPr>
              <a:t>a </a:t>
            </a:r>
            <a:r>
              <a:rPr sz="2600" spc="-200" dirty="0">
                <a:latin typeface="Times New Roman"/>
                <a:cs typeface="Times New Roman"/>
              </a:rPr>
              <a:t> </a:t>
            </a:r>
            <a:r>
              <a:rPr sz="2600" spc="-150" dirty="0">
                <a:latin typeface="Times New Roman"/>
                <a:cs typeface="Times New Roman"/>
              </a:rPr>
              <a:t>specific</a:t>
            </a:r>
            <a:r>
              <a:rPr sz="2600" spc="-60" dirty="0">
                <a:latin typeface="Times New Roman"/>
                <a:cs typeface="Times New Roman"/>
              </a:rPr>
              <a:t> </a:t>
            </a:r>
            <a:r>
              <a:rPr sz="2600" spc="-165" dirty="0">
                <a:latin typeface="Times New Roman"/>
                <a:cs typeface="Times New Roman"/>
              </a:rPr>
              <a:t>package</a:t>
            </a:r>
            <a:r>
              <a:rPr sz="2600" spc="-50" dirty="0">
                <a:latin typeface="Times New Roman"/>
                <a:cs typeface="Times New Roman"/>
              </a:rPr>
              <a:t> </a:t>
            </a:r>
            <a:r>
              <a:rPr sz="2600" spc="-40" dirty="0">
                <a:latin typeface="Times New Roman"/>
                <a:cs typeface="Times New Roman"/>
              </a:rPr>
              <a:t>or</a:t>
            </a:r>
            <a:r>
              <a:rPr sz="2600" spc="-60" dirty="0">
                <a:latin typeface="Times New Roman"/>
                <a:cs typeface="Times New Roman"/>
              </a:rPr>
              <a:t> </a:t>
            </a:r>
            <a:r>
              <a:rPr sz="2600" spc="-130" dirty="0">
                <a:latin typeface="Times New Roman"/>
                <a:cs typeface="Times New Roman"/>
              </a:rPr>
              <a:t>area</a:t>
            </a:r>
            <a:r>
              <a:rPr sz="2600" spc="-75" dirty="0">
                <a:latin typeface="Times New Roman"/>
                <a:cs typeface="Times New Roman"/>
              </a:rPr>
              <a:t> </a:t>
            </a:r>
            <a:r>
              <a:rPr sz="2600" spc="-35" dirty="0">
                <a:latin typeface="Times New Roman"/>
                <a:cs typeface="Times New Roman"/>
              </a:rPr>
              <a:t>to</a:t>
            </a:r>
            <a:r>
              <a:rPr sz="2600" spc="-60" dirty="0">
                <a:latin typeface="Times New Roman"/>
                <a:cs typeface="Times New Roman"/>
              </a:rPr>
              <a:t> </a:t>
            </a:r>
            <a:r>
              <a:rPr sz="2600" spc="-120" dirty="0">
                <a:latin typeface="Times New Roman"/>
                <a:cs typeface="Times New Roman"/>
              </a:rPr>
              <a:t>provide</a:t>
            </a:r>
            <a:r>
              <a:rPr sz="2600" spc="-75" dirty="0">
                <a:latin typeface="Times New Roman"/>
                <a:cs typeface="Times New Roman"/>
              </a:rPr>
              <a:t> </a:t>
            </a:r>
            <a:r>
              <a:rPr sz="2600" spc="-140" dirty="0">
                <a:latin typeface="Times New Roman"/>
                <a:cs typeface="Times New Roman"/>
              </a:rPr>
              <a:t>local</a:t>
            </a:r>
            <a:r>
              <a:rPr sz="2600" spc="-55" dirty="0">
                <a:latin typeface="Times New Roman"/>
                <a:cs typeface="Times New Roman"/>
              </a:rPr>
              <a:t> </a:t>
            </a:r>
            <a:r>
              <a:rPr sz="2600" spc="-100" dirty="0">
                <a:latin typeface="Times New Roman"/>
                <a:cs typeface="Times New Roman"/>
              </a:rPr>
              <a:t>monitoring</a:t>
            </a:r>
            <a:r>
              <a:rPr sz="2600" spc="-60" dirty="0">
                <a:latin typeface="Times New Roman"/>
                <a:cs typeface="Times New Roman"/>
              </a:rPr>
              <a:t> </a:t>
            </a:r>
            <a:r>
              <a:rPr sz="2600" spc="-145" dirty="0">
                <a:latin typeface="Times New Roman"/>
                <a:cs typeface="Times New Roman"/>
              </a:rPr>
              <a:t>and </a:t>
            </a:r>
            <a:r>
              <a:rPr sz="2600" spc="-635" dirty="0">
                <a:latin typeface="Times New Roman"/>
                <a:cs typeface="Times New Roman"/>
              </a:rPr>
              <a:t> </a:t>
            </a:r>
            <a:r>
              <a:rPr sz="2600" spc="-155" dirty="0">
                <a:latin typeface="Times New Roman"/>
                <a:cs typeface="Times New Roman"/>
              </a:rPr>
              <a:t>c</a:t>
            </a:r>
            <a:r>
              <a:rPr sz="2600" spc="-110" dirty="0">
                <a:latin typeface="Times New Roman"/>
                <a:cs typeface="Times New Roman"/>
              </a:rPr>
              <a:t>l</a:t>
            </a:r>
            <a:r>
              <a:rPr sz="2600" spc="-125" dirty="0">
                <a:latin typeface="Times New Roman"/>
                <a:cs typeface="Times New Roman"/>
              </a:rPr>
              <a:t>ose</a:t>
            </a:r>
            <a:r>
              <a:rPr sz="2600" spc="-160" dirty="0">
                <a:latin typeface="Times New Roman"/>
                <a:cs typeface="Times New Roman"/>
              </a:rPr>
              <a:t>d</a:t>
            </a:r>
            <a:r>
              <a:rPr sz="2600" spc="-50" dirty="0">
                <a:latin typeface="Times New Roman"/>
                <a:cs typeface="Times New Roman"/>
              </a:rPr>
              <a:t>-</a:t>
            </a:r>
            <a:r>
              <a:rPr sz="2600" spc="-100" dirty="0">
                <a:latin typeface="Times New Roman"/>
                <a:cs typeface="Times New Roman"/>
              </a:rPr>
              <a:t>lo</a:t>
            </a:r>
            <a:r>
              <a:rPr sz="2600" spc="-140" dirty="0">
                <a:latin typeface="Times New Roman"/>
                <a:cs typeface="Times New Roman"/>
              </a:rPr>
              <a:t>o</a:t>
            </a:r>
            <a:r>
              <a:rPr sz="2600" spc="-110" dirty="0">
                <a:latin typeface="Times New Roman"/>
                <a:cs typeface="Times New Roman"/>
              </a:rPr>
              <a:t>p</a:t>
            </a:r>
            <a:r>
              <a:rPr sz="2600" spc="-80" dirty="0">
                <a:latin typeface="Times New Roman"/>
                <a:cs typeface="Times New Roman"/>
              </a:rPr>
              <a:t> </a:t>
            </a:r>
            <a:r>
              <a:rPr sz="2600" spc="-125" dirty="0">
                <a:latin typeface="Times New Roman"/>
                <a:cs typeface="Times New Roman"/>
              </a:rPr>
              <a:t>c</a:t>
            </a:r>
            <a:r>
              <a:rPr sz="2600" spc="-155" dirty="0">
                <a:latin typeface="Times New Roman"/>
                <a:cs typeface="Times New Roman"/>
              </a:rPr>
              <a:t>o</a:t>
            </a:r>
            <a:r>
              <a:rPr sz="2600" spc="-45" dirty="0">
                <a:latin typeface="Times New Roman"/>
                <a:cs typeface="Times New Roman"/>
              </a:rPr>
              <a:t>n</a:t>
            </a:r>
            <a:r>
              <a:rPr sz="2600" spc="-40" dirty="0">
                <a:latin typeface="Times New Roman"/>
                <a:cs typeface="Times New Roman"/>
              </a:rPr>
              <a:t>t</a:t>
            </a:r>
            <a:r>
              <a:rPr sz="2600" spc="5" dirty="0">
                <a:latin typeface="Times New Roman"/>
                <a:cs typeface="Times New Roman"/>
              </a:rPr>
              <a:t>r</a:t>
            </a:r>
            <a:r>
              <a:rPr sz="2600" spc="-35" dirty="0">
                <a:latin typeface="Times New Roman"/>
                <a:cs typeface="Times New Roman"/>
              </a:rPr>
              <a:t>ol.</a:t>
            </a:r>
            <a:endParaRPr sz="2600" dirty="0">
              <a:latin typeface="Times New Roman"/>
              <a:cs typeface="Times New Roman"/>
            </a:endParaRPr>
          </a:p>
          <a:p>
            <a:pPr marL="286385" marR="5080" indent="-274320">
              <a:lnSpc>
                <a:spcPts val="2810"/>
              </a:lnSpc>
              <a:spcBef>
                <a:spcPts val="600"/>
              </a:spcBef>
              <a:buClr>
                <a:srgbClr val="D24717"/>
              </a:buClr>
              <a:buSzPct val="84615"/>
              <a:buFont typeface="Segoe UI Symbol"/>
              <a:buChar char="⚫"/>
              <a:tabLst>
                <a:tab pos="287020" algn="l"/>
              </a:tabLst>
            </a:pPr>
            <a:r>
              <a:rPr sz="2600" spc="-155" dirty="0">
                <a:latin typeface="Times New Roman"/>
                <a:cs typeface="Times New Roman"/>
              </a:rPr>
              <a:t>This</a:t>
            </a:r>
            <a:r>
              <a:rPr sz="2600" spc="-7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20" dirty="0">
                <a:latin typeface="Times New Roman"/>
                <a:cs typeface="Times New Roman"/>
              </a:rPr>
              <a:t>traffic</a:t>
            </a:r>
            <a:r>
              <a:rPr sz="2600" spc="-55" dirty="0">
                <a:latin typeface="Times New Roman"/>
                <a:cs typeface="Times New Roman"/>
              </a:rPr>
              <a:t> </a:t>
            </a:r>
            <a:r>
              <a:rPr sz="2600" spc="-85" dirty="0">
                <a:latin typeface="Times New Roman"/>
                <a:cs typeface="Times New Roman"/>
              </a:rPr>
              <a:t>that</a:t>
            </a:r>
            <a:r>
              <a:rPr sz="2600" spc="-5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30" dirty="0">
                <a:latin typeface="Times New Roman"/>
                <a:cs typeface="Times New Roman"/>
              </a:rPr>
              <a:t>used</a:t>
            </a:r>
            <a:r>
              <a:rPr sz="2600" spc="-75" dirty="0">
                <a:latin typeface="Times New Roman"/>
                <a:cs typeface="Times New Roman"/>
              </a:rPr>
              <a:t> </a:t>
            </a:r>
            <a:r>
              <a:rPr sz="2600" spc="-95" dirty="0">
                <a:latin typeface="Times New Roman"/>
                <a:cs typeface="Times New Roman"/>
              </a:rPr>
              <a:t>for</a:t>
            </a:r>
            <a:r>
              <a:rPr sz="2600" spc="-70" dirty="0">
                <a:latin typeface="Times New Roman"/>
                <a:cs typeface="Times New Roman"/>
              </a:rPr>
              <a:t> </a:t>
            </a:r>
            <a:r>
              <a:rPr sz="2600" spc="-100" dirty="0">
                <a:latin typeface="Times New Roman"/>
                <a:cs typeface="Times New Roman"/>
              </a:rPr>
              <a:t>real</a:t>
            </a:r>
            <a:r>
              <a:rPr sz="2600" spc="-60" dirty="0">
                <a:latin typeface="Times New Roman"/>
                <a:cs typeface="Times New Roman"/>
              </a:rPr>
              <a:t> </a:t>
            </a:r>
            <a:r>
              <a:rPr sz="2600" spc="-85" dirty="0">
                <a:latin typeface="Times New Roman"/>
                <a:cs typeface="Times New Roman"/>
              </a:rPr>
              <a:t>time</a:t>
            </a:r>
            <a:r>
              <a:rPr sz="2600" spc="-60" dirty="0">
                <a:latin typeface="Times New Roman"/>
                <a:cs typeface="Times New Roman"/>
              </a:rPr>
              <a:t> </a:t>
            </a:r>
            <a:r>
              <a:rPr sz="2600" spc="-45" dirty="0">
                <a:latin typeface="Times New Roman"/>
                <a:cs typeface="Times New Roman"/>
              </a:rPr>
              <a:t>(or</a:t>
            </a:r>
            <a:r>
              <a:rPr sz="2600" spc="-60" dirty="0">
                <a:latin typeface="Times New Roman"/>
                <a:cs typeface="Times New Roman"/>
              </a:rPr>
              <a:t> </a:t>
            </a:r>
            <a:r>
              <a:rPr sz="2600" spc="-85" dirty="0">
                <a:latin typeface="Times New Roman"/>
                <a:cs typeface="Times New Roman"/>
              </a:rPr>
              <a:t>near-real-time) </a:t>
            </a:r>
            <a:r>
              <a:rPr sz="2600" spc="-635" dirty="0">
                <a:latin typeface="Times New Roman"/>
                <a:cs typeface="Times New Roman"/>
              </a:rPr>
              <a:t> </a:t>
            </a:r>
            <a:r>
              <a:rPr sz="2600" spc="-130" dirty="0">
                <a:latin typeface="Times New Roman"/>
                <a:cs typeface="Times New Roman"/>
              </a:rPr>
              <a:t>processes</a:t>
            </a:r>
            <a:r>
              <a:rPr sz="2600" spc="-8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30" dirty="0">
                <a:latin typeface="Times New Roman"/>
                <a:cs typeface="Times New Roman"/>
              </a:rPr>
              <a:t>does</a:t>
            </a:r>
            <a:r>
              <a:rPr sz="2600" spc="-75" dirty="0">
                <a:latin typeface="Times New Roman"/>
                <a:cs typeface="Times New Roman"/>
              </a:rPr>
              <a:t> </a:t>
            </a:r>
            <a:r>
              <a:rPr sz="2600" spc="-65" dirty="0">
                <a:latin typeface="Times New Roman"/>
                <a:cs typeface="Times New Roman"/>
              </a:rPr>
              <a:t>not</a:t>
            </a:r>
            <a:r>
              <a:rPr sz="2600" spc="-60" dirty="0">
                <a:latin typeface="Times New Roman"/>
                <a:cs typeface="Times New Roman"/>
              </a:rPr>
              <a:t> </a:t>
            </a:r>
            <a:r>
              <a:rPr sz="2600" spc="-105" dirty="0">
                <a:latin typeface="Times New Roman"/>
                <a:cs typeface="Times New Roman"/>
              </a:rPr>
              <a:t>need</a:t>
            </a:r>
            <a:r>
              <a:rPr sz="2600" spc="-85"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75" dirty="0">
                <a:latin typeface="Times New Roman"/>
                <a:cs typeface="Times New Roman"/>
              </a:rPr>
              <a:t>leave</a:t>
            </a:r>
            <a:r>
              <a:rPr sz="2600" spc="-75" dirty="0">
                <a:latin typeface="Times New Roman"/>
                <a:cs typeface="Times New Roman"/>
              </a:rPr>
              <a:t> the</a:t>
            </a:r>
            <a:r>
              <a:rPr sz="2600" spc="-65" dirty="0">
                <a:latin typeface="Times New Roman"/>
                <a:cs typeface="Times New Roman"/>
              </a:rPr>
              <a:t> </a:t>
            </a:r>
            <a:r>
              <a:rPr sz="2600" spc="-130" dirty="0">
                <a:latin typeface="Times New Roman"/>
                <a:cs typeface="Times New Roman"/>
              </a:rPr>
              <a:t>process</a:t>
            </a:r>
            <a:r>
              <a:rPr sz="2600" spc="-75" dirty="0">
                <a:latin typeface="Times New Roman"/>
                <a:cs typeface="Times New Roman"/>
              </a:rPr>
              <a:t> </a:t>
            </a:r>
            <a:r>
              <a:rPr sz="2600" spc="-80" dirty="0">
                <a:latin typeface="Times New Roman"/>
                <a:cs typeface="Times New Roman"/>
              </a:rPr>
              <a:t>control </a:t>
            </a:r>
            <a:r>
              <a:rPr sz="2600" spc="-75" dirty="0">
                <a:latin typeface="Times New Roman"/>
                <a:cs typeface="Times New Roman"/>
              </a:rPr>
              <a:t> </a:t>
            </a:r>
            <a:r>
              <a:rPr sz="2600" spc="-120" dirty="0">
                <a:latin typeface="Times New Roman"/>
                <a:cs typeface="Times New Roman"/>
              </a:rPr>
              <a:t>levels.</a:t>
            </a:r>
            <a:endParaRPr sz="2600" dirty="0">
              <a:latin typeface="Times New Roman"/>
              <a:cs typeface="Times New Roman"/>
            </a:endParaRPr>
          </a:p>
          <a:p>
            <a:pPr marL="286385" marR="105410" indent="-274320">
              <a:lnSpc>
                <a:spcPts val="2810"/>
              </a:lnSpc>
              <a:spcBef>
                <a:spcPts val="590"/>
              </a:spcBef>
              <a:buClr>
                <a:srgbClr val="D24717"/>
              </a:buClr>
              <a:buSzPct val="84615"/>
              <a:buFont typeface="Segoe UI Symbol"/>
              <a:buChar char="⚫"/>
              <a:tabLst>
                <a:tab pos="287020" algn="l"/>
              </a:tabLst>
            </a:pPr>
            <a:r>
              <a:rPr sz="2600" spc="-130" dirty="0">
                <a:latin typeface="Times New Roman"/>
                <a:cs typeface="Times New Roman"/>
              </a:rPr>
              <a:t>The</a:t>
            </a:r>
            <a:r>
              <a:rPr sz="2600" spc="-85" dirty="0">
                <a:latin typeface="Times New Roman"/>
                <a:cs typeface="Times New Roman"/>
              </a:rPr>
              <a:t> </a:t>
            </a:r>
            <a:r>
              <a:rPr sz="2600" spc="-135" dirty="0">
                <a:latin typeface="Times New Roman"/>
                <a:cs typeface="Times New Roman"/>
              </a:rPr>
              <a:t>second</a:t>
            </a:r>
            <a:r>
              <a:rPr sz="2600" spc="-75" dirty="0">
                <a:latin typeface="Times New Roman"/>
                <a:cs typeface="Times New Roman"/>
              </a:rPr>
              <a:t> </a:t>
            </a:r>
            <a:r>
              <a:rPr sz="2600" spc="-100" dirty="0">
                <a:latin typeface="Times New Roman"/>
                <a:cs typeface="Times New Roman"/>
              </a:rPr>
              <a:t>type</a:t>
            </a:r>
            <a:r>
              <a:rPr sz="2600" spc="-65" dirty="0">
                <a:latin typeface="Times New Roman"/>
                <a:cs typeface="Times New Roman"/>
              </a:rPr>
              <a:t> </a:t>
            </a:r>
            <a:r>
              <a:rPr sz="2600" spc="-150" dirty="0" smtClean="0">
                <a:latin typeface="Times New Roman"/>
                <a:cs typeface="Times New Roman"/>
              </a:rPr>
              <a:t>of</a:t>
            </a:r>
            <a:r>
              <a:rPr lang="en-IN" sz="2600" spc="-150" dirty="0" smtClean="0">
                <a:latin typeface="Times New Roman"/>
                <a:cs typeface="Times New Roman"/>
              </a:rPr>
              <a:t> </a:t>
            </a:r>
            <a:r>
              <a:rPr lang="en-IN" sz="2600" b="1" spc="-150" dirty="0" smtClean="0">
                <a:latin typeface="Times New Roman"/>
                <a:cs typeface="Times New Roman"/>
              </a:rPr>
              <a:t>between system</a:t>
            </a:r>
            <a:r>
              <a:rPr sz="2600" b="1" spc="-70" dirty="0" smtClean="0">
                <a:latin typeface="Times New Roman"/>
                <a:cs typeface="Times New Roman"/>
              </a:rPr>
              <a:t> </a:t>
            </a:r>
            <a:r>
              <a:rPr sz="2600" b="1" spc="-114" dirty="0">
                <a:latin typeface="Times New Roman"/>
                <a:cs typeface="Times New Roman"/>
              </a:rPr>
              <a:t>traffic</a:t>
            </a:r>
            <a:r>
              <a:rPr sz="2600" b="1" spc="-4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130" dirty="0">
                <a:latin typeface="Times New Roman"/>
                <a:cs typeface="Times New Roman"/>
              </a:rPr>
              <a:t>used</a:t>
            </a:r>
            <a:r>
              <a:rPr sz="2600" spc="-60" dirty="0">
                <a:latin typeface="Times New Roman"/>
                <a:cs typeface="Times New Roman"/>
              </a:rPr>
              <a:t> </a:t>
            </a:r>
            <a:r>
              <a:rPr sz="2600" spc="-95" dirty="0">
                <a:latin typeface="Times New Roman"/>
                <a:cs typeface="Times New Roman"/>
              </a:rPr>
              <a:t>for</a:t>
            </a:r>
            <a:r>
              <a:rPr sz="2600" spc="-65" dirty="0">
                <a:latin typeface="Times New Roman"/>
                <a:cs typeface="Times New Roman"/>
              </a:rPr>
              <a:t> </a:t>
            </a:r>
            <a:r>
              <a:rPr sz="2600" spc="-100" dirty="0">
                <a:latin typeface="Times New Roman"/>
                <a:cs typeface="Times New Roman"/>
              </a:rPr>
              <a:t>monitoring</a:t>
            </a:r>
            <a:r>
              <a:rPr sz="2600" spc="-60" dirty="0">
                <a:latin typeface="Times New Roman"/>
                <a:cs typeface="Times New Roman"/>
              </a:rPr>
              <a:t> </a:t>
            </a:r>
            <a:r>
              <a:rPr sz="2600" spc="-145" dirty="0">
                <a:latin typeface="Times New Roman"/>
                <a:cs typeface="Times New Roman"/>
              </a:rPr>
              <a:t>and</a:t>
            </a:r>
            <a:r>
              <a:rPr sz="2600" spc="-60" dirty="0">
                <a:latin typeface="Times New Roman"/>
                <a:cs typeface="Times New Roman"/>
              </a:rPr>
              <a:t> </a:t>
            </a:r>
            <a:r>
              <a:rPr sz="2600" spc="-80" dirty="0">
                <a:latin typeface="Times New Roman"/>
                <a:cs typeface="Times New Roman"/>
              </a:rPr>
              <a:t>control </a:t>
            </a:r>
            <a:r>
              <a:rPr sz="2600" spc="-63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05" dirty="0">
                <a:latin typeface="Times New Roman"/>
                <a:cs typeface="Times New Roman"/>
              </a:rPr>
              <a:t>a</a:t>
            </a:r>
            <a:r>
              <a:rPr sz="2600" spc="-100" dirty="0">
                <a:latin typeface="Times New Roman"/>
                <a:cs typeface="Times New Roman"/>
              </a:rPr>
              <a:t>r</a:t>
            </a:r>
            <a:r>
              <a:rPr sz="2600" spc="-170" dirty="0">
                <a:latin typeface="Times New Roman"/>
                <a:cs typeface="Times New Roman"/>
              </a:rPr>
              <a:t>eas</a:t>
            </a:r>
            <a:r>
              <a:rPr sz="2600" spc="-65" dirty="0">
                <a:latin typeface="Times New Roman"/>
                <a:cs typeface="Times New Roman"/>
              </a:rPr>
              <a:t> </a:t>
            </a:r>
            <a:r>
              <a:rPr sz="2600" spc="-40" dirty="0">
                <a:latin typeface="Times New Roman"/>
                <a:cs typeface="Times New Roman"/>
              </a:rPr>
              <a:t>or</a:t>
            </a:r>
            <a:r>
              <a:rPr sz="2600" spc="-75" dirty="0">
                <a:latin typeface="Times New Roman"/>
                <a:cs typeface="Times New Roman"/>
              </a:rPr>
              <a:t> </a:t>
            </a:r>
            <a:r>
              <a:rPr sz="2600" spc="-145" dirty="0">
                <a:latin typeface="Times New Roman"/>
                <a:cs typeface="Times New Roman"/>
              </a:rPr>
              <a:t>zo</a:t>
            </a:r>
            <a:r>
              <a:rPr sz="2600" spc="-160" dirty="0">
                <a:latin typeface="Times New Roman"/>
                <a:cs typeface="Times New Roman"/>
              </a:rPr>
              <a:t>n</a:t>
            </a:r>
            <a:r>
              <a:rPr sz="2600" spc="-150" dirty="0">
                <a:latin typeface="Times New Roman"/>
                <a:cs typeface="Times New Roman"/>
              </a:rPr>
              <a:t>es</a:t>
            </a:r>
            <a:r>
              <a:rPr sz="2600" spc="-65" dirty="0">
                <a:latin typeface="Times New Roman"/>
                <a:cs typeface="Times New Roman"/>
              </a:rPr>
              <a:t> </a:t>
            </a:r>
            <a:r>
              <a:rPr sz="2600" spc="-40" dirty="0">
                <a:latin typeface="Times New Roman"/>
                <a:cs typeface="Times New Roman"/>
              </a:rPr>
              <a:t>or</a:t>
            </a:r>
            <a:r>
              <a:rPr sz="2600" spc="-65" dirty="0">
                <a:latin typeface="Times New Roman"/>
                <a:cs typeface="Times New Roman"/>
              </a:rPr>
              <a:t> </a:t>
            </a:r>
            <a:r>
              <a:rPr sz="2600" spc="-75" dirty="0">
                <a:latin typeface="Times New Roman"/>
                <a:cs typeface="Times New Roman"/>
              </a:rPr>
              <a:t>the</a:t>
            </a:r>
            <a:r>
              <a:rPr sz="2600" spc="-80" dirty="0">
                <a:latin typeface="Times New Roman"/>
                <a:cs typeface="Times New Roman"/>
              </a:rPr>
              <a:t> </a:t>
            </a:r>
            <a:r>
              <a:rPr sz="2600" spc="-190" dirty="0">
                <a:latin typeface="Times New Roman"/>
                <a:cs typeface="Times New Roman"/>
              </a:rPr>
              <a:t>o</a:t>
            </a:r>
            <a:r>
              <a:rPr sz="2600" spc="-270" dirty="0">
                <a:latin typeface="Times New Roman"/>
                <a:cs typeface="Times New Roman"/>
              </a:rPr>
              <a:t>v</a:t>
            </a:r>
            <a:r>
              <a:rPr sz="2600" spc="-95" dirty="0">
                <a:latin typeface="Times New Roman"/>
                <a:cs typeface="Times New Roman"/>
              </a:rPr>
              <a:t>erall</a:t>
            </a:r>
            <a:r>
              <a:rPr sz="2600" spc="-65" dirty="0">
                <a:latin typeface="Times New Roman"/>
                <a:cs typeface="Times New Roman"/>
              </a:rPr>
              <a:t> </a:t>
            </a:r>
            <a:r>
              <a:rPr sz="2600" spc="-130" dirty="0">
                <a:latin typeface="Times New Roman"/>
                <a:cs typeface="Times New Roman"/>
              </a:rPr>
              <a:t>syst</a:t>
            </a:r>
            <a:r>
              <a:rPr sz="2600" spc="-160" dirty="0">
                <a:latin typeface="Times New Roman"/>
                <a:cs typeface="Times New Roman"/>
              </a:rPr>
              <a:t>e</a:t>
            </a:r>
            <a:r>
              <a:rPr sz="2600" spc="-25" dirty="0">
                <a:latin typeface="Times New Roman"/>
                <a:cs typeface="Times New Roman"/>
              </a:rPr>
              <a:t>m.</a:t>
            </a:r>
            <a:endParaRPr sz="2600" dirty="0">
              <a:latin typeface="Times New Roman"/>
              <a:cs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8689"/>
            <a:ext cx="8839200" cy="683311"/>
          </a:xfrm>
        </p:spPr>
        <p:txBody>
          <a:bodyPr/>
          <a:lstStyle/>
          <a:p>
            <a:r>
              <a:rPr lang="en-US" dirty="0"/>
              <a:t>Formal Risk Analysis Structures: OCTAVE and FAIR</a:t>
            </a:r>
            <a:br>
              <a:rPr lang="en-US" dirty="0"/>
            </a:br>
            <a:endParaRPr lang="en-IN" dirty="0"/>
          </a:p>
        </p:txBody>
      </p:sp>
      <p:sp>
        <p:nvSpPr>
          <p:cNvPr id="3" name="Text Placeholder 2"/>
          <p:cNvSpPr>
            <a:spLocks noGrp="1"/>
          </p:cNvSpPr>
          <p:nvPr>
            <p:ph type="body" idx="1"/>
          </p:nvPr>
        </p:nvSpPr>
        <p:spPr>
          <a:xfrm>
            <a:off x="457200" y="2057400"/>
            <a:ext cx="8150047" cy="2400657"/>
          </a:xfrm>
        </p:spPr>
        <p:txBody>
          <a:bodyPr/>
          <a:lstStyle/>
          <a:p>
            <a:pPr algn="just"/>
            <a:r>
              <a:rPr lang="en-US" dirty="0"/>
              <a:t>A</a:t>
            </a:r>
            <a:r>
              <a:rPr lang="en-US" dirty="0" smtClean="0"/>
              <a:t> </a:t>
            </a:r>
            <a:r>
              <a:rPr lang="en-US" dirty="0"/>
              <a:t>brief review of two such risk assessment frameworks</a:t>
            </a:r>
            <a:r>
              <a:rPr lang="en-US" dirty="0" smtClean="0"/>
              <a:t>:</a:t>
            </a:r>
          </a:p>
          <a:p>
            <a:pPr algn="just"/>
            <a:r>
              <a:rPr lang="en-US" dirty="0" smtClean="0"/>
              <a:t> </a:t>
            </a:r>
            <a:r>
              <a:rPr lang="en-US" dirty="0"/>
              <a:t>■ OCTAVE (Operationally Critical Threat, Asset and Vulnerability Evaluation) from the Software Engineering Institute at Carnegie Mellon </a:t>
            </a:r>
            <a:r>
              <a:rPr lang="en-US" dirty="0" smtClean="0"/>
              <a:t>University. </a:t>
            </a:r>
          </a:p>
          <a:p>
            <a:pPr algn="just"/>
            <a:r>
              <a:rPr lang="en-US" dirty="0" smtClean="0"/>
              <a:t>■ </a:t>
            </a:r>
            <a:r>
              <a:rPr lang="en-US" dirty="0"/>
              <a:t>FAIR (Factor Analysis of Information Risk) from The Open Group</a:t>
            </a:r>
            <a:endParaRPr lang="en-IN" dirty="0"/>
          </a:p>
        </p:txBody>
      </p:sp>
    </p:spTree>
    <p:extLst>
      <p:ext uri="{BB962C8B-B14F-4D97-AF65-F5344CB8AC3E}">
        <p14:creationId xmlns:p14="http://schemas.microsoft.com/office/powerpoint/2010/main" val="30369536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0136"/>
            <a:ext cx="4152265" cy="635000"/>
          </a:xfrm>
        </p:spPr>
        <p:txBody>
          <a:bodyPr/>
          <a:lstStyle/>
          <a:p>
            <a:r>
              <a:rPr lang="en-IN" dirty="0" smtClean="0"/>
              <a:t>OCTAVE Allegro</a:t>
            </a:r>
            <a:endParaRPr lang="en-IN" dirty="0"/>
          </a:p>
        </p:txBody>
      </p:sp>
      <p:sp>
        <p:nvSpPr>
          <p:cNvPr id="3" name="Text Placeholder 2"/>
          <p:cNvSpPr>
            <a:spLocks noGrp="1"/>
          </p:cNvSpPr>
          <p:nvPr>
            <p:ph type="body" idx="1"/>
          </p:nvPr>
        </p:nvSpPr>
        <p:spPr>
          <a:xfrm>
            <a:off x="496976" y="1053439"/>
            <a:ext cx="8150047" cy="400110"/>
          </a:xfrm>
        </p:spPr>
        <p:txBody>
          <a:bodyPr/>
          <a:lstStyle/>
          <a:p>
            <a:r>
              <a:rPr lang="en-US" dirty="0"/>
              <a:t>The version this section focuses on is OCTAVE Allegro</a:t>
            </a:r>
            <a:endParaRPr lang="en-IN" dirty="0"/>
          </a:p>
        </p:txBody>
      </p:sp>
      <p:pic>
        <p:nvPicPr>
          <p:cNvPr id="4" name="Picture 3"/>
          <p:cNvPicPr>
            <a:picLocks noChangeAspect="1"/>
          </p:cNvPicPr>
          <p:nvPr/>
        </p:nvPicPr>
        <p:blipFill>
          <a:blip r:embed="rId2"/>
          <a:stretch>
            <a:fillRect/>
          </a:stretch>
        </p:blipFill>
        <p:spPr>
          <a:xfrm>
            <a:off x="496976" y="1828800"/>
            <a:ext cx="8037423" cy="4353016"/>
          </a:xfrm>
          <a:prstGeom prst="rect">
            <a:avLst/>
          </a:prstGeom>
        </p:spPr>
      </p:pic>
    </p:spTree>
    <p:extLst>
      <p:ext uri="{BB962C8B-B14F-4D97-AF65-F5344CB8AC3E}">
        <p14:creationId xmlns:p14="http://schemas.microsoft.com/office/powerpoint/2010/main" val="15730773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81000"/>
            <a:ext cx="8610600" cy="5816977"/>
          </a:xfrm>
        </p:spPr>
        <p:txBody>
          <a:bodyPr/>
          <a:lstStyle/>
          <a:p>
            <a:pPr algn="just"/>
            <a:r>
              <a:rPr lang="en-US" sz="1800" dirty="0"/>
              <a:t>The first step of the OCTAVE Allegro methodology is to establish a risk measurement criterion. OCTAVE provides a fairly simple means of doing this with an emphasis </a:t>
            </a:r>
            <a:r>
              <a:rPr lang="en-US" sz="1800" b="1" dirty="0"/>
              <a:t>on impact, value, and measurement.</a:t>
            </a:r>
            <a:r>
              <a:rPr lang="en-US" sz="1800" dirty="0"/>
              <a:t> The point of having a risk measurement criterion is that at any point in the later stages, prioritization can take place against the reference model</a:t>
            </a:r>
            <a:r>
              <a:rPr lang="en-US" sz="1800" dirty="0" smtClean="0"/>
              <a:t>.</a:t>
            </a:r>
          </a:p>
          <a:p>
            <a:pPr algn="just"/>
            <a:endParaRPr lang="en-US" sz="1800" dirty="0"/>
          </a:p>
          <a:p>
            <a:pPr algn="just"/>
            <a:r>
              <a:rPr lang="en-US" sz="1800" dirty="0"/>
              <a:t>The second step is to develop an </a:t>
            </a:r>
            <a:r>
              <a:rPr lang="en-US" sz="1800" b="1" dirty="0"/>
              <a:t>information asset </a:t>
            </a:r>
            <a:r>
              <a:rPr lang="en-US" sz="1800" dirty="0"/>
              <a:t>profile. This profile is populated with assets, a prioritization of assets, attributes associated with each asset, including owners, custodians, people, explicit security requirements, and technology assets. It is important to stress the importance of process. </a:t>
            </a:r>
            <a:endParaRPr lang="en-US" sz="1800" dirty="0" smtClean="0"/>
          </a:p>
          <a:p>
            <a:pPr algn="just"/>
            <a:endParaRPr lang="en-US" sz="1800" dirty="0"/>
          </a:p>
          <a:p>
            <a:pPr algn="just"/>
            <a:r>
              <a:rPr lang="en-US" sz="1800" dirty="0"/>
              <a:t>The third step is to identify </a:t>
            </a:r>
            <a:r>
              <a:rPr lang="en-US" sz="1800" b="1" dirty="0"/>
              <a:t>information asset containers</a:t>
            </a:r>
            <a:r>
              <a:rPr lang="en-US" sz="1800" dirty="0"/>
              <a:t>. Roughly speaking, this is the range of transports and possible locations where the information might reside. This references the compute elements and the networks by which they communicate</a:t>
            </a:r>
            <a:r>
              <a:rPr lang="en-US" sz="1800" dirty="0" smtClean="0"/>
              <a:t>.</a:t>
            </a:r>
          </a:p>
          <a:p>
            <a:pPr algn="just"/>
            <a:endParaRPr lang="en-US" sz="1800" dirty="0" smtClean="0"/>
          </a:p>
          <a:p>
            <a:pPr algn="just"/>
            <a:r>
              <a:rPr lang="en-US" sz="1800" dirty="0"/>
              <a:t>The fourth step is to identify areas of concern. At this point, we depart from a data flow, touch, and attribute focus to one where judgments are made through a mapping of security-related attributes to more business-focused use </a:t>
            </a:r>
            <a:r>
              <a:rPr lang="en-US" sz="1800" dirty="0" smtClean="0"/>
              <a:t>cases.</a:t>
            </a:r>
          </a:p>
          <a:p>
            <a:pPr algn="just"/>
            <a:endParaRPr lang="en-US" sz="1800" dirty="0"/>
          </a:p>
          <a:p>
            <a:pPr algn="just"/>
            <a:r>
              <a:rPr lang="en-US" sz="1800" dirty="0"/>
              <a:t>Closely related is the fifth step, where threat scenarios are identified. Threats are broadly (and properly) identified as potential undesirable events. This definition means that results from both malevolent and accidental causes are viable </a:t>
            </a:r>
            <a:r>
              <a:rPr lang="en-US" sz="1800" dirty="0" smtClean="0"/>
              <a:t>threats.</a:t>
            </a:r>
            <a:endParaRPr lang="en-IN" sz="1800" dirty="0"/>
          </a:p>
        </p:txBody>
      </p:sp>
    </p:spTree>
    <p:extLst>
      <p:ext uri="{BB962C8B-B14F-4D97-AF65-F5344CB8AC3E}">
        <p14:creationId xmlns:p14="http://schemas.microsoft.com/office/powerpoint/2010/main" val="39662395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6976" y="1053439"/>
            <a:ext cx="8150047" cy="4924425"/>
          </a:xfrm>
        </p:spPr>
        <p:txBody>
          <a:bodyPr/>
          <a:lstStyle/>
          <a:p>
            <a:pPr algn="just"/>
            <a:r>
              <a:rPr lang="en-US" sz="2000" dirty="0"/>
              <a:t>At the sixth step risks are identified. Within OCTAVE, risk is the possibility of an undesired outcome. This is extended to focus on how the organization is impacted. For more focused analysis, this can be localized, but the potential impact to the organization could extend outside the boundaries of the operation</a:t>
            </a:r>
            <a:r>
              <a:rPr lang="en-US" sz="2000" dirty="0" smtClean="0"/>
              <a:t>.</a:t>
            </a:r>
          </a:p>
          <a:p>
            <a:pPr algn="just"/>
            <a:endParaRPr lang="en-US" sz="2000" dirty="0"/>
          </a:p>
          <a:p>
            <a:pPr algn="just"/>
            <a:r>
              <a:rPr lang="en-US" sz="2000" dirty="0"/>
              <a:t>The seventh step is risk analysis, with the effort placed on qualitative evaluation of the impacts of the risk. Here the risk measurement criteria defined in the first step are explicitly brought into the process</a:t>
            </a:r>
            <a:r>
              <a:rPr lang="en-US" sz="2000" dirty="0" smtClean="0"/>
              <a:t>.</a:t>
            </a:r>
          </a:p>
          <a:p>
            <a:pPr algn="just"/>
            <a:endParaRPr lang="en-US" sz="2000" dirty="0"/>
          </a:p>
          <a:p>
            <a:pPr algn="just"/>
            <a:r>
              <a:rPr lang="en-US" sz="2000" dirty="0"/>
              <a:t>Finally, mitigation is applied at the eighth step. There are three outputs or decisions to be taken at this stage. </a:t>
            </a:r>
            <a:endParaRPr lang="en-US" sz="2000" dirty="0" smtClean="0"/>
          </a:p>
          <a:p>
            <a:pPr marL="457200" indent="-457200" algn="just">
              <a:buFont typeface="+mj-lt"/>
              <a:buAutoNum type="arabicPeriod"/>
            </a:pPr>
            <a:r>
              <a:rPr lang="en-US" sz="2000" dirty="0" smtClean="0"/>
              <a:t>One </a:t>
            </a:r>
            <a:r>
              <a:rPr lang="en-US" sz="2000" dirty="0"/>
              <a:t>may be to accept a risk and do nothing, other than document the </a:t>
            </a:r>
            <a:r>
              <a:rPr lang="en-US" sz="2000" dirty="0" smtClean="0"/>
              <a:t>situation</a:t>
            </a:r>
            <a:r>
              <a:rPr lang="en-US" sz="2000" dirty="0"/>
              <a:t>, potential outcomes, and reasons for accepting the risk. </a:t>
            </a:r>
            <a:endParaRPr lang="en-US" sz="2000" dirty="0" smtClean="0"/>
          </a:p>
          <a:p>
            <a:pPr marL="457200" indent="-457200" algn="just">
              <a:buFont typeface="+mj-lt"/>
              <a:buAutoNum type="arabicPeriod"/>
            </a:pPr>
            <a:r>
              <a:rPr lang="en-US" sz="2000" dirty="0" smtClean="0"/>
              <a:t>The </a:t>
            </a:r>
            <a:r>
              <a:rPr lang="en-US" sz="2000" dirty="0"/>
              <a:t>second is to mitigate the risk with whatever control effort is required. </a:t>
            </a:r>
            <a:endParaRPr lang="en-US" sz="2000" dirty="0" smtClean="0"/>
          </a:p>
          <a:p>
            <a:pPr marL="457200" indent="-457200" algn="just">
              <a:buFont typeface="+mj-lt"/>
              <a:buAutoNum type="arabicPeriod"/>
            </a:pPr>
            <a:r>
              <a:rPr lang="en-US" sz="2000" dirty="0" smtClean="0"/>
              <a:t>The </a:t>
            </a:r>
            <a:r>
              <a:rPr lang="en-US" sz="2000" dirty="0"/>
              <a:t>final possible action is to defer a decision, meaning risk is neither accepted nor </a:t>
            </a:r>
            <a:r>
              <a:rPr lang="en-US" sz="2000" dirty="0" smtClean="0"/>
              <a:t>mitigated.</a:t>
            </a:r>
            <a:endParaRPr lang="en-IN" sz="2000" dirty="0"/>
          </a:p>
        </p:txBody>
      </p:sp>
    </p:spTree>
    <p:extLst>
      <p:ext uri="{BB962C8B-B14F-4D97-AF65-F5344CB8AC3E}">
        <p14:creationId xmlns:p14="http://schemas.microsoft.com/office/powerpoint/2010/main" val="29328202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1231106"/>
          </a:xfrm>
        </p:spPr>
        <p:txBody>
          <a:bodyPr/>
          <a:lstStyle/>
          <a:p>
            <a:r>
              <a:rPr lang="en-IN" dirty="0" smtClean="0"/>
              <a:t>FAIR</a:t>
            </a:r>
            <a:r>
              <a:rPr lang="en-US" dirty="0"/>
              <a:t> (Factor Analysis of Information </a:t>
            </a:r>
            <a:r>
              <a:rPr lang="en-US" dirty="0" smtClean="0"/>
              <a:t>Risk)</a:t>
            </a:r>
            <a:endParaRPr lang="en-IN" dirty="0"/>
          </a:p>
        </p:txBody>
      </p:sp>
      <p:sp>
        <p:nvSpPr>
          <p:cNvPr id="3" name="Text Placeholder 2"/>
          <p:cNvSpPr>
            <a:spLocks noGrp="1"/>
          </p:cNvSpPr>
          <p:nvPr>
            <p:ph type="body" idx="1"/>
          </p:nvPr>
        </p:nvSpPr>
        <p:spPr>
          <a:xfrm>
            <a:off x="152400" y="2057400"/>
            <a:ext cx="8150047" cy="800219"/>
          </a:xfrm>
        </p:spPr>
        <p:txBody>
          <a:bodyPr/>
          <a:lstStyle/>
          <a:p>
            <a:r>
              <a:rPr lang="en-US" dirty="0"/>
              <a:t>The FAIR methodology provides a way to assess the impacts and probabilities of risk in order to quantify </a:t>
            </a:r>
            <a:r>
              <a:rPr lang="en-US" dirty="0" smtClean="0"/>
              <a:t>risk.</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76600"/>
            <a:ext cx="7845247" cy="2895600"/>
          </a:xfrm>
          <a:prstGeom prst="rect">
            <a:avLst/>
          </a:prstGeom>
        </p:spPr>
      </p:pic>
    </p:spTree>
    <p:extLst>
      <p:ext uri="{BB962C8B-B14F-4D97-AF65-F5344CB8AC3E}">
        <p14:creationId xmlns:p14="http://schemas.microsoft.com/office/powerpoint/2010/main" val="247736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206" y="152400"/>
            <a:ext cx="8577580" cy="1858842"/>
          </a:xfrm>
          <a:prstGeom prst="rect">
            <a:avLst/>
          </a:prstGeom>
        </p:spPr>
        <p:txBody>
          <a:bodyPr vert="horz" wrap="square" lIns="0" tIns="12065" rIns="0" bIns="0" rtlCol="0">
            <a:spAutoFit/>
          </a:bodyPr>
          <a:lstStyle/>
          <a:p>
            <a:pPr marL="12700" algn="ctr">
              <a:lnSpc>
                <a:spcPct val="100000"/>
              </a:lnSpc>
              <a:spcBef>
                <a:spcPts val="95"/>
              </a:spcBef>
            </a:pPr>
            <a:r>
              <a:rPr lang="en-IN" spc="-50" dirty="0" smtClean="0">
                <a:solidFill>
                  <a:srgbClr val="6F2F9F"/>
                </a:solidFill>
              </a:rPr>
              <a:t>Version 2-</a:t>
            </a:r>
            <a:r>
              <a:rPr spc="-50" dirty="0" smtClean="0">
                <a:solidFill>
                  <a:srgbClr val="6F2F9F"/>
                </a:solidFill>
              </a:rPr>
              <a:t>Data</a:t>
            </a:r>
            <a:r>
              <a:rPr spc="-30" dirty="0" smtClean="0">
                <a:solidFill>
                  <a:srgbClr val="6F2F9F"/>
                </a:solidFill>
              </a:rPr>
              <a:t> </a:t>
            </a:r>
            <a:r>
              <a:rPr spc="-35" dirty="0">
                <a:solidFill>
                  <a:srgbClr val="6F2F9F"/>
                </a:solidFill>
              </a:rPr>
              <a:t>in</a:t>
            </a:r>
            <a:r>
              <a:rPr dirty="0">
                <a:solidFill>
                  <a:srgbClr val="6F2F9F"/>
                </a:solidFill>
              </a:rPr>
              <a:t> </a:t>
            </a:r>
            <a:r>
              <a:rPr spc="-25" dirty="0">
                <a:solidFill>
                  <a:srgbClr val="6F2F9F"/>
                </a:solidFill>
              </a:rPr>
              <a:t>Motion</a:t>
            </a:r>
            <a:r>
              <a:rPr spc="-40" dirty="0">
                <a:solidFill>
                  <a:srgbClr val="6F2F9F"/>
                </a:solidFill>
              </a:rPr>
              <a:t> </a:t>
            </a:r>
            <a:r>
              <a:rPr spc="10" dirty="0">
                <a:solidFill>
                  <a:srgbClr val="6F2F9F"/>
                </a:solidFill>
              </a:rPr>
              <a:t>Versus</a:t>
            </a:r>
            <a:r>
              <a:rPr spc="-5" dirty="0">
                <a:solidFill>
                  <a:srgbClr val="6F2F9F"/>
                </a:solidFill>
              </a:rPr>
              <a:t> </a:t>
            </a:r>
            <a:r>
              <a:rPr spc="-50" dirty="0">
                <a:solidFill>
                  <a:srgbClr val="6F2F9F"/>
                </a:solidFill>
              </a:rPr>
              <a:t>Data</a:t>
            </a:r>
            <a:r>
              <a:rPr spc="-25" dirty="0">
                <a:solidFill>
                  <a:srgbClr val="6F2F9F"/>
                </a:solidFill>
              </a:rPr>
              <a:t> </a:t>
            </a:r>
            <a:r>
              <a:rPr spc="-55" dirty="0">
                <a:solidFill>
                  <a:srgbClr val="6F2F9F"/>
                </a:solidFill>
              </a:rPr>
              <a:t>at</a:t>
            </a:r>
            <a:r>
              <a:rPr spc="-15" dirty="0">
                <a:solidFill>
                  <a:srgbClr val="6F2F9F"/>
                </a:solidFill>
              </a:rPr>
              <a:t> </a:t>
            </a:r>
            <a:r>
              <a:rPr spc="-40" dirty="0" smtClean="0">
                <a:solidFill>
                  <a:srgbClr val="6F2F9F"/>
                </a:solidFill>
              </a:rPr>
              <a:t>Rest</a:t>
            </a:r>
            <a:r>
              <a:rPr lang="en-IN" spc="-40" dirty="0" smtClean="0">
                <a:solidFill>
                  <a:srgbClr val="6F2F9F"/>
                </a:solidFill>
              </a:rPr>
              <a:t/>
            </a:r>
            <a:br>
              <a:rPr lang="en-IN" spc="-40" dirty="0" smtClean="0">
                <a:solidFill>
                  <a:srgbClr val="6F2F9F"/>
                </a:solidFill>
              </a:rPr>
            </a:br>
            <a:endParaRPr spc="-40" dirty="0">
              <a:solidFill>
                <a:srgbClr val="6F2F9F"/>
              </a:solidFill>
            </a:endParaRPr>
          </a:p>
        </p:txBody>
      </p:sp>
      <p:sp>
        <p:nvSpPr>
          <p:cNvPr id="3" name="object 3"/>
          <p:cNvSpPr txBox="1"/>
          <p:nvPr/>
        </p:nvSpPr>
        <p:spPr>
          <a:xfrm>
            <a:off x="650240" y="1200099"/>
            <a:ext cx="8232140" cy="3981218"/>
          </a:xfrm>
          <a:prstGeom prst="rect">
            <a:avLst/>
          </a:prstGeom>
        </p:spPr>
        <p:txBody>
          <a:bodyPr vert="horz" wrap="square" lIns="0" tIns="13335" rIns="0" bIns="0" rtlCol="0">
            <a:spAutoFit/>
          </a:bodyPr>
          <a:lstStyle/>
          <a:p>
            <a:pPr marL="285115" marR="675005" indent="-273050">
              <a:lnSpc>
                <a:spcPct val="100000"/>
              </a:lnSpc>
              <a:spcBef>
                <a:spcPts val="105"/>
              </a:spcBef>
              <a:buClr>
                <a:srgbClr val="D24717"/>
              </a:buClr>
              <a:buSzPct val="84615"/>
              <a:buFont typeface="Segoe UI Symbol"/>
              <a:buChar char="⚫"/>
              <a:tabLst>
                <a:tab pos="285750" algn="l"/>
              </a:tabLst>
            </a:pPr>
            <a:endParaRPr lang="en-IN" sz="2600" spc="-135" dirty="0" smtClean="0">
              <a:latin typeface="Times New Roman"/>
              <a:cs typeface="Times New Roman"/>
            </a:endParaRPr>
          </a:p>
          <a:p>
            <a:pPr marL="285115" marR="675005" indent="-273050">
              <a:lnSpc>
                <a:spcPct val="100000"/>
              </a:lnSpc>
              <a:spcBef>
                <a:spcPts val="105"/>
              </a:spcBef>
              <a:buClr>
                <a:srgbClr val="D24717"/>
              </a:buClr>
              <a:buSzPct val="84615"/>
              <a:buFont typeface="Segoe UI Symbol"/>
              <a:buChar char="⚫"/>
              <a:tabLst>
                <a:tab pos="285750" algn="l"/>
              </a:tabLst>
            </a:pPr>
            <a:r>
              <a:rPr sz="2600" spc="-135" dirty="0" smtClean="0">
                <a:latin typeface="Times New Roman"/>
                <a:cs typeface="Times New Roman"/>
              </a:rPr>
              <a:t>Data</a:t>
            </a:r>
            <a:r>
              <a:rPr sz="2600" spc="-65" dirty="0" smtClean="0">
                <a:latin typeface="Times New Roman"/>
                <a:cs typeface="Times New Roman"/>
              </a:rPr>
              <a:t> </a:t>
            </a:r>
            <a:r>
              <a:rPr sz="2600" spc="-120" dirty="0">
                <a:latin typeface="Times New Roman"/>
                <a:cs typeface="Times New Roman"/>
              </a:rPr>
              <a:t>in</a:t>
            </a:r>
            <a:r>
              <a:rPr sz="2600" spc="-60" dirty="0">
                <a:latin typeface="Times New Roman"/>
                <a:cs typeface="Times New Roman"/>
              </a:rPr>
              <a:t> </a:t>
            </a:r>
            <a:r>
              <a:rPr sz="2600" spc="-140" dirty="0">
                <a:latin typeface="Times New Roman"/>
                <a:cs typeface="Times New Roman"/>
              </a:rPr>
              <a:t>IoT</a:t>
            </a:r>
            <a:r>
              <a:rPr sz="2600" spc="-65" dirty="0">
                <a:latin typeface="Times New Roman"/>
                <a:cs typeface="Times New Roman"/>
              </a:rPr>
              <a:t> </a:t>
            </a:r>
            <a:r>
              <a:rPr sz="2600" spc="-105" dirty="0">
                <a:latin typeface="Times New Roman"/>
                <a:cs typeface="Times New Roman"/>
              </a:rPr>
              <a:t>networks</a:t>
            </a:r>
            <a:r>
              <a:rPr sz="2600" spc="-5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70" dirty="0">
                <a:latin typeface="Times New Roman"/>
                <a:cs typeface="Times New Roman"/>
              </a:rPr>
              <a:t>either</a:t>
            </a:r>
            <a:r>
              <a:rPr sz="2600" spc="-60"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75" dirty="0">
                <a:latin typeface="Times New Roman"/>
                <a:cs typeface="Times New Roman"/>
              </a:rPr>
              <a:t>transit</a:t>
            </a:r>
            <a:r>
              <a:rPr sz="2600" spc="-50" dirty="0">
                <a:latin typeface="Times New Roman"/>
                <a:cs typeface="Times New Roman"/>
              </a:rPr>
              <a:t> </a:t>
            </a:r>
            <a:r>
              <a:rPr sz="2600" spc="-150" dirty="0">
                <a:latin typeface="Times New Roman"/>
                <a:cs typeface="Times New Roman"/>
              </a:rPr>
              <a:t>(“data</a:t>
            </a:r>
            <a:r>
              <a:rPr sz="2600" spc="-60"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125" dirty="0">
                <a:latin typeface="Times New Roman"/>
                <a:cs typeface="Times New Roman"/>
              </a:rPr>
              <a:t>motion”)</a:t>
            </a:r>
            <a:r>
              <a:rPr sz="2600" spc="-55" dirty="0">
                <a:latin typeface="Times New Roman"/>
                <a:cs typeface="Times New Roman"/>
              </a:rPr>
              <a:t> </a:t>
            </a:r>
            <a:r>
              <a:rPr sz="2600" spc="-40" dirty="0">
                <a:latin typeface="Times New Roman"/>
                <a:cs typeface="Times New Roman"/>
              </a:rPr>
              <a:t>or </a:t>
            </a:r>
            <a:r>
              <a:rPr sz="2600" spc="-635" dirty="0">
                <a:latin typeface="Times New Roman"/>
                <a:cs typeface="Times New Roman"/>
              </a:rPr>
              <a:t> </a:t>
            </a:r>
            <a:r>
              <a:rPr sz="2600" spc="-140" dirty="0">
                <a:latin typeface="Times New Roman"/>
                <a:cs typeface="Times New Roman"/>
              </a:rPr>
              <a:t>being</a:t>
            </a:r>
            <a:r>
              <a:rPr sz="2600" spc="-65" dirty="0">
                <a:latin typeface="Times New Roman"/>
                <a:cs typeface="Times New Roman"/>
              </a:rPr>
              <a:t> </a:t>
            </a:r>
            <a:r>
              <a:rPr sz="2600" spc="-140" dirty="0">
                <a:latin typeface="Times New Roman"/>
                <a:cs typeface="Times New Roman"/>
              </a:rPr>
              <a:t>h</a:t>
            </a:r>
            <a:r>
              <a:rPr sz="2600" spc="-120" dirty="0">
                <a:latin typeface="Times New Roman"/>
                <a:cs typeface="Times New Roman"/>
              </a:rPr>
              <a:t>e</a:t>
            </a:r>
            <a:r>
              <a:rPr sz="2600" spc="-80" dirty="0">
                <a:latin typeface="Times New Roman"/>
                <a:cs typeface="Times New Roman"/>
              </a:rPr>
              <a:t>l</a:t>
            </a:r>
            <a:r>
              <a:rPr sz="2600" spc="-135" dirty="0">
                <a:latin typeface="Times New Roman"/>
                <a:cs typeface="Times New Roman"/>
              </a:rPr>
              <a:t>d</a:t>
            </a:r>
            <a:r>
              <a:rPr sz="2600" spc="-75" dirty="0">
                <a:latin typeface="Times New Roman"/>
                <a:cs typeface="Times New Roman"/>
              </a:rPr>
              <a:t> </a:t>
            </a:r>
            <a:r>
              <a:rPr sz="2600" spc="-40" dirty="0">
                <a:latin typeface="Times New Roman"/>
                <a:cs typeface="Times New Roman"/>
              </a:rPr>
              <a:t>or</a:t>
            </a:r>
            <a:r>
              <a:rPr sz="2600" spc="-60" dirty="0">
                <a:latin typeface="Times New Roman"/>
                <a:cs typeface="Times New Roman"/>
              </a:rPr>
              <a:t> </a:t>
            </a:r>
            <a:r>
              <a:rPr sz="2600" spc="-65" dirty="0">
                <a:latin typeface="Times New Roman"/>
                <a:cs typeface="Times New Roman"/>
              </a:rPr>
              <a:t>sto</a:t>
            </a:r>
            <a:r>
              <a:rPr sz="2600" spc="-75" dirty="0">
                <a:latin typeface="Times New Roman"/>
                <a:cs typeface="Times New Roman"/>
              </a:rPr>
              <a:t>r</a:t>
            </a:r>
            <a:r>
              <a:rPr sz="2600" spc="-105" dirty="0">
                <a:latin typeface="Times New Roman"/>
                <a:cs typeface="Times New Roman"/>
              </a:rPr>
              <a:t>ed</a:t>
            </a:r>
            <a:r>
              <a:rPr sz="2600" spc="-65" dirty="0">
                <a:latin typeface="Times New Roman"/>
                <a:cs typeface="Times New Roman"/>
              </a:rPr>
              <a:t> </a:t>
            </a:r>
            <a:r>
              <a:rPr sz="2600" spc="-170" dirty="0">
                <a:latin typeface="Times New Roman"/>
                <a:cs typeface="Times New Roman"/>
              </a:rPr>
              <a:t>(</a:t>
            </a:r>
            <a:r>
              <a:rPr sz="2600" spc="-220" dirty="0">
                <a:latin typeface="Times New Roman"/>
                <a:cs typeface="Times New Roman"/>
              </a:rPr>
              <a:t>“</a:t>
            </a:r>
            <a:r>
              <a:rPr sz="2600" spc="-165" dirty="0">
                <a:latin typeface="Times New Roman"/>
                <a:cs typeface="Times New Roman"/>
              </a:rPr>
              <a:t>d</a:t>
            </a:r>
            <a:r>
              <a:rPr sz="2600" spc="-180"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229" dirty="0">
                <a:latin typeface="Times New Roman"/>
                <a:cs typeface="Times New Roman"/>
              </a:rPr>
              <a:t>a</a:t>
            </a:r>
            <a:r>
              <a:rPr sz="2600" spc="35" dirty="0">
                <a:latin typeface="Times New Roman"/>
                <a:cs typeface="Times New Roman"/>
              </a:rPr>
              <a:t>t</a:t>
            </a:r>
            <a:r>
              <a:rPr sz="2600" spc="-65" dirty="0">
                <a:latin typeface="Times New Roman"/>
                <a:cs typeface="Times New Roman"/>
              </a:rPr>
              <a:t> </a:t>
            </a:r>
            <a:r>
              <a:rPr sz="2600" spc="10" dirty="0">
                <a:latin typeface="Times New Roman"/>
                <a:cs typeface="Times New Roman"/>
              </a:rPr>
              <a:t>r</a:t>
            </a:r>
            <a:r>
              <a:rPr sz="2600" spc="-135" dirty="0">
                <a:latin typeface="Times New Roman"/>
                <a:cs typeface="Times New Roman"/>
              </a:rPr>
              <a:t>est”</a:t>
            </a:r>
            <a:r>
              <a:rPr sz="2600" spc="-110" dirty="0">
                <a:latin typeface="Times New Roman"/>
                <a:cs typeface="Times New Roman"/>
              </a:rPr>
              <a:t>)</a:t>
            </a:r>
            <a:r>
              <a:rPr sz="2600" spc="110" dirty="0">
                <a:latin typeface="Times New Roman"/>
                <a:cs typeface="Times New Roman"/>
              </a:rPr>
              <a:t>.</a:t>
            </a:r>
            <a:endParaRPr sz="2600" dirty="0">
              <a:latin typeface="Times New Roman"/>
              <a:cs typeface="Times New Roman"/>
            </a:endParaRPr>
          </a:p>
          <a:p>
            <a:pPr>
              <a:lnSpc>
                <a:spcPct val="100000"/>
              </a:lnSpc>
              <a:spcBef>
                <a:spcPts val="10"/>
              </a:spcBef>
              <a:buClr>
                <a:srgbClr val="D24717"/>
              </a:buClr>
              <a:buFont typeface="Segoe UI Symbol"/>
              <a:buChar char="⚫"/>
            </a:pPr>
            <a:endParaRPr sz="3750" dirty="0">
              <a:latin typeface="Times New Roman"/>
              <a:cs typeface="Times New Roman"/>
            </a:endParaRPr>
          </a:p>
          <a:p>
            <a:pPr marL="285115" marR="5080" indent="-273050">
              <a:lnSpc>
                <a:spcPct val="100000"/>
              </a:lnSpc>
              <a:buClr>
                <a:srgbClr val="D24717"/>
              </a:buClr>
              <a:buSzPct val="84615"/>
              <a:buFont typeface="Segoe UI Symbol"/>
              <a:buChar char="⚫"/>
              <a:tabLst>
                <a:tab pos="285750" algn="l"/>
              </a:tabLst>
            </a:pPr>
            <a:r>
              <a:rPr sz="2600" spc="-155" dirty="0">
                <a:solidFill>
                  <a:srgbClr val="6F2F9F"/>
                </a:solidFill>
                <a:latin typeface="Times New Roman"/>
                <a:cs typeface="Times New Roman"/>
              </a:rPr>
              <a:t>Examples</a:t>
            </a:r>
            <a:r>
              <a:rPr sz="2600" spc="-60" dirty="0">
                <a:solidFill>
                  <a:srgbClr val="6F2F9F"/>
                </a:solidFill>
                <a:latin typeface="Times New Roman"/>
                <a:cs typeface="Times New Roman"/>
              </a:rPr>
              <a:t> </a:t>
            </a:r>
            <a:r>
              <a:rPr sz="2600" spc="-160" dirty="0">
                <a:solidFill>
                  <a:srgbClr val="6F2F9F"/>
                </a:solidFill>
                <a:latin typeface="Times New Roman"/>
                <a:cs typeface="Times New Roman"/>
              </a:rPr>
              <a:t>of</a:t>
            </a:r>
            <a:r>
              <a:rPr sz="2600" spc="-65" dirty="0">
                <a:solidFill>
                  <a:srgbClr val="6F2F9F"/>
                </a:solidFill>
                <a:latin typeface="Times New Roman"/>
                <a:cs typeface="Times New Roman"/>
              </a:rPr>
              <a:t> </a:t>
            </a:r>
            <a:r>
              <a:rPr sz="2600" spc="-130" dirty="0">
                <a:solidFill>
                  <a:srgbClr val="6F2F9F"/>
                </a:solidFill>
                <a:latin typeface="Times New Roman"/>
                <a:cs typeface="Times New Roman"/>
              </a:rPr>
              <a:t>data</a:t>
            </a:r>
            <a:r>
              <a:rPr sz="2600" spc="-55" dirty="0">
                <a:solidFill>
                  <a:srgbClr val="6F2F9F"/>
                </a:solidFill>
                <a:latin typeface="Times New Roman"/>
                <a:cs typeface="Times New Roman"/>
              </a:rPr>
              <a:t> </a:t>
            </a:r>
            <a:r>
              <a:rPr sz="2600" spc="-120" dirty="0">
                <a:solidFill>
                  <a:srgbClr val="6F2F9F"/>
                </a:solidFill>
                <a:latin typeface="Times New Roman"/>
                <a:cs typeface="Times New Roman"/>
              </a:rPr>
              <a:t>in</a:t>
            </a:r>
            <a:r>
              <a:rPr sz="2600" spc="-60" dirty="0">
                <a:solidFill>
                  <a:srgbClr val="6F2F9F"/>
                </a:solidFill>
                <a:latin typeface="Times New Roman"/>
                <a:cs typeface="Times New Roman"/>
              </a:rPr>
              <a:t> </a:t>
            </a:r>
            <a:r>
              <a:rPr sz="2600" spc="-100" dirty="0">
                <a:solidFill>
                  <a:srgbClr val="6F2F9F"/>
                </a:solidFill>
                <a:latin typeface="Times New Roman"/>
                <a:cs typeface="Times New Roman"/>
              </a:rPr>
              <a:t>motion</a:t>
            </a:r>
            <a:r>
              <a:rPr sz="2600" spc="-120" dirty="0">
                <a:solidFill>
                  <a:srgbClr val="6F2F9F"/>
                </a:solidFill>
                <a:latin typeface="Times New Roman"/>
                <a:cs typeface="Times New Roman"/>
              </a:rPr>
              <a:t> </a:t>
            </a:r>
            <a:r>
              <a:rPr sz="2600" spc="-120" dirty="0">
                <a:latin typeface="Times New Roman"/>
                <a:cs typeface="Times New Roman"/>
              </a:rPr>
              <a:t>include</a:t>
            </a:r>
            <a:r>
              <a:rPr sz="2600" spc="-65" dirty="0">
                <a:latin typeface="Times New Roman"/>
                <a:cs typeface="Times New Roman"/>
              </a:rPr>
              <a:t> </a:t>
            </a:r>
            <a:r>
              <a:rPr sz="2600" b="1" i="1" spc="-10" dirty="0">
                <a:latin typeface="Times New Roman"/>
                <a:cs typeface="Times New Roman"/>
              </a:rPr>
              <a:t>traditional</a:t>
            </a:r>
            <a:r>
              <a:rPr sz="2600" b="1" i="1" spc="-114" dirty="0">
                <a:latin typeface="Times New Roman"/>
                <a:cs typeface="Times New Roman"/>
              </a:rPr>
              <a:t> </a:t>
            </a:r>
            <a:r>
              <a:rPr sz="2600" b="1" i="1" spc="-5" dirty="0">
                <a:latin typeface="Times New Roman"/>
                <a:cs typeface="Times New Roman"/>
              </a:rPr>
              <a:t>client/server </a:t>
            </a:r>
            <a:r>
              <a:rPr sz="2600" b="1" i="1" dirty="0">
                <a:latin typeface="Times New Roman"/>
                <a:cs typeface="Times New Roman"/>
              </a:rPr>
              <a:t> </a:t>
            </a:r>
            <a:r>
              <a:rPr sz="2600" b="1" i="1" spc="-110" dirty="0">
                <a:latin typeface="Times New Roman"/>
                <a:cs typeface="Times New Roman"/>
              </a:rPr>
              <a:t>exchanges,</a:t>
            </a:r>
            <a:r>
              <a:rPr sz="2600" b="1" i="1" spc="-345" dirty="0">
                <a:latin typeface="Times New Roman"/>
                <a:cs typeface="Times New Roman"/>
              </a:rPr>
              <a:t> </a:t>
            </a:r>
            <a:r>
              <a:rPr sz="2600" b="1" i="1" spc="-150" dirty="0">
                <a:latin typeface="Times New Roman"/>
                <a:cs typeface="Times New Roman"/>
              </a:rPr>
              <a:t>such</a:t>
            </a:r>
            <a:r>
              <a:rPr sz="2600" b="1" i="1" spc="-60" dirty="0">
                <a:latin typeface="Times New Roman"/>
                <a:cs typeface="Times New Roman"/>
              </a:rPr>
              <a:t> as</a:t>
            </a:r>
            <a:r>
              <a:rPr sz="2600" b="1" i="1" spc="-65" dirty="0">
                <a:latin typeface="Times New Roman"/>
                <a:cs typeface="Times New Roman"/>
              </a:rPr>
              <a:t> </a:t>
            </a:r>
            <a:r>
              <a:rPr sz="2600" b="1" i="1" spc="-95" dirty="0">
                <a:latin typeface="Times New Roman"/>
                <a:cs typeface="Times New Roman"/>
              </a:rPr>
              <a:t>web</a:t>
            </a:r>
            <a:r>
              <a:rPr sz="2600" b="1" i="1" spc="-75" dirty="0">
                <a:latin typeface="Times New Roman"/>
                <a:cs typeface="Times New Roman"/>
              </a:rPr>
              <a:t> </a:t>
            </a:r>
            <a:r>
              <a:rPr sz="2600" b="1" i="1" spc="-80" dirty="0">
                <a:latin typeface="Times New Roman"/>
                <a:cs typeface="Times New Roman"/>
              </a:rPr>
              <a:t>browsing</a:t>
            </a:r>
            <a:r>
              <a:rPr sz="2600" b="1" i="1" spc="-90" dirty="0">
                <a:latin typeface="Times New Roman"/>
                <a:cs typeface="Times New Roman"/>
              </a:rPr>
              <a:t> </a:t>
            </a:r>
            <a:r>
              <a:rPr sz="2600" b="1" i="1" spc="-45" dirty="0">
                <a:latin typeface="Times New Roman"/>
                <a:cs typeface="Times New Roman"/>
              </a:rPr>
              <a:t>and</a:t>
            </a:r>
            <a:r>
              <a:rPr sz="2600" b="1" i="1" spc="-60" dirty="0">
                <a:latin typeface="Times New Roman"/>
                <a:cs typeface="Times New Roman"/>
              </a:rPr>
              <a:t> </a:t>
            </a:r>
            <a:r>
              <a:rPr sz="2600" b="1" i="1" spc="-50" dirty="0">
                <a:latin typeface="Times New Roman"/>
                <a:cs typeface="Times New Roman"/>
              </a:rPr>
              <a:t>file</a:t>
            </a:r>
            <a:r>
              <a:rPr sz="2600" b="1" i="1" spc="-90" dirty="0">
                <a:latin typeface="Times New Roman"/>
                <a:cs typeface="Times New Roman"/>
              </a:rPr>
              <a:t> </a:t>
            </a:r>
            <a:r>
              <a:rPr sz="2600" b="1" i="1" spc="-55" dirty="0">
                <a:latin typeface="Times New Roman"/>
                <a:cs typeface="Times New Roman"/>
              </a:rPr>
              <a:t>transfers,</a:t>
            </a:r>
            <a:r>
              <a:rPr sz="2600" b="1" i="1" spc="-350" dirty="0">
                <a:latin typeface="Times New Roman"/>
                <a:cs typeface="Times New Roman"/>
              </a:rPr>
              <a:t> </a:t>
            </a:r>
            <a:r>
              <a:rPr sz="2600" b="1" i="1" spc="-45" dirty="0">
                <a:latin typeface="Times New Roman"/>
                <a:cs typeface="Times New Roman"/>
              </a:rPr>
              <a:t>and</a:t>
            </a:r>
            <a:r>
              <a:rPr sz="2600" b="1" i="1" spc="-65" dirty="0">
                <a:latin typeface="Times New Roman"/>
                <a:cs typeface="Times New Roman"/>
              </a:rPr>
              <a:t> </a:t>
            </a:r>
            <a:r>
              <a:rPr sz="2600" b="1" i="1" spc="-35" dirty="0">
                <a:latin typeface="Times New Roman"/>
                <a:cs typeface="Times New Roman"/>
              </a:rPr>
              <a:t>email.</a:t>
            </a:r>
            <a:endParaRPr sz="2600" dirty="0">
              <a:latin typeface="Times New Roman"/>
              <a:cs typeface="Times New Roman"/>
            </a:endParaRPr>
          </a:p>
          <a:p>
            <a:pPr>
              <a:lnSpc>
                <a:spcPct val="100000"/>
              </a:lnSpc>
              <a:spcBef>
                <a:spcPts val="10"/>
              </a:spcBef>
              <a:buClr>
                <a:srgbClr val="D24717"/>
              </a:buClr>
              <a:buFont typeface="Segoe UI Symbol"/>
              <a:buChar char="⚫"/>
            </a:pPr>
            <a:endParaRPr sz="3750" dirty="0">
              <a:latin typeface="Times New Roman"/>
              <a:cs typeface="Times New Roman"/>
            </a:endParaRPr>
          </a:p>
          <a:p>
            <a:pPr marL="285115" indent="-273050">
              <a:lnSpc>
                <a:spcPct val="100000"/>
              </a:lnSpc>
              <a:buClr>
                <a:srgbClr val="D24717"/>
              </a:buClr>
              <a:buSzPct val="84615"/>
              <a:buFont typeface="Segoe UI Symbol"/>
              <a:buChar char="⚫"/>
              <a:tabLst>
                <a:tab pos="285750" algn="l"/>
              </a:tabLst>
            </a:pPr>
            <a:r>
              <a:rPr sz="2600" b="1" spc="-75" dirty="0">
                <a:latin typeface="Times New Roman"/>
                <a:cs typeface="Times New Roman"/>
              </a:rPr>
              <a:t>Da</a:t>
            </a:r>
            <a:r>
              <a:rPr sz="2600" b="1" spc="-40" dirty="0">
                <a:latin typeface="Times New Roman"/>
                <a:cs typeface="Times New Roman"/>
              </a:rPr>
              <a:t>t</a:t>
            </a:r>
            <a:r>
              <a:rPr sz="2600" b="1" spc="-50" dirty="0">
                <a:latin typeface="Times New Roman"/>
                <a:cs typeface="Times New Roman"/>
              </a:rPr>
              <a:t>a</a:t>
            </a:r>
            <a:r>
              <a:rPr sz="2600" b="1" spc="-65" dirty="0">
                <a:latin typeface="Times New Roman"/>
                <a:cs typeface="Times New Roman"/>
              </a:rPr>
              <a:t> </a:t>
            </a:r>
            <a:r>
              <a:rPr sz="2600" b="1" spc="-80" dirty="0">
                <a:latin typeface="Times New Roman"/>
                <a:cs typeface="Times New Roman"/>
              </a:rPr>
              <a:t>s</a:t>
            </a:r>
            <a:r>
              <a:rPr sz="2600" b="1" spc="-195" dirty="0">
                <a:latin typeface="Times New Roman"/>
                <a:cs typeface="Times New Roman"/>
              </a:rPr>
              <a:t>a</a:t>
            </a:r>
            <a:r>
              <a:rPr sz="2600" b="1" spc="-40" dirty="0">
                <a:latin typeface="Times New Roman"/>
                <a:cs typeface="Times New Roman"/>
              </a:rPr>
              <a:t>v</a:t>
            </a:r>
            <a:r>
              <a:rPr sz="2600" b="1" spc="45" dirty="0">
                <a:latin typeface="Times New Roman"/>
                <a:cs typeface="Times New Roman"/>
              </a:rPr>
              <a:t>e</a:t>
            </a:r>
            <a:r>
              <a:rPr sz="2600" b="1" spc="60" dirty="0">
                <a:latin typeface="Times New Roman"/>
                <a:cs typeface="Times New Roman"/>
              </a:rPr>
              <a:t>d</a:t>
            </a:r>
            <a:r>
              <a:rPr sz="2600" b="1" spc="-65" dirty="0">
                <a:latin typeface="Times New Roman"/>
                <a:cs typeface="Times New Roman"/>
              </a:rPr>
              <a:t> </a:t>
            </a:r>
            <a:r>
              <a:rPr sz="2600" b="1" spc="50" dirty="0">
                <a:latin typeface="Times New Roman"/>
                <a:cs typeface="Times New Roman"/>
              </a:rPr>
              <a:t>t</a:t>
            </a:r>
            <a:r>
              <a:rPr sz="2600" b="1" spc="85" dirty="0">
                <a:latin typeface="Times New Roman"/>
                <a:cs typeface="Times New Roman"/>
              </a:rPr>
              <a:t>o</a:t>
            </a:r>
            <a:r>
              <a:rPr sz="2600" b="1" spc="-55" dirty="0">
                <a:latin typeface="Times New Roman"/>
                <a:cs typeface="Times New Roman"/>
              </a:rPr>
              <a:t> </a:t>
            </a:r>
            <a:r>
              <a:rPr sz="2600" b="1" spc="-110" dirty="0">
                <a:latin typeface="Times New Roman"/>
                <a:cs typeface="Times New Roman"/>
              </a:rPr>
              <a:t>a</a:t>
            </a:r>
            <a:r>
              <a:rPr sz="2600" b="1" spc="-75" dirty="0">
                <a:latin typeface="Times New Roman"/>
                <a:cs typeface="Times New Roman"/>
              </a:rPr>
              <a:t> </a:t>
            </a:r>
            <a:r>
              <a:rPr sz="2600" b="1" spc="-35" dirty="0">
                <a:latin typeface="Times New Roman"/>
                <a:cs typeface="Times New Roman"/>
              </a:rPr>
              <a:t>hard</a:t>
            </a:r>
            <a:r>
              <a:rPr sz="2600" b="1" spc="-65" dirty="0">
                <a:latin typeface="Times New Roman"/>
                <a:cs typeface="Times New Roman"/>
              </a:rPr>
              <a:t> </a:t>
            </a:r>
            <a:r>
              <a:rPr sz="2600" b="1" spc="-30" dirty="0">
                <a:latin typeface="Times New Roman"/>
                <a:cs typeface="Times New Roman"/>
              </a:rPr>
              <a:t>d</a:t>
            </a:r>
            <a:r>
              <a:rPr sz="2600" b="1" spc="10" dirty="0">
                <a:latin typeface="Times New Roman"/>
                <a:cs typeface="Times New Roman"/>
              </a:rPr>
              <a:t>r</a:t>
            </a:r>
            <a:r>
              <a:rPr sz="2600" b="1" spc="-5" dirty="0">
                <a:latin typeface="Times New Roman"/>
                <a:cs typeface="Times New Roman"/>
              </a:rPr>
              <a:t>i</a:t>
            </a:r>
            <a:r>
              <a:rPr sz="2600" b="1" spc="-40" dirty="0">
                <a:latin typeface="Times New Roman"/>
                <a:cs typeface="Times New Roman"/>
              </a:rPr>
              <a:t>v</a:t>
            </a:r>
            <a:r>
              <a:rPr sz="2600" b="1" spc="55" dirty="0">
                <a:latin typeface="Times New Roman"/>
                <a:cs typeface="Times New Roman"/>
              </a:rPr>
              <a:t>e</a:t>
            </a:r>
            <a:r>
              <a:rPr sz="2600" b="1" spc="30" dirty="0">
                <a:latin typeface="Times New Roman"/>
                <a:cs typeface="Times New Roman"/>
              </a:rPr>
              <a:t>,</a:t>
            </a:r>
            <a:r>
              <a:rPr sz="2600" b="1" spc="-175" dirty="0">
                <a:latin typeface="Times New Roman"/>
                <a:cs typeface="Times New Roman"/>
              </a:rPr>
              <a:t> </a:t>
            </a:r>
            <a:r>
              <a:rPr sz="2600" b="1" spc="-25" dirty="0">
                <a:latin typeface="Times New Roman"/>
                <a:cs typeface="Times New Roman"/>
              </a:rPr>
              <a:t>s</a:t>
            </a:r>
            <a:r>
              <a:rPr sz="2600" b="1" spc="-10" dirty="0">
                <a:latin typeface="Times New Roman"/>
                <a:cs typeface="Times New Roman"/>
              </a:rPr>
              <a:t>t</a:t>
            </a:r>
            <a:r>
              <a:rPr sz="2600" b="1" spc="5" dirty="0">
                <a:latin typeface="Times New Roman"/>
                <a:cs typeface="Times New Roman"/>
              </a:rPr>
              <a:t>o</a:t>
            </a:r>
            <a:r>
              <a:rPr sz="2600" b="1" spc="10" dirty="0">
                <a:latin typeface="Times New Roman"/>
                <a:cs typeface="Times New Roman"/>
              </a:rPr>
              <a:t>r</a:t>
            </a:r>
            <a:r>
              <a:rPr sz="2600" b="1" spc="-5" dirty="0">
                <a:latin typeface="Times New Roman"/>
                <a:cs typeface="Times New Roman"/>
              </a:rPr>
              <a:t>age</a:t>
            </a:r>
            <a:r>
              <a:rPr sz="2600" b="1" spc="-60" dirty="0">
                <a:latin typeface="Times New Roman"/>
                <a:cs typeface="Times New Roman"/>
              </a:rPr>
              <a:t> </a:t>
            </a:r>
            <a:r>
              <a:rPr sz="2600" b="1" spc="-125" dirty="0">
                <a:latin typeface="Times New Roman"/>
                <a:cs typeface="Times New Roman"/>
              </a:rPr>
              <a:t>a</a:t>
            </a:r>
            <a:r>
              <a:rPr sz="2600" b="1" spc="-30" dirty="0">
                <a:latin typeface="Times New Roman"/>
                <a:cs typeface="Times New Roman"/>
              </a:rPr>
              <a:t>r</a:t>
            </a:r>
            <a:r>
              <a:rPr sz="2600" b="1" spc="-100" dirty="0">
                <a:latin typeface="Times New Roman"/>
                <a:cs typeface="Times New Roman"/>
              </a:rPr>
              <a:t>r</a:t>
            </a:r>
            <a:r>
              <a:rPr sz="2600" b="1" spc="-210" dirty="0">
                <a:latin typeface="Times New Roman"/>
                <a:cs typeface="Times New Roman"/>
              </a:rPr>
              <a:t>a</a:t>
            </a:r>
            <a:r>
              <a:rPr sz="2600" b="1" spc="-200" dirty="0">
                <a:latin typeface="Times New Roman"/>
                <a:cs typeface="Times New Roman"/>
              </a:rPr>
              <a:t>y</a:t>
            </a:r>
            <a:r>
              <a:rPr sz="2600" b="1" spc="25" dirty="0">
                <a:latin typeface="Times New Roman"/>
                <a:cs typeface="Times New Roman"/>
              </a:rPr>
              <a:t>,</a:t>
            </a:r>
            <a:r>
              <a:rPr sz="2600" b="1" spc="-175" dirty="0">
                <a:latin typeface="Times New Roman"/>
                <a:cs typeface="Times New Roman"/>
              </a:rPr>
              <a:t> </a:t>
            </a:r>
            <a:r>
              <a:rPr sz="2600" b="1" spc="5" dirty="0">
                <a:latin typeface="Times New Roman"/>
                <a:cs typeface="Times New Roman"/>
              </a:rPr>
              <a:t>or</a:t>
            </a:r>
            <a:r>
              <a:rPr sz="2600" b="1" spc="-65" dirty="0">
                <a:latin typeface="Times New Roman"/>
                <a:cs typeface="Times New Roman"/>
              </a:rPr>
              <a:t> </a:t>
            </a:r>
            <a:r>
              <a:rPr sz="2600" b="1" spc="-135" dirty="0">
                <a:latin typeface="Times New Roman"/>
                <a:cs typeface="Times New Roman"/>
              </a:rPr>
              <a:t>USB</a:t>
            </a:r>
            <a:r>
              <a:rPr sz="2600" b="1" spc="-70" dirty="0">
                <a:latin typeface="Times New Roman"/>
                <a:cs typeface="Times New Roman"/>
              </a:rPr>
              <a:t> </a:t>
            </a:r>
            <a:r>
              <a:rPr sz="2600" b="1" spc="-30" dirty="0">
                <a:latin typeface="Times New Roman"/>
                <a:cs typeface="Times New Roman"/>
              </a:rPr>
              <a:t>d</a:t>
            </a:r>
            <a:r>
              <a:rPr sz="2600" b="1" spc="25" dirty="0">
                <a:latin typeface="Times New Roman"/>
                <a:cs typeface="Times New Roman"/>
              </a:rPr>
              <a:t>r</a:t>
            </a:r>
            <a:r>
              <a:rPr sz="2600" b="1" spc="-5" dirty="0">
                <a:latin typeface="Times New Roman"/>
                <a:cs typeface="Times New Roman"/>
              </a:rPr>
              <a:t>i</a:t>
            </a:r>
            <a:r>
              <a:rPr sz="2600" b="1" spc="-75" dirty="0">
                <a:latin typeface="Times New Roman"/>
                <a:cs typeface="Times New Roman"/>
              </a:rPr>
              <a:t>v</a:t>
            </a:r>
            <a:r>
              <a:rPr sz="2600" spc="-100" dirty="0">
                <a:latin typeface="Times New Roman"/>
                <a:cs typeface="Times New Roman"/>
              </a:rPr>
              <a:t>e</a:t>
            </a:r>
            <a:r>
              <a:rPr sz="2600" spc="-75" dirty="0">
                <a:latin typeface="Times New Roman"/>
                <a:cs typeface="Times New Roman"/>
              </a:rPr>
              <a:t> </a:t>
            </a:r>
            <a:r>
              <a:rPr sz="2600" spc="-165" dirty="0">
                <a:latin typeface="Times New Roman"/>
                <a:cs typeface="Times New Roman"/>
              </a:rPr>
              <a:t>is</a:t>
            </a:r>
            <a:endParaRPr sz="2600" dirty="0">
              <a:latin typeface="Times New Roman"/>
              <a:cs typeface="Times New Roman"/>
            </a:endParaRPr>
          </a:p>
          <a:p>
            <a:pPr marL="285115">
              <a:lnSpc>
                <a:spcPct val="100000"/>
              </a:lnSpc>
            </a:pPr>
            <a:r>
              <a:rPr sz="2600" b="1" i="1" spc="25" dirty="0">
                <a:solidFill>
                  <a:srgbClr val="6F2F9F"/>
                </a:solidFill>
                <a:latin typeface="Times New Roman"/>
                <a:cs typeface="Times New Roman"/>
              </a:rPr>
              <a:t>data</a:t>
            </a:r>
            <a:r>
              <a:rPr sz="2600" b="1" i="1" spc="-90" dirty="0">
                <a:solidFill>
                  <a:srgbClr val="6F2F9F"/>
                </a:solidFill>
                <a:latin typeface="Times New Roman"/>
                <a:cs typeface="Times New Roman"/>
              </a:rPr>
              <a:t> </a:t>
            </a:r>
            <a:r>
              <a:rPr sz="2600" b="1" i="1" spc="60" dirty="0">
                <a:solidFill>
                  <a:srgbClr val="6F2F9F"/>
                </a:solidFill>
                <a:latin typeface="Times New Roman"/>
                <a:cs typeface="Times New Roman"/>
              </a:rPr>
              <a:t>at</a:t>
            </a:r>
            <a:r>
              <a:rPr sz="2600" b="1" i="1" spc="-100" dirty="0">
                <a:solidFill>
                  <a:srgbClr val="6F2F9F"/>
                </a:solidFill>
                <a:latin typeface="Times New Roman"/>
                <a:cs typeface="Times New Roman"/>
              </a:rPr>
              <a:t> </a:t>
            </a:r>
            <a:r>
              <a:rPr sz="2600" b="1" i="1" spc="-20" dirty="0">
                <a:solidFill>
                  <a:srgbClr val="6F2F9F"/>
                </a:solidFill>
                <a:latin typeface="Times New Roman"/>
                <a:cs typeface="Times New Roman"/>
              </a:rPr>
              <a:t>rest.</a:t>
            </a:r>
            <a:endParaRPr sz="2600" dirty="0">
              <a:latin typeface="Times New Roman"/>
              <a:cs typeface="Times New Roman"/>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685800"/>
            <a:ext cx="8150047" cy="5816977"/>
          </a:xfrm>
        </p:spPr>
        <p:txBody>
          <a:bodyPr/>
          <a:lstStyle/>
          <a:p>
            <a:pPr algn="just"/>
            <a:r>
              <a:rPr lang="en-US" sz="1800" dirty="0"/>
              <a:t>FAIR has a definition of risk as the probable frequency and probable magnitude of loss</a:t>
            </a:r>
            <a:r>
              <a:rPr lang="en-US" sz="1800" dirty="0" smtClean="0"/>
              <a:t>.</a:t>
            </a:r>
          </a:p>
          <a:p>
            <a:pPr algn="just"/>
            <a:endParaRPr lang="en-US" sz="1800" dirty="0"/>
          </a:p>
          <a:p>
            <a:pPr algn="just"/>
            <a:r>
              <a:rPr lang="en-US" sz="1800" dirty="0"/>
              <a:t>Loss even frequency is the result of a threat agent acting on an asset with a resulting loss to the organization. This happens with a given frequency called the threat event frequency (TEF), in which a specified time window becomes a </a:t>
            </a:r>
            <a:r>
              <a:rPr lang="en-US" sz="1800" dirty="0" smtClean="0"/>
              <a:t>probability.</a:t>
            </a:r>
          </a:p>
          <a:p>
            <a:pPr algn="just"/>
            <a:endParaRPr lang="en-US" sz="1800" dirty="0"/>
          </a:p>
          <a:p>
            <a:pPr algn="just"/>
            <a:r>
              <a:rPr lang="en-US" sz="1800" dirty="0"/>
              <a:t>Threat event frequencies are applied to a vulnerability. </a:t>
            </a:r>
            <a:endParaRPr lang="en-US" sz="1800" dirty="0" smtClean="0"/>
          </a:p>
          <a:p>
            <a:pPr algn="just"/>
            <a:endParaRPr lang="en-US" sz="1800" dirty="0"/>
          </a:p>
          <a:p>
            <a:pPr algn="just"/>
            <a:r>
              <a:rPr lang="en-US" sz="1800" dirty="0" smtClean="0"/>
              <a:t>Vulnerability </a:t>
            </a:r>
            <a:r>
              <a:rPr lang="en-US" sz="1800" dirty="0"/>
              <a:t>here is not necessarily some compute asset weakness, but is more broadly defined as the probability that the targeted asset will fail as a result of the actions applied. There are further sub-attributes here as </a:t>
            </a:r>
            <a:r>
              <a:rPr lang="en-US" sz="1800" dirty="0" smtClean="0"/>
              <a:t>well.</a:t>
            </a:r>
          </a:p>
          <a:p>
            <a:pPr algn="just"/>
            <a:endParaRPr lang="en-US" sz="1800" dirty="0" smtClean="0"/>
          </a:p>
          <a:p>
            <a:pPr algn="just"/>
            <a:r>
              <a:rPr lang="en-US" sz="1800" dirty="0"/>
              <a:t>P</a:t>
            </a:r>
            <a:r>
              <a:rPr lang="en-US" sz="1800" dirty="0" smtClean="0"/>
              <a:t>robable </a:t>
            </a:r>
            <a:r>
              <a:rPr lang="en-US" sz="1800" dirty="0"/>
              <a:t>loss magnitude (PLM), which begins to quantify the impacts, with the emphasis again being on measurable metrics</a:t>
            </a:r>
            <a:r>
              <a:rPr lang="en-US" sz="1800" dirty="0" smtClean="0"/>
              <a:t>.</a:t>
            </a:r>
          </a:p>
          <a:p>
            <a:pPr algn="just"/>
            <a:endParaRPr lang="en-US" sz="1800" dirty="0"/>
          </a:p>
          <a:p>
            <a:pPr algn="just"/>
            <a:r>
              <a:rPr lang="en-US" sz="1800" dirty="0"/>
              <a:t>FAIR defines six forms of loss, four of them externally focused and two internally focused. Of particular value for operational teams are productivity and replacement loss. Response loss is also reasonably measured, with fines and judgments easy to measure but difficult to predict. Finally, competitive advantage and reputation are the least measurable.</a:t>
            </a:r>
          </a:p>
          <a:p>
            <a:pPr algn="just"/>
            <a:endParaRPr lang="en-IN" sz="1800" dirty="0"/>
          </a:p>
        </p:txBody>
      </p:sp>
    </p:spTree>
    <p:extLst>
      <p:ext uri="{BB962C8B-B14F-4D97-AF65-F5344CB8AC3E}">
        <p14:creationId xmlns:p14="http://schemas.microsoft.com/office/powerpoint/2010/main" val="171522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34" y="304800"/>
            <a:ext cx="8419466" cy="1231106"/>
          </a:xfrm>
        </p:spPr>
        <p:txBody>
          <a:bodyPr/>
          <a:lstStyle/>
          <a:p>
            <a:r>
              <a:rPr lang="en-IN" dirty="0" smtClean="0"/>
              <a:t>The </a:t>
            </a:r>
            <a:r>
              <a:rPr lang="en-IN" dirty="0"/>
              <a:t>P</a:t>
            </a:r>
            <a:r>
              <a:rPr lang="en-IN" dirty="0" smtClean="0"/>
              <a:t>hased application of security in an operational environment</a:t>
            </a:r>
            <a:endParaRPr lang="en-IN" dirty="0"/>
          </a:p>
        </p:txBody>
      </p:sp>
      <p:sp>
        <p:nvSpPr>
          <p:cNvPr id="3" name="Text Placeholder 2"/>
          <p:cNvSpPr>
            <a:spLocks noGrp="1"/>
          </p:cNvSpPr>
          <p:nvPr>
            <p:ph type="body" idx="1"/>
          </p:nvPr>
        </p:nvSpPr>
        <p:spPr>
          <a:xfrm>
            <a:off x="411025" y="1676400"/>
            <a:ext cx="8150047" cy="2585323"/>
          </a:xfrm>
        </p:spPr>
        <p:txBody>
          <a:bodyPr/>
          <a:lstStyle/>
          <a:p>
            <a:pPr algn="just"/>
            <a:r>
              <a:rPr lang="en-US" sz="2400" dirty="0"/>
              <a:t>The following sections present a phased approach to introduce modern network security into largely preexisting legacy industrial networks</a:t>
            </a:r>
            <a:r>
              <a:rPr lang="en-US" sz="2400" dirty="0" smtClean="0"/>
              <a:t>.</a:t>
            </a:r>
          </a:p>
          <a:p>
            <a:pPr algn="just"/>
            <a:endParaRPr lang="en-US" sz="2400" dirty="0" smtClean="0"/>
          </a:p>
          <a:p>
            <a:pPr marL="514350" indent="-514350" algn="just">
              <a:buFont typeface="+mj-lt"/>
              <a:buAutoNum type="arabicPeriod"/>
            </a:pPr>
            <a:r>
              <a:rPr lang="en-US" sz="2400" dirty="0"/>
              <a:t>Secured Network Infrastructure and </a:t>
            </a:r>
            <a:r>
              <a:rPr lang="en-US" sz="2400" dirty="0" smtClean="0"/>
              <a:t>Assets.</a:t>
            </a:r>
          </a:p>
          <a:p>
            <a:pPr marL="514350" indent="-514350" algn="just">
              <a:buFont typeface="+mj-lt"/>
              <a:buAutoNum type="arabicPeriod"/>
            </a:pPr>
            <a:r>
              <a:rPr lang="en-US" sz="2400" dirty="0"/>
              <a:t>Deploying Dedicated Security </a:t>
            </a:r>
            <a:r>
              <a:rPr lang="en-US" sz="2400" dirty="0" smtClean="0"/>
              <a:t>Appliances.</a:t>
            </a:r>
          </a:p>
          <a:p>
            <a:pPr marL="514350" indent="-514350" algn="just">
              <a:buFont typeface="+mj-lt"/>
              <a:buAutoNum type="arabicPeriod"/>
            </a:pPr>
            <a:r>
              <a:rPr lang="en-US" sz="2400" dirty="0" smtClean="0"/>
              <a:t>Higher-Order Policy </a:t>
            </a:r>
            <a:r>
              <a:rPr lang="en-US" sz="2400" dirty="0"/>
              <a:t>Convergence and Network </a:t>
            </a:r>
            <a:r>
              <a:rPr lang="en-US" sz="2400" dirty="0" smtClean="0"/>
              <a:t>Monitoring.</a:t>
            </a:r>
            <a:endParaRPr lang="en-IN" sz="2400" dirty="0"/>
          </a:p>
        </p:txBody>
      </p:sp>
    </p:spTree>
    <p:extLst>
      <p:ext uri="{BB962C8B-B14F-4D97-AF65-F5344CB8AC3E}">
        <p14:creationId xmlns:p14="http://schemas.microsoft.com/office/powerpoint/2010/main" val="335879639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8689"/>
            <a:ext cx="8686800" cy="1231106"/>
          </a:xfrm>
        </p:spPr>
        <p:txBody>
          <a:bodyPr/>
          <a:lstStyle/>
          <a:p>
            <a:pPr marL="514350" indent="-514350" algn="l"/>
            <a:r>
              <a:rPr lang="en-US" dirty="0" smtClean="0"/>
              <a:t>    Secured </a:t>
            </a:r>
            <a:r>
              <a:rPr lang="en-US" dirty="0"/>
              <a:t>Network Infrastructure </a:t>
            </a:r>
            <a:r>
              <a:rPr lang="en-US" dirty="0" smtClean="0"/>
              <a:t>and Assets</a:t>
            </a:r>
            <a:r>
              <a:rPr lang="en-US" dirty="0"/>
              <a:t>.</a:t>
            </a:r>
          </a:p>
        </p:txBody>
      </p:sp>
      <p:sp>
        <p:nvSpPr>
          <p:cNvPr id="3" name="Text Placeholder 2"/>
          <p:cNvSpPr>
            <a:spLocks noGrp="1"/>
          </p:cNvSpPr>
          <p:nvPr>
            <p:ph type="body" idx="1"/>
          </p:nvPr>
        </p:nvSpPr>
        <p:spPr>
          <a:xfrm>
            <a:off x="211183" y="1600200"/>
            <a:ext cx="8150047" cy="4001095"/>
          </a:xfrm>
        </p:spPr>
        <p:txBody>
          <a:bodyPr/>
          <a:lstStyle/>
          <a:p>
            <a:r>
              <a:rPr lang="en-US" dirty="0"/>
              <a:t>As a first step, </a:t>
            </a:r>
            <a:r>
              <a:rPr lang="en-US" dirty="0" smtClean="0"/>
              <a:t> </a:t>
            </a:r>
            <a:r>
              <a:rPr lang="en-US" dirty="0"/>
              <a:t>need to analyze and secure the basic network design. Most automated process systems or even hierarchical energy distribution systems have a high degree of correlation between the network design and the operational design. </a:t>
            </a:r>
            <a:endParaRPr lang="en-US" dirty="0" smtClean="0"/>
          </a:p>
          <a:p>
            <a:endParaRPr lang="en-US" dirty="0"/>
          </a:p>
          <a:p>
            <a:r>
              <a:rPr lang="en-US" dirty="0" smtClean="0"/>
              <a:t>It </a:t>
            </a:r>
            <a:r>
              <a:rPr lang="en-US" dirty="0"/>
              <a:t>is suggested that a security professional discover the state of his or her network and all communication channels</a:t>
            </a:r>
            <a:r>
              <a:rPr lang="en-US" dirty="0" smtClean="0"/>
              <a:t>.</a:t>
            </a:r>
          </a:p>
          <a:p>
            <a:endParaRPr lang="en-US" dirty="0"/>
          </a:p>
          <a:p>
            <a:r>
              <a:rPr lang="en-US" dirty="0"/>
              <a:t>Figure 8-6 illustrates inter-level security models and inter-zone conduits in the process control </a:t>
            </a:r>
            <a:r>
              <a:rPr lang="en-US" dirty="0" smtClean="0"/>
              <a:t>hierarchy.</a:t>
            </a:r>
            <a:endParaRPr lang="en-IN" dirty="0"/>
          </a:p>
        </p:txBody>
      </p:sp>
    </p:spTree>
    <p:extLst>
      <p:ext uri="{BB962C8B-B14F-4D97-AF65-F5344CB8AC3E}">
        <p14:creationId xmlns:p14="http://schemas.microsoft.com/office/powerpoint/2010/main" val="40077540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1219200"/>
            <a:ext cx="7887801" cy="3991532"/>
          </a:xfrm>
          <a:prstGeom prst="rect">
            <a:avLst/>
          </a:prstGeom>
        </p:spPr>
      </p:pic>
    </p:spTree>
    <p:extLst>
      <p:ext uri="{BB962C8B-B14F-4D97-AF65-F5344CB8AC3E}">
        <p14:creationId xmlns:p14="http://schemas.microsoft.com/office/powerpoint/2010/main" val="135361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8402"/>
            <a:ext cx="7712075" cy="4431030"/>
          </a:xfrm>
          <a:prstGeom prst="rect">
            <a:avLst/>
          </a:prstGeom>
        </p:spPr>
        <p:txBody>
          <a:bodyPr vert="horz" wrap="square" lIns="0" tIns="12700" rIns="0" bIns="0" rtlCol="0">
            <a:spAutoFit/>
          </a:bodyPr>
          <a:lstStyle/>
          <a:p>
            <a:pPr marL="286385" marR="5080" indent="-274320">
              <a:lnSpc>
                <a:spcPct val="100000"/>
              </a:lnSpc>
              <a:spcBef>
                <a:spcPts val="100"/>
              </a:spcBef>
              <a:buClr>
                <a:srgbClr val="D24717"/>
              </a:buClr>
              <a:buSzPct val="85416"/>
              <a:buFont typeface="Segoe UI Symbol"/>
              <a:buChar char="⚫"/>
              <a:tabLst>
                <a:tab pos="286385" algn="l"/>
                <a:tab pos="287020" algn="l"/>
              </a:tabLst>
            </a:pPr>
            <a:r>
              <a:rPr sz="2400" b="1" spc="-100" dirty="0">
                <a:latin typeface="Times New Roman"/>
                <a:cs typeface="Times New Roman"/>
              </a:rPr>
              <a:t>From</a:t>
            </a:r>
            <a:r>
              <a:rPr sz="2400" b="1" spc="-60" dirty="0">
                <a:latin typeface="Times New Roman"/>
                <a:cs typeface="Times New Roman"/>
              </a:rPr>
              <a:t> </a:t>
            </a:r>
            <a:r>
              <a:rPr sz="2400" b="1" spc="-45" dirty="0">
                <a:latin typeface="Times New Roman"/>
                <a:cs typeface="Times New Roman"/>
              </a:rPr>
              <a:t>an</a:t>
            </a:r>
            <a:r>
              <a:rPr sz="2400" b="1" spc="-60" dirty="0">
                <a:latin typeface="Times New Roman"/>
                <a:cs typeface="Times New Roman"/>
              </a:rPr>
              <a:t> </a:t>
            </a:r>
            <a:r>
              <a:rPr sz="2400" b="1" spc="-65" dirty="0">
                <a:latin typeface="Times New Roman"/>
                <a:cs typeface="Times New Roman"/>
              </a:rPr>
              <a:t>Io</a:t>
            </a:r>
            <a:r>
              <a:rPr sz="2400" b="1" spc="-90" dirty="0">
                <a:latin typeface="Times New Roman"/>
                <a:cs typeface="Times New Roman"/>
              </a:rPr>
              <a:t>T</a:t>
            </a:r>
            <a:r>
              <a:rPr sz="2400" b="1" spc="-75" dirty="0">
                <a:latin typeface="Times New Roman"/>
                <a:cs typeface="Times New Roman"/>
              </a:rPr>
              <a:t> </a:t>
            </a:r>
            <a:r>
              <a:rPr sz="2400" b="1" spc="40" dirty="0">
                <a:latin typeface="Times New Roman"/>
                <a:cs typeface="Times New Roman"/>
              </a:rPr>
              <a:t>p</a:t>
            </a:r>
            <a:r>
              <a:rPr sz="2400" b="1" spc="-25" dirty="0">
                <a:latin typeface="Times New Roman"/>
                <a:cs typeface="Times New Roman"/>
              </a:rPr>
              <a:t>e</a:t>
            </a:r>
            <a:r>
              <a:rPr sz="2400" b="1" spc="5" dirty="0">
                <a:latin typeface="Times New Roman"/>
                <a:cs typeface="Times New Roman"/>
              </a:rPr>
              <a:t>r</a:t>
            </a:r>
            <a:r>
              <a:rPr sz="2400" b="1" spc="-15" dirty="0">
                <a:latin typeface="Times New Roman"/>
                <a:cs typeface="Times New Roman"/>
              </a:rPr>
              <a:t>s</a:t>
            </a:r>
            <a:r>
              <a:rPr sz="2400" b="1" spc="-10" dirty="0">
                <a:latin typeface="Times New Roman"/>
                <a:cs typeface="Times New Roman"/>
              </a:rPr>
              <a:t>p</a:t>
            </a:r>
            <a:r>
              <a:rPr sz="2400" b="1" spc="55" dirty="0">
                <a:latin typeface="Times New Roman"/>
                <a:cs typeface="Times New Roman"/>
              </a:rPr>
              <a:t>e</a:t>
            </a:r>
            <a:r>
              <a:rPr sz="2400" b="1" spc="65" dirty="0">
                <a:latin typeface="Times New Roman"/>
                <a:cs typeface="Times New Roman"/>
              </a:rPr>
              <a:t>c</a:t>
            </a:r>
            <a:r>
              <a:rPr sz="2400" b="1" spc="25" dirty="0">
                <a:latin typeface="Times New Roman"/>
                <a:cs typeface="Times New Roman"/>
              </a:rPr>
              <a:t>t</a:t>
            </a:r>
            <a:r>
              <a:rPr sz="2400" b="1" spc="-10" dirty="0">
                <a:latin typeface="Times New Roman"/>
                <a:cs typeface="Times New Roman"/>
              </a:rPr>
              <a:t>i</a:t>
            </a:r>
            <a:r>
              <a:rPr sz="2400" b="1" spc="-50" dirty="0">
                <a:latin typeface="Times New Roman"/>
                <a:cs typeface="Times New Roman"/>
              </a:rPr>
              <a:t>v</a:t>
            </a:r>
            <a:r>
              <a:rPr sz="2400" b="1" spc="50" dirty="0">
                <a:latin typeface="Times New Roman"/>
                <a:cs typeface="Times New Roman"/>
              </a:rPr>
              <a:t>e</a:t>
            </a:r>
            <a:r>
              <a:rPr sz="2400" spc="100" dirty="0">
                <a:latin typeface="Times New Roman"/>
                <a:cs typeface="Times New Roman"/>
              </a:rPr>
              <a:t>,</a:t>
            </a:r>
            <a:r>
              <a:rPr sz="2400" spc="-175" dirty="0">
                <a:latin typeface="Times New Roman"/>
                <a:cs typeface="Times New Roman"/>
              </a:rPr>
              <a:t> </a:t>
            </a:r>
            <a:r>
              <a:rPr sz="2400" spc="-70" dirty="0">
                <a:latin typeface="Times New Roman"/>
                <a:cs typeface="Times New Roman"/>
              </a:rPr>
              <a:t>the</a:t>
            </a:r>
            <a:r>
              <a:rPr sz="2400" spc="-75" dirty="0">
                <a:latin typeface="Times New Roman"/>
                <a:cs typeface="Times New Roman"/>
              </a:rPr>
              <a:t> </a:t>
            </a:r>
            <a:r>
              <a:rPr sz="2400" spc="-155" dirty="0">
                <a:solidFill>
                  <a:srgbClr val="6F2F9F"/>
                </a:solidFill>
                <a:latin typeface="Times New Roman"/>
                <a:cs typeface="Times New Roman"/>
              </a:rPr>
              <a:t>da</a:t>
            </a:r>
            <a:r>
              <a:rPr sz="2400" spc="-80" dirty="0">
                <a:solidFill>
                  <a:srgbClr val="6F2F9F"/>
                </a:solidFill>
                <a:latin typeface="Times New Roman"/>
                <a:cs typeface="Times New Roman"/>
              </a:rPr>
              <a:t>ta</a:t>
            </a:r>
            <a:r>
              <a:rPr sz="2400" spc="-60" dirty="0">
                <a:solidFill>
                  <a:srgbClr val="6F2F9F"/>
                </a:solidFill>
                <a:latin typeface="Times New Roman"/>
                <a:cs typeface="Times New Roman"/>
              </a:rPr>
              <a:t> </a:t>
            </a:r>
            <a:r>
              <a:rPr sz="2400" spc="-75" dirty="0">
                <a:solidFill>
                  <a:srgbClr val="6F2F9F"/>
                </a:solidFill>
                <a:latin typeface="Times New Roman"/>
                <a:cs typeface="Times New Roman"/>
              </a:rPr>
              <a:t>f</a:t>
            </a:r>
            <a:r>
              <a:rPr sz="2400" spc="-90" dirty="0">
                <a:solidFill>
                  <a:srgbClr val="6F2F9F"/>
                </a:solidFill>
                <a:latin typeface="Times New Roman"/>
                <a:cs typeface="Times New Roman"/>
              </a:rPr>
              <a:t>r</a:t>
            </a:r>
            <a:r>
              <a:rPr sz="2400" spc="-125" dirty="0">
                <a:solidFill>
                  <a:srgbClr val="6F2F9F"/>
                </a:solidFill>
                <a:latin typeface="Times New Roman"/>
                <a:cs typeface="Times New Roman"/>
              </a:rPr>
              <a:t>om</a:t>
            </a:r>
            <a:r>
              <a:rPr sz="2400" spc="-60" dirty="0">
                <a:solidFill>
                  <a:srgbClr val="6F2F9F"/>
                </a:solidFill>
                <a:latin typeface="Times New Roman"/>
                <a:cs typeface="Times New Roman"/>
              </a:rPr>
              <a:t> </a:t>
            </a:r>
            <a:r>
              <a:rPr sz="2400" spc="-185" dirty="0">
                <a:solidFill>
                  <a:srgbClr val="6F2F9F"/>
                </a:solidFill>
                <a:latin typeface="Times New Roman"/>
                <a:cs typeface="Times New Roman"/>
              </a:rPr>
              <a:t>s</a:t>
            </a:r>
            <a:r>
              <a:rPr sz="2400" spc="-215" dirty="0">
                <a:solidFill>
                  <a:srgbClr val="6F2F9F"/>
                </a:solidFill>
                <a:latin typeface="Times New Roman"/>
                <a:cs typeface="Times New Roman"/>
              </a:rPr>
              <a:t>m</a:t>
            </a:r>
            <a:r>
              <a:rPr sz="2400" spc="-120" dirty="0">
                <a:solidFill>
                  <a:srgbClr val="6F2F9F"/>
                </a:solidFill>
                <a:latin typeface="Times New Roman"/>
                <a:cs typeface="Times New Roman"/>
              </a:rPr>
              <a:t>a</a:t>
            </a:r>
            <a:r>
              <a:rPr sz="2400" spc="110" dirty="0">
                <a:solidFill>
                  <a:srgbClr val="6F2F9F"/>
                </a:solidFill>
                <a:latin typeface="Times New Roman"/>
                <a:cs typeface="Times New Roman"/>
              </a:rPr>
              <a:t>r</a:t>
            </a:r>
            <a:r>
              <a:rPr sz="2400" spc="30" dirty="0">
                <a:solidFill>
                  <a:srgbClr val="6F2F9F"/>
                </a:solidFill>
                <a:latin typeface="Times New Roman"/>
                <a:cs typeface="Times New Roman"/>
              </a:rPr>
              <a:t>t</a:t>
            </a:r>
            <a:r>
              <a:rPr sz="2400" spc="-75" dirty="0">
                <a:solidFill>
                  <a:srgbClr val="6F2F9F"/>
                </a:solidFill>
                <a:latin typeface="Times New Roman"/>
                <a:cs typeface="Times New Roman"/>
              </a:rPr>
              <a:t> </a:t>
            </a:r>
            <a:r>
              <a:rPr sz="2400" spc="-114" dirty="0">
                <a:solidFill>
                  <a:srgbClr val="6F2F9F"/>
                </a:solidFill>
                <a:latin typeface="Times New Roman"/>
                <a:cs typeface="Times New Roman"/>
              </a:rPr>
              <a:t>o</a:t>
            </a:r>
            <a:r>
              <a:rPr sz="2400" spc="-105" dirty="0">
                <a:solidFill>
                  <a:srgbClr val="6F2F9F"/>
                </a:solidFill>
                <a:latin typeface="Times New Roman"/>
                <a:cs typeface="Times New Roman"/>
              </a:rPr>
              <a:t>b</a:t>
            </a:r>
            <a:r>
              <a:rPr sz="2400" spc="-120" dirty="0">
                <a:solidFill>
                  <a:srgbClr val="6F2F9F"/>
                </a:solidFill>
                <a:latin typeface="Times New Roman"/>
                <a:cs typeface="Times New Roman"/>
              </a:rPr>
              <a:t>jec</a:t>
            </a:r>
            <a:r>
              <a:rPr sz="2400" spc="-75" dirty="0">
                <a:solidFill>
                  <a:srgbClr val="6F2F9F"/>
                </a:solidFill>
                <a:latin typeface="Times New Roman"/>
                <a:cs typeface="Times New Roman"/>
              </a:rPr>
              <a:t>ts</a:t>
            </a:r>
            <a:r>
              <a:rPr sz="2400" spc="-60" dirty="0">
                <a:solidFill>
                  <a:srgbClr val="6F2F9F"/>
                </a:solidFill>
                <a:latin typeface="Times New Roman"/>
                <a:cs typeface="Times New Roman"/>
              </a:rPr>
              <a:t> </a:t>
            </a:r>
            <a:r>
              <a:rPr sz="2400" spc="-135" dirty="0">
                <a:solidFill>
                  <a:srgbClr val="6F2F9F"/>
                </a:solidFill>
                <a:latin typeface="Times New Roman"/>
                <a:cs typeface="Times New Roman"/>
              </a:rPr>
              <a:t>is  </a:t>
            </a:r>
            <a:r>
              <a:rPr sz="2400" spc="-105" dirty="0">
                <a:solidFill>
                  <a:srgbClr val="6F2F9F"/>
                </a:solidFill>
                <a:latin typeface="Times New Roman"/>
                <a:cs typeface="Times New Roman"/>
              </a:rPr>
              <a:t>considered</a:t>
            </a:r>
            <a:r>
              <a:rPr sz="2400" spc="-80" dirty="0">
                <a:solidFill>
                  <a:srgbClr val="6F2F9F"/>
                </a:solidFill>
                <a:latin typeface="Times New Roman"/>
                <a:cs typeface="Times New Roman"/>
              </a:rPr>
              <a:t> </a:t>
            </a:r>
            <a:r>
              <a:rPr sz="2400" spc="-120" dirty="0">
                <a:solidFill>
                  <a:srgbClr val="6F2F9F"/>
                </a:solidFill>
                <a:latin typeface="Times New Roman"/>
                <a:cs typeface="Times New Roman"/>
              </a:rPr>
              <a:t>data</a:t>
            </a:r>
            <a:r>
              <a:rPr sz="2400" spc="-55" dirty="0">
                <a:solidFill>
                  <a:srgbClr val="6F2F9F"/>
                </a:solidFill>
                <a:latin typeface="Times New Roman"/>
                <a:cs typeface="Times New Roman"/>
              </a:rPr>
              <a:t> </a:t>
            </a:r>
            <a:r>
              <a:rPr sz="2400" spc="-110" dirty="0">
                <a:solidFill>
                  <a:srgbClr val="6F2F9F"/>
                </a:solidFill>
                <a:latin typeface="Times New Roman"/>
                <a:cs typeface="Times New Roman"/>
              </a:rPr>
              <a:t>in</a:t>
            </a:r>
            <a:r>
              <a:rPr sz="2400" spc="-70" dirty="0">
                <a:solidFill>
                  <a:srgbClr val="6F2F9F"/>
                </a:solidFill>
                <a:latin typeface="Times New Roman"/>
                <a:cs typeface="Times New Roman"/>
              </a:rPr>
              <a:t> </a:t>
            </a:r>
            <a:r>
              <a:rPr sz="2400" spc="-95" dirty="0">
                <a:solidFill>
                  <a:srgbClr val="6F2F9F"/>
                </a:solidFill>
                <a:latin typeface="Times New Roman"/>
                <a:cs typeface="Times New Roman"/>
              </a:rPr>
              <a:t>motion</a:t>
            </a:r>
            <a:r>
              <a:rPr sz="2400" spc="-65" dirty="0">
                <a:solidFill>
                  <a:srgbClr val="6F2F9F"/>
                </a:solidFill>
                <a:latin typeface="Times New Roman"/>
                <a:cs typeface="Times New Roman"/>
              </a:rPr>
              <a:t> </a:t>
            </a:r>
            <a:r>
              <a:rPr sz="2400" spc="-190" dirty="0">
                <a:solidFill>
                  <a:srgbClr val="6F2F9F"/>
                </a:solidFill>
                <a:latin typeface="Times New Roman"/>
                <a:cs typeface="Times New Roman"/>
              </a:rPr>
              <a:t>as</a:t>
            </a:r>
            <a:r>
              <a:rPr sz="2400" spc="-65" dirty="0">
                <a:solidFill>
                  <a:srgbClr val="6F2F9F"/>
                </a:solidFill>
                <a:latin typeface="Times New Roman"/>
                <a:cs typeface="Times New Roman"/>
              </a:rPr>
              <a:t> </a:t>
            </a:r>
            <a:r>
              <a:rPr sz="2400" spc="-45" dirty="0">
                <a:solidFill>
                  <a:srgbClr val="6F2F9F"/>
                </a:solidFill>
                <a:latin typeface="Times New Roman"/>
                <a:cs typeface="Times New Roman"/>
              </a:rPr>
              <a:t>it</a:t>
            </a:r>
            <a:r>
              <a:rPr sz="2400" spc="-55" dirty="0">
                <a:solidFill>
                  <a:srgbClr val="6F2F9F"/>
                </a:solidFill>
                <a:latin typeface="Times New Roman"/>
                <a:cs typeface="Times New Roman"/>
              </a:rPr>
              <a:t> </a:t>
            </a:r>
            <a:r>
              <a:rPr sz="2400" spc="-155" dirty="0">
                <a:solidFill>
                  <a:srgbClr val="6F2F9F"/>
                </a:solidFill>
                <a:latin typeface="Times New Roman"/>
                <a:cs typeface="Times New Roman"/>
              </a:rPr>
              <a:t>passes</a:t>
            </a:r>
            <a:r>
              <a:rPr sz="2400" spc="-75" dirty="0">
                <a:solidFill>
                  <a:srgbClr val="6F2F9F"/>
                </a:solidFill>
                <a:latin typeface="Times New Roman"/>
                <a:cs typeface="Times New Roman"/>
              </a:rPr>
              <a:t> </a:t>
            </a:r>
            <a:r>
              <a:rPr sz="2400" spc="-95" dirty="0">
                <a:solidFill>
                  <a:srgbClr val="6F2F9F"/>
                </a:solidFill>
                <a:latin typeface="Times New Roman"/>
                <a:cs typeface="Times New Roman"/>
              </a:rPr>
              <a:t>through</a:t>
            </a:r>
            <a:r>
              <a:rPr sz="2400" spc="-70" dirty="0">
                <a:solidFill>
                  <a:srgbClr val="6F2F9F"/>
                </a:solidFill>
                <a:latin typeface="Times New Roman"/>
                <a:cs typeface="Times New Roman"/>
              </a:rPr>
              <a:t> the</a:t>
            </a:r>
            <a:r>
              <a:rPr sz="2400" spc="-55" dirty="0">
                <a:solidFill>
                  <a:srgbClr val="6F2F9F"/>
                </a:solidFill>
                <a:latin typeface="Times New Roman"/>
                <a:cs typeface="Times New Roman"/>
              </a:rPr>
              <a:t> </a:t>
            </a:r>
            <a:r>
              <a:rPr sz="2400" spc="-90" dirty="0">
                <a:solidFill>
                  <a:srgbClr val="6F2F9F"/>
                </a:solidFill>
                <a:latin typeface="Times New Roman"/>
                <a:cs typeface="Times New Roman"/>
              </a:rPr>
              <a:t>network</a:t>
            </a:r>
            <a:r>
              <a:rPr sz="2400" spc="-55" dirty="0">
                <a:solidFill>
                  <a:srgbClr val="6F2F9F"/>
                </a:solidFill>
                <a:latin typeface="Times New Roman"/>
                <a:cs typeface="Times New Roman"/>
              </a:rPr>
              <a:t> </a:t>
            </a:r>
            <a:r>
              <a:rPr sz="2400" spc="-100" dirty="0">
                <a:solidFill>
                  <a:srgbClr val="6F2F9F"/>
                </a:solidFill>
                <a:latin typeface="Times New Roman"/>
                <a:cs typeface="Times New Roman"/>
              </a:rPr>
              <a:t>en</a:t>
            </a:r>
            <a:r>
              <a:rPr sz="2400" spc="-55" dirty="0">
                <a:solidFill>
                  <a:srgbClr val="6F2F9F"/>
                </a:solidFill>
                <a:latin typeface="Times New Roman"/>
                <a:cs typeface="Times New Roman"/>
              </a:rPr>
              <a:t> route </a:t>
            </a:r>
            <a:r>
              <a:rPr sz="2400" spc="-585" dirty="0">
                <a:solidFill>
                  <a:srgbClr val="6F2F9F"/>
                </a:solidFill>
                <a:latin typeface="Times New Roman"/>
                <a:cs typeface="Times New Roman"/>
              </a:rPr>
              <a:t> </a:t>
            </a:r>
            <a:r>
              <a:rPr sz="2400" spc="-35" dirty="0">
                <a:solidFill>
                  <a:srgbClr val="6F2F9F"/>
                </a:solidFill>
                <a:latin typeface="Times New Roman"/>
                <a:cs typeface="Times New Roman"/>
              </a:rPr>
              <a:t>to</a:t>
            </a:r>
            <a:r>
              <a:rPr sz="2400" spc="-60" dirty="0">
                <a:solidFill>
                  <a:srgbClr val="6F2F9F"/>
                </a:solidFill>
                <a:latin typeface="Times New Roman"/>
                <a:cs typeface="Times New Roman"/>
              </a:rPr>
              <a:t> </a:t>
            </a:r>
            <a:r>
              <a:rPr sz="2400" spc="-90" dirty="0">
                <a:solidFill>
                  <a:srgbClr val="6F2F9F"/>
                </a:solidFill>
                <a:latin typeface="Times New Roman"/>
                <a:cs typeface="Times New Roman"/>
              </a:rPr>
              <a:t>its</a:t>
            </a:r>
            <a:r>
              <a:rPr sz="2400" spc="-70" dirty="0">
                <a:solidFill>
                  <a:srgbClr val="6F2F9F"/>
                </a:solidFill>
                <a:latin typeface="Times New Roman"/>
                <a:cs typeface="Times New Roman"/>
              </a:rPr>
              <a:t> </a:t>
            </a:r>
            <a:r>
              <a:rPr sz="2400" spc="-110" dirty="0">
                <a:solidFill>
                  <a:srgbClr val="6F2F9F"/>
                </a:solidFill>
                <a:latin typeface="Times New Roman"/>
                <a:cs typeface="Times New Roman"/>
              </a:rPr>
              <a:t>fi</a:t>
            </a:r>
            <a:r>
              <a:rPr sz="2400" spc="-175" dirty="0">
                <a:solidFill>
                  <a:srgbClr val="6F2F9F"/>
                </a:solidFill>
                <a:latin typeface="Times New Roman"/>
                <a:cs typeface="Times New Roman"/>
              </a:rPr>
              <a:t>n</a:t>
            </a:r>
            <a:r>
              <a:rPr sz="2400" spc="-180" dirty="0">
                <a:solidFill>
                  <a:srgbClr val="6F2F9F"/>
                </a:solidFill>
                <a:latin typeface="Times New Roman"/>
                <a:cs typeface="Times New Roman"/>
              </a:rPr>
              <a:t>a</a:t>
            </a:r>
            <a:r>
              <a:rPr sz="2400" spc="-110" dirty="0">
                <a:solidFill>
                  <a:srgbClr val="6F2F9F"/>
                </a:solidFill>
                <a:latin typeface="Times New Roman"/>
                <a:cs typeface="Times New Roman"/>
              </a:rPr>
              <a:t>l</a:t>
            </a:r>
            <a:r>
              <a:rPr sz="2400" spc="-75" dirty="0">
                <a:solidFill>
                  <a:srgbClr val="6F2F9F"/>
                </a:solidFill>
                <a:latin typeface="Times New Roman"/>
                <a:cs typeface="Times New Roman"/>
              </a:rPr>
              <a:t> </a:t>
            </a:r>
            <a:r>
              <a:rPr sz="2400" spc="-125" dirty="0">
                <a:solidFill>
                  <a:srgbClr val="6F2F9F"/>
                </a:solidFill>
                <a:latin typeface="Times New Roman"/>
                <a:cs typeface="Times New Roman"/>
              </a:rPr>
              <a:t>des</a:t>
            </a:r>
            <a:r>
              <a:rPr sz="2400" spc="-90" dirty="0">
                <a:solidFill>
                  <a:srgbClr val="6F2F9F"/>
                </a:solidFill>
                <a:latin typeface="Times New Roman"/>
                <a:cs typeface="Times New Roman"/>
              </a:rPr>
              <a:t>tin</a:t>
            </a:r>
            <a:r>
              <a:rPr sz="2400" spc="-140" dirty="0">
                <a:solidFill>
                  <a:srgbClr val="6F2F9F"/>
                </a:solidFill>
                <a:latin typeface="Times New Roman"/>
                <a:cs typeface="Times New Roman"/>
              </a:rPr>
              <a:t>a</a:t>
            </a:r>
            <a:r>
              <a:rPr sz="2400" spc="-75" dirty="0">
                <a:solidFill>
                  <a:srgbClr val="6F2F9F"/>
                </a:solidFill>
                <a:latin typeface="Times New Roman"/>
                <a:cs typeface="Times New Roman"/>
              </a:rPr>
              <a:t>tion</a:t>
            </a:r>
            <a:r>
              <a:rPr sz="2400" spc="100" dirty="0">
                <a:solidFill>
                  <a:srgbClr val="6F2F9F"/>
                </a:solidFill>
                <a:latin typeface="Times New Roman"/>
                <a:cs typeface="Times New Roman"/>
              </a:rPr>
              <a:t>.</a:t>
            </a:r>
            <a:endParaRPr sz="2400">
              <a:latin typeface="Times New Roman"/>
              <a:cs typeface="Times New Roman"/>
            </a:endParaRPr>
          </a:p>
          <a:p>
            <a:pPr marL="286385" indent="-274320">
              <a:lnSpc>
                <a:spcPct val="100000"/>
              </a:lnSpc>
              <a:spcBef>
                <a:spcPts val="600"/>
              </a:spcBef>
              <a:buClr>
                <a:srgbClr val="D24717"/>
              </a:buClr>
              <a:buSzPct val="85416"/>
              <a:buFont typeface="Segoe UI Symbol"/>
              <a:buChar char="⚫"/>
              <a:tabLst>
                <a:tab pos="286385" algn="l"/>
                <a:tab pos="287020" algn="l"/>
              </a:tabLst>
            </a:pPr>
            <a:r>
              <a:rPr sz="2400" spc="-145" dirty="0">
                <a:latin typeface="Times New Roman"/>
                <a:cs typeface="Times New Roman"/>
              </a:rPr>
              <a:t>T</a:t>
            </a:r>
            <a:r>
              <a:rPr sz="2400" spc="-114" dirty="0">
                <a:latin typeface="Times New Roman"/>
                <a:cs typeface="Times New Roman"/>
              </a:rPr>
              <a:t>h</a:t>
            </a:r>
            <a:r>
              <a:rPr sz="2400" spc="-150" dirty="0">
                <a:latin typeface="Times New Roman"/>
                <a:cs typeface="Times New Roman"/>
              </a:rPr>
              <a:t>is</a:t>
            </a:r>
            <a:r>
              <a:rPr sz="2400" spc="-80" dirty="0">
                <a:latin typeface="Times New Roman"/>
                <a:cs typeface="Times New Roman"/>
              </a:rPr>
              <a:t> </a:t>
            </a:r>
            <a:r>
              <a:rPr sz="2400" spc="-150" dirty="0">
                <a:latin typeface="Times New Roman"/>
                <a:cs typeface="Times New Roman"/>
              </a:rPr>
              <a:t>is</a:t>
            </a:r>
            <a:r>
              <a:rPr sz="2400" spc="-70" dirty="0">
                <a:latin typeface="Times New Roman"/>
                <a:cs typeface="Times New Roman"/>
              </a:rPr>
              <a:t> </a:t>
            </a:r>
            <a:r>
              <a:rPr sz="2400" spc="-90" dirty="0">
                <a:latin typeface="Times New Roman"/>
                <a:cs typeface="Times New Roman"/>
              </a:rPr>
              <a:t>often</a:t>
            </a:r>
            <a:r>
              <a:rPr sz="2400" spc="-50" dirty="0">
                <a:latin typeface="Times New Roman"/>
                <a:cs typeface="Times New Roman"/>
              </a:rPr>
              <a:t> </a:t>
            </a:r>
            <a:r>
              <a:rPr sz="2400" b="1" i="1" spc="-25" dirty="0">
                <a:latin typeface="Times New Roman"/>
                <a:cs typeface="Times New Roman"/>
              </a:rPr>
              <a:t>p</a:t>
            </a:r>
            <a:r>
              <a:rPr sz="2400" b="1" i="1" spc="-55" dirty="0">
                <a:latin typeface="Times New Roman"/>
                <a:cs typeface="Times New Roman"/>
              </a:rPr>
              <a:t>r</a:t>
            </a:r>
            <a:r>
              <a:rPr sz="2400" b="1" i="1" spc="-120" dirty="0">
                <a:latin typeface="Times New Roman"/>
                <a:cs typeface="Times New Roman"/>
              </a:rPr>
              <a:t>ocessed</a:t>
            </a:r>
            <a:r>
              <a:rPr sz="2400" b="1" i="1" spc="-60" dirty="0">
                <a:latin typeface="Times New Roman"/>
                <a:cs typeface="Times New Roman"/>
              </a:rPr>
              <a:t> </a:t>
            </a:r>
            <a:r>
              <a:rPr sz="2400" b="1" i="1" spc="-30" dirty="0">
                <a:latin typeface="Times New Roman"/>
                <a:cs typeface="Times New Roman"/>
              </a:rPr>
              <a:t>a</a:t>
            </a:r>
            <a:r>
              <a:rPr sz="2400" b="1" i="1" spc="130" dirty="0">
                <a:latin typeface="Times New Roman"/>
                <a:cs typeface="Times New Roman"/>
              </a:rPr>
              <a:t>t</a:t>
            </a:r>
            <a:r>
              <a:rPr sz="2400" b="1" i="1" spc="-60" dirty="0">
                <a:latin typeface="Times New Roman"/>
                <a:cs typeface="Times New Roman"/>
              </a:rPr>
              <a:t> </a:t>
            </a:r>
            <a:r>
              <a:rPr sz="2400" b="1" i="1" spc="-25" dirty="0">
                <a:latin typeface="Times New Roman"/>
                <a:cs typeface="Times New Roman"/>
              </a:rPr>
              <a:t>the</a:t>
            </a:r>
            <a:r>
              <a:rPr sz="2400" b="1" i="1" spc="-60" dirty="0">
                <a:latin typeface="Times New Roman"/>
                <a:cs typeface="Times New Roman"/>
              </a:rPr>
              <a:t> </a:t>
            </a:r>
            <a:r>
              <a:rPr sz="2400" b="1" i="1" spc="-105" dirty="0">
                <a:latin typeface="Times New Roman"/>
                <a:cs typeface="Times New Roman"/>
              </a:rPr>
              <a:t>e</a:t>
            </a:r>
            <a:r>
              <a:rPr sz="2400" b="1" i="1" spc="-30" dirty="0">
                <a:latin typeface="Times New Roman"/>
                <a:cs typeface="Times New Roman"/>
              </a:rPr>
              <a:t>d</a:t>
            </a:r>
            <a:r>
              <a:rPr sz="2400" b="1" i="1" spc="-100" dirty="0">
                <a:latin typeface="Times New Roman"/>
                <a:cs typeface="Times New Roman"/>
              </a:rPr>
              <a:t>g</a:t>
            </a:r>
            <a:r>
              <a:rPr sz="2400" b="1" i="1" spc="-145" dirty="0">
                <a:latin typeface="Times New Roman"/>
                <a:cs typeface="Times New Roman"/>
              </a:rPr>
              <a:t>e</a:t>
            </a:r>
            <a:r>
              <a:rPr sz="2400" b="1" i="1" spc="20" dirty="0">
                <a:latin typeface="Times New Roman"/>
                <a:cs typeface="Times New Roman"/>
              </a:rPr>
              <a:t>,</a:t>
            </a:r>
            <a:r>
              <a:rPr sz="2400" b="1" i="1" spc="-290" dirty="0">
                <a:latin typeface="Times New Roman"/>
                <a:cs typeface="Times New Roman"/>
              </a:rPr>
              <a:t> </a:t>
            </a:r>
            <a:r>
              <a:rPr sz="2400" b="1" i="1" spc="-70" dirty="0">
                <a:latin typeface="Times New Roman"/>
                <a:cs typeface="Times New Roman"/>
              </a:rPr>
              <a:t>using</a:t>
            </a:r>
            <a:r>
              <a:rPr sz="2400" b="1" i="1" spc="-75" dirty="0">
                <a:latin typeface="Times New Roman"/>
                <a:cs typeface="Times New Roman"/>
              </a:rPr>
              <a:t> </a:t>
            </a:r>
            <a:r>
              <a:rPr sz="2400" b="1" i="1" spc="-110" dirty="0">
                <a:latin typeface="Times New Roman"/>
                <a:cs typeface="Times New Roman"/>
              </a:rPr>
              <a:t>f</a:t>
            </a:r>
            <a:r>
              <a:rPr sz="2400" b="1" i="1" spc="-245" dirty="0">
                <a:latin typeface="Times New Roman"/>
                <a:cs typeface="Times New Roman"/>
              </a:rPr>
              <a:t>o</a:t>
            </a:r>
            <a:r>
              <a:rPr sz="2400" b="1" i="1" spc="-25" dirty="0">
                <a:latin typeface="Times New Roman"/>
                <a:cs typeface="Times New Roman"/>
              </a:rPr>
              <a:t>g</a:t>
            </a:r>
            <a:r>
              <a:rPr sz="2400" b="1" i="1" spc="-65" dirty="0">
                <a:latin typeface="Times New Roman"/>
                <a:cs typeface="Times New Roman"/>
              </a:rPr>
              <a:t> </a:t>
            </a:r>
            <a:r>
              <a:rPr sz="2400" b="1" i="1" spc="-75" dirty="0">
                <a:latin typeface="Times New Roman"/>
                <a:cs typeface="Times New Roman"/>
              </a:rPr>
              <a:t>computin</a:t>
            </a:r>
            <a:r>
              <a:rPr sz="2400" b="1" i="1" spc="-150" dirty="0">
                <a:latin typeface="Times New Roman"/>
                <a:cs typeface="Times New Roman"/>
              </a:rPr>
              <a:t>g</a:t>
            </a:r>
            <a:r>
              <a:rPr sz="2400" b="1" i="1" spc="20" dirty="0">
                <a:latin typeface="Times New Roman"/>
                <a:cs typeface="Times New Roman"/>
              </a:rPr>
              <a:t>.</a:t>
            </a:r>
            <a:endParaRPr sz="2400">
              <a:latin typeface="Times New Roman"/>
              <a:cs typeface="Times New Roman"/>
            </a:endParaRPr>
          </a:p>
          <a:p>
            <a:pPr marL="286385" marR="36830" indent="-274320">
              <a:lnSpc>
                <a:spcPct val="100000"/>
              </a:lnSpc>
              <a:spcBef>
                <a:spcPts val="600"/>
              </a:spcBef>
              <a:buClr>
                <a:srgbClr val="D24717"/>
              </a:buClr>
              <a:buSzPct val="85416"/>
              <a:buFont typeface="Segoe UI Symbol"/>
              <a:buChar char="⚫"/>
              <a:tabLst>
                <a:tab pos="286385" algn="l"/>
                <a:tab pos="287020" algn="l"/>
              </a:tabLst>
            </a:pPr>
            <a:r>
              <a:rPr sz="2400" spc="-105" dirty="0">
                <a:solidFill>
                  <a:srgbClr val="6F2F9F"/>
                </a:solidFill>
                <a:latin typeface="Times New Roman"/>
                <a:cs typeface="Times New Roman"/>
              </a:rPr>
              <a:t>When</a:t>
            </a:r>
            <a:r>
              <a:rPr sz="2400" spc="-60" dirty="0">
                <a:solidFill>
                  <a:srgbClr val="6F2F9F"/>
                </a:solidFill>
                <a:latin typeface="Times New Roman"/>
                <a:cs typeface="Times New Roman"/>
              </a:rPr>
              <a:t> </a:t>
            </a:r>
            <a:r>
              <a:rPr sz="2400" spc="-120" dirty="0">
                <a:solidFill>
                  <a:srgbClr val="6F2F9F"/>
                </a:solidFill>
                <a:latin typeface="Times New Roman"/>
                <a:cs typeface="Times New Roman"/>
              </a:rPr>
              <a:t>data</a:t>
            </a:r>
            <a:r>
              <a:rPr sz="2400" spc="-80" dirty="0">
                <a:solidFill>
                  <a:srgbClr val="6F2F9F"/>
                </a:solidFill>
                <a:latin typeface="Times New Roman"/>
                <a:cs typeface="Times New Roman"/>
              </a:rPr>
              <a:t> </a:t>
            </a:r>
            <a:r>
              <a:rPr sz="2400" spc="-150" dirty="0">
                <a:solidFill>
                  <a:srgbClr val="6F2F9F"/>
                </a:solidFill>
                <a:latin typeface="Times New Roman"/>
                <a:cs typeface="Times New Roman"/>
              </a:rPr>
              <a:t>is</a:t>
            </a:r>
            <a:r>
              <a:rPr sz="2400" spc="-70" dirty="0">
                <a:solidFill>
                  <a:srgbClr val="6F2F9F"/>
                </a:solidFill>
                <a:latin typeface="Times New Roman"/>
                <a:cs typeface="Times New Roman"/>
              </a:rPr>
              <a:t> </a:t>
            </a:r>
            <a:r>
              <a:rPr sz="2400" spc="-110" dirty="0">
                <a:solidFill>
                  <a:srgbClr val="6F2F9F"/>
                </a:solidFill>
                <a:latin typeface="Times New Roman"/>
                <a:cs typeface="Times New Roman"/>
              </a:rPr>
              <a:t>processed</a:t>
            </a:r>
            <a:r>
              <a:rPr sz="2400" spc="-70" dirty="0">
                <a:solidFill>
                  <a:srgbClr val="6F2F9F"/>
                </a:solidFill>
                <a:latin typeface="Times New Roman"/>
                <a:cs typeface="Times New Roman"/>
              </a:rPr>
              <a:t> </a:t>
            </a:r>
            <a:r>
              <a:rPr sz="2400" spc="-90" dirty="0">
                <a:solidFill>
                  <a:srgbClr val="6F2F9F"/>
                </a:solidFill>
                <a:latin typeface="Times New Roman"/>
                <a:cs typeface="Times New Roman"/>
              </a:rPr>
              <a:t>at</a:t>
            </a:r>
            <a:r>
              <a:rPr sz="2400" spc="-60" dirty="0">
                <a:solidFill>
                  <a:srgbClr val="6F2F9F"/>
                </a:solidFill>
                <a:latin typeface="Times New Roman"/>
                <a:cs typeface="Times New Roman"/>
              </a:rPr>
              <a:t> </a:t>
            </a:r>
            <a:r>
              <a:rPr sz="2400" spc="-75" dirty="0">
                <a:solidFill>
                  <a:srgbClr val="6F2F9F"/>
                </a:solidFill>
                <a:latin typeface="Times New Roman"/>
                <a:cs typeface="Times New Roman"/>
              </a:rPr>
              <a:t>the</a:t>
            </a:r>
            <a:r>
              <a:rPr sz="2400" spc="-70" dirty="0">
                <a:solidFill>
                  <a:srgbClr val="6F2F9F"/>
                </a:solidFill>
                <a:latin typeface="Times New Roman"/>
                <a:cs typeface="Times New Roman"/>
              </a:rPr>
              <a:t> </a:t>
            </a:r>
            <a:r>
              <a:rPr sz="2400" spc="-90" dirty="0">
                <a:solidFill>
                  <a:srgbClr val="6F2F9F"/>
                </a:solidFill>
                <a:latin typeface="Times New Roman"/>
                <a:cs typeface="Times New Roman"/>
              </a:rPr>
              <a:t>edge,</a:t>
            </a:r>
            <a:r>
              <a:rPr sz="2400" spc="-155" dirty="0">
                <a:solidFill>
                  <a:srgbClr val="6F2F9F"/>
                </a:solidFill>
                <a:latin typeface="Times New Roman"/>
                <a:cs typeface="Times New Roman"/>
              </a:rPr>
              <a:t> </a:t>
            </a:r>
            <a:r>
              <a:rPr sz="2400" spc="-45" dirty="0">
                <a:solidFill>
                  <a:srgbClr val="6F2F9F"/>
                </a:solidFill>
                <a:latin typeface="Times New Roman"/>
                <a:cs typeface="Times New Roman"/>
              </a:rPr>
              <a:t>it</a:t>
            </a:r>
            <a:r>
              <a:rPr sz="2400" spc="-60" dirty="0">
                <a:solidFill>
                  <a:srgbClr val="6F2F9F"/>
                </a:solidFill>
                <a:latin typeface="Times New Roman"/>
                <a:cs typeface="Times New Roman"/>
              </a:rPr>
              <a:t> </a:t>
            </a:r>
            <a:r>
              <a:rPr sz="2400" spc="-210" dirty="0">
                <a:solidFill>
                  <a:srgbClr val="6F2F9F"/>
                </a:solidFill>
                <a:latin typeface="Times New Roman"/>
                <a:cs typeface="Times New Roman"/>
              </a:rPr>
              <a:t>may</a:t>
            </a:r>
            <a:r>
              <a:rPr sz="2400" spc="-60" dirty="0">
                <a:solidFill>
                  <a:srgbClr val="6F2F9F"/>
                </a:solidFill>
                <a:latin typeface="Times New Roman"/>
                <a:cs typeface="Times New Roman"/>
              </a:rPr>
              <a:t> </a:t>
            </a:r>
            <a:r>
              <a:rPr sz="2400" spc="-110" dirty="0">
                <a:solidFill>
                  <a:srgbClr val="6F2F9F"/>
                </a:solidFill>
                <a:latin typeface="Times New Roman"/>
                <a:cs typeface="Times New Roman"/>
              </a:rPr>
              <a:t>be</a:t>
            </a:r>
            <a:r>
              <a:rPr sz="2400" spc="-75" dirty="0">
                <a:solidFill>
                  <a:srgbClr val="6F2F9F"/>
                </a:solidFill>
                <a:latin typeface="Times New Roman"/>
                <a:cs typeface="Times New Roman"/>
              </a:rPr>
              <a:t> </a:t>
            </a:r>
            <a:r>
              <a:rPr sz="2400" spc="-80" dirty="0">
                <a:solidFill>
                  <a:srgbClr val="6F2F9F"/>
                </a:solidFill>
                <a:latin typeface="Times New Roman"/>
                <a:cs typeface="Times New Roman"/>
              </a:rPr>
              <a:t>filtered</a:t>
            </a:r>
            <a:r>
              <a:rPr sz="2400" spc="-60" dirty="0">
                <a:solidFill>
                  <a:srgbClr val="6F2F9F"/>
                </a:solidFill>
                <a:latin typeface="Times New Roman"/>
                <a:cs typeface="Times New Roman"/>
              </a:rPr>
              <a:t> </a:t>
            </a:r>
            <a:r>
              <a:rPr sz="2400" spc="-135" dirty="0">
                <a:solidFill>
                  <a:srgbClr val="6F2F9F"/>
                </a:solidFill>
                <a:latin typeface="Times New Roman"/>
                <a:cs typeface="Times New Roman"/>
              </a:rPr>
              <a:t>and</a:t>
            </a:r>
            <a:r>
              <a:rPr sz="2400" spc="-60" dirty="0">
                <a:solidFill>
                  <a:srgbClr val="6F2F9F"/>
                </a:solidFill>
                <a:latin typeface="Times New Roman"/>
                <a:cs typeface="Times New Roman"/>
              </a:rPr>
              <a:t> </a:t>
            </a:r>
            <a:r>
              <a:rPr sz="2400" spc="-80" dirty="0">
                <a:solidFill>
                  <a:srgbClr val="6F2F9F"/>
                </a:solidFill>
                <a:latin typeface="Times New Roman"/>
                <a:cs typeface="Times New Roman"/>
              </a:rPr>
              <a:t>deleted </a:t>
            </a:r>
            <a:r>
              <a:rPr sz="2400" spc="-75" dirty="0">
                <a:solidFill>
                  <a:srgbClr val="6F2F9F"/>
                </a:solidFill>
                <a:latin typeface="Times New Roman"/>
                <a:cs typeface="Times New Roman"/>
              </a:rPr>
              <a:t> </a:t>
            </a:r>
            <a:r>
              <a:rPr sz="2400" spc="-40" dirty="0">
                <a:solidFill>
                  <a:srgbClr val="6F2F9F"/>
                </a:solidFill>
                <a:latin typeface="Times New Roman"/>
                <a:cs typeface="Times New Roman"/>
              </a:rPr>
              <a:t>or </a:t>
            </a:r>
            <a:r>
              <a:rPr sz="2400" spc="-100" dirty="0">
                <a:solidFill>
                  <a:srgbClr val="6F2F9F"/>
                </a:solidFill>
                <a:latin typeface="Times New Roman"/>
                <a:cs typeface="Times New Roman"/>
              </a:rPr>
              <a:t>forwarded on </a:t>
            </a:r>
            <a:r>
              <a:rPr sz="2400" spc="-85" dirty="0">
                <a:solidFill>
                  <a:srgbClr val="6F2F9F"/>
                </a:solidFill>
                <a:latin typeface="Times New Roman"/>
                <a:cs typeface="Times New Roman"/>
              </a:rPr>
              <a:t>for </a:t>
            </a:r>
            <a:r>
              <a:rPr sz="2400" spc="-50" dirty="0">
                <a:solidFill>
                  <a:srgbClr val="6F2F9F"/>
                </a:solidFill>
                <a:latin typeface="Times New Roman"/>
                <a:cs typeface="Times New Roman"/>
              </a:rPr>
              <a:t>further </a:t>
            </a:r>
            <a:r>
              <a:rPr sz="2400" spc="-125" dirty="0">
                <a:solidFill>
                  <a:srgbClr val="6F2F9F"/>
                </a:solidFill>
                <a:latin typeface="Times New Roman"/>
                <a:cs typeface="Times New Roman"/>
              </a:rPr>
              <a:t>processing </a:t>
            </a:r>
            <a:r>
              <a:rPr sz="2400" spc="-135" dirty="0">
                <a:solidFill>
                  <a:srgbClr val="6F2F9F"/>
                </a:solidFill>
                <a:latin typeface="Times New Roman"/>
                <a:cs typeface="Times New Roman"/>
              </a:rPr>
              <a:t>and </a:t>
            </a:r>
            <a:r>
              <a:rPr sz="2400" spc="-130" dirty="0">
                <a:solidFill>
                  <a:srgbClr val="6F2F9F"/>
                </a:solidFill>
                <a:latin typeface="Times New Roman"/>
                <a:cs typeface="Times New Roman"/>
              </a:rPr>
              <a:t>possible </a:t>
            </a:r>
            <a:r>
              <a:rPr sz="2400" spc="-100" dirty="0">
                <a:solidFill>
                  <a:srgbClr val="6F2F9F"/>
                </a:solidFill>
                <a:latin typeface="Times New Roman"/>
                <a:cs typeface="Times New Roman"/>
              </a:rPr>
              <a:t>storage </a:t>
            </a:r>
            <a:r>
              <a:rPr sz="2400" spc="-90" dirty="0">
                <a:solidFill>
                  <a:srgbClr val="6F2F9F"/>
                </a:solidFill>
                <a:latin typeface="Times New Roman"/>
                <a:cs typeface="Times New Roman"/>
              </a:rPr>
              <a:t>at </a:t>
            </a:r>
            <a:r>
              <a:rPr sz="2400" spc="-190" dirty="0">
                <a:solidFill>
                  <a:srgbClr val="6F2F9F"/>
                </a:solidFill>
                <a:latin typeface="Times New Roman"/>
                <a:cs typeface="Times New Roman"/>
              </a:rPr>
              <a:t>a</a:t>
            </a:r>
            <a:r>
              <a:rPr sz="2400" spc="-185" dirty="0">
                <a:solidFill>
                  <a:srgbClr val="6F2F9F"/>
                </a:solidFill>
                <a:latin typeface="Times New Roman"/>
                <a:cs typeface="Times New Roman"/>
              </a:rPr>
              <a:t> </a:t>
            </a:r>
            <a:r>
              <a:rPr sz="2400" spc="-160" dirty="0">
                <a:solidFill>
                  <a:srgbClr val="6F2F9F"/>
                </a:solidFill>
                <a:latin typeface="Times New Roman"/>
                <a:cs typeface="Times New Roman"/>
              </a:rPr>
              <a:t>fog </a:t>
            </a:r>
            <a:r>
              <a:rPr sz="2400" spc="-585" dirty="0">
                <a:solidFill>
                  <a:srgbClr val="6F2F9F"/>
                </a:solidFill>
                <a:latin typeface="Times New Roman"/>
                <a:cs typeface="Times New Roman"/>
              </a:rPr>
              <a:t> </a:t>
            </a:r>
            <a:r>
              <a:rPr sz="2400" spc="-105" dirty="0">
                <a:solidFill>
                  <a:srgbClr val="6F2F9F"/>
                </a:solidFill>
                <a:latin typeface="Times New Roman"/>
                <a:cs typeface="Times New Roman"/>
              </a:rPr>
              <a:t>n</a:t>
            </a:r>
            <a:r>
              <a:rPr sz="2400" spc="-100" dirty="0">
                <a:solidFill>
                  <a:srgbClr val="6F2F9F"/>
                </a:solidFill>
                <a:latin typeface="Times New Roman"/>
                <a:cs typeface="Times New Roman"/>
              </a:rPr>
              <a:t>ode</a:t>
            </a:r>
            <a:r>
              <a:rPr sz="2400" spc="-70" dirty="0">
                <a:solidFill>
                  <a:srgbClr val="6F2F9F"/>
                </a:solidFill>
                <a:latin typeface="Times New Roman"/>
                <a:cs typeface="Times New Roman"/>
              </a:rPr>
              <a:t> </a:t>
            </a:r>
            <a:r>
              <a:rPr sz="2400" spc="-40" dirty="0">
                <a:solidFill>
                  <a:srgbClr val="6F2F9F"/>
                </a:solidFill>
                <a:latin typeface="Times New Roman"/>
                <a:cs typeface="Times New Roman"/>
              </a:rPr>
              <a:t>or</a:t>
            </a:r>
            <a:r>
              <a:rPr sz="2400" spc="-60" dirty="0">
                <a:solidFill>
                  <a:srgbClr val="6F2F9F"/>
                </a:solidFill>
                <a:latin typeface="Times New Roman"/>
                <a:cs typeface="Times New Roman"/>
              </a:rPr>
              <a:t> </a:t>
            </a:r>
            <a:r>
              <a:rPr sz="2400" spc="-110" dirty="0">
                <a:solidFill>
                  <a:srgbClr val="6F2F9F"/>
                </a:solidFill>
                <a:latin typeface="Times New Roman"/>
                <a:cs typeface="Times New Roman"/>
              </a:rPr>
              <a:t>in</a:t>
            </a:r>
            <a:r>
              <a:rPr sz="2400" spc="-60" dirty="0">
                <a:solidFill>
                  <a:srgbClr val="6F2F9F"/>
                </a:solidFill>
                <a:latin typeface="Times New Roman"/>
                <a:cs typeface="Times New Roman"/>
              </a:rPr>
              <a:t> </a:t>
            </a:r>
            <a:r>
              <a:rPr sz="2400" spc="-70" dirty="0">
                <a:solidFill>
                  <a:srgbClr val="6F2F9F"/>
                </a:solidFill>
                <a:latin typeface="Times New Roman"/>
                <a:cs typeface="Times New Roman"/>
              </a:rPr>
              <a:t>the</a:t>
            </a:r>
            <a:r>
              <a:rPr sz="2400" spc="-75" dirty="0">
                <a:solidFill>
                  <a:srgbClr val="6F2F9F"/>
                </a:solidFill>
                <a:latin typeface="Times New Roman"/>
                <a:cs typeface="Times New Roman"/>
              </a:rPr>
              <a:t> </a:t>
            </a:r>
            <a:r>
              <a:rPr sz="2400" spc="-155" dirty="0">
                <a:solidFill>
                  <a:srgbClr val="6F2F9F"/>
                </a:solidFill>
                <a:latin typeface="Times New Roman"/>
                <a:cs typeface="Times New Roman"/>
              </a:rPr>
              <a:t>d</a:t>
            </a:r>
            <a:r>
              <a:rPr sz="2400" spc="-160" dirty="0">
                <a:solidFill>
                  <a:srgbClr val="6F2F9F"/>
                </a:solidFill>
                <a:latin typeface="Times New Roman"/>
                <a:cs typeface="Times New Roman"/>
              </a:rPr>
              <a:t>a</a:t>
            </a:r>
            <a:r>
              <a:rPr sz="2400" spc="-80" dirty="0">
                <a:solidFill>
                  <a:srgbClr val="6F2F9F"/>
                </a:solidFill>
                <a:latin typeface="Times New Roman"/>
                <a:cs typeface="Times New Roman"/>
              </a:rPr>
              <a:t>ta</a:t>
            </a:r>
            <a:r>
              <a:rPr sz="2400" spc="-60" dirty="0">
                <a:solidFill>
                  <a:srgbClr val="6F2F9F"/>
                </a:solidFill>
                <a:latin typeface="Times New Roman"/>
                <a:cs typeface="Times New Roman"/>
              </a:rPr>
              <a:t> </a:t>
            </a:r>
            <a:r>
              <a:rPr sz="2400" spc="-80" dirty="0">
                <a:solidFill>
                  <a:srgbClr val="6F2F9F"/>
                </a:solidFill>
                <a:latin typeface="Times New Roman"/>
                <a:cs typeface="Times New Roman"/>
              </a:rPr>
              <a:t>cente</a:t>
            </a:r>
            <a:r>
              <a:rPr sz="2400" spc="-200" dirty="0">
                <a:solidFill>
                  <a:srgbClr val="6F2F9F"/>
                </a:solidFill>
                <a:latin typeface="Times New Roman"/>
                <a:cs typeface="Times New Roman"/>
              </a:rPr>
              <a:t>r</a:t>
            </a:r>
            <a:r>
              <a:rPr sz="2400" spc="100" dirty="0">
                <a:solidFill>
                  <a:srgbClr val="6F2F9F"/>
                </a:solidFill>
                <a:latin typeface="Times New Roman"/>
                <a:cs typeface="Times New Roman"/>
              </a:rPr>
              <a:t>.</a:t>
            </a:r>
            <a:endParaRPr sz="2400">
              <a:latin typeface="Times New Roman"/>
              <a:cs typeface="Times New Roman"/>
            </a:endParaRPr>
          </a:p>
          <a:p>
            <a:pPr marL="286385" indent="-274320">
              <a:lnSpc>
                <a:spcPct val="100000"/>
              </a:lnSpc>
              <a:spcBef>
                <a:spcPts val="605"/>
              </a:spcBef>
              <a:buClr>
                <a:srgbClr val="D24717"/>
              </a:buClr>
              <a:buSzPct val="85416"/>
              <a:buFont typeface="Segoe UI Symbol"/>
              <a:buChar char="⚫"/>
              <a:tabLst>
                <a:tab pos="286385" algn="l"/>
                <a:tab pos="287020" algn="l"/>
              </a:tabLst>
            </a:pPr>
            <a:r>
              <a:rPr sz="2400" spc="-200" dirty="0">
                <a:latin typeface="Times New Roman"/>
                <a:cs typeface="Times New Roman"/>
              </a:rPr>
              <a:t>D</a:t>
            </a:r>
            <a:r>
              <a:rPr sz="2400" spc="-155" dirty="0">
                <a:latin typeface="Times New Roman"/>
                <a:cs typeface="Times New Roman"/>
              </a:rPr>
              <a:t>a</a:t>
            </a:r>
            <a:r>
              <a:rPr sz="2400" spc="-80" dirty="0">
                <a:latin typeface="Times New Roman"/>
                <a:cs typeface="Times New Roman"/>
              </a:rPr>
              <a:t>ta</a:t>
            </a:r>
            <a:r>
              <a:rPr sz="2400" spc="-60" dirty="0">
                <a:latin typeface="Times New Roman"/>
                <a:cs typeface="Times New Roman"/>
              </a:rPr>
              <a:t> </a:t>
            </a:r>
            <a:r>
              <a:rPr sz="2400" spc="-120" dirty="0">
                <a:latin typeface="Times New Roman"/>
                <a:cs typeface="Times New Roman"/>
              </a:rPr>
              <a:t>does</a:t>
            </a:r>
            <a:r>
              <a:rPr sz="2400" spc="-70" dirty="0">
                <a:latin typeface="Times New Roman"/>
                <a:cs typeface="Times New Roman"/>
              </a:rPr>
              <a:t> </a:t>
            </a:r>
            <a:r>
              <a:rPr sz="2400" spc="-105" dirty="0">
                <a:latin typeface="Times New Roman"/>
                <a:cs typeface="Times New Roman"/>
              </a:rPr>
              <a:t>n</a:t>
            </a:r>
            <a:r>
              <a:rPr sz="2400" spc="-100" dirty="0">
                <a:latin typeface="Times New Roman"/>
                <a:cs typeface="Times New Roman"/>
              </a:rPr>
              <a:t>o</a:t>
            </a:r>
            <a:r>
              <a:rPr sz="2400" spc="30" dirty="0">
                <a:latin typeface="Times New Roman"/>
                <a:cs typeface="Times New Roman"/>
              </a:rPr>
              <a:t>t</a:t>
            </a:r>
            <a:r>
              <a:rPr sz="2400" spc="-60" dirty="0">
                <a:latin typeface="Times New Roman"/>
                <a:cs typeface="Times New Roman"/>
              </a:rPr>
              <a:t> </a:t>
            </a:r>
            <a:r>
              <a:rPr sz="2400" spc="-120" dirty="0">
                <a:latin typeface="Times New Roman"/>
                <a:cs typeface="Times New Roman"/>
              </a:rPr>
              <a:t>come</a:t>
            </a:r>
            <a:r>
              <a:rPr sz="2400" spc="-75" dirty="0">
                <a:latin typeface="Times New Roman"/>
                <a:cs typeface="Times New Roman"/>
              </a:rPr>
              <a:t> </a:t>
            </a:r>
            <a:r>
              <a:rPr sz="2400" spc="-35" dirty="0">
                <a:latin typeface="Times New Roman"/>
                <a:cs typeface="Times New Roman"/>
              </a:rPr>
              <a:t>to</a:t>
            </a:r>
            <a:r>
              <a:rPr sz="2400" spc="-60" dirty="0">
                <a:latin typeface="Times New Roman"/>
                <a:cs typeface="Times New Roman"/>
              </a:rPr>
              <a:t> </a:t>
            </a:r>
            <a:r>
              <a:rPr sz="2400" dirty="0">
                <a:latin typeface="Times New Roman"/>
                <a:cs typeface="Times New Roman"/>
              </a:rPr>
              <a:t>r</a:t>
            </a:r>
            <a:r>
              <a:rPr sz="2400" spc="-85" dirty="0">
                <a:latin typeface="Times New Roman"/>
                <a:cs typeface="Times New Roman"/>
              </a:rPr>
              <a:t>est</a:t>
            </a:r>
            <a:r>
              <a:rPr sz="2400" spc="-60" dirty="0">
                <a:latin typeface="Times New Roman"/>
                <a:cs typeface="Times New Roman"/>
              </a:rPr>
              <a:t> </a:t>
            </a:r>
            <a:r>
              <a:rPr sz="2400" spc="-220" dirty="0">
                <a:latin typeface="Times New Roman"/>
                <a:cs typeface="Times New Roman"/>
              </a:rPr>
              <a:t>a</a:t>
            </a:r>
            <a:r>
              <a:rPr sz="2400" spc="30" dirty="0">
                <a:latin typeface="Times New Roman"/>
                <a:cs typeface="Times New Roman"/>
              </a:rPr>
              <a:t>t</a:t>
            </a:r>
            <a:r>
              <a:rPr sz="2400" spc="-60" dirty="0">
                <a:latin typeface="Times New Roman"/>
                <a:cs typeface="Times New Roman"/>
              </a:rPr>
              <a:t> </a:t>
            </a:r>
            <a:r>
              <a:rPr sz="2400" spc="20" dirty="0">
                <a:latin typeface="Times New Roman"/>
                <a:cs typeface="Times New Roman"/>
              </a:rPr>
              <a:t>t</a:t>
            </a:r>
            <a:r>
              <a:rPr sz="2400" spc="-125" dirty="0">
                <a:latin typeface="Times New Roman"/>
                <a:cs typeface="Times New Roman"/>
              </a:rPr>
              <a:t>he</a:t>
            </a:r>
            <a:r>
              <a:rPr sz="2400" spc="-60" dirty="0">
                <a:latin typeface="Times New Roman"/>
                <a:cs typeface="Times New Roman"/>
              </a:rPr>
              <a:t> </a:t>
            </a:r>
            <a:r>
              <a:rPr sz="2400" spc="-125" dirty="0">
                <a:latin typeface="Times New Roman"/>
                <a:cs typeface="Times New Roman"/>
              </a:rPr>
              <a:t>edg</a:t>
            </a:r>
            <a:r>
              <a:rPr sz="2400" spc="-165" dirty="0">
                <a:latin typeface="Times New Roman"/>
                <a:cs typeface="Times New Roman"/>
              </a:rPr>
              <a:t>e</a:t>
            </a:r>
            <a:r>
              <a:rPr sz="2400" spc="100" dirty="0">
                <a:latin typeface="Times New Roman"/>
                <a:cs typeface="Times New Roman"/>
              </a:rPr>
              <a:t>.</a:t>
            </a:r>
            <a:endParaRPr sz="2400">
              <a:latin typeface="Times New Roman"/>
              <a:cs typeface="Times New Roman"/>
            </a:endParaRPr>
          </a:p>
          <a:p>
            <a:pPr marL="286385" marR="322580" indent="-274320">
              <a:lnSpc>
                <a:spcPct val="100000"/>
              </a:lnSpc>
              <a:spcBef>
                <a:spcPts val="600"/>
              </a:spcBef>
              <a:buClr>
                <a:srgbClr val="D24717"/>
              </a:buClr>
              <a:buSzPct val="85416"/>
              <a:buFont typeface="Segoe UI Symbol"/>
              <a:buChar char="⚫"/>
              <a:tabLst>
                <a:tab pos="286385" algn="l"/>
                <a:tab pos="287020" algn="l"/>
              </a:tabLst>
            </a:pPr>
            <a:r>
              <a:rPr sz="2400" spc="-105" dirty="0">
                <a:solidFill>
                  <a:srgbClr val="00AFEF"/>
                </a:solidFill>
                <a:latin typeface="Times New Roman"/>
                <a:cs typeface="Times New Roman"/>
              </a:rPr>
              <a:t>When</a:t>
            </a:r>
            <a:r>
              <a:rPr sz="2400" spc="-60" dirty="0">
                <a:solidFill>
                  <a:srgbClr val="00AFEF"/>
                </a:solidFill>
                <a:latin typeface="Times New Roman"/>
                <a:cs typeface="Times New Roman"/>
              </a:rPr>
              <a:t> </a:t>
            </a:r>
            <a:r>
              <a:rPr sz="2400" spc="-120" dirty="0">
                <a:solidFill>
                  <a:srgbClr val="00AFEF"/>
                </a:solidFill>
                <a:latin typeface="Times New Roman"/>
                <a:cs typeface="Times New Roman"/>
              </a:rPr>
              <a:t>data</a:t>
            </a:r>
            <a:r>
              <a:rPr sz="2400" spc="-80" dirty="0">
                <a:solidFill>
                  <a:srgbClr val="00AFEF"/>
                </a:solidFill>
                <a:latin typeface="Times New Roman"/>
                <a:cs typeface="Times New Roman"/>
              </a:rPr>
              <a:t> </a:t>
            </a:r>
            <a:r>
              <a:rPr sz="2400" spc="-100" dirty="0">
                <a:solidFill>
                  <a:srgbClr val="00AFEF"/>
                </a:solidFill>
                <a:latin typeface="Times New Roman"/>
                <a:cs typeface="Times New Roman"/>
              </a:rPr>
              <a:t>arrives</a:t>
            </a:r>
            <a:r>
              <a:rPr sz="2400" spc="-70" dirty="0">
                <a:solidFill>
                  <a:srgbClr val="00AFEF"/>
                </a:solidFill>
                <a:latin typeface="Times New Roman"/>
                <a:cs typeface="Times New Roman"/>
              </a:rPr>
              <a:t> </a:t>
            </a:r>
            <a:r>
              <a:rPr sz="2400" spc="-90" dirty="0">
                <a:solidFill>
                  <a:srgbClr val="00AFEF"/>
                </a:solidFill>
                <a:latin typeface="Times New Roman"/>
                <a:cs typeface="Times New Roman"/>
              </a:rPr>
              <a:t>at</a:t>
            </a:r>
            <a:r>
              <a:rPr sz="2400" spc="-60" dirty="0">
                <a:solidFill>
                  <a:srgbClr val="00AFEF"/>
                </a:solidFill>
                <a:latin typeface="Times New Roman"/>
                <a:cs typeface="Times New Roman"/>
              </a:rPr>
              <a:t> </a:t>
            </a:r>
            <a:r>
              <a:rPr sz="2400" spc="-75" dirty="0">
                <a:solidFill>
                  <a:srgbClr val="00AFEF"/>
                </a:solidFill>
                <a:latin typeface="Times New Roman"/>
                <a:cs typeface="Times New Roman"/>
              </a:rPr>
              <a:t>the</a:t>
            </a:r>
            <a:r>
              <a:rPr sz="2400" spc="-60" dirty="0">
                <a:solidFill>
                  <a:srgbClr val="00AFEF"/>
                </a:solidFill>
                <a:latin typeface="Times New Roman"/>
                <a:cs typeface="Times New Roman"/>
              </a:rPr>
              <a:t> </a:t>
            </a:r>
            <a:r>
              <a:rPr sz="2400" spc="-120" dirty="0">
                <a:solidFill>
                  <a:srgbClr val="00AFEF"/>
                </a:solidFill>
                <a:latin typeface="Times New Roman"/>
                <a:cs typeface="Times New Roman"/>
              </a:rPr>
              <a:t>data</a:t>
            </a:r>
            <a:r>
              <a:rPr sz="2400" spc="-55" dirty="0">
                <a:solidFill>
                  <a:srgbClr val="00AFEF"/>
                </a:solidFill>
                <a:latin typeface="Times New Roman"/>
                <a:cs typeface="Times New Roman"/>
              </a:rPr>
              <a:t> </a:t>
            </a:r>
            <a:r>
              <a:rPr sz="2400" spc="-70" dirty="0">
                <a:solidFill>
                  <a:srgbClr val="00AFEF"/>
                </a:solidFill>
                <a:latin typeface="Times New Roman"/>
                <a:cs typeface="Times New Roman"/>
              </a:rPr>
              <a:t>center,</a:t>
            </a:r>
            <a:r>
              <a:rPr sz="2400" spc="-165" dirty="0">
                <a:solidFill>
                  <a:srgbClr val="00AFEF"/>
                </a:solidFill>
                <a:latin typeface="Times New Roman"/>
                <a:cs typeface="Times New Roman"/>
              </a:rPr>
              <a:t> </a:t>
            </a:r>
            <a:r>
              <a:rPr sz="2400" spc="-45" dirty="0">
                <a:solidFill>
                  <a:srgbClr val="00AFEF"/>
                </a:solidFill>
                <a:latin typeface="Times New Roman"/>
                <a:cs typeface="Times New Roman"/>
              </a:rPr>
              <a:t>it</a:t>
            </a:r>
            <a:r>
              <a:rPr sz="2400" spc="-60" dirty="0">
                <a:solidFill>
                  <a:srgbClr val="00AFEF"/>
                </a:solidFill>
                <a:latin typeface="Times New Roman"/>
                <a:cs typeface="Times New Roman"/>
              </a:rPr>
              <a:t> </a:t>
            </a:r>
            <a:r>
              <a:rPr sz="2400" spc="-150" dirty="0">
                <a:solidFill>
                  <a:srgbClr val="00AFEF"/>
                </a:solidFill>
                <a:latin typeface="Times New Roman"/>
                <a:cs typeface="Times New Roman"/>
              </a:rPr>
              <a:t>is</a:t>
            </a:r>
            <a:r>
              <a:rPr sz="2400" spc="-60" dirty="0">
                <a:solidFill>
                  <a:srgbClr val="00AFEF"/>
                </a:solidFill>
                <a:latin typeface="Times New Roman"/>
                <a:cs typeface="Times New Roman"/>
              </a:rPr>
              <a:t> </a:t>
            </a:r>
            <a:r>
              <a:rPr sz="2400" spc="-130" dirty="0">
                <a:solidFill>
                  <a:srgbClr val="00AFEF"/>
                </a:solidFill>
                <a:latin typeface="Times New Roman"/>
                <a:cs typeface="Times New Roman"/>
              </a:rPr>
              <a:t>possible</a:t>
            </a:r>
            <a:r>
              <a:rPr sz="2400" spc="-100" dirty="0">
                <a:solidFill>
                  <a:srgbClr val="00AFEF"/>
                </a:solidFill>
                <a:latin typeface="Times New Roman"/>
                <a:cs typeface="Times New Roman"/>
              </a:rPr>
              <a:t> </a:t>
            </a:r>
            <a:r>
              <a:rPr sz="2400" spc="-35" dirty="0">
                <a:solidFill>
                  <a:srgbClr val="00AFEF"/>
                </a:solidFill>
                <a:latin typeface="Times New Roman"/>
                <a:cs typeface="Times New Roman"/>
              </a:rPr>
              <a:t>to</a:t>
            </a:r>
            <a:r>
              <a:rPr sz="2400" spc="-60" dirty="0">
                <a:solidFill>
                  <a:srgbClr val="00AFEF"/>
                </a:solidFill>
                <a:latin typeface="Times New Roman"/>
                <a:cs typeface="Times New Roman"/>
              </a:rPr>
              <a:t> </a:t>
            </a:r>
            <a:r>
              <a:rPr sz="2400" spc="-114" dirty="0">
                <a:solidFill>
                  <a:srgbClr val="00AFEF"/>
                </a:solidFill>
                <a:latin typeface="Times New Roman"/>
                <a:cs typeface="Times New Roman"/>
              </a:rPr>
              <a:t>process</a:t>
            </a:r>
            <a:r>
              <a:rPr sz="2400" spc="-80" dirty="0">
                <a:solidFill>
                  <a:srgbClr val="00AFEF"/>
                </a:solidFill>
                <a:latin typeface="Times New Roman"/>
                <a:cs typeface="Times New Roman"/>
              </a:rPr>
              <a:t> </a:t>
            </a:r>
            <a:r>
              <a:rPr sz="2400" spc="-45" dirty="0">
                <a:solidFill>
                  <a:srgbClr val="00AFEF"/>
                </a:solidFill>
                <a:latin typeface="Times New Roman"/>
                <a:cs typeface="Times New Roman"/>
              </a:rPr>
              <a:t>it</a:t>
            </a:r>
            <a:r>
              <a:rPr sz="2400" spc="-55" dirty="0">
                <a:solidFill>
                  <a:srgbClr val="00AFEF"/>
                </a:solidFill>
                <a:latin typeface="Times New Roman"/>
                <a:cs typeface="Times New Roman"/>
              </a:rPr>
              <a:t> </a:t>
            </a:r>
            <a:r>
              <a:rPr sz="2400" spc="-110" dirty="0">
                <a:solidFill>
                  <a:srgbClr val="00AFEF"/>
                </a:solidFill>
                <a:latin typeface="Times New Roman"/>
                <a:cs typeface="Times New Roman"/>
              </a:rPr>
              <a:t>in </a:t>
            </a:r>
            <a:r>
              <a:rPr sz="2400" spc="-585" dirty="0">
                <a:solidFill>
                  <a:srgbClr val="00AFEF"/>
                </a:solidFill>
                <a:latin typeface="Times New Roman"/>
                <a:cs typeface="Times New Roman"/>
              </a:rPr>
              <a:t> </a:t>
            </a:r>
            <a:r>
              <a:rPr sz="2400" dirty="0">
                <a:solidFill>
                  <a:srgbClr val="00AFEF"/>
                </a:solidFill>
                <a:latin typeface="Times New Roman"/>
                <a:cs typeface="Times New Roman"/>
              </a:rPr>
              <a:t>r</a:t>
            </a:r>
            <a:r>
              <a:rPr sz="2400" spc="-145" dirty="0">
                <a:solidFill>
                  <a:srgbClr val="00AFEF"/>
                </a:solidFill>
                <a:latin typeface="Times New Roman"/>
                <a:cs typeface="Times New Roman"/>
              </a:rPr>
              <a:t>ea</a:t>
            </a:r>
            <a:r>
              <a:rPr sz="2400" spc="-100" dirty="0">
                <a:solidFill>
                  <a:srgbClr val="00AFEF"/>
                </a:solidFill>
                <a:latin typeface="Times New Roman"/>
                <a:cs typeface="Times New Roman"/>
              </a:rPr>
              <a:t>l</a:t>
            </a:r>
            <a:r>
              <a:rPr sz="2400" spc="-50" dirty="0">
                <a:solidFill>
                  <a:srgbClr val="00AFEF"/>
                </a:solidFill>
                <a:latin typeface="Times New Roman"/>
                <a:cs typeface="Times New Roman"/>
              </a:rPr>
              <a:t>-</a:t>
            </a:r>
            <a:r>
              <a:rPr sz="2400" spc="-80" dirty="0">
                <a:solidFill>
                  <a:srgbClr val="00AFEF"/>
                </a:solidFill>
                <a:latin typeface="Times New Roman"/>
                <a:cs typeface="Times New Roman"/>
              </a:rPr>
              <a:t>tim</a:t>
            </a:r>
            <a:r>
              <a:rPr sz="2400" spc="-140" dirty="0">
                <a:solidFill>
                  <a:srgbClr val="00AFEF"/>
                </a:solidFill>
                <a:latin typeface="Times New Roman"/>
                <a:cs typeface="Times New Roman"/>
              </a:rPr>
              <a:t>e</a:t>
            </a:r>
            <a:r>
              <a:rPr sz="2400" spc="100" dirty="0">
                <a:solidFill>
                  <a:srgbClr val="00AFEF"/>
                </a:solidFill>
                <a:latin typeface="Times New Roman"/>
                <a:cs typeface="Times New Roman"/>
              </a:rPr>
              <a:t>,</a:t>
            </a:r>
            <a:r>
              <a:rPr sz="2400" spc="-165" dirty="0">
                <a:solidFill>
                  <a:srgbClr val="00AFEF"/>
                </a:solidFill>
                <a:latin typeface="Times New Roman"/>
                <a:cs typeface="Times New Roman"/>
              </a:rPr>
              <a:t> </a:t>
            </a:r>
            <a:r>
              <a:rPr sz="2400" spc="-135" dirty="0">
                <a:solidFill>
                  <a:srgbClr val="00AFEF"/>
                </a:solidFill>
                <a:latin typeface="Times New Roman"/>
                <a:cs typeface="Times New Roman"/>
              </a:rPr>
              <a:t>ju</a:t>
            </a:r>
            <a:r>
              <a:rPr sz="2400" spc="-130" dirty="0">
                <a:solidFill>
                  <a:srgbClr val="00AFEF"/>
                </a:solidFill>
                <a:latin typeface="Times New Roman"/>
                <a:cs typeface="Times New Roman"/>
              </a:rPr>
              <a:t>s</a:t>
            </a:r>
            <a:r>
              <a:rPr sz="2400" spc="30" dirty="0">
                <a:solidFill>
                  <a:srgbClr val="00AFEF"/>
                </a:solidFill>
                <a:latin typeface="Times New Roman"/>
                <a:cs typeface="Times New Roman"/>
              </a:rPr>
              <a:t>t</a:t>
            </a:r>
            <a:r>
              <a:rPr sz="2400" spc="-80" dirty="0">
                <a:solidFill>
                  <a:srgbClr val="00AFEF"/>
                </a:solidFill>
                <a:latin typeface="Times New Roman"/>
                <a:cs typeface="Times New Roman"/>
              </a:rPr>
              <a:t> </a:t>
            </a:r>
            <a:r>
              <a:rPr sz="2400" spc="-100" dirty="0">
                <a:solidFill>
                  <a:srgbClr val="00AFEF"/>
                </a:solidFill>
                <a:latin typeface="Times New Roman"/>
                <a:cs typeface="Times New Roman"/>
              </a:rPr>
              <a:t>li</a:t>
            </a:r>
            <a:r>
              <a:rPr sz="2400" spc="-204" dirty="0">
                <a:solidFill>
                  <a:srgbClr val="00AFEF"/>
                </a:solidFill>
                <a:latin typeface="Times New Roman"/>
                <a:cs typeface="Times New Roman"/>
              </a:rPr>
              <a:t>k</a:t>
            </a:r>
            <a:r>
              <a:rPr sz="2400" spc="-95" dirty="0">
                <a:solidFill>
                  <a:srgbClr val="00AFEF"/>
                </a:solidFill>
                <a:latin typeface="Times New Roman"/>
                <a:cs typeface="Times New Roman"/>
              </a:rPr>
              <a:t>e</a:t>
            </a:r>
            <a:r>
              <a:rPr sz="2400" spc="-80" dirty="0">
                <a:solidFill>
                  <a:srgbClr val="00AFEF"/>
                </a:solidFill>
                <a:latin typeface="Times New Roman"/>
                <a:cs typeface="Times New Roman"/>
              </a:rPr>
              <a:t> </a:t>
            </a:r>
            <a:r>
              <a:rPr sz="2400" spc="-215" dirty="0">
                <a:solidFill>
                  <a:srgbClr val="00AFEF"/>
                </a:solidFill>
                <a:latin typeface="Times New Roman"/>
                <a:cs typeface="Times New Roman"/>
              </a:rPr>
              <a:t>a</a:t>
            </a:r>
            <a:r>
              <a:rPr sz="2400" spc="30" dirty="0">
                <a:solidFill>
                  <a:srgbClr val="00AFEF"/>
                </a:solidFill>
                <a:latin typeface="Times New Roman"/>
                <a:cs typeface="Times New Roman"/>
              </a:rPr>
              <a:t>t</a:t>
            </a:r>
            <a:r>
              <a:rPr sz="2400" spc="-60" dirty="0">
                <a:solidFill>
                  <a:srgbClr val="00AFEF"/>
                </a:solidFill>
                <a:latin typeface="Times New Roman"/>
                <a:cs typeface="Times New Roman"/>
              </a:rPr>
              <a:t> </a:t>
            </a:r>
            <a:r>
              <a:rPr sz="2400" spc="15" dirty="0">
                <a:solidFill>
                  <a:srgbClr val="00AFEF"/>
                </a:solidFill>
                <a:latin typeface="Times New Roman"/>
                <a:cs typeface="Times New Roman"/>
              </a:rPr>
              <a:t>t</a:t>
            </a:r>
            <a:r>
              <a:rPr sz="2400" spc="-120" dirty="0">
                <a:solidFill>
                  <a:srgbClr val="00AFEF"/>
                </a:solidFill>
                <a:latin typeface="Times New Roman"/>
                <a:cs typeface="Times New Roman"/>
              </a:rPr>
              <a:t>he</a:t>
            </a:r>
            <a:r>
              <a:rPr sz="2400" spc="-60" dirty="0">
                <a:solidFill>
                  <a:srgbClr val="00AFEF"/>
                </a:solidFill>
                <a:latin typeface="Times New Roman"/>
                <a:cs typeface="Times New Roman"/>
              </a:rPr>
              <a:t> </a:t>
            </a:r>
            <a:r>
              <a:rPr sz="2400" spc="-125" dirty="0">
                <a:solidFill>
                  <a:srgbClr val="00AFEF"/>
                </a:solidFill>
                <a:latin typeface="Times New Roman"/>
                <a:cs typeface="Times New Roman"/>
              </a:rPr>
              <a:t>edg</a:t>
            </a:r>
            <a:r>
              <a:rPr sz="2400" spc="-175" dirty="0">
                <a:solidFill>
                  <a:srgbClr val="00AFEF"/>
                </a:solidFill>
                <a:latin typeface="Times New Roman"/>
                <a:cs typeface="Times New Roman"/>
              </a:rPr>
              <a:t>e</a:t>
            </a:r>
            <a:r>
              <a:rPr sz="2400" spc="100" dirty="0">
                <a:solidFill>
                  <a:srgbClr val="00AFEF"/>
                </a:solidFill>
                <a:latin typeface="Times New Roman"/>
                <a:cs typeface="Times New Roman"/>
              </a:rPr>
              <a:t>,</a:t>
            </a:r>
            <a:r>
              <a:rPr sz="2400" spc="-155" dirty="0">
                <a:solidFill>
                  <a:srgbClr val="00AFEF"/>
                </a:solidFill>
                <a:latin typeface="Times New Roman"/>
                <a:cs typeface="Times New Roman"/>
              </a:rPr>
              <a:t> </a:t>
            </a:r>
            <a:r>
              <a:rPr sz="2400" spc="-120" dirty="0">
                <a:solidFill>
                  <a:srgbClr val="00AFEF"/>
                </a:solidFill>
                <a:latin typeface="Times New Roman"/>
                <a:cs typeface="Times New Roman"/>
              </a:rPr>
              <a:t>while</a:t>
            </a:r>
            <a:r>
              <a:rPr sz="2400" spc="-80" dirty="0">
                <a:solidFill>
                  <a:srgbClr val="00AFEF"/>
                </a:solidFill>
                <a:latin typeface="Times New Roman"/>
                <a:cs typeface="Times New Roman"/>
              </a:rPr>
              <a:t> </a:t>
            </a:r>
            <a:r>
              <a:rPr sz="2400" spc="-45" dirty="0">
                <a:solidFill>
                  <a:srgbClr val="00AFEF"/>
                </a:solidFill>
                <a:latin typeface="Times New Roman"/>
                <a:cs typeface="Times New Roman"/>
              </a:rPr>
              <a:t>it</a:t>
            </a:r>
            <a:r>
              <a:rPr sz="2400" spc="-60" dirty="0">
                <a:solidFill>
                  <a:srgbClr val="00AFEF"/>
                </a:solidFill>
                <a:latin typeface="Times New Roman"/>
                <a:cs typeface="Times New Roman"/>
              </a:rPr>
              <a:t> </a:t>
            </a:r>
            <a:r>
              <a:rPr sz="2400" spc="-150" dirty="0">
                <a:solidFill>
                  <a:srgbClr val="00AFEF"/>
                </a:solidFill>
                <a:latin typeface="Times New Roman"/>
                <a:cs typeface="Times New Roman"/>
              </a:rPr>
              <a:t>is</a:t>
            </a:r>
            <a:r>
              <a:rPr sz="2400" spc="-75" dirty="0">
                <a:solidFill>
                  <a:srgbClr val="00AFEF"/>
                </a:solidFill>
                <a:latin typeface="Times New Roman"/>
                <a:cs typeface="Times New Roman"/>
              </a:rPr>
              <a:t> </a:t>
            </a:r>
            <a:r>
              <a:rPr sz="2400" spc="-90" dirty="0">
                <a:solidFill>
                  <a:srgbClr val="00AFEF"/>
                </a:solidFill>
                <a:latin typeface="Times New Roman"/>
                <a:cs typeface="Times New Roman"/>
              </a:rPr>
              <a:t>still</a:t>
            </a:r>
            <a:r>
              <a:rPr sz="2400" spc="-60" dirty="0">
                <a:solidFill>
                  <a:srgbClr val="00AFEF"/>
                </a:solidFill>
                <a:latin typeface="Times New Roman"/>
                <a:cs typeface="Times New Roman"/>
              </a:rPr>
              <a:t> </a:t>
            </a:r>
            <a:r>
              <a:rPr sz="2400" spc="-110" dirty="0">
                <a:solidFill>
                  <a:srgbClr val="00AFEF"/>
                </a:solidFill>
                <a:latin typeface="Times New Roman"/>
                <a:cs typeface="Times New Roman"/>
              </a:rPr>
              <a:t>in</a:t>
            </a:r>
            <a:r>
              <a:rPr sz="2400" spc="-70" dirty="0">
                <a:solidFill>
                  <a:srgbClr val="00AFEF"/>
                </a:solidFill>
                <a:latin typeface="Times New Roman"/>
                <a:cs typeface="Times New Roman"/>
              </a:rPr>
              <a:t> </a:t>
            </a:r>
            <a:r>
              <a:rPr sz="2400" spc="-95" dirty="0">
                <a:solidFill>
                  <a:srgbClr val="00AFEF"/>
                </a:solidFill>
                <a:latin typeface="Times New Roman"/>
                <a:cs typeface="Times New Roman"/>
              </a:rPr>
              <a:t>motion</a:t>
            </a:r>
            <a:r>
              <a:rPr sz="2400" spc="100" dirty="0">
                <a:solidFill>
                  <a:srgbClr val="00AFEF"/>
                </a:solidFill>
                <a:latin typeface="Times New Roman"/>
                <a:cs typeface="Times New Roman"/>
              </a:rPr>
              <a:t>.</a:t>
            </a:r>
            <a:endParaRPr sz="2400">
              <a:latin typeface="Times New Roman"/>
              <a:cs typeface="Times New Roman"/>
            </a:endParaRPr>
          </a:p>
          <a:p>
            <a:pPr marL="286385" indent="-274320">
              <a:lnSpc>
                <a:spcPct val="100000"/>
              </a:lnSpc>
              <a:spcBef>
                <a:spcPts val="600"/>
              </a:spcBef>
              <a:buClr>
                <a:srgbClr val="D24717"/>
              </a:buClr>
              <a:buSzPct val="85416"/>
              <a:buFont typeface="Segoe UI Symbol"/>
              <a:buChar char="⚫"/>
              <a:tabLst>
                <a:tab pos="286385" algn="l"/>
                <a:tab pos="287020" algn="l"/>
              </a:tabLst>
            </a:pPr>
            <a:r>
              <a:rPr sz="2400" b="1" spc="-60" dirty="0">
                <a:latin typeface="Times New Roman"/>
                <a:cs typeface="Times New Roman"/>
              </a:rPr>
              <a:t>Tools</a:t>
            </a:r>
            <a:r>
              <a:rPr sz="2400" b="1" spc="-70" dirty="0">
                <a:latin typeface="Times New Roman"/>
                <a:cs typeface="Times New Roman"/>
              </a:rPr>
              <a:t> </a:t>
            </a:r>
            <a:r>
              <a:rPr sz="2400" spc="-95" dirty="0">
                <a:latin typeface="Times New Roman"/>
                <a:cs typeface="Times New Roman"/>
              </a:rPr>
              <a:t>with</a:t>
            </a:r>
            <a:r>
              <a:rPr sz="2400" spc="-55" dirty="0">
                <a:latin typeface="Times New Roman"/>
                <a:cs typeface="Times New Roman"/>
              </a:rPr>
              <a:t> </a:t>
            </a:r>
            <a:r>
              <a:rPr sz="2400" spc="-105" dirty="0">
                <a:latin typeface="Times New Roman"/>
                <a:cs typeface="Times New Roman"/>
              </a:rPr>
              <a:t>this</a:t>
            </a:r>
            <a:r>
              <a:rPr sz="2400" spc="-55" dirty="0">
                <a:latin typeface="Times New Roman"/>
                <a:cs typeface="Times New Roman"/>
              </a:rPr>
              <a:t> </a:t>
            </a:r>
            <a:r>
              <a:rPr sz="2400" spc="-35" dirty="0">
                <a:latin typeface="Times New Roman"/>
                <a:cs typeface="Times New Roman"/>
              </a:rPr>
              <a:t>sort</a:t>
            </a:r>
            <a:r>
              <a:rPr sz="2400" spc="-75" dirty="0">
                <a:latin typeface="Times New Roman"/>
                <a:cs typeface="Times New Roman"/>
              </a:rPr>
              <a:t> </a:t>
            </a:r>
            <a:r>
              <a:rPr sz="2400" spc="-140" dirty="0">
                <a:latin typeface="Times New Roman"/>
                <a:cs typeface="Times New Roman"/>
              </a:rPr>
              <a:t>of</a:t>
            </a:r>
            <a:r>
              <a:rPr sz="2400" spc="-60" dirty="0">
                <a:latin typeface="Times New Roman"/>
                <a:cs typeface="Times New Roman"/>
              </a:rPr>
              <a:t> </a:t>
            </a:r>
            <a:r>
              <a:rPr sz="2400" spc="-130" dirty="0">
                <a:latin typeface="Times New Roman"/>
                <a:cs typeface="Times New Roman"/>
              </a:rPr>
              <a:t>capability,</a:t>
            </a:r>
            <a:r>
              <a:rPr sz="2400" spc="-170" dirty="0">
                <a:latin typeface="Times New Roman"/>
                <a:cs typeface="Times New Roman"/>
              </a:rPr>
              <a:t> </a:t>
            </a:r>
            <a:r>
              <a:rPr sz="2400" spc="-95" dirty="0">
                <a:latin typeface="Times New Roman"/>
                <a:cs typeface="Times New Roman"/>
              </a:rPr>
              <a:t>are</a:t>
            </a:r>
            <a:r>
              <a:rPr sz="2400" spc="-45" dirty="0">
                <a:latin typeface="Times New Roman"/>
                <a:cs typeface="Times New Roman"/>
              </a:rPr>
              <a:t> </a:t>
            </a:r>
            <a:r>
              <a:rPr sz="2400" b="1" spc="-60" dirty="0">
                <a:latin typeface="Times New Roman"/>
                <a:cs typeface="Times New Roman"/>
              </a:rPr>
              <a:t>Spark,</a:t>
            </a:r>
            <a:r>
              <a:rPr sz="2400" b="1" spc="-175" dirty="0">
                <a:latin typeface="Times New Roman"/>
                <a:cs typeface="Times New Roman"/>
              </a:rPr>
              <a:t> </a:t>
            </a:r>
            <a:r>
              <a:rPr sz="2400" b="1" spc="-35" dirty="0">
                <a:latin typeface="Times New Roman"/>
                <a:cs typeface="Times New Roman"/>
              </a:rPr>
              <a:t>Storm,</a:t>
            </a:r>
            <a:r>
              <a:rPr sz="2400" b="1" spc="-155" dirty="0">
                <a:latin typeface="Times New Roman"/>
                <a:cs typeface="Times New Roman"/>
              </a:rPr>
              <a:t> </a:t>
            </a:r>
            <a:r>
              <a:rPr sz="2400" b="1" spc="-15" dirty="0">
                <a:latin typeface="Times New Roman"/>
                <a:cs typeface="Times New Roman"/>
              </a:rPr>
              <a:t>and</a:t>
            </a:r>
            <a:r>
              <a:rPr sz="2400" b="1" spc="-60" dirty="0">
                <a:latin typeface="Times New Roman"/>
                <a:cs typeface="Times New Roman"/>
              </a:rPr>
              <a:t> </a:t>
            </a:r>
            <a:r>
              <a:rPr sz="2400" b="1" spc="-50" dirty="0">
                <a:latin typeface="Times New Roman"/>
                <a:cs typeface="Times New Roman"/>
              </a:rPr>
              <a:t>Flink</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270750" cy="2556510"/>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b="1" spc="-75" dirty="0">
                <a:solidFill>
                  <a:srgbClr val="00AFEF"/>
                </a:solidFill>
                <a:latin typeface="Times New Roman"/>
                <a:cs typeface="Times New Roman"/>
              </a:rPr>
              <a:t>D</a:t>
            </a:r>
            <a:r>
              <a:rPr sz="2600" b="1" spc="-80" dirty="0">
                <a:solidFill>
                  <a:srgbClr val="00AFEF"/>
                </a:solidFill>
                <a:latin typeface="Times New Roman"/>
                <a:cs typeface="Times New Roman"/>
              </a:rPr>
              <a:t>a</a:t>
            </a:r>
            <a:r>
              <a:rPr sz="2600" b="1" spc="-40" dirty="0">
                <a:solidFill>
                  <a:srgbClr val="00AFEF"/>
                </a:solidFill>
                <a:latin typeface="Times New Roman"/>
                <a:cs typeface="Times New Roman"/>
              </a:rPr>
              <a:t>t</a:t>
            </a:r>
            <a:r>
              <a:rPr sz="2600" b="1" spc="-50" dirty="0">
                <a:solidFill>
                  <a:srgbClr val="00AFEF"/>
                </a:solidFill>
                <a:latin typeface="Times New Roman"/>
                <a:cs typeface="Times New Roman"/>
              </a:rPr>
              <a:t>a</a:t>
            </a:r>
            <a:r>
              <a:rPr sz="2600" b="1" spc="-70" dirty="0">
                <a:solidFill>
                  <a:srgbClr val="00AFEF"/>
                </a:solidFill>
                <a:latin typeface="Times New Roman"/>
                <a:cs typeface="Times New Roman"/>
              </a:rPr>
              <a:t> </a:t>
            </a:r>
            <a:r>
              <a:rPr sz="2600" b="1" spc="-140" dirty="0">
                <a:solidFill>
                  <a:srgbClr val="00AFEF"/>
                </a:solidFill>
                <a:latin typeface="Times New Roman"/>
                <a:cs typeface="Times New Roman"/>
              </a:rPr>
              <a:t>a</a:t>
            </a:r>
            <a:r>
              <a:rPr sz="2600" b="1" spc="30" dirty="0">
                <a:solidFill>
                  <a:srgbClr val="00AFEF"/>
                </a:solidFill>
                <a:latin typeface="Times New Roman"/>
                <a:cs typeface="Times New Roman"/>
              </a:rPr>
              <a:t>t</a:t>
            </a:r>
            <a:r>
              <a:rPr sz="2600" b="1" spc="-70" dirty="0">
                <a:solidFill>
                  <a:srgbClr val="00AFEF"/>
                </a:solidFill>
                <a:latin typeface="Times New Roman"/>
                <a:cs typeface="Times New Roman"/>
              </a:rPr>
              <a:t> </a:t>
            </a:r>
            <a:r>
              <a:rPr sz="2600" b="1" spc="-15" dirty="0">
                <a:solidFill>
                  <a:srgbClr val="00AFEF"/>
                </a:solidFill>
                <a:latin typeface="Times New Roman"/>
                <a:cs typeface="Times New Roman"/>
              </a:rPr>
              <a:t>r</a:t>
            </a:r>
            <a:r>
              <a:rPr sz="2600" b="1" spc="-10" dirty="0">
                <a:solidFill>
                  <a:srgbClr val="00AFEF"/>
                </a:solidFill>
                <a:latin typeface="Times New Roman"/>
                <a:cs typeface="Times New Roman"/>
              </a:rPr>
              <a:t>e</a:t>
            </a:r>
            <a:r>
              <a:rPr sz="2600" b="1" spc="-25" dirty="0">
                <a:solidFill>
                  <a:srgbClr val="00AFEF"/>
                </a:solidFill>
                <a:latin typeface="Times New Roman"/>
                <a:cs typeface="Times New Roman"/>
              </a:rPr>
              <a:t>s</a:t>
            </a:r>
            <a:r>
              <a:rPr sz="2600" b="1" spc="-15" dirty="0">
                <a:solidFill>
                  <a:srgbClr val="00AFEF"/>
                </a:solidFill>
                <a:latin typeface="Times New Roman"/>
                <a:cs typeface="Times New Roman"/>
              </a:rPr>
              <a:t>t</a:t>
            </a:r>
            <a:r>
              <a:rPr sz="2600" b="1" spc="-70" dirty="0">
                <a:solidFill>
                  <a:srgbClr val="00AFEF"/>
                </a:solidFill>
                <a:latin typeface="Times New Roman"/>
                <a:cs typeface="Times New Roman"/>
              </a:rPr>
              <a:t> </a:t>
            </a:r>
            <a:r>
              <a:rPr sz="2600" b="1" spc="25" dirty="0">
                <a:solidFill>
                  <a:srgbClr val="00AFEF"/>
                </a:solidFill>
                <a:latin typeface="Times New Roman"/>
                <a:cs typeface="Times New Roman"/>
              </a:rPr>
              <a:t>in</a:t>
            </a:r>
            <a:r>
              <a:rPr sz="2600" b="1" spc="-65" dirty="0">
                <a:solidFill>
                  <a:srgbClr val="00AFEF"/>
                </a:solidFill>
                <a:latin typeface="Times New Roman"/>
                <a:cs typeface="Times New Roman"/>
              </a:rPr>
              <a:t> </a:t>
            </a:r>
            <a:r>
              <a:rPr sz="2600" b="1" spc="-70" dirty="0">
                <a:solidFill>
                  <a:srgbClr val="00AFEF"/>
                </a:solidFill>
                <a:latin typeface="Times New Roman"/>
                <a:cs typeface="Times New Roman"/>
              </a:rPr>
              <a:t>Io</a:t>
            </a:r>
            <a:r>
              <a:rPr sz="2600" b="1" spc="-95" dirty="0">
                <a:solidFill>
                  <a:srgbClr val="00AFEF"/>
                </a:solidFill>
                <a:latin typeface="Times New Roman"/>
                <a:cs typeface="Times New Roman"/>
              </a:rPr>
              <a:t>T</a:t>
            </a:r>
            <a:r>
              <a:rPr sz="2600" b="1" spc="-70" dirty="0">
                <a:solidFill>
                  <a:srgbClr val="00AFEF"/>
                </a:solidFill>
                <a:latin typeface="Times New Roman"/>
                <a:cs typeface="Times New Roman"/>
              </a:rPr>
              <a:t> </a:t>
            </a:r>
            <a:r>
              <a:rPr sz="2600" b="1" spc="45" dirty="0">
                <a:solidFill>
                  <a:srgbClr val="00AFEF"/>
                </a:solidFill>
                <a:latin typeface="Times New Roman"/>
                <a:cs typeface="Times New Roman"/>
              </a:rPr>
              <a:t>net</a:t>
            </a:r>
            <a:r>
              <a:rPr sz="2600" b="1" spc="5" dirty="0">
                <a:solidFill>
                  <a:srgbClr val="00AFEF"/>
                </a:solidFill>
                <a:latin typeface="Times New Roman"/>
                <a:cs typeface="Times New Roman"/>
              </a:rPr>
              <a:t>w</a:t>
            </a:r>
            <a:r>
              <a:rPr sz="2600" b="1" spc="-10" dirty="0">
                <a:solidFill>
                  <a:srgbClr val="00AFEF"/>
                </a:solidFill>
                <a:latin typeface="Times New Roman"/>
                <a:cs typeface="Times New Roman"/>
              </a:rPr>
              <a:t>orks</a:t>
            </a:r>
            <a:r>
              <a:rPr sz="2600" b="1" spc="-75" dirty="0">
                <a:solidFill>
                  <a:srgbClr val="00AFEF"/>
                </a:solidFill>
                <a:latin typeface="Times New Roman"/>
                <a:cs typeface="Times New Roman"/>
              </a:rPr>
              <a:t> </a:t>
            </a:r>
            <a:r>
              <a:rPr sz="2600" spc="-180" dirty="0">
                <a:latin typeface="Times New Roman"/>
                <a:cs typeface="Times New Roman"/>
              </a:rPr>
              <a:t>c</a:t>
            </a:r>
            <a:r>
              <a:rPr sz="2600" spc="-190" dirty="0">
                <a:latin typeface="Times New Roman"/>
                <a:cs typeface="Times New Roman"/>
              </a:rPr>
              <a:t>a</a:t>
            </a:r>
            <a:r>
              <a:rPr sz="2600" spc="-110" dirty="0">
                <a:latin typeface="Times New Roman"/>
                <a:cs typeface="Times New Roman"/>
              </a:rPr>
              <a:t>n</a:t>
            </a:r>
            <a:r>
              <a:rPr sz="2600" spc="-65" dirty="0">
                <a:latin typeface="Times New Roman"/>
                <a:cs typeface="Times New Roman"/>
              </a:rPr>
              <a:t> </a:t>
            </a:r>
            <a:r>
              <a:rPr sz="2600" spc="-120" dirty="0">
                <a:latin typeface="Times New Roman"/>
                <a:cs typeface="Times New Roman"/>
              </a:rPr>
              <a:t>be</a:t>
            </a:r>
            <a:r>
              <a:rPr sz="2600" spc="-65" dirty="0">
                <a:latin typeface="Times New Roman"/>
                <a:cs typeface="Times New Roman"/>
              </a:rPr>
              <a:t> </a:t>
            </a:r>
            <a:r>
              <a:rPr sz="2600" spc="25" dirty="0">
                <a:latin typeface="Times New Roman"/>
                <a:cs typeface="Times New Roman"/>
              </a:rPr>
              <a:t>t</a:t>
            </a:r>
            <a:r>
              <a:rPr sz="2600" spc="-165" dirty="0">
                <a:latin typeface="Times New Roman"/>
                <a:cs typeface="Times New Roman"/>
              </a:rPr>
              <a:t>y</a:t>
            </a:r>
            <a:r>
              <a:rPr sz="2600" spc="-180" dirty="0">
                <a:latin typeface="Times New Roman"/>
                <a:cs typeface="Times New Roman"/>
              </a:rPr>
              <a:t>p</a:t>
            </a:r>
            <a:r>
              <a:rPr sz="2600" spc="-145" dirty="0">
                <a:latin typeface="Times New Roman"/>
                <a:cs typeface="Times New Roman"/>
              </a:rPr>
              <a:t>ical</a:t>
            </a:r>
            <a:r>
              <a:rPr sz="2600" spc="-165" dirty="0">
                <a:latin typeface="Times New Roman"/>
                <a:cs typeface="Times New Roman"/>
              </a:rPr>
              <a:t>l</a:t>
            </a:r>
            <a:r>
              <a:rPr sz="2600" spc="-215" dirty="0">
                <a:latin typeface="Times New Roman"/>
                <a:cs typeface="Times New Roman"/>
              </a:rPr>
              <a:t>y</a:t>
            </a:r>
            <a:r>
              <a:rPr sz="2600" spc="-50" dirty="0">
                <a:latin typeface="Times New Roman"/>
                <a:cs typeface="Times New Roman"/>
              </a:rPr>
              <a:t> </a:t>
            </a:r>
            <a:r>
              <a:rPr sz="2600" spc="-120" dirty="0">
                <a:latin typeface="Times New Roman"/>
                <a:cs typeface="Times New Roman"/>
              </a:rPr>
              <a:t>f</a:t>
            </a:r>
            <a:r>
              <a:rPr sz="2600" spc="-190" dirty="0">
                <a:latin typeface="Times New Roman"/>
                <a:cs typeface="Times New Roman"/>
              </a:rPr>
              <a:t>o</a:t>
            </a:r>
            <a:r>
              <a:rPr sz="2600" spc="-110" dirty="0">
                <a:latin typeface="Times New Roman"/>
                <a:cs typeface="Times New Roman"/>
              </a:rPr>
              <a:t>u</a:t>
            </a:r>
            <a:r>
              <a:rPr sz="2600" spc="-125" dirty="0">
                <a:latin typeface="Times New Roman"/>
                <a:cs typeface="Times New Roman"/>
              </a:rPr>
              <a:t>n</a:t>
            </a:r>
            <a:r>
              <a:rPr sz="2600" spc="-110" dirty="0">
                <a:latin typeface="Times New Roman"/>
                <a:cs typeface="Times New Roman"/>
              </a:rPr>
              <a:t>d</a:t>
            </a:r>
            <a:r>
              <a:rPr sz="2600" spc="-65" dirty="0">
                <a:latin typeface="Times New Roman"/>
                <a:cs typeface="Times New Roman"/>
              </a:rPr>
              <a:t> </a:t>
            </a:r>
            <a:r>
              <a:rPr sz="2600" spc="-100" dirty="0">
                <a:latin typeface="Times New Roman"/>
                <a:cs typeface="Times New Roman"/>
              </a:rPr>
              <a:t>in  </a:t>
            </a:r>
            <a:r>
              <a:rPr sz="2600" b="1" i="1" spc="-120" dirty="0">
                <a:latin typeface="Times New Roman"/>
                <a:cs typeface="Times New Roman"/>
              </a:rPr>
              <a:t>IoT</a:t>
            </a:r>
            <a:r>
              <a:rPr sz="2600" b="1" i="1" spc="-65" dirty="0">
                <a:latin typeface="Times New Roman"/>
                <a:cs typeface="Times New Roman"/>
              </a:rPr>
              <a:t> </a:t>
            </a:r>
            <a:r>
              <a:rPr sz="2600" b="1" i="1" spc="-100" dirty="0">
                <a:latin typeface="Times New Roman"/>
                <a:cs typeface="Times New Roman"/>
              </a:rPr>
              <a:t>brokers</a:t>
            </a:r>
            <a:r>
              <a:rPr sz="2600" b="1" i="1" spc="-65" dirty="0">
                <a:latin typeface="Times New Roman"/>
                <a:cs typeface="Times New Roman"/>
              </a:rPr>
              <a:t> </a:t>
            </a:r>
            <a:r>
              <a:rPr sz="2600" spc="-40" dirty="0">
                <a:latin typeface="Times New Roman"/>
                <a:cs typeface="Times New Roman"/>
              </a:rPr>
              <a:t>or</a:t>
            </a:r>
            <a:r>
              <a:rPr sz="2600" spc="-60" dirty="0">
                <a:latin typeface="Times New Roman"/>
                <a:cs typeface="Times New Roman"/>
              </a:rPr>
              <a:t> </a:t>
            </a:r>
            <a:r>
              <a:rPr sz="2600" spc="-120" dirty="0">
                <a:latin typeface="Times New Roman"/>
                <a:cs typeface="Times New Roman"/>
              </a:rPr>
              <a:t>in</a:t>
            </a:r>
            <a:r>
              <a:rPr sz="2600" spc="-60" dirty="0">
                <a:latin typeface="Times New Roman"/>
                <a:cs typeface="Times New Roman"/>
              </a:rPr>
              <a:t> </a:t>
            </a:r>
            <a:r>
              <a:rPr sz="2600" b="1" i="1" spc="-145" dirty="0">
                <a:latin typeface="Times New Roman"/>
                <a:cs typeface="Times New Roman"/>
              </a:rPr>
              <a:t>some</a:t>
            </a:r>
            <a:r>
              <a:rPr sz="2600" b="1" i="1" spc="-70" dirty="0">
                <a:latin typeface="Times New Roman"/>
                <a:cs typeface="Times New Roman"/>
              </a:rPr>
              <a:t> </a:t>
            </a:r>
            <a:r>
              <a:rPr sz="2600" b="1" i="1" spc="-40" dirty="0">
                <a:latin typeface="Times New Roman"/>
                <a:cs typeface="Times New Roman"/>
              </a:rPr>
              <a:t>sort</a:t>
            </a:r>
            <a:r>
              <a:rPr sz="2600" b="1" i="1" spc="-60" dirty="0">
                <a:latin typeface="Times New Roman"/>
                <a:cs typeface="Times New Roman"/>
              </a:rPr>
              <a:t> </a:t>
            </a:r>
            <a:r>
              <a:rPr sz="2600" b="1" i="1" spc="-120" dirty="0">
                <a:latin typeface="Times New Roman"/>
                <a:cs typeface="Times New Roman"/>
              </a:rPr>
              <a:t>of</a:t>
            </a:r>
            <a:r>
              <a:rPr sz="2600" b="1" i="1" spc="-60" dirty="0">
                <a:latin typeface="Times New Roman"/>
                <a:cs typeface="Times New Roman"/>
              </a:rPr>
              <a:t> </a:t>
            </a:r>
            <a:r>
              <a:rPr sz="2600" b="1" i="1" spc="-80" dirty="0">
                <a:latin typeface="Times New Roman"/>
                <a:cs typeface="Times New Roman"/>
              </a:rPr>
              <a:t>storage</a:t>
            </a:r>
            <a:r>
              <a:rPr sz="2600" b="1" i="1" spc="-100" dirty="0">
                <a:latin typeface="Times New Roman"/>
                <a:cs typeface="Times New Roman"/>
              </a:rPr>
              <a:t> </a:t>
            </a:r>
            <a:r>
              <a:rPr sz="2600" b="1" i="1" spc="-60" dirty="0">
                <a:latin typeface="Times New Roman"/>
                <a:cs typeface="Times New Roman"/>
              </a:rPr>
              <a:t>array</a:t>
            </a:r>
            <a:r>
              <a:rPr sz="2600" b="1" i="1" spc="-85" dirty="0">
                <a:latin typeface="Times New Roman"/>
                <a:cs typeface="Times New Roman"/>
              </a:rPr>
              <a:t> </a:t>
            </a:r>
            <a:r>
              <a:rPr sz="2600" b="1" i="1" spc="60" dirty="0">
                <a:latin typeface="Times New Roman"/>
                <a:cs typeface="Times New Roman"/>
              </a:rPr>
              <a:t>at</a:t>
            </a:r>
            <a:r>
              <a:rPr sz="2600" b="1" i="1" spc="-75" dirty="0">
                <a:latin typeface="Times New Roman"/>
                <a:cs typeface="Times New Roman"/>
              </a:rPr>
              <a:t> </a:t>
            </a:r>
            <a:r>
              <a:rPr sz="2600" b="1" i="1" spc="-25" dirty="0">
                <a:latin typeface="Times New Roman"/>
                <a:cs typeface="Times New Roman"/>
              </a:rPr>
              <a:t>the</a:t>
            </a:r>
            <a:r>
              <a:rPr sz="2600" b="1" i="1" spc="-75" dirty="0">
                <a:latin typeface="Times New Roman"/>
                <a:cs typeface="Times New Roman"/>
              </a:rPr>
              <a:t> </a:t>
            </a:r>
            <a:r>
              <a:rPr sz="2600" b="1" i="1" spc="20" dirty="0">
                <a:latin typeface="Times New Roman"/>
                <a:cs typeface="Times New Roman"/>
              </a:rPr>
              <a:t>data </a:t>
            </a:r>
            <a:r>
              <a:rPr sz="2600" b="1" i="1" spc="-635" dirty="0">
                <a:latin typeface="Times New Roman"/>
                <a:cs typeface="Times New Roman"/>
              </a:rPr>
              <a:t> </a:t>
            </a:r>
            <a:r>
              <a:rPr sz="2600" b="1" i="1" spc="-70" dirty="0">
                <a:latin typeface="Times New Roman"/>
                <a:cs typeface="Times New Roman"/>
              </a:rPr>
              <a:t>center</a:t>
            </a:r>
            <a:endParaRPr sz="2600">
              <a:latin typeface="Times New Roman"/>
              <a:cs typeface="Times New Roman"/>
            </a:endParaRPr>
          </a:p>
          <a:p>
            <a:pPr>
              <a:lnSpc>
                <a:spcPct val="100000"/>
              </a:lnSpc>
              <a:spcBef>
                <a:spcPts val="5"/>
              </a:spcBef>
              <a:buClr>
                <a:srgbClr val="D24717"/>
              </a:buClr>
              <a:buFont typeface="Segoe UI Symbol"/>
              <a:buChar char="⚫"/>
            </a:pPr>
            <a:endParaRPr sz="3750">
              <a:latin typeface="Times New Roman"/>
              <a:cs typeface="Times New Roman"/>
            </a:endParaRPr>
          </a:p>
          <a:p>
            <a:pPr marL="285115" marR="238125" indent="-273050">
              <a:lnSpc>
                <a:spcPct val="100000"/>
              </a:lnSpc>
              <a:spcBef>
                <a:spcPts val="5"/>
              </a:spcBef>
              <a:buClr>
                <a:srgbClr val="D24717"/>
              </a:buClr>
              <a:buSzPct val="84615"/>
              <a:buFont typeface="Segoe UI Symbol"/>
              <a:buChar char="⚫"/>
              <a:tabLst>
                <a:tab pos="285750" algn="l"/>
              </a:tabLst>
            </a:pPr>
            <a:r>
              <a:rPr sz="2600" spc="-135" dirty="0">
                <a:solidFill>
                  <a:srgbClr val="FF0000"/>
                </a:solidFill>
                <a:latin typeface="Times New Roman"/>
                <a:cs typeface="Times New Roman"/>
              </a:rPr>
              <a:t>Hadoop</a:t>
            </a:r>
            <a:r>
              <a:rPr sz="2600" spc="-75" dirty="0">
                <a:solidFill>
                  <a:srgbClr val="FF0000"/>
                </a:solidFill>
                <a:latin typeface="Times New Roman"/>
                <a:cs typeface="Times New Roman"/>
              </a:rPr>
              <a:t> </a:t>
            </a:r>
            <a:r>
              <a:rPr sz="2600" spc="-60" dirty="0">
                <a:solidFill>
                  <a:srgbClr val="FF0000"/>
                </a:solidFill>
                <a:latin typeface="Times New Roman"/>
                <a:cs typeface="Times New Roman"/>
              </a:rPr>
              <a:t>not</a:t>
            </a:r>
            <a:r>
              <a:rPr sz="2600" spc="-75" dirty="0">
                <a:solidFill>
                  <a:srgbClr val="FF0000"/>
                </a:solidFill>
                <a:latin typeface="Times New Roman"/>
                <a:cs typeface="Times New Roman"/>
              </a:rPr>
              <a:t> </a:t>
            </a:r>
            <a:r>
              <a:rPr sz="2600" spc="-150" dirty="0">
                <a:solidFill>
                  <a:srgbClr val="FF0000"/>
                </a:solidFill>
                <a:latin typeface="Times New Roman"/>
                <a:cs typeface="Times New Roman"/>
              </a:rPr>
              <a:t>only</a:t>
            </a:r>
            <a:r>
              <a:rPr sz="2600" spc="-65" dirty="0">
                <a:solidFill>
                  <a:srgbClr val="FF0000"/>
                </a:solidFill>
                <a:latin typeface="Times New Roman"/>
                <a:cs typeface="Times New Roman"/>
              </a:rPr>
              <a:t> </a:t>
            </a:r>
            <a:r>
              <a:rPr sz="2600" spc="-135" dirty="0">
                <a:solidFill>
                  <a:srgbClr val="FF0000"/>
                </a:solidFill>
                <a:latin typeface="Times New Roman"/>
                <a:cs typeface="Times New Roman"/>
              </a:rPr>
              <a:t>helps</a:t>
            </a:r>
            <a:r>
              <a:rPr sz="2600" spc="-75" dirty="0">
                <a:solidFill>
                  <a:srgbClr val="FF0000"/>
                </a:solidFill>
                <a:latin typeface="Times New Roman"/>
                <a:cs typeface="Times New Roman"/>
              </a:rPr>
              <a:t> </a:t>
            </a:r>
            <a:r>
              <a:rPr sz="2600" spc="-100" dirty="0">
                <a:solidFill>
                  <a:srgbClr val="FF0000"/>
                </a:solidFill>
                <a:latin typeface="Times New Roman"/>
                <a:cs typeface="Times New Roman"/>
              </a:rPr>
              <a:t>with</a:t>
            </a:r>
            <a:r>
              <a:rPr sz="2600" spc="-55" dirty="0">
                <a:solidFill>
                  <a:srgbClr val="FF0000"/>
                </a:solidFill>
                <a:latin typeface="Times New Roman"/>
                <a:cs typeface="Times New Roman"/>
              </a:rPr>
              <a:t> </a:t>
            </a:r>
            <a:r>
              <a:rPr sz="2600" spc="-130" dirty="0">
                <a:solidFill>
                  <a:srgbClr val="FF0000"/>
                </a:solidFill>
                <a:latin typeface="Times New Roman"/>
                <a:cs typeface="Times New Roman"/>
              </a:rPr>
              <a:t>data</a:t>
            </a:r>
            <a:r>
              <a:rPr sz="2600" spc="-65" dirty="0">
                <a:solidFill>
                  <a:srgbClr val="FF0000"/>
                </a:solidFill>
                <a:latin typeface="Times New Roman"/>
                <a:cs typeface="Times New Roman"/>
              </a:rPr>
              <a:t> </a:t>
            </a:r>
            <a:r>
              <a:rPr sz="2600" spc="-135" dirty="0">
                <a:solidFill>
                  <a:srgbClr val="FF0000"/>
                </a:solidFill>
                <a:latin typeface="Times New Roman"/>
                <a:cs typeface="Times New Roman"/>
              </a:rPr>
              <a:t>processing</a:t>
            </a:r>
            <a:r>
              <a:rPr sz="2600" spc="-65" dirty="0">
                <a:solidFill>
                  <a:srgbClr val="FF0000"/>
                </a:solidFill>
                <a:latin typeface="Times New Roman"/>
                <a:cs typeface="Times New Roman"/>
              </a:rPr>
              <a:t> </a:t>
            </a:r>
            <a:r>
              <a:rPr sz="2600" spc="-80" dirty="0">
                <a:solidFill>
                  <a:srgbClr val="FF0000"/>
                </a:solidFill>
                <a:latin typeface="Times New Roman"/>
                <a:cs typeface="Times New Roman"/>
              </a:rPr>
              <a:t>but</a:t>
            </a:r>
            <a:r>
              <a:rPr sz="2600" spc="-75" dirty="0">
                <a:solidFill>
                  <a:srgbClr val="FF0000"/>
                </a:solidFill>
                <a:latin typeface="Times New Roman"/>
                <a:cs typeface="Times New Roman"/>
              </a:rPr>
              <a:t> </a:t>
            </a:r>
            <a:r>
              <a:rPr sz="2600" spc="-155" dirty="0">
                <a:solidFill>
                  <a:srgbClr val="FF0000"/>
                </a:solidFill>
                <a:latin typeface="Times New Roman"/>
                <a:cs typeface="Times New Roman"/>
              </a:rPr>
              <a:t>also</a:t>
            </a:r>
            <a:r>
              <a:rPr sz="2600" spc="-70" dirty="0">
                <a:solidFill>
                  <a:srgbClr val="FF0000"/>
                </a:solidFill>
                <a:latin typeface="Times New Roman"/>
                <a:cs typeface="Times New Roman"/>
              </a:rPr>
              <a:t> </a:t>
            </a:r>
            <a:r>
              <a:rPr sz="2600" spc="-130" dirty="0">
                <a:solidFill>
                  <a:srgbClr val="FF0000"/>
                </a:solidFill>
                <a:latin typeface="Times New Roman"/>
                <a:cs typeface="Times New Roman"/>
              </a:rPr>
              <a:t>data </a:t>
            </a:r>
            <a:r>
              <a:rPr sz="2600" spc="-635" dirty="0">
                <a:solidFill>
                  <a:srgbClr val="FF0000"/>
                </a:solidFill>
                <a:latin typeface="Times New Roman"/>
                <a:cs typeface="Times New Roman"/>
              </a:rPr>
              <a:t> </a:t>
            </a:r>
            <a:r>
              <a:rPr sz="2600" spc="-114" dirty="0">
                <a:solidFill>
                  <a:srgbClr val="FF0000"/>
                </a:solidFill>
                <a:latin typeface="Times New Roman"/>
                <a:cs typeface="Times New Roman"/>
              </a:rPr>
              <a:t>storage</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88974"/>
            <a:ext cx="5885815" cy="635000"/>
          </a:xfrm>
          <a:prstGeom prst="rect">
            <a:avLst/>
          </a:prstGeom>
        </p:spPr>
        <p:txBody>
          <a:bodyPr vert="horz" wrap="square" lIns="0" tIns="12065" rIns="0" bIns="0" rtlCol="0">
            <a:spAutoFit/>
          </a:bodyPr>
          <a:lstStyle/>
          <a:p>
            <a:pPr marL="12700">
              <a:lnSpc>
                <a:spcPct val="100000"/>
              </a:lnSpc>
              <a:spcBef>
                <a:spcPts val="95"/>
              </a:spcBef>
            </a:pPr>
            <a:r>
              <a:rPr spc="-30" dirty="0">
                <a:solidFill>
                  <a:srgbClr val="FF0000"/>
                </a:solidFill>
              </a:rPr>
              <a:t>IoT</a:t>
            </a:r>
            <a:r>
              <a:rPr spc="-55" dirty="0">
                <a:solidFill>
                  <a:srgbClr val="FF0000"/>
                </a:solidFill>
              </a:rPr>
              <a:t> </a:t>
            </a:r>
            <a:r>
              <a:rPr spc="-50" dirty="0">
                <a:solidFill>
                  <a:srgbClr val="FF0000"/>
                </a:solidFill>
              </a:rPr>
              <a:t>Data</a:t>
            </a:r>
            <a:r>
              <a:rPr spc="-40" dirty="0">
                <a:solidFill>
                  <a:srgbClr val="FF0000"/>
                </a:solidFill>
              </a:rPr>
              <a:t> </a:t>
            </a:r>
            <a:r>
              <a:rPr spc="-60" dirty="0">
                <a:solidFill>
                  <a:srgbClr val="FF0000"/>
                </a:solidFill>
              </a:rPr>
              <a:t>Analytics</a:t>
            </a:r>
            <a:r>
              <a:rPr spc="-40" dirty="0">
                <a:solidFill>
                  <a:srgbClr val="FF0000"/>
                </a:solidFill>
              </a:rPr>
              <a:t> </a:t>
            </a:r>
            <a:r>
              <a:rPr spc="-30" dirty="0">
                <a:solidFill>
                  <a:srgbClr val="FF0000"/>
                </a:solidFill>
              </a:rPr>
              <a:t>Overview</a:t>
            </a:r>
          </a:p>
        </p:txBody>
      </p:sp>
      <p:sp>
        <p:nvSpPr>
          <p:cNvPr id="3" name="object 3"/>
          <p:cNvSpPr txBox="1"/>
          <p:nvPr/>
        </p:nvSpPr>
        <p:spPr>
          <a:xfrm>
            <a:off x="993444" y="1430781"/>
            <a:ext cx="7614284" cy="2738755"/>
          </a:xfrm>
          <a:prstGeom prst="rect">
            <a:avLst/>
          </a:prstGeom>
        </p:spPr>
        <p:txBody>
          <a:bodyPr vert="horz" wrap="square" lIns="0" tIns="12065" rIns="0" bIns="0" rtlCol="0">
            <a:spAutoFit/>
          </a:bodyPr>
          <a:lstStyle/>
          <a:p>
            <a:pPr marL="285115" marR="5080" indent="-273050" algn="just">
              <a:lnSpc>
                <a:spcPct val="100000"/>
              </a:lnSpc>
              <a:spcBef>
                <a:spcPts val="95"/>
              </a:spcBef>
              <a:buClr>
                <a:srgbClr val="D24717"/>
              </a:buClr>
              <a:buSzPct val="83928"/>
              <a:buFont typeface="Segoe UI Symbol"/>
              <a:buChar char="⚫"/>
              <a:tabLst>
                <a:tab pos="285750" algn="l"/>
              </a:tabLst>
            </a:pPr>
            <a:r>
              <a:rPr sz="2800" spc="-140" dirty="0">
                <a:latin typeface="Times New Roman"/>
                <a:cs typeface="Times New Roman"/>
              </a:rPr>
              <a:t>The</a:t>
            </a:r>
            <a:r>
              <a:rPr sz="2800" spc="95" dirty="0">
                <a:latin typeface="Times New Roman"/>
                <a:cs typeface="Times New Roman"/>
              </a:rPr>
              <a:t> </a:t>
            </a:r>
            <a:r>
              <a:rPr sz="2800" b="1" spc="15" dirty="0">
                <a:latin typeface="Times New Roman"/>
                <a:cs typeface="Times New Roman"/>
              </a:rPr>
              <a:t>true</a:t>
            </a:r>
            <a:r>
              <a:rPr sz="2800" b="1" spc="90" dirty="0">
                <a:latin typeface="Times New Roman"/>
                <a:cs typeface="Times New Roman"/>
              </a:rPr>
              <a:t> </a:t>
            </a:r>
            <a:r>
              <a:rPr sz="2800" b="1" spc="10" dirty="0">
                <a:latin typeface="Times New Roman"/>
                <a:cs typeface="Times New Roman"/>
              </a:rPr>
              <a:t>importance</a:t>
            </a:r>
            <a:r>
              <a:rPr sz="2800" b="1" spc="105" dirty="0">
                <a:latin typeface="Times New Roman"/>
                <a:cs typeface="Times New Roman"/>
              </a:rPr>
              <a:t> </a:t>
            </a:r>
            <a:r>
              <a:rPr sz="2800" b="1" spc="25" dirty="0">
                <a:latin typeface="Times New Roman"/>
                <a:cs typeface="Times New Roman"/>
              </a:rPr>
              <a:t>of</a:t>
            </a:r>
            <a:r>
              <a:rPr sz="2800" b="1" spc="95" dirty="0">
                <a:latin typeface="Times New Roman"/>
                <a:cs typeface="Times New Roman"/>
              </a:rPr>
              <a:t> </a:t>
            </a:r>
            <a:r>
              <a:rPr sz="2800" b="1" spc="-90" dirty="0">
                <a:latin typeface="Times New Roman"/>
                <a:cs typeface="Times New Roman"/>
              </a:rPr>
              <a:t>IoT</a:t>
            </a:r>
            <a:r>
              <a:rPr sz="2800" b="1" spc="90" dirty="0">
                <a:latin typeface="Times New Roman"/>
                <a:cs typeface="Times New Roman"/>
              </a:rPr>
              <a:t> </a:t>
            </a:r>
            <a:r>
              <a:rPr sz="2800" spc="-140" dirty="0">
                <a:latin typeface="Times New Roman"/>
                <a:cs typeface="Times New Roman"/>
              </a:rPr>
              <a:t>data</a:t>
            </a:r>
            <a:r>
              <a:rPr sz="2800" spc="95" dirty="0">
                <a:latin typeface="Times New Roman"/>
                <a:cs typeface="Times New Roman"/>
              </a:rPr>
              <a:t> </a:t>
            </a:r>
            <a:r>
              <a:rPr sz="2800" spc="-125" dirty="0">
                <a:latin typeface="Times New Roman"/>
                <a:cs typeface="Times New Roman"/>
              </a:rPr>
              <a:t>from</a:t>
            </a:r>
            <a:r>
              <a:rPr sz="2800" spc="100" dirty="0">
                <a:latin typeface="Times New Roman"/>
                <a:cs typeface="Times New Roman"/>
              </a:rPr>
              <a:t> </a:t>
            </a:r>
            <a:r>
              <a:rPr sz="2800" spc="-100" dirty="0">
                <a:latin typeface="Times New Roman"/>
                <a:cs typeface="Times New Roman"/>
              </a:rPr>
              <a:t>smart</a:t>
            </a:r>
            <a:r>
              <a:rPr sz="2800" spc="100" dirty="0">
                <a:latin typeface="Times New Roman"/>
                <a:cs typeface="Times New Roman"/>
              </a:rPr>
              <a:t> </a:t>
            </a:r>
            <a:r>
              <a:rPr sz="2800" spc="-125" dirty="0">
                <a:latin typeface="Times New Roman"/>
                <a:cs typeface="Times New Roman"/>
              </a:rPr>
              <a:t>objects </a:t>
            </a:r>
            <a:r>
              <a:rPr sz="2800" spc="-690" dirty="0">
                <a:latin typeface="Times New Roman"/>
                <a:cs typeface="Times New Roman"/>
              </a:rPr>
              <a:t> </a:t>
            </a:r>
            <a:r>
              <a:rPr sz="2800" spc="-180" dirty="0">
                <a:latin typeface="Times New Roman"/>
                <a:cs typeface="Times New Roman"/>
              </a:rPr>
              <a:t>is </a:t>
            </a:r>
            <a:r>
              <a:rPr sz="2800" spc="-130" dirty="0">
                <a:latin typeface="Times New Roman"/>
                <a:cs typeface="Times New Roman"/>
              </a:rPr>
              <a:t>realized </a:t>
            </a:r>
            <a:r>
              <a:rPr sz="2800" spc="-160" dirty="0">
                <a:latin typeface="Times New Roman"/>
                <a:cs typeface="Times New Roman"/>
              </a:rPr>
              <a:t>only </a:t>
            </a:r>
            <a:r>
              <a:rPr sz="2800" spc="-140" dirty="0">
                <a:latin typeface="Times New Roman"/>
                <a:cs typeface="Times New Roman"/>
              </a:rPr>
              <a:t>when </a:t>
            </a:r>
            <a:r>
              <a:rPr sz="2800" spc="-85" dirty="0">
                <a:latin typeface="Times New Roman"/>
                <a:cs typeface="Times New Roman"/>
              </a:rPr>
              <a:t>the </a:t>
            </a:r>
            <a:r>
              <a:rPr sz="2800" b="1" i="1" spc="-70" dirty="0">
                <a:latin typeface="Times New Roman"/>
                <a:cs typeface="Times New Roman"/>
              </a:rPr>
              <a:t>analysis </a:t>
            </a:r>
            <a:r>
              <a:rPr sz="2800" b="1" i="1" spc="-140" dirty="0">
                <a:latin typeface="Times New Roman"/>
                <a:cs typeface="Times New Roman"/>
              </a:rPr>
              <a:t>of </a:t>
            </a:r>
            <a:r>
              <a:rPr sz="2800" b="1" i="1" spc="-30" dirty="0">
                <a:latin typeface="Times New Roman"/>
                <a:cs typeface="Times New Roman"/>
              </a:rPr>
              <a:t>the </a:t>
            </a:r>
            <a:r>
              <a:rPr sz="2800" b="1" i="1" spc="20" dirty="0">
                <a:latin typeface="Times New Roman"/>
                <a:cs typeface="Times New Roman"/>
              </a:rPr>
              <a:t>data </a:t>
            </a:r>
            <a:r>
              <a:rPr sz="2800" spc="-160" dirty="0">
                <a:latin typeface="Times New Roman"/>
                <a:cs typeface="Times New Roman"/>
              </a:rPr>
              <a:t>leads </a:t>
            </a:r>
            <a:r>
              <a:rPr sz="2800" spc="-45" dirty="0">
                <a:latin typeface="Times New Roman"/>
                <a:cs typeface="Times New Roman"/>
              </a:rPr>
              <a:t>to </a:t>
            </a:r>
            <a:r>
              <a:rPr sz="2800" spc="-40" dirty="0">
                <a:latin typeface="Times New Roman"/>
                <a:cs typeface="Times New Roman"/>
              </a:rPr>
              <a:t> </a:t>
            </a:r>
            <a:r>
              <a:rPr sz="2800" b="1" i="1" spc="-70" dirty="0">
                <a:latin typeface="Times New Roman"/>
                <a:cs typeface="Times New Roman"/>
              </a:rPr>
              <a:t>actionable</a:t>
            </a:r>
            <a:r>
              <a:rPr sz="2800" b="1" i="1" spc="-40" dirty="0">
                <a:latin typeface="Times New Roman"/>
                <a:cs typeface="Times New Roman"/>
              </a:rPr>
              <a:t> </a:t>
            </a:r>
            <a:r>
              <a:rPr sz="2800" b="1" i="1" spc="-105" dirty="0">
                <a:latin typeface="Times New Roman"/>
                <a:cs typeface="Times New Roman"/>
              </a:rPr>
              <a:t>business</a:t>
            </a:r>
            <a:r>
              <a:rPr sz="2800" b="1" i="1" spc="-70" dirty="0">
                <a:latin typeface="Times New Roman"/>
                <a:cs typeface="Times New Roman"/>
              </a:rPr>
              <a:t> intelligence</a:t>
            </a:r>
            <a:r>
              <a:rPr sz="2800" b="1" i="1" spc="-45" dirty="0">
                <a:latin typeface="Times New Roman"/>
                <a:cs typeface="Times New Roman"/>
              </a:rPr>
              <a:t> </a:t>
            </a:r>
            <a:r>
              <a:rPr sz="2800" b="1" i="1" spc="-55" dirty="0">
                <a:latin typeface="Times New Roman"/>
                <a:cs typeface="Times New Roman"/>
              </a:rPr>
              <a:t>and </a:t>
            </a:r>
            <a:r>
              <a:rPr sz="2800" b="1" i="1" spc="-35" dirty="0">
                <a:latin typeface="Times New Roman"/>
                <a:cs typeface="Times New Roman"/>
              </a:rPr>
              <a:t>insights</a:t>
            </a:r>
            <a:r>
              <a:rPr sz="2800" spc="-35" dirty="0">
                <a:latin typeface="Times New Roman"/>
                <a:cs typeface="Times New Roman"/>
              </a:rPr>
              <a:t>.</a:t>
            </a:r>
            <a:endParaRPr sz="2800">
              <a:latin typeface="Times New Roman"/>
              <a:cs typeface="Times New Roman"/>
            </a:endParaRPr>
          </a:p>
          <a:p>
            <a:pPr>
              <a:lnSpc>
                <a:spcPct val="100000"/>
              </a:lnSpc>
              <a:spcBef>
                <a:spcPts val="20"/>
              </a:spcBef>
              <a:buClr>
                <a:srgbClr val="D24717"/>
              </a:buClr>
              <a:buFont typeface="Segoe UI Symbol"/>
              <a:buChar char="⚫"/>
            </a:pPr>
            <a:endParaRPr sz="3950">
              <a:latin typeface="Times New Roman"/>
              <a:cs typeface="Times New Roman"/>
            </a:endParaRPr>
          </a:p>
          <a:p>
            <a:pPr marL="285115" marR="5715" indent="-273050" algn="just">
              <a:lnSpc>
                <a:spcPct val="100000"/>
              </a:lnSpc>
              <a:buClr>
                <a:srgbClr val="D24717"/>
              </a:buClr>
              <a:buSzPct val="83928"/>
              <a:buFont typeface="Segoe UI Symbol"/>
              <a:buChar char="⚫"/>
              <a:tabLst>
                <a:tab pos="285750" algn="l"/>
              </a:tabLst>
            </a:pPr>
            <a:r>
              <a:rPr sz="2800" b="1" i="1" spc="30" dirty="0">
                <a:solidFill>
                  <a:srgbClr val="006FC0"/>
                </a:solidFill>
                <a:latin typeface="Times New Roman"/>
                <a:cs typeface="Times New Roman"/>
              </a:rPr>
              <a:t>Data </a:t>
            </a:r>
            <a:r>
              <a:rPr sz="2800" b="1" i="1" spc="-70" dirty="0">
                <a:solidFill>
                  <a:srgbClr val="006FC0"/>
                </a:solidFill>
                <a:latin typeface="Times New Roman"/>
                <a:cs typeface="Times New Roman"/>
              </a:rPr>
              <a:t>analysis </a:t>
            </a:r>
            <a:r>
              <a:rPr sz="2800" b="1" i="1" spc="-60" dirty="0">
                <a:solidFill>
                  <a:srgbClr val="006FC0"/>
                </a:solidFill>
                <a:latin typeface="Times New Roman"/>
                <a:cs typeface="Times New Roman"/>
              </a:rPr>
              <a:t>is </a:t>
            </a:r>
            <a:r>
              <a:rPr sz="2800" b="1" i="1" spc="-40" dirty="0">
                <a:solidFill>
                  <a:srgbClr val="006FC0"/>
                </a:solidFill>
                <a:latin typeface="Times New Roman"/>
                <a:cs typeface="Times New Roman"/>
              </a:rPr>
              <a:t>typically </a:t>
            </a:r>
            <a:r>
              <a:rPr sz="2800" b="1" i="1" spc="-105" dirty="0">
                <a:solidFill>
                  <a:srgbClr val="006FC0"/>
                </a:solidFill>
                <a:latin typeface="Times New Roman"/>
                <a:cs typeface="Times New Roman"/>
              </a:rPr>
              <a:t>broken </a:t>
            </a:r>
            <a:r>
              <a:rPr sz="2800" b="1" i="1" spc="-130" dirty="0">
                <a:solidFill>
                  <a:srgbClr val="006FC0"/>
                </a:solidFill>
                <a:latin typeface="Times New Roman"/>
                <a:cs typeface="Times New Roman"/>
              </a:rPr>
              <a:t>down</a:t>
            </a:r>
            <a:r>
              <a:rPr sz="2800" b="1" i="1" spc="440" dirty="0">
                <a:solidFill>
                  <a:srgbClr val="006FC0"/>
                </a:solidFill>
                <a:latin typeface="Times New Roman"/>
                <a:cs typeface="Times New Roman"/>
              </a:rPr>
              <a:t> </a:t>
            </a:r>
            <a:r>
              <a:rPr sz="2800" b="1" i="1" spc="-100" dirty="0">
                <a:solidFill>
                  <a:srgbClr val="006FC0"/>
                </a:solidFill>
                <a:latin typeface="Times New Roman"/>
                <a:cs typeface="Times New Roman"/>
              </a:rPr>
              <a:t>by </a:t>
            </a:r>
            <a:r>
              <a:rPr sz="2800" b="1" i="1" spc="-30" dirty="0">
                <a:solidFill>
                  <a:srgbClr val="006FC0"/>
                </a:solidFill>
                <a:latin typeface="Times New Roman"/>
                <a:cs typeface="Times New Roman"/>
              </a:rPr>
              <a:t>the </a:t>
            </a:r>
            <a:r>
              <a:rPr sz="2800" b="1" i="1" spc="-45" dirty="0">
                <a:solidFill>
                  <a:srgbClr val="006FC0"/>
                </a:solidFill>
                <a:latin typeface="Times New Roman"/>
                <a:cs typeface="Times New Roman"/>
              </a:rPr>
              <a:t>types </a:t>
            </a:r>
            <a:r>
              <a:rPr sz="2800" b="1" i="1" spc="-40" dirty="0">
                <a:solidFill>
                  <a:srgbClr val="006FC0"/>
                </a:solidFill>
                <a:latin typeface="Times New Roman"/>
                <a:cs typeface="Times New Roman"/>
              </a:rPr>
              <a:t> </a:t>
            </a:r>
            <a:r>
              <a:rPr sz="2800" b="1" i="1" spc="-170" dirty="0">
                <a:solidFill>
                  <a:srgbClr val="006FC0"/>
                </a:solidFill>
                <a:latin typeface="Times New Roman"/>
                <a:cs typeface="Times New Roman"/>
              </a:rPr>
              <a:t>o</a:t>
            </a:r>
            <a:r>
              <a:rPr sz="2800" b="1" i="1" spc="-110" dirty="0">
                <a:solidFill>
                  <a:srgbClr val="006FC0"/>
                </a:solidFill>
                <a:latin typeface="Times New Roman"/>
                <a:cs typeface="Times New Roman"/>
              </a:rPr>
              <a:t>f</a:t>
            </a:r>
            <a:r>
              <a:rPr sz="2800" b="1" i="1" spc="-65" dirty="0">
                <a:solidFill>
                  <a:srgbClr val="006FC0"/>
                </a:solidFill>
                <a:latin typeface="Times New Roman"/>
                <a:cs typeface="Times New Roman"/>
              </a:rPr>
              <a:t> </a:t>
            </a:r>
            <a:r>
              <a:rPr sz="2800" b="1" i="1" spc="-60" dirty="0">
                <a:solidFill>
                  <a:srgbClr val="006FC0"/>
                </a:solidFill>
                <a:latin typeface="Times New Roman"/>
                <a:cs typeface="Times New Roman"/>
              </a:rPr>
              <a:t>results</a:t>
            </a:r>
            <a:r>
              <a:rPr sz="2800" b="1" i="1" spc="-65" dirty="0">
                <a:solidFill>
                  <a:srgbClr val="006FC0"/>
                </a:solidFill>
                <a:latin typeface="Times New Roman"/>
                <a:cs typeface="Times New Roman"/>
              </a:rPr>
              <a:t> </a:t>
            </a:r>
            <a:r>
              <a:rPr sz="2800" b="1" i="1" spc="5" dirty="0">
                <a:solidFill>
                  <a:srgbClr val="006FC0"/>
                </a:solidFill>
                <a:latin typeface="Times New Roman"/>
                <a:cs typeface="Times New Roman"/>
              </a:rPr>
              <a:t>th</a:t>
            </a:r>
            <a:r>
              <a:rPr sz="2800" b="1" i="1" spc="-10" dirty="0">
                <a:solidFill>
                  <a:srgbClr val="006FC0"/>
                </a:solidFill>
                <a:latin typeface="Times New Roman"/>
                <a:cs typeface="Times New Roman"/>
              </a:rPr>
              <a:t>a</a:t>
            </a:r>
            <a:r>
              <a:rPr sz="2800" b="1" i="1" spc="150" dirty="0">
                <a:solidFill>
                  <a:srgbClr val="006FC0"/>
                </a:solidFill>
                <a:latin typeface="Times New Roman"/>
                <a:cs typeface="Times New Roman"/>
              </a:rPr>
              <a:t>t</a:t>
            </a:r>
            <a:r>
              <a:rPr sz="2800" b="1" i="1" spc="-80" dirty="0">
                <a:solidFill>
                  <a:srgbClr val="006FC0"/>
                </a:solidFill>
                <a:latin typeface="Times New Roman"/>
                <a:cs typeface="Times New Roman"/>
              </a:rPr>
              <a:t> </a:t>
            </a:r>
            <a:r>
              <a:rPr sz="2800" b="1" i="1" spc="-10" dirty="0">
                <a:solidFill>
                  <a:srgbClr val="006FC0"/>
                </a:solidFill>
                <a:latin typeface="Times New Roman"/>
                <a:cs typeface="Times New Roman"/>
              </a:rPr>
              <a:t>a</a:t>
            </a:r>
            <a:r>
              <a:rPr sz="2800" b="1" i="1" spc="-50" dirty="0">
                <a:solidFill>
                  <a:srgbClr val="006FC0"/>
                </a:solidFill>
                <a:latin typeface="Times New Roman"/>
                <a:cs typeface="Times New Roman"/>
              </a:rPr>
              <a:t>r</a:t>
            </a:r>
            <a:r>
              <a:rPr sz="2800" b="1" i="1" spc="-110" dirty="0">
                <a:solidFill>
                  <a:srgbClr val="006FC0"/>
                </a:solidFill>
                <a:latin typeface="Times New Roman"/>
                <a:cs typeface="Times New Roman"/>
              </a:rPr>
              <a:t>e</a:t>
            </a:r>
            <a:r>
              <a:rPr sz="2800" b="1" i="1" spc="-70" dirty="0">
                <a:solidFill>
                  <a:srgbClr val="006FC0"/>
                </a:solidFill>
                <a:latin typeface="Times New Roman"/>
                <a:cs typeface="Times New Roman"/>
              </a:rPr>
              <a:t> </a:t>
            </a:r>
            <a:r>
              <a:rPr sz="2800" b="1" i="1" spc="-30" dirty="0">
                <a:solidFill>
                  <a:srgbClr val="006FC0"/>
                </a:solidFill>
                <a:latin typeface="Times New Roman"/>
                <a:cs typeface="Times New Roman"/>
              </a:rPr>
              <a:t>p</a:t>
            </a:r>
            <a:r>
              <a:rPr sz="2800" b="1" i="1" spc="-70" dirty="0">
                <a:solidFill>
                  <a:srgbClr val="006FC0"/>
                </a:solidFill>
                <a:latin typeface="Times New Roman"/>
                <a:cs typeface="Times New Roman"/>
              </a:rPr>
              <a:t>r</a:t>
            </a:r>
            <a:r>
              <a:rPr sz="2800" b="1" i="1" spc="-165" dirty="0">
                <a:solidFill>
                  <a:srgbClr val="006FC0"/>
                </a:solidFill>
                <a:latin typeface="Times New Roman"/>
                <a:cs typeface="Times New Roman"/>
              </a:rPr>
              <a:t>odu</a:t>
            </a:r>
            <a:r>
              <a:rPr sz="2800" b="1" i="1" spc="-155" dirty="0">
                <a:solidFill>
                  <a:srgbClr val="006FC0"/>
                </a:solidFill>
                <a:latin typeface="Times New Roman"/>
                <a:cs typeface="Times New Roman"/>
              </a:rPr>
              <a:t>c</a:t>
            </a:r>
            <a:r>
              <a:rPr sz="2800" b="1" i="1" spc="-70" dirty="0">
                <a:solidFill>
                  <a:srgbClr val="006FC0"/>
                </a:solidFill>
                <a:latin typeface="Times New Roman"/>
                <a:cs typeface="Times New Roman"/>
              </a:rPr>
              <a:t>ed</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9872" y="286511"/>
            <a:ext cx="8072628" cy="5643372"/>
          </a:xfrm>
          <a:prstGeom prst="rect">
            <a:avLst/>
          </a:prstGeom>
        </p:spPr>
      </p:pic>
      <p:sp>
        <p:nvSpPr>
          <p:cNvPr id="3" name="object 3"/>
          <p:cNvSpPr txBox="1"/>
          <p:nvPr/>
        </p:nvSpPr>
        <p:spPr>
          <a:xfrm>
            <a:off x="1150416" y="6169863"/>
            <a:ext cx="4210050" cy="391795"/>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0000"/>
                </a:solidFill>
                <a:latin typeface="Arial MT"/>
                <a:cs typeface="Arial MT"/>
              </a:rPr>
              <a:t>Types</a:t>
            </a:r>
            <a:r>
              <a:rPr sz="2400" spc="-35" dirty="0">
                <a:solidFill>
                  <a:srgbClr val="FF0000"/>
                </a:solidFill>
                <a:latin typeface="Arial MT"/>
                <a:cs typeface="Arial MT"/>
              </a:rPr>
              <a:t> </a:t>
            </a:r>
            <a:r>
              <a:rPr sz="2400" spc="-5" dirty="0">
                <a:solidFill>
                  <a:srgbClr val="FF0000"/>
                </a:solidFill>
                <a:latin typeface="Arial MT"/>
                <a:cs typeface="Arial MT"/>
              </a:rPr>
              <a:t>of</a:t>
            </a:r>
            <a:r>
              <a:rPr sz="2400" spc="-30" dirty="0">
                <a:solidFill>
                  <a:srgbClr val="FF0000"/>
                </a:solidFill>
                <a:latin typeface="Arial MT"/>
                <a:cs typeface="Arial MT"/>
              </a:rPr>
              <a:t> </a:t>
            </a:r>
            <a:r>
              <a:rPr sz="2400" spc="-5" dirty="0">
                <a:solidFill>
                  <a:srgbClr val="FF0000"/>
                </a:solidFill>
                <a:latin typeface="Arial MT"/>
                <a:cs typeface="Arial MT"/>
              </a:rPr>
              <a:t>Data</a:t>
            </a:r>
            <a:r>
              <a:rPr sz="2400" spc="-120" dirty="0">
                <a:solidFill>
                  <a:srgbClr val="FF0000"/>
                </a:solidFill>
                <a:latin typeface="Arial MT"/>
                <a:cs typeface="Arial MT"/>
              </a:rPr>
              <a:t> </a:t>
            </a:r>
            <a:r>
              <a:rPr sz="2400" spc="-5" dirty="0">
                <a:solidFill>
                  <a:srgbClr val="FF0000"/>
                </a:solidFill>
                <a:latin typeface="Arial MT"/>
                <a:cs typeface="Arial MT"/>
              </a:rPr>
              <a:t>Analysis</a:t>
            </a:r>
            <a:r>
              <a:rPr sz="2400" spc="15" dirty="0">
                <a:solidFill>
                  <a:srgbClr val="FF0000"/>
                </a:solidFill>
                <a:latin typeface="Arial MT"/>
                <a:cs typeface="Arial MT"/>
              </a:rPr>
              <a:t> </a:t>
            </a:r>
            <a:r>
              <a:rPr sz="2400" spc="-5" dirty="0">
                <a:solidFill>
                  <a:srgbClr val="FF0000"/>
                </a:solidFill>
                <a:latin typeface="Arial MT"/>
                <a:cs typeface="Arial MT"/>
              </a:rPr>
              <a:t>Results</a:t>
            </a:r>
            <a:endParaRPr sz="2400">
              <a:latin typeface="Arial MT"/>
              <a:cs typeface="Arial M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88974"/>
            <a:ext cx="7308215" cy="635000"/>
          </a:xfrm>
          <a:prstGeom prst="rect">
            <a:avLst/>
          </a:prstGeom>
        </p:spPr>
        <p:txBody>
          <a:bodyPr vert="horz" wrap="square" lIns="0" tIns="12065" rIns="0" bIns="0" rtlCol="0">
            <a:spAutoFit/>
          </a:bodyPr>
          <a:lstStyle/>
          <a:p>
            <a:pPr marL="12700">
              <a:lnSpc>
                <a:spcPct val="100000"/>
              </a:lnSpc>
              <a:spcBef>
                <a:spcPts val="95"/>
              </a:spcBef>
            </a:pPr>
            <a:r>
              <a:rPr spc="-35" dirty="0"/>
              <a:t>Four</a:t>
            </a:r>
            <a:r>
              <a:rPr spc="-10" dirty="0"/>
              <a:t> </a:t>
            </a:r>
            <a:r>
              <a:rPr spc="-40" dirty="0"/>
              <a:t>types</a:t>
            </a:r>
            <a:r>
              <a:rPr dirty="0"/>
              <a:t> </a:t>
            </a:r>
            <a:r>
              <a:rPr spc="-55" dirty="0"/>
              <a:t>of</a:t>
            </a:r>
            <a:r>
              <a:rPr spc="-10" dirty="0"/>
              <a:t> </a:t>
            </a:r>
            <a:r>
              <a:rPr spc="-45" dirty="0"/>
              <a:t>data</a:t>
            </a:r>
            <a:r>
              <a:rPr spc="-5" dirty="0"/>
              <a:t> </a:t>
            </a:r>
            <a:r>
              <a:rPr spc="-35" dirty="0"/>
              <a:t>analysis</a:t>
            </a:r>
            <a:r>
              <a:rPr spc="-15" dirty="0"/>
              <a:t> results</a:t>
            </a:r>
          </a:p>
        </p:txBody>
      </p:sp>
      <p:sp>
        <p:nvSpPr>
          <p:cNvPr id="3" name="object 3"/>
          <p:cNvSpPr txBox="1"/>
          <p:nvPr/>
        </p:nvSpPr>
        <p:spPr>
          <a:xfrm>
            <a:off x="993444" y="1369245"/>
            <a:ext cx="7851140" cy="4330065"/>
          </a:xfrm>
          <a:prstGeom prst="rect">
            <a:avLst/>
          </a:prstGeom>
        </p:spPr>
        <p:txBody>
          <a:bodyPr vert="horz" wrap="square" lIns="0" tIns="48894" rIns="0" bIns="0" rtlCol="0">
            <a:spAutoFit/>
          </a:bodyPr>
          <a:lstStyle/>
          <a:p>
            <a:pPr marL="286385" indent="-274320">
              <a:lnSpc>
                <a:spcPct val="100000"/>
              </a:lnSpc>
              <a:spcBef>
                <a:spcPts val="384"/>
              </a:spcBef>
              <a:buClr>
                <a:srgbClr val="D24717"/>
              </a:buClr>
              <a:buSzPct val="84615"/>
              <a:buFont typeface="Segoe UI Symbol"/>
              <a:buChar char="⚫"/>
              <a:tabLst>
                <a:tab pos="287020" algn="l"/>
              </a:tabLst>
            </a:pPr>
            <a:r>
              <a:rPr sz="2600" b="1" spc="-10" dirty="0">
                <a:latin typeface="Times New Roman"/>
                <a:cs typeface="Times New Roman"/>
              </a:rPr>
              <a:t>Descriptive:</a:t>
            </a:r>
            <a:endParaRPr sz="2600">
              <a:latin typeface="Times New Roman"/>
              <a:cs typeface="Times New Roman"/>
            </a:endParaRPr>
          </a:p>
          <a:p>
            <a:pPr marL="286385" marR="535940" indent="-274320">
              <a:lnSpc>
                <a:spcPts val="2810"/>
              </a:lnSpc>
              <a:spcBef>
                <a:spcPts val="640"/>
              </a:spcBef>
              <a:buClr>
                <a:srgbClr val="D24717"/>
              </a:buClr>
              <a:buSzPct val="84615"/>
              <a:buFont typeface="Segoe UI Symbol"/>
              <a:buChar char="⚫"/>
              <a:tabLst>
                <a:tab pos="287020" algn="l"/>
              </a:tabLst>
            </a:pPr>
            <a:r>
              <a:rPr sz="2600" spc="-110" dirty="0">
                <a:latin typeface="Times New Roman"/>
                <a:cs typeface="Times New Roman"/>
              </a:rPr>
              <a:t>Descriptive</a:t>
            </a:r>
            <a:r>
              <a:rPr sz="2600" spc="-65" dirty="0">
                <a:latin typeface="Times New Roman"/>
                <a:cs typeface="Times New Roman"/>
              </a:rPr>
              <a:t> </a:t>
            </a:r>
            <a:r>
              <a:rPr sz="2600" spc="-130" dirty="0">
                <a:latin typeface="Times New Roman"/>
                <a:cs typeface="Times New Roman"/>
              </a:rPr>
              <a:t>data</a:t>
            </a:r>
            <a:r>
              <a:rPr sz="2600" spc="-65" dirty="0">
                <a:latin typeface="Times New Roman"/>
                <a:cs typeface="Times New Roman"/>
              </a:rPr>
              <a:t> </a:t>
            </a:r>
            <a:r>
              <a:rPr sz="2600" spc="-180" dirty="0">
                <a:latin typeface="Times New Roman"/>
                <a:cs typeface="Times New Roman"/>
              </a:rPr>
              <a:t>analysis</a:t>
            </a:r>
            <a:r>
              <a:rPr sz="2600" spc="-60" dirty="0">
                <a:latin typeface="Times New Roman"/>
                <a:cs typeface="Times New Roman"/>
              </a:rPr>
              <a:t> </a:t>
            </a:r>
            <a:r>
              <a:rPr sz="2600" spc="-95" dirty="0">
                <a:solidFill>
                  <a:srgbClr val="FF0000"/>
                </a:solidFill>
                <a:latin typeface="Times New Roman"/>
                <a:cs typeface="Times New Roman"/>
              </a:rPr>
              <a:t>tells</a:t>
            </a:r>
            <a:r>
              <a:rPr sz="2600" spc="-60" dirty="0">
                <a:solidFill>
                  <a:srgbClr val="FF0000"/>
                </a:solidFill>
                <a:latin typeface="Times New Roman"/>
                <a:cs typeface="Times New Roman"/>
              </a:rPr>
              <a:t> </a:t>
            </a:r>
            <a:r>
              <a:rPr sz="2600" spc="-160" dirty="0">
                <a:solidFill>
                  <a:srgbClr val="FF0000"/>
                </a:solidFill>
                <a:latin typeface="Times New Roman"/>
                <a:cs typeface="Times New Roman"/>
              </a:rPr>
              <a:t>you</a:t>
            </a:r>
            <a:r>
              <a:rPr sz="2600" spc="-75" dirty="0">
                <a:solidFill>
                  <a:srgbClr val="FF0000"/>
                </a:solidFill>
                <a:latin typeface="Times New Roman"/>
                <a:cs typeface="Times New Roman"/>
              </a:rPr>
              <a:t> </a:t>
            </a:r>
            <a:r>
              <a:rPr sz="2600" spc="-125" dirty="0">
                <a:solidFill>
                  <a:srgbClr val="FF0000"/>
                </a:solidFill>
                <a:latin typeface="Times New Roman"/>
                <a:cs typeface="Times New Roman"/>
              </a:rPr>
              <a:t>what</a:t>
            </a:r>
            <a:r>
              <a:rPr sz="2600" spc="-65" dirty="0">
                <a:solidFill>
                  <a:srgbClr val="FF0000"/>
                </a:solidFill>
                <a:latin typeface="Times New Roman"/>
                <a:cs typeface="Times New Roman"/>
              </a:rPr>
              <a:t> </a:t>
            </a:r>
            <a:r>
              <a:rPr sz="2600" spc="-165" dirty="0">
                <a:solidFill>
                  <a:srgbClr val="FF0000"/>
                </a:solidFill>
                <a:latin typeface="Times New Roman"/>
                <a:cs typeface="Times New Roman"/>
              </a:rPr>
              <a:t>is</a:t>
            </a:r>
            <a:r>
              <a:rPr sz="2600" spc="-65" dirty="0">
                <a:solidFill>
                  <a:srgbClr val="FF0000"/>
                </a:solidFill>
                <a:latin typeface="Times New Roman"/>
                <a:cs typeface="Times New Roman"/>
              </a:rPr>
              <a:t> </a:t>
            </a:r>
            <a:r>
              <a:rPr sz="2600" spc="-120" dirty="0">
                <a:solidFill>
                  <a:srgbClr val="FF0000"/>
                </a:solidFill>
                <a:latin typeface="Times New Roman"/>
                <a:cs typeface="Times New Roman"/>
              </a:rPr>
              <a:t>happening,</a:t>
            </a:r>
            <a:r>
              <a:rPr sz="2600" spc="-175" dirty="0">
                <a:solidFill>
                  <a:srgbClr val="FF0000"/>
                </a:solidFill>
                <a:latin typeface="Times New Roman"/>
                <a:cs typeface="Times New Roman"/>
              </a:rPr>
              <a:t> </a:t>
            </a:r>
            <a:r>
              <a:rPr sz="2600" spc="-70" dirty="0">
                <a:solidFill>
                  <a:srgbClr val="FF0000"/>
                </a:solidFill>
                <a:latin typeface="Times New Roman"/>
                <a:cs typeface="Times New Roman"/>
              </a:rPr>
              <a:t>either </a:t>
            </a:r>
            <a:r>
              <a:rPr sz="2600" spc="-635" dirty="0">
                <a:solidFill>
                  <a:srgbClr val="FF0000"/>
                </a:solidFill>
                <a:latin typeface="Times New Roman"/>
                <a:cs typeface="Times New Roman"/>
              </a:rPr>
              <a:t> </a:t>
            </a:r>
            <a:r>
              <a:rPr sz="2600" spc="-110" dirty="0">
                <a:solidFill>
                  <a:srgbClr val="FF0000"/>
                </a:solidFill>
                <a:latin typeface="Times New Roman"/>
                <a:cs typeface="Times New Roman"/>
              </a:rPr>
              <a:t>n</a:t>
            </a:r>
            <a:r>
              <a:rPr sz="2600" spc="-195" dirty="0">
                <a:solidFill>
                  <a:srgbClr val="FF0000"/>
                </a:solidFill>
                <a:latin typeface="Times New Roman"/>
                <a:cs typeface="Times New Roman"/>
              </a:rPr>
              <a:t>o</a:t>
            </a:r>
            <a:r>
              <a:rPr sz="2600" spc="-145" dirty="0">
                <a:solidFill>
                  <a:srgbClr val="FF0000"/>
                </a:solidFill>
                <a:latin typeface="Times New Roman"/>
                <a:cs typeface="Times New Roman"/>
              </a:rPr>
              <a:t>w</a:t>
            </a:r>
            <a:r>
              <a:rPr sz="2600" spc="-65" dirty="0">
                <a:solidFill>
                  <a:srgbClr val="FF0000"/>
                </a:solidFill>
                <a:latin typeface="Times New Roman"/>
                <a:cs typeface="Times New Roman"/>
              </a:rPr>
              <a:t> </a:t>
            </a:r>
            <a:r>
              <a:rPr sz="2600" spc="-125" dirty="0">
                <a:solidFill>
                  <a:srgbClr val="FF0000"/>
                </a:solidFill>
                <a:latin typeface="Times New Roman"/>
                <a:cs typeface="Times New Roman"/>
              </a:rPr>
              <a:t>o</a:t>
            </a:r>
            <a:r>
              <a:rPr sz="2600" spc="30" dirty="0">
                <a:solidFill>
                  <a:srgbClr val="FF0000"/>
                </a:solidFill>
                <a:latin typeface="Times New Roman"/>
                <a:cs typeface="Times New Roman"/>
              </a:rPr>
              <a:t>r</a:t>
            </a:r>
            <a:r>
              <a:rPr sz="2600" spc="-70" dirty="0">
                <a:solidFill>
                  <a:srgbClr val="FF0000"/>
                </a:solidFill>
                <a:latin typeface="Times New Roman"/>
                <a:cs typeface="Times New Roman"/>
              </a:rPr>
              <a:t> </a:t>
            </a:r>
            <a:r>
              <a:rPr sz="2600" spc="-125" dirty="0">
                <a:solidFill>
                  <a:srgbClr val="FF0000"/>
                </a:solidFill>
                <a:latin typeface="Times New Roman"/>
                <a:cs typeface="Times New Roman"/>
              </a:rPr>
              <a:t>i</a:t>
            </a:r>
            <a:r>
              <a:rPr sz="2600" spc="-110" dirty="0">
                <a:solidFill>
                  <a:srgbClr val="FF0000"/>
                </a:solidFill>
                <a:latin typeface="Times New Roman"/>
                <a:cs typeface="Times New Roman"/>
              </a:rPr>
              <a:t>n</a:t>
            </a:r>
            <a:r>
              <a:rPr sz="2600" spc="-65" dirty="0">
                <a:solidFill>
                  <a:srgbClr val="FF0000"/>
                </a:solidFill>
                <a:latin typeface="Times New Roman"/>
                <a:cs typeface="Times New Roman"/>
              </a:rPr>
              <a:t> </a:t>
            </a:r>
            <a:r>
              <a:rPr sz="2600" spc="-75" dirty="0">
                <a:solidFill>
                  <a:srgbClr val="FF0000"/>
                </a:solidFill>
                <a:latin typeface="Times New Roman"/>
                <a:cs typeface="Times New Roman"/>
              </a:rPr>
              <a:t>the </a:t>
            </a:r>
            <a:r>
              <a:rPr sz="2600" spc="-130" dirty="0">
                <a:solidFill>
                  <a:srgbClr val="FF0000"/>
                </a:solidFill>
                <a:latin typeface="Times New Roman"/>
                <a:cs typeface="Times New Roman"/>
              </a:rPr>
              <a:t>pas</a:t>
            </a:r>
            <a:r>
              <a:rPr sz="2600" spc="-95" dirty="0">
                <a:solidFill>
                  <a:srgbClr val="FF0000"/>
                </a:solidFill>
                <a:latin typeface="Times New Roman"/>
                <a:cs typeface="Times New Roman"/>
              </a:rPr>
              <a:t>t</a:t>
            </a:r>
            <a:r>
              <a:rPr sz="2600" spc="110" dirty="0">
                <a:solidFill>
                  <a:srgbClr val="FF0000"/>
                </a:solidFill>
                <a:latin typeface="Times New Roman"/>
                <a:cs typeface="Times New Roman"/>
              </a:rPr>
              <a:t>.</a:t>
            </a:r>
            <a:endParaRPr sz="2600">
              <a:latin typeface="Times New Roman"/>
              <a:cs typeface="Times New Roman"/>
            </a:endParaRPr>
          </a:p>
          <a:p>
            <a:pPr marL="286385" marR="1078230" indent="-274320">
              <a:lnSpc>
                <a:spcPts val="2810"/>
              </a:lnSpc>
              <a:spcBef>
                <a:spcPts val="595"/>
              </a:spcBef>
              <a:buClr>
                <a:srgbClr val="D24717"/>
              </a:buClr>
              <a:buSzPct val="84615"/>
              <a:buFont typeface="Segoe UI Symbol"/>
              <a:buChar char="⚫"/>
              <a:tabLst>
                <a:tab pos="287020" algn="l"/>
              </a:tabLst>
            </a:pPr>
            <a:r>
              <a:rPr sz="2600" spc="-140" dirty="0">
                <a:latin typeface="Times New Roman"/>
                <a:cs typeface="Times New Roman"/>
              </a:rPr>
              <a:t>For</a:t>
            </a:r>
            <a:r>
              <a:rPr sz="2600" spc="-75" dirty="0">
                <a:latin typeface="Times New Roman"/>
                <a:cs typeface="Times New Roman"/>
              </a:rPr>
              <a:t> </a:t>
            </a:r>
            <a:r>
              <a:rPr sz="2600" spc="-105" dirty="0">
                <a:latin typeface="Times New Roman"/>
                <a:cs typeface="Times New Roman"/>
              </a:rPr>
              <a:t>example,</a:t>
            </a:r>
            <a:r>
              <a:rPr sz="2600" spc="-180" dirty="0">
                <a:latin typeface="Times New Roman"/>
                <a:cs typeface="Times New Roman"/>
              </a:rPr>
              <a:t> </a:t>
            </a:r>
            <a:r>
              <a:rPr sz="2600" spc="-204" dirty="0">
                <a:solidFill>
                  <a:srgbClr val="006FC0"/>
                </a:solidFill>
                <a:latin typeface="Times New Roman"/>
                <a:cs typeface="Times New Roman"/>
              </a:rPr>
              <a:t>a</a:t>
            </a:r>
            <a:r>
              <a:rPr sz="2600" spc="-65" dirty="0">
                <a:solidFill>
                  <a:srgbClr val="006FC0"/>
                </a:solidFill>
                <a:latin typeface="Times New Roman"/>
                <a:cs typeface="Times New Roman"/>
              </a:rPr>
              <a:t> thermometer</a:t>
            </a:r>
            <a:r>
              <a:rPr sz="2600" spc="-45" dirty="0">
                <a:solidFill>
                  <a:srgbClr val="006FC0"/>
                </a:solidFill>
                <a:latin typeface="Times New Roman"/>
                <a:cs typeface="Times New Roman"/>
              </a:rPr>
              <a:t> </a:t>
            </a:r>
            <a:r>
              <a:rPr sz="2600" spc="-120" dirty="0">
                <a:solidFill>
                  <a:srgbClr val="006FC0"/>
                </a:solidFill>
                <a:latin typeface="Times New Roman"/>
                <a:cs typeface="Times New Roman"/>
              </a:rPr>
              <a:t>in</a:t>
            </a:r>
            <a:r>
              <a:rPr sz="2600" spc="-60" dirty="0">
                <a:solidFill>
                  <a:srgbClr val="006FC0"/>
                </a:solidFill>
                <a:latin typeface="Times New Roman"/>
                <a:cs typeface="Times New Roman"/>
              </a:rPr>
              <a:t> </a:t>
            </a:r>
            <a:r>
              <a:rPr sz="2600" spc="-204" dirty="0">
                <a:solidFill>
                  <a:srgbClr val="006FC0"/>
                </a:solidFill>
                <a:latin typeface="Times New Roman"/>
                <a:cs typeface="Times New Roman"/>
              </a:rPr>
              <a:t>a</a:t>
            </a:r>
            <a:r>
              <a:rPr sz="2600" spc="-65" dirty="0">
                <a:solidFill>
                  <a:srgbClr val="006FC0"/>
                </a:solidFill>
                <a:latin typeface="Times New Roman"/>
                <a:cs typeface="Times New Roman"/>
              </a:rPr>
              <a:t> </a:t>
            </a:r>
            <a:r>
              <a:rPr sz="2600" spc="-55" dirty="0">
                <a:solidFill>
                  <a:srgbClr val="006FC0"/>
                </a:solidFill>
                <a:latin typeface="Times New Roman"/>
                <a:cs typeface="Times New Roman"/>
              </a:rPr>
              <a:t>truck</a:t>
            </a:r>
            <a:r>
              <a:rPr sz="2600" spc="-50" dirty="0">
                <a:solidFill>
                  <a:srgbClr val="006FC0"/>
                </a:solidFill>
                <a:latin typeface="Times New Roman"/>
                <a:cs typeface="Times New Roman"/>
              </a:rPr>
              <a:t> </a:t>
            </a:r>
            <a:r>
              <a:rPr sz="2600" spc="-120" dirty="0">
                <a:solidFill>
                  <a:srgbClr val="006FC0"/>
                </a:solidFill>
                <a:latin typeface="Times New Roman"/>
                <a:cs typeface="Times New Roman"/>
              </a:rPr>
              <a:t>engine</a:t>
            </a:r>
            <a:r>
              <a:rPr sz="2600" spc="-55" dirty="0">
                <a:solidFill>
                  <a:srgbClr val="006FC0"/>
                </a:solidFill>
                <a:latin typeface="Times New Roman"/>
                <a:cs typeface="Times New Roman"/>
              </a:rPr>
              <a:t> </a:t>
            </a:r>
            <a:r>
              <a:rPr sz="2600" spc="-50" dirty="0">
                <a:solidFill>
                  <a:srgbClr val="006FC0"/>
                </a:solidFill>
                <a:latin typeface="Times New Roman"/>
                <a:cs typeface="Times New Roman"/>
              </a:rPr>
              <a:t>reports </a:t>
            </a:r>
            <a:r>
              <a:rPr sz="2600" spc="-635" dirty="0">
                <a:solidFill>
                  <a:srgbClr val="006FC0"/>
                </a:solidFill>
                <a:latin typeface="Times New Roman"/>
                <a:cs typeface="Times New Roman"/>
              </a:rPr>
              <a:t> </a:t>
            </a:r>
            <a:r>
              <a:rPr sz="2600" spc="-80" dirty="0">
                <a:solidFill>
                  <a:srgbClr val="006FC0"/>
                </a:solidFill>
                <a:latin typeface="Times New Roman"/>
                <a:cs typeface="Times New Roman"/>
              </a:rPr>
              <a:t>tem</a:t>
            </a:r>
            <a:r>
              <a:rPr sz="2600" spc="-95" dirty="0">
                <a:solidFill>
                  <a:srgbClr val="006FC0"/>
                </a:solidFill>
                <a:latin typeface="Times New Roman"/>
                <a:cs typeface="Times New Roman"/>
              </a:rPr>
              <a:t>p</a:t>
            </a:r>
            <a:r>
              <a:rPr sz="2600" spc="-90" dirty="0">
                <a:solidFill>
                  <a:srgbClr val="006FC0"/>
                </a:solidFill>
                <a:latin typeface="Times New Roman"/>
                <a:cs typeface="Times New Roman"/>
              </a:rPr>
              <a:t>er</a:t>
            </a:r>
            <a:r>
              <a:rPr sz="2600" spc="-125" dirty="0">
                <a:solidFill>
                  <a:srgbClr val="006FC0"/>
                </a:solidFill>
                <a:latin typeface="Times New Roman"/>
                <a:cs typeface="Times New Roman"/>
              </a:rPr>
              <a:t>a</a:t>
            </a:r>
            <a:r>
              <a:rPr sz="2600" spc="-25" dirty="0">
                <a:solidFill>
                  <a:srgbClr val="006FC0"/>
                </a:solidFill>
                <a:latin typeface="Times New Roman"/>
                <a:cs typeface="Times New Roman"/>
              </a:rPr>
              <a:t>t</a:t>
            </a:r>
            <a:r>
              <a:rPr sz="2600" spc="-55" dirty="0">
                <a:solidFill>
                  <a:srgbClr val="006FC0"/>
                </a:solidFill>
                <a:latin typeface="Times New Roman"/>
                <a:cs typeface="Times New Roman"/>
              </a:rPr>
              <a:t>u</a:t>
            </a:r>
            <a:r>
              <a:rPr sz="2600" spc="5" dirty="0">
                <a:solidFill>
                  <a:srgbClr val="006FC0"/>
                </a:solidFill>
                <a:latin typeface="Times New Roman"/>
                <a:cs typeface="Times New Roman"/>
              </a:rPr>
              <a:t>r</a:t>
            </a:r>
            <a:r>
              <a:rPr sz="2600" spc="-100" dirty="0">
                <a:solidFill>
                  <a:srgbClr val="006FC0"/>
                </a:solidFill>
                <a:latin typeface="Times New Roman"/>
                <a:cs typeface="Times New Roman"/>
              </a:rPr>
              <a:t>e</a:t>
            </a:r>
            <a:r>
              <a:rPr sz="2600" spc="-65" dirty="0">
                <a:solidFill>
                  <a:srgbClr val="006FC0"/>
                </a:solidFill>
                <a:latin typeface="Times New Roman"/>
                <a:cs typeface="Times New Roman"/>
              </a:rPr>
              <a:t> </a:t>
            </a:r>
            <a:r>
              <a:rPr sz="2600" spc="-260" dirty="0">
                <a:solidFill>
                  <a:srgbClr val="006FC0"/>
                </a:solidFill>
                <a:latin typeface="Times New Roman"/>
                <a:cs typeface="Times New Roman"/>
              </a:rPr>
              <a:t>v</a:t>
            </a:r>
            <a:r>
              <a:rPr sz="2600" spc="-130" dirty="0">
                <a:solidFill>
                  <a:srgbClr val="006FC0"/>
                </a:solidFill>
                <a:latin typeface="Times New Roman"/>
                <a:cs typeface="Times New Roman"/>
              </a:rPr>
              <a:t>al</a:t>
            </a:r>
            <a:r>
              <a:rPr sz="2600" spc="-180" dirty="0">
                <a:solidFill>
                  <a:srgbClr val="006FC0"/>
                </a:solidFill>
                <a:latin typeface="Times New Roman"/>
                <a:cs typeface="Times New Roman"/>
              </a:rPr>
              <a:t>u</a:t>
            </a:r>
            <a:r>
              <a:rPr sz="2600" spc="-150" dirty="0">
                <a:solidFill>
                  <a:srgbClr val="006FC0"/>
                </a:solidFill>
                <a:latin typeface="Times New Roman"/>
                <a:cs typeface="Times New Roman"/>
              </a:rPr>
              <a:t>es</a:t>
            </a:r>
            <a:r>
              <a:rPr sz="2600" spc="-75" dirty="0">
                <a:solidFill>
                  <a:srgbClr val="006FC0"/>
                </a:solidFill>
                <a:latin typeface="Times New Roman"/>
                <a:cs typeface="Times New Roman"/>
              </a:rPr>
              <a:t> </a:t>
            </a:r>
            <a:r>
              <a:rPr sz="2600" spc="-140" dirty="0">
                <a:solidFill>
                  <a:srgbClr val="006FC0"/>
                </a:solidFill>
                <a:latin typeface="Times New Roman"/>
                <a:cs typeface="Times New Roman"/>
              </a:rPr>
              <a:t>e</a:t>
            </a:r>
            <a:r>
              <a:rPr sz="2600" spc="-270" dirty="0">
                <a:solidFill>
                  <a:srgbClr val="006FC0"/>
                </a:solidFill>
                <a:latin typeface="Times New Roman"/>
                <a:cs typeface="Times New Roman"/>
              </a:rPr>
              <a:t>v</a:t>
            </a:r>
            <a:r>
              <a:rPr sz="2600" spc="-40" dirty="0">
                <a:solidFill>
                  <a:srgbClr val="006FC0"/>
                </a:solidFill>
                <a:latin typeface="Times New Roman"/>
                <a:cs typeface="Times New Roman"/>
              </a:rPr>
              <a:t>e</a:t>
            </a:r>
            <a:r>
              <a:rPr sz="2600" spc="-10" dirty="0">
                <a:solidFill>
                  <a:srgbClr val="006FC0"/>
                </a:solidFill>
                <a:latin typeface="Times New Roman"/>
                <a:cs typeface="Times New Roman"/>
              </a:rPr>
              <a:t>r</a:t>
            </a:r>
            <a:r>
              <a:rPr sz="2600" spc="-215" dirty="0">
                <a:solidFill>
                  <a:srgbClr val="006FC0"/>
                </a:solidFill>
                <a:latin typeface="Times New Roman"/>
                <a:cs typeface="Times New Roman"/>
              </a:rPr>
              <a:t>y</a:t>
            </a:r>
            <a:r>
              <a:rPr sz="2600" spc="-65" dirty="0">
                <a:solidFill>
                  <a:srgbClr val="006FC0"/>
                </a:solidFill>
                <a:latin typeface="Times New Roman"/>
                <a:cs typeface="Times New Roman"/>
              </a:rPr>
              <a:t> </a:t>
            </a:r>
            <a:r>
              <a:rPr sz="2600" spc="-150" dirty="0">
                <a:solidFill>
                  <a:srgbClr val="006FC0"/>
                </a:solidFill>
                <a:latin typeface="Times New Roman"/>
                <a:cs typeface="Times New Roman"/>
              </a:rPr>
              <a:t>se</a:t>
            </a:r>
            <a:r>
              <a:rPr sz="2600" spc="-175" dirty="0">
                <a:solidFill>
                  <a:srgbClr val="006FC0"/>
                </a:solidFill>
                <a:latin typeface="Times New Roman"/>
                <a:cs typeface="Times New Roman"/>
              </a:rPr>
              <a:t>c</a:t>
            </a:r>
            <a:r>
              <a:rPr sz="2600" spc="-110" dirty="0">
                <a:solidFill>
                  <a:srgbClr val="006FC0"/>
                </a:solidFill>
                <a:latin typeface="Times New Roman"/>
                <a:cs typeface="Times New Roman"/>
              </a:rPr>
              <a:t>o</a:t>
            </a:r>
            <a:r>
              <a:rPr sz="2600" spc="-125" dirty="0">
                <a:solidFill>
                  <a:srgbClr val="006FC0"/>
                </a:solidFill>
                <a:latin typeface="Times New Roman"/>
                <a:cs typeface="Times New Roman"/>
              </a:rPr>
              <a:t>n</a:t>
            </a:r>
            <a:r>
              <a:rPr sz="2600" dirty="0">
                <a:solidFill>
                  <a:srgbClr val="006FC0"/>
                </a:solidFill>
                <a:latin typeface="Times New Roman"/>
                <a:cs typeface="Times New Roman"/>
              </a:rPr>
              <a:t>d.</a:t>
            </a:r>
            <a:endParaRPr sz="2600">
              <a:latin typeface="Times New Roman"/>
              <a:cs typeface="Times New Roman"/>
            </a:endParaRPr>
          </a:p>
          <a:p>
            <a:pPr marL="286385" marR="5080" indent="-274320">
              <a:lnSpc>
                <a:spcPct val="90000"/>
              </a:lnSpc>
              <a:spcBef>
                <a:spcPts val="560"/>
              </a:spcBef>
              <a:buClr>
                <a:srgbClr val="D24717"/>
              </a:buClr>
              <a:buSzPct val="84615"/>
              <a:buFont typeface="Segoe UI Symbol"/>
              <a:buChar char="⚫"/>
              <a:tabLst>
                <a:tab pos="287020" algn="l"/>
              </a:tabLst>
            </a:pPr>
            <a:r>
              <a:rPr sz="2600" spc="-130" dirty="0">
                <a:latin typeface="Times New Roman"/>
                <a:cs typeface="Times New Roman"/>
              </a:rPr>
              <a:t>From</a:t>
            </a:r>
            <a:r>
              <a:rPr sz="2600" spc="-70" dirty="0">
                <a:latin typeface="Times New Roman"/>
                <a:cs typeface="Times New Roman"/>
              </a:rPr>
              <a:t> </a:t>
            </a:r>
            <a:r>
              <a:rPr sz="2600" spc="-204" dirty="0">
                <a:solidFill>
                  <a:srgbClr val="6F2F9F"/>
                </a:solidFill>
                <a:latin typeface="Times New Roman"/>
                <a:cs typeface="Times New Roman"/>
              </a:rPr>
              <a:t>a</a:t>
            </a:r>
            <a:r>
              <a:rPr sz="2600" spc="-60" dirty="0">
                <a:solidFill>
                  <a:srgbClr val="6F2F9F"/>
                </a:solidFill>
                <a:latin typeface="Times New Roman"/>
                <a:cs typeface="Times New Roman"/>
              </a:rPr>
              <a:t> </a:t>
            </a:r>
            <a:r>
              <a:rPr sz="2600" spc="-110" dirty="0">
                <a:solidFill>
                  <a:srgbClr val="6F2F9F"/>
                </a:solidFill>
                <a:latin typeface="Times New Roman"/>
                <a:cs typeface="Times New Roman"/>
              </a:rPr>
              <a:t>descriptive</a:t>
            </a:r>
            <a:r>
              <a:rPr sz="2600" spc="-60" dirty="0">
                <a:solidFill>
                  <a:srgbClr val="6F2F9F"/>
                </a:solidFill>
                <a:latin typeface="Times New Roman"/>
                <a:cs typeface="Times New Roman"/>
              </a:rPr>
              <a:t> </a:t>
            </a:r>
            <a:r>
              <a:rPr sz="2600" spc="-180" dirty="0">
                <a:solidFill>
                  <a:srgbClr val="6F2F9F"/>
                </a:solidFill>
                <a:latin typeface="Times New Roman"/>
                <a:cs typeface="Times New Roman"/>
              </a:rPr>
              <a:t>analysis</a:t>
            </a:r>
            <a:r>
              <a:rPr sz="2600" spc="-60" dirty="0">
                <a:solidFill>
                  <a:srgbClr val="6F2F9F"/>
                </a:solidFill>
                <a:latin typeface="Times New Roman"/>
                <a:cs typeface="Times New Roman"/>
              </a:rPr>
              <a:t> </a:t>
            </a:r>
            <a:r>
              <a:rPr sz="2600" spc="-95" dirty="0">
                <a:solidFill>
                  <a:srgbClr val="6F2F9F"/>
                </a:solidFill>
                <a:latin typeface="Times New Roman"/>
                <a:cs typeface="Times New Roman"/>
              </a:rPr>
              <a:t>perspective,</a:t>
            </a:r>
            <a:r>
              <a:rPr sz="2600" spc="-175" dirty="0">
                <a:solidFill>
                  <a:srgbClr val="6F2F9F"/>
                </a:solidFill>
                <a:latin typeface="Times New Roman"/>
                <a:cs typeface="Times New Roman"/>
              </a:rPr>
              <a:t> </a:t>
            </a:r>
            <a:r>
              <a:rPr sz="2600" spc="-160" dirty="0">
                <a:solidFill>
                  <a:srgbClr val="6F2F9F"/>
                </a:solidFill>
                <a:latin typeface="Times New Roman"/>
                <a:cs typeface="Times New Roman"/>
              </a:rPr>
              <a:t>you</a:t>
            </a:r>
            <a:r>
              <a:rPr sz="2600" spc="-55" dirty="0">
                <a:solidFill>
                  <a:srgbClr val="6F2F9F"/>
                </a:solidFill>
                <a:latin typeface="Times New Roman"/>
                <a:cs typeface="Times New Roman"/>
              </a:rPr>
              <a:t> </a:t>
            </a:r>
            <a:r>
              <a:rPr sz="2600" spc="-160" dirty="0">
                <a:solidFill>
                  <a:srgbClr val="6F2F9F"/>
                </a:solidFill>
                <a:latin typeface="Times New Roman"/>
                <a:cs typeface="Times New Roman"/>
              </a:rPr>
              <a:t>can</a:t>
            </a:r>
            <a:r>
              <a:rPr sz="2600" spc="-60" dirty="0">
                <a:solidFill>
                  <a:srgbClr val="6F2F9F"/>
                </a:solidFill>
                <a:latin typeface="Times New Roman"/>
                <a:cs typeface="Times New Roman"/>
              </a:rPr>
              <a:t> </a:t>
            </a:r>
            <a:r>
              <a:rPr sz="2600" spc="-105" dirty="0">
                <a:solidFill>
                  <a:srgbClr val="6F2F9F"/>
                </a:solidFill>
                <a:latin typeface="Times New Roman"/>
                <a:cs typeface="Times New Roman"/>
              </a:rPr>
              <a:t>pull</a:t>
            </a:r>
            <a:r>
              <a:rPr sz="2600" spc="-70" dirty="0">
                <a:solidFill>
                  <a:srgbClr val="6F2F9F"/>
                </a:solidFill>
                <a:latin typeface="Times New Roman"/>
                <a:cs typeface="Times New Roman"/>
              </a:rPr>
              <a:t> </a:t>
            </a:r>
            <a:r>
              <a:rPr sz="2600" spc="-114" dirty="0">
                <a:solidFill>
                  <a:srgbClr val="6F2F9F"/>
                </a:solidFill>
                <a:latin typeface="Times New Roman"/>
                <a:cs typeface="Times New Roman"/>
              </a:rPr>
              <a:t>this</a:t>
            </a:r>
            <a:r>
              <a:rPr sz="2600" spc="-60" dirty="0">
                <a:solidFill>
                  <a:srgbClr val="6F2F9F"/>
                </a:solidFill>
                <a:latin typeface="Times New Roman"/>
                <a:cs typeface="Times New Roman"/>
              </a:rPr>
              <a:t> </a:t>
            </a:r>
            <a:r>
              <a:rPr sz="2600" spc="-130" dirty="0">
                <a:solidFill>
                  <a:srgbClr val="6F2F9F"/>
                </a:solidFill>
                <a:latin typeface="Times New Roman"/>
                <a:cs typeface="Times New Roman"/>
              </a:rPr>
              <a:t>data</a:t>
            </a:r>
            <a:r>
              <a:rPr sz="2600" spc="-55" dirty="0">
                <a:solidFill>
                  <a:srgbClr val="6F2F9F"/>
                </a:solidFill>
                <a:latin typeface="Times New Roman"/>
                <a:cs typeface="Times New Roman"/>
              </a:rPr>
              <a:t> </a:t>
            </a:r>
            <a:r>
              <a:rPr sz="2600" spc="-100" dirty="0">
                <a:solidFill>
                  <a:srgbClr val="6F2F9F"/>
                </a:solidFill>
                <a:latin typeface="Times New Roman"/>
                <a:cs typeface="Times New Roman"/>
              </a:rPr>
              <a:t>at </a:t>
            </a:r>
            <a:r>
              <a:rPr sz="2600" spc="-635" dirty="0">
                <a:solidFill>
                  <a:srgbClr val="6F2F9F"/>
                </a:solidFill>
                <a:latin typeface="Times New Roman"/>
                <a:cs typeface="Times New Roman"/>
              </a:rPr>
              <a:t> </a:t>
            </a:r>
            <a:r>
              <a:rPr sz="2600" spc="-200" dirty="0">
                <a:solidFill>
                  <a:srgbClr val="6F2F9F"/>
                </a:solidFill>
                <a:latin typeface="Times New Roman"/>
                <a:cs typeface="Times New Roman"/>
              </a:rPr>
              <a:t>any</a:t>
            </a:r>
            <a:r>
              <a:rPr sz="2600" spc="-195" dirty="0">
                <a:solidFill>
                  <a:srgbClr val="6F2F9F"/>
                </a:solidFill>
                <a:latin typeface="Times New Roman"/>
                <a:cs typeface="Times New Roman"/>
              </a:rPr>
              <a:t> </a:t>
            </a:r>
            <a:r>
              <a:rPr sz="2600" spc="-105" dirty="0">
                <a:solidFill>
                  <a:srgbClr val="6F2F9F"/>
                </a:solidFill>
                <a:latin typeface="Times New Roman"/>
                <a:cs typeface="Times New Roman"/>
              </a:rPr>
              <a:t>moment </a:t>
            </a:r>
            <a:r>
              <a:rPr sz="2600" spc="-35" dirty="0">
                <a:solidFill>
                  <a:srgbClr val="6F2F9F"/>
                </a:solidFill>
                <a:latin typeface="Times New Roman"/>
                <a:cs typeface="Times New Roman"/>
              </a:rPr>
              <a:t>to </a:t>
            </a:r>
            <a:r>
              <a:rPr sz="2600" spc="-165" dirty="0">
                <a:solidFill>
                  <a:srgbClr val="6F2F9F"/>
                </a:solidFill>
                <a:latin typeface="Times New Roman"/>
                <a:cs typeface="Times New Roman"/>
              </a:rPr>
              <a:t>gain </a:t>
            </a:r>
            <a:r>
              <a:rPr sz="2600" spc="-130" dirty="0">
                <a:solidFill>
                  <a:srgbClr val="6F2F9F"/>
                </a:solidFill>
                <a:latin typeface="Times New Roman"/>
                <a:cs typeface="Times New Roman"/>
              </a:rPr>
              <a:t>insight </a:t>
            </a:r>
            <a:r>
              <a:rPr sz="2600" spc="-80" dirty="0">
                <a:solidFill>
                  <a:srgbClr val="6F2F9F"/>
                </a:solidFill>
                <a:latin typeface="Times New Roman"/>
                <a:cs typeface="Times New Roman"/>
              </a:rPr>
              <a:t>into </a:t>
            </a:r>
            <a:r>
              <a:rPr sz="2600" spc="-75" dirty="0">
                <a:solidFill>
                  <a:srgbClr val="6F2F9F"/>
                </a:solidFill>
                <a:latin typeface="Times New Roman"/>
                <a:cs typeface="Times New Roman"/>
              </a:rPr>
              <a:t>the </a:t>
            </a:r>
            <a:r>
              <a:rPr sz="2600" b="1" spc="5" dirty="0">
                <a:solidFill>
                  <a:srgbClr val="6F2F9F"/>
                </a:solidFill>
                <a:latin typeface="Times New Roman"/>
                <a:cs typeface="Times New Roman"/>
              </a:rPr>
              <a:t>current operating </a:t>
            </a:r>
            <a:r>
              <a:rPr sz="2600" b="1" spc="10" dirty="0">
                <a:solidFill>
                  <a:srgbClr val="6F2F9F"/>
                </a:solidFill>
                <a:latin typeface="Times New Roman"/>
                <a:cs typeface="Times New Roman"/>
              </a:rPr>
              <a:t> </a:t>
            </a:r>
            <a:r>
              <a:rPr sz="2600" b="1" spc="45" dirty="0">
                <a:solidFill>
                  <a:srgbClr val="6F2F9F"/>
                </a:solidFill>
                <a:latin typeface="Times New Roman"/>
                <a:cs typeface="Times New Roman"/>
              </a:rPr>
              <a:t>condition</a:t>
            </a:r>
            <a:r>
              <a:rPr sz="2600" b="1" spc="-75" dirty="0">
                <a:solidFill>
                  <a:srgbClr val="6F2F9F"/>
                </a:solidFill>
                <a:latin typeface="Times New Roman"/>
                <a:cs typeface="Times New Roman"/>
              </a:rPr>
              <a:t> </a:t>
            </a:r>
            <a:r>
              <a:rPr sz="2600" b="1" spc="30" dirty="0">
                <a:solidFill>
                  <a:srgbClr val="6F2F9F"/>
                </a:solidFill>
                <a:latin typeface="Times New Roman"/>
                <a:cs typeface="Times New Roman"/>
              </a:rPr>
              <a:t>of</a:t>
            </a:r>
            <a:r>
              <a:rPr sz="2600" b="1" spc="-60" dirty="0">
                <a:solidFill>
                  <a:srgbClr val="6F2F9F"/>
                </a:solidFill>
                <a:latin typeface="Times New Roman"/>
                <a:cs typeface="Times New Roman"/>
              </a:rPr>
              <a:t> </a:t>
            </a:r>
            <a:r>
              <a:rPr sz="2600" b="1" spc="35" dirty="0">
                <a:solidFill>
                  <a:srgbClr val="6F2F9F"/>
                </a:solidFill>
                <a:latin typeface="Times New Roman"/>
                <a:cs typeface="Times New Roman"/>
              </a:rPr>
              <a:t>the</a:t>
            </a:r>
            <a:r>
              <a:rPr sz="2600" b="1" spc="-70" dirty="0">
                <a:solidFill>
                  <a:srgbClr val="6F2F9F"/>
                </a:solidFill>
                <a:latin typeface="Times New Roman"/>
                <a:cs typeface="Times New Roman"/>
              </a:rPr>
              <a:t> </a:t>
            </a:r>
            <a:r>
              <a:rPr sz="2600" b="1" spc="20" dirty="0">
                <a:solidFill>
                  <a:srgbClr val="6F2F9F"/>
                </a:solidFill>
                <a:latin typeface="Times New Roman"/>
                <a:cs typeface="Times New Roman"/>
              </a:rPr>
              <a:t>truck</a:t>
            </a:r>
            <a:r>
              <a:rPr sz="2600" b="1" spc="-75" dirty="0">
                <a:solidFill>
                  <a:srgbClr val="6F2F9F"/>
                </a:solidFill>
                <a:latin typeface="Times New Roman"/>
                <a:cs typeface="Times New Roman"/>
              </a:rPr>
              <a:t> </a:t>
            </a:r>
            <a:r>
              <a:rPr sz="2600" b="1" spc="45" dirty="0">
                <a:solidFill>
                  <a:srgbClr val="6F2F9F"/>
                </a:solidFill>
                <a:latin typeface="Times New Roman"/>
                <a:cs typeface="Times New Roman"/>
              </a:rPr>
              <a:t>engine</a:t>
            </a:r>
            <a:r>
              <a:rPr sz="2600" b="1" spc="45" dirty="0">
                <a:latin typeface="Times New Roman"/>
                <a:cs typeface="Times New Roman"/>
              </a:rPr>
              <a:t>.</a:t>
            </a:r>
            <a:endParaRPr sz="2600">
              <a:latin typeface="Times New Roman"/>
              <a:cs typeface="Times New Roman"/>
            </a:endParaRPr>
          </a:p>
          <a:p>
            <a:pPr marL="286385" marR="43815" indent="-274320" algn="just">
              <a:lnSpc>
                <a:spcPct val="90000"/>
              </a:lnSpc>
              <a:spcBef>
                <a:spcPts val="600"/>
              </a:spcBef>
              <a:buClr>
                <a:srgbClr val="D24717"/>
              </a:buClr>
              <a:buSzPct val="84615"/>
              <a:buFont typeface="Segoe UI Symbol"/>
              <a:buChar char="⚫"/>
              <a:tabLst>
                <a:tab pos="287020" algn="l"/>
              </a:tabLst>
            </a:pPr>
            <a:r>
              <a:rPr sz="2600" b="1" spc="-60" dirty="0">
                <a:latin typeface="Times New Roman"/>
                <a:cs typeface="Times New Roman"/>
              </a:rPr>
              <a:t>If</a:t>
            </a:r>
            <a:r>
              <a:rPr sz="2600" b="1" spc="-70" dirty="0">
                <a:latin typeface="Times New Roman"/>
                <a:cs typeface="Times New Roman"/>
              </a:rPr>
              <a:t> </a:t>
            </a:r>
            <a:r>
              <a:rPr sz="2600" b="1" spc="35" dirty="0">
                <a:latin typeface="Times New Roman"/>
                <a:cs typeface="Times New Roman"/>
              </a:rPr>
              <a:t>the</a:t>
            </a:r>
            <a:r>
              <a:rPr sz="2600" b="1" spc="-65" dirty="0">
                <a:latin typeface="Times New Roman"/>
                <a:cs typeface="Times New Roman"/>
              </a:rPr>
              <a:t> </a:t>
            </a:r>
            <a:r>
              <a:rPr sz="2600" b="1" spc="-15" dirty="0">
                <a:latin typeface="Times New Roman"/>
                <a:cs typeface="Times New Roman"/>
              </a:rPr>
              <a:t>temperature</a:t>
            </a:r>
            <a:r>
              <a:rPr sz="2600" b="1" spc="-65" dirty="0">
                <a:latin typeface="Times New Roman"/>
                <a:cs typeface="Times New Roman"/>
              </a:rPr>
              <a:t> </a:t>
            </a:r>
            <a:r>
              <a:rPr sz="2600" b="1" spc="-10" dirty="0">
                <a:latin typeface="Times New Roman"/>
                <a:cs typeface="Times New Roman"/>
              </a:rPr>
              <a:t>value</a:t>
            </a:r>
            <a:r>
              <a:rPr sz="2600" b="1" spc="-75" dirty="0">
                <a:latin typeface="Times New Roman"/>
                <a:cs typeface="Times New Roman"/>
              </a:rPr>
              <a:t> </a:t>
            </a:r>
            <a:r>
              <a:rPr sz="2600" b="1" spc="-15" dirty="0">
                <a:latin typeface="Times New Roman"/>
                <a:cs typeface="Times New Roman"/>
              </a:rPr>
              <a:t>is</a:t>
            </a:r>
            <a:r>
              <a:rPr sz="2600" b="1" spc="-60" dirty="0">
                <a:latin typeface="Times New Roman"/>
                <a:cs typeface="Times New Roman"/>
              </a:rPr>
              <a:t> </a:t>
            </a:r>
            <a:r>
              <a:rPr sz="2600" b="1" spc="85" dirty="0">
                <a:latin typeface="Times New Roman"/>
                <a:cs typeface="Times New Roman"/>
              </a:rPr>
              <a:t>too</a:t>
            </a:r>
            <a:r>
              <a:rPr sz="2600" b="1" spc="-65" dirty="0">
                <a:latin typeface="Times New Roman"/>
                <a:cs typeface="Times New Roman"/>
              </a:rPr>
              <a:t> </a:t>
            </a:r>
            <a:r>
              <a:rPr sz="2600" b="1" spc="45" dirty="0">
                <a:latin typeface="Times New Roman"/>
                <a:cs typeface="Times New Roman"/>
              </a:rPr>
              <a:t>high</a:t>
            </a:r>
            <a:r>
              <a:rPr sz="2600" spc="45" dirty="0">
                <a:latin typeface="Times New Roman"/>
                <a:cs typeface="Times New Roman"/>
              </a:rPr>
              <a:t>,</a:t>
            </a:r>
            <a:r>
              <a:rPr sz="2600" spc="-165" dirty="0">
                <a:latin typeface="Times New Roman"/>
                <a:cs typeface="Times New Roman"/>
              </a:rPr>
              <a:t> </a:t>
            </a:r>
            <a:r>
              <a:rPr sz="2600" spc="-85" dirty="0">
                <a:latin typeface="Times New Roman"/>
                <a:cs typeface="Times New Roman"/>
              </a:rPr>
              <a:t>then </a:t>
            </a:r>
            <a:r>
              <a:rPr sz="2600" b="1" spc="10" dirty="0">
                <a:latin typeface="Times New Roman"/>
                <a:cs typeface="Times New Roman"/>
              </a:rPr>
              <a:t>there</a:t>
            </a:r>
            <a:r>
              <a:rPr sz="2600" b="1" spc="-60" dirty="0">
                <a:latin typeface="Times New Roman"/>
                <a:cs typeface="Times New Roman"/>
              </a:rPr>
              <a:t> </a:t>
            </a:r>
            <a:r>
              <a:rPr sz="2600" b="1" spc="-95" dirty="0">
                <a:latin typeface="Times New Roman"/>
                <a:cs typeface="Times New Roman"/>
              </a:rPr>
              <a:t>may</a:t>
            </a:r>
            <a:r>
              <a:rPr sz="2600" b="1" spc="-60" dirty="0">
                <a:latin typeface="Times New Roman"/>
                <a:cs typeface="Times New Roman"/>
              </a:rPr>
              <a:t> </a:t>
            </a:r>
            <a:r>
              <a:rPr sz="2600" b="1" spc="25" dirty="0">
                <a:latin typeface="Times New Roman"/>
                <a:cs typeface="Times New Roman"/>
              </a:rPr>
              <a:t>be </a:t>
            </a:r>
            <a:r>
              <a:rPr sz="2600" b="1" spc="-640" dirty="0">
                <a:latin typeface="Times New Roman"/>
                <a:cs typeface="Times New Roman"/>
              </a:rPr>
              <a:t> </a:t>
            </a:r>
            <a:r>
              <a:rPr sz="2600" b="1" spc="-110" dirty="0">
                <a:latin typeface="Times New Roman"/>
                <a:cs typeface="Times New Roman"/>
              </a:rPr>
              <a:t>a </a:t>
            </a:r>
            <a:r>
              <a:rPr sz="2600" b="1" spc="50" dirty="0">
                <a:latin typeface="Times New Roman"/>
                <a:cs typeface="Times New Roman"/>
              </a:rPr>
              <a:t>cooling </a:t>
            </a:r>
            <a:r>
              <a:rPr sz="2600" b="1" spc="5" dirty="0">
                <a:latin typeface="Times New Roman"/>
                <a:cs typeface="Times New Roman"/>
              </a:rPr>
              <a:t>problem </a:t>
            </a:r>
            <a:r>
              <a:rPr sz="2600" spc="-40" dirty="0">
                <a:latin typeface="Times New Roman"/>
                <a:cs typeface="Times New Roman"/>
              </a:rPr>
              <a:t>or </a:t>
            </a:r>
            <a:r>
              <a:rPr sz="2600" spc="-75" dirty="0">
                <a:latin typeface="Times New Roman"/>
                <a:cs typeface="Times New Roman"/>
              </a:rPr>
              <a:t>the </a:t>
            </a:r>
            <a:r>
              <a:rPr sz="2600" b="1" i="1" spc="-75" dirty="0">
                <a:latin typeface="Times New Roman"/>
                <a:cs typeface="Times New Roman"/>
              </a:rPr>
              <a:t>engine </a:t>
            </a:r>
            <a:r>
              <a:rPr sz="2600" b="1" i="1" spc="-110" dirty="0">
                <a:latin typeface="Times New Roman"/>
                <a:cs typeface="Times New Roman"/>
              </a:rPr>
              <a:t>may </a:t>
            </a:r>
            <a:r>
              <a:rPr sz="2600" b="1" i="1" spc="-65" dirty="0">
                <a:latin typeface="Times New Roman"/>
                <a:cs typeface="Times New Roman"/>
              </a:rPr>
              <a:t>be </a:t>
            </a:r>
            <a:r>
              <a:rPr sz="2600" b="1" i="1" spc="-90" dirty="0">
                <a:latin typeface="Times New Roman"/>
                <a:cs typeface="Times New Roman"/>
              </a:rPr>
              <a:t>experiencing </a:t>
            </a:r>
            <a:r>
              <a:rPr sz="2600" b="1" i="1" spc="-80" dirty="0">
                <a:latin typeface="Times New Roman"/>
                <a:cs typeface="Times New Roman"/>
              </a:rPr>
              <a:t>too </a:t>
            </a:r>
            <a:r>
              <a:rPr sz="2600" b="1" i="1" spc="-75" dirty="0">
                <a:latin typeface="Times New Roman"/>
                <a:cs typeface="Times New Roman"/>
              </a:rPr>
              <a:t> </a:t>
            </a:r>
            <a:r>
              <a:rPr sz="2600" b="1" i="1" spc="-190" dirty="0">
                <a:latin typeface="Times New Roman"/>
                <a:cs typeface="Times New Roman"/>
              </a:rPr>
              <a:t>m</a:t>
            </a:r>
            <a:r>
              <a:rPr sz="2600" b="1" i="1" spc="-160" dirty="0">
                <a:latin typeface="Times New Roman"/>
                <a:cs typeface="Times New Roman"/>
              </a:rPr>
              <a:t>uch</a:t>
            </a:r>
            <a:r>
              <a:rPr sz="2600" b="1" i="1" spc="-70" dirty="0">
                <a:latin typeface="Times New Roman"/>
                <a:cs typeface="Times New Roman"/>
              </a:rPr>
              <a:t> </a:t>
            </a:r>
            <a:r>
              <a:rPr sz="2600" b="1" i="1" spc="-55" dirty="0">
                <a:latin typeface="Times New Roman"/>
                <a:cs typeface="Times New Roman"/>
              </a:rPr>
              <a:t>lo</a:t>
            </a:r>
            <a:r>
              <a:rPr sz="2600" b="1" i="1" spc="-65" dirty="0">
                <a:latin typeface="Times New Roman"/>
                <a:cs typeface="Times New Roman"/>
              </a:rPr>
              <a:t>a</a:t>
            </a:r>
            <a:r>
              <a:rPr sz="2600" b="1" i="1" spc="-5" dirty="0">
                <a:latin typeface="Times New Roman"/>
                <a:cs typeface="Times New Roman"/>
              </a:rPr>
              <a:t>d.</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372727"/>
            <a:ext cx="7405370" cy="4084954"/>
          </a:xfrm>
          <a:prstGeom prst="rect">
            <a:avLst/>
          </a:prstGeom>
        </p:spPr>
        <p:txBody>
          <a:bodyPr vert="horz" wrap="square" lIns="0" tIns="78105" rIns="0" bIns="0" rtlCol="0">
            <a:spAutoFit/>
          </a:bodyPr>
          <a:lstStyle/>
          <a:p>
            <a:pPr marL="286385" indent="-274320">
              <a:lnSpc>
                <a:spcPct val="100000"/>
              </a:lnSpc>
              <a:spcBef>
                <a:spcPts val="615"/>
              </a:spcBef>
              <a:buClr>
                <a:srgbClr val="D24717"/>
              </a:buClr>
              <a:buSzPct val="85416"/>
              <a:buFont typeface="Segoe UI Symbol"/>
              <a:buChar char="⚫"/>
              <a:tabLst>
                <a:tab pos="286385" algn="l"/>
                <a:tab pos="287020" algn="l"/>
              </a:tabLst>
            </a:pPr>
            <a:r>
              <a:rPr sz="2400" b="1" spc="-10" dirty="0">
                <a:latin typeface="Times New Roman"/>
                <a:cs typeface="Times New Roman"/>
              </a:rPr>
              <a:t>Diagnostic:</a:t>
            </a:r>
            <a:endParaRPr sz="2400">
              <a:latin typeface="Times New Roman"/>
              <a:cs typeface="Times New Roman"/>
            </a:endParaRPr>
          </a:p>
          <a:p>
            <a:pPr marL="286385" indent="-274320">
              <a:lnSpc>
                <a:spcPct val="100000"/>
              </a:lnSpc>
              <a:spcBef>
                <a:spcPts val="570"/>
              </a:spcBef>
              <a:buClr>
                <a:srgbClr val="D24717"/>
              </a:buClr>
              <a:buSzPct val="85416"/>
              <a:buFont typeface="Segoe UI Symbol"/>
              <a:buChar char="⚫"/>
              <a:tabLst>
                <a:tab pos="286385" algn="l"/>
                <a:tab pos="287020" algn="l"/>
              </a:tabLst>
            </a:pPr>
            <a:r>
              <a:rPr sz="2400" spc="-100" dirty="0">
                <a:solidFill>
                  <a:srgbClr val="FF0000"/>
                </a:solidFill>
                <a:latin typeface="Times New Roman"/>
                <a:cs typeface="Times New Roman"/>
              </a:rPr>
              <a:t>When</a:t>
            </a:r>
            <a:r>
              <a:rPr sz="2400" spc="-60" dirty="0">
                <a:solidFill>
                  <a:srgbClr val="FF0000"/>
                </a:solidFill>
                <a:latin typeface="Times New Roman"/>
                <a:cs typeface="Times New Roman"/>
              </a:rPr>
              <a:t> </a:t>
            </a:r>
            <a:r>
              <a:rPr sz="2400" spc="-150" dirty="0">
                <a:solidFill>
                  <a:srgbClr val="FF0000"/>
                </a:solidFill>
                <a:latin typeface="Times New Roman"/>
                <a:cs typeface="Times New Roman"/>
              </a:rPr>
              <a:t>you</a:t>
            </a:r>
            <a:r>
              <a:rPr sz="2400" spc="-65" dirty="0">
                <a:solidFill>
                  <a:srgbClr val="FF0000"/>
                </a:solidFill>
                <a:latin typeface="Times New Roman"/>
                <a:cs typeface="Times New Roman"/>
              </a:rPr>
              <a:t> </a:t>
            </a:r>
            <a:r>
              <a:rPr sz="2400" spc="-95" dirty="0">
                <a:solidFill>
                  <a:srgbClr val="FF0000"/>
                </a:solidFill>
                <a:latin typeface="Times New Roman"/>
                <a:cs typeface="Times New Roman"/>
              </a:rPr>
              <a:t>are</a:t>
            </a:r>
            <a:r>
              <a:rPr sz="2400" spc="-55" dirty="0">
                <a:solidFill>
                  <a:srgbClr val="FF0000"/>
                </a:solidFill>
                <a:latin typeface="Times New Roman"/>
                <a:cs typeface="Times New Roman"/>
              </a:rPr>
              <a:t> </a:t>
            </a:r>
            <a:r>
              <a:rPr sz="2400" spc="-75" dirty="0">
                <a:solidFill>
                  <a:srgbClr val="FF0000"/>
                </a:solidFill>
                <a:latin typeface="Times New Roman"/>
                <a:cs typeface="Times New Roman"/>
              </a:rPr>
              <a:t>interested</a:t>
            </a:r>
            <a:r>
              <a:rPr sz="2400" spc="-70" dirty="0">
                <a:solidFill>
                  <a:srgbClr val="FF0000"/>
                </a:solidFill>
                <a:latin typeface="Times New Roman"/>
                <a:cs typeface="Times New Roman"/>
              </a:rPr>
              <a:t> </a:t>
            </a:r>
            <a:r>
              <a:rPr sz="2400" spc="-110" dirty="0">
                <a:solidFill>
                  <a:srgbClr val="FF0000"/>
                </a:solidFill>
                <a:latin typeface="Times New Roman"/>
                <a:cs typeface="Times New Roman"/>
              </a:rPr>
              <a:t>in</a:t>
            </a:r>
            <a:r>
              <a:rPr sz="2400" spc="-55" dirty="0">
                <a:solidFill>
                  <a:srgbClr val="FF0000"/>
                </a:solidFill>
                <a:latin typeface="Times New Roman"/>
                <a:cs typeface="Times New Roman"/>
              </a:rPr>
              <a:t> </a:t>
            </a:r>
            <a:r>
              <a:rPr sz="2400" spc="-70" dirty="0">
                <a:solidFill>
                  <a:srgbClr val="FF0000"/>
                </a:solidFill>
                <a:latin typeface="Times New Roman"/>
                <a:cs typeface="Times New Roman"/>
              </a:rPr>
              <a:t>the</a:t>
            </a:r>
            <a:r>
              <a:rPr sz="2400" spc="-55" dirty="0">
                <a:solidFill>
                  <a:srgbClr val="FF0000"/>
                </a:solidFill>
                <a:latin typeface="Times New Roman"/>
                <a:cs typeface="Times New Roman"/>
              </a:rPr>
              <a:t> </a:t>
            </a:r>
            <a:r>
              <a:rPr sz="2600" b="1" spc="-130" dirty="0">
                <a:solidFill>
                  <a:srgbClr val="FF0000"/>
                </a:solidFill>
                <a:latin typeface="Times New Roman"/>
                <a:cs typeface="Times New Roman"/>
              </a:rPr>
              <a:t>“why,”</a:t>
            </a:r>
            <a:r>
              <a:rPr sz="2600" b="1" spc="-200" dirty="0">
                <a:solidFill>
                  <a:srgbClr val="FF0000"/>
                </a:solidFill>
                <a:latin typeface="Times New Roman"/>
                <a:cs typeface="Times New Roman"/>
              </a:rPr>
              <a:t> </a:t>
            </a:r>
            <a:r>
              <a:rPr sz="2400" spc="-125" dirty="0">
                <a:solidFill>
                  <a:srgbClr val="FF0000"/>
                </a:solidFill>
                <a:latin typeface="Times New Roman"/>
                <a:cs typeface="Times New Roman"/>
              </a:rPr>
              <a:t>diagnostic</a:t>
            </a:r>
            <a:r>
              <a:rPr sz="2400" spc="-75" dirty="0">
                <a:solidFill>
                  <a:srgbClr val="FF0000"/>
                </a:solidFill>
                <a:latin typeface="Times New Roman"/>
                <a:cs typeface="Times New Roman"/>
              </a:rPr>
              <a:t> </a:t>
            </a:r>
            <a:r>
              <a:rPr sz="2400" spc="-120" dirty="0">
                <a:solidFill>
                  <a:srgbClr val="FF0000"/>
                </a:solidFill>
                <a:latin typeface="Times New Roman"/>
                <a:cs typeface="Times New Roman"/>
              </a:rPr>
              <a:t>data</a:t>
            </a:r>
            <a:r>
              <a:rPr sz="2400" spc="-55" dirty="0">
                <a:solidFill>
                  <a:srgbClr val="FF0000"/>
                </a:solidFill>
                <a:latin typeface="Times New Roman"/>
                <a:cs typeface="Times New Roman"/>
              </a:rPr>
              <a:t> </a:t>
            </a:r>
            <a:r>
              <a:rPr sz="2400" spc="-165" dirty="0">
                <a:solidFill>
                  <a:srgbClr val="FF0000"/>
                </a:solidFill>
                <a:latin typeface="Times New Roman"/>
                <a:cs typeface="Times New Roman"/>
              </a:rPr>
              <a:t>analysis</a:t>
            </a:r>
            <a:endParaRPr sz="2400">
              <a:latin typeface="Times New Roman"/>
              <a:cs typeface="Times New Roman"/>
            </a:endParaRPr>
          </a:p>
          <a:p>
            <a:pPr marL="286385">
              <a:lnSpc>
                <a:spcPct val="100000"/>
              </a:lnSpc>
              <a:spcBef>
                <a:spcPts val="35"/>
              </a:spcBef>
            </a:pPr>
            <a:r>
              <a:rPr sz="2400" spc="-145" dirty="0">
                <a:solidFill>
                  <a:srgbClr val="FF0000"/>
                </a:solidFill>
                <a:latin typeface="Times New Roman"/>
                <a:cs typeface="Times New Roman"/>
              </a:rPr>
              <a:t>can</a:t>
            </a:r>
            <a:r>
              <a:rPr sz="2400" spc="-60" dirty="0">
                <a:solidFill>
                  <a:srgbClr val="FF0000"/>
                </a:solidFill>
                <a:latin typeface="Times New Roman"/>
                <a:cs typeface="Times New Roman"/>
              </a:rPr>
              <a:t> </a:t>
            </a:r>
            <a:r>
              <a:rPr sz="2400" spc="-45" dirty="0">
                <a:solidFill>
                  <a:srgbClr val="FF0000"/>
                </a:solidFill>
                <a:latin typeface="Times New Roman"/>
                <a:cs typeface="Times New Roman"/>
              </a:rPr>
              <a:t>p</a:t>
            </a:r>
            <a:r>
              <a:rPr sz="2400" spc="-55" dirty="0">
                <a:solidFill>
                  <a:srgbClr val="FF0000"/>
                </a:solidFill>
                <a:latin typeface="Times New Roman"/>
                <a:cs typeface="Times New Roman"/>
              </a:rPr>
              <a:t>r</a:t>
            </a:r>
            <a:r>
              <a:rPr sz="2400" spc="-175" dirty="0">
                <a:solidFill>
                  <a:srgbClr val="FF0000"/>
                </a:solidFill>
                <a:latin typeface="Times New Roman"/>
                <a:cs typeface="Times New Roman"/>
              </a:rPr>
              <a:t>o</a:t>
            </a:r>
            <a:r>
              <a:rPr sz="2400" spc="-130" dirty="0">
                <a:solidFill>
                  <a:srgbClr val="FF0000"/>
                </a:solidFill>
                <a:latin typeface="Times New Roman"/>
                <a:cs typeface="Times New Roman"/>
              </a:rPr>
              <a:t>vide</a:t>
            </a:r>
            <a:r>
              <a:rPr sz="2400" spc="-75" dirty="0">
                <a:solidFill>
                  <a:srgbClr val="FF0000"/>
                </a:solidFill>
                <a:latin typeface="Times New Roman"/>
                <a:cs typeface="Times New Roman"/>
              </a:rPr>
              <a:t> </a:t>
            </a:r>
            <a:r>
              <a:rPr sz="2400" spc="-70" dirty="0">
                <a:solidFill>
                  <a:srgbClr val="FF0000"/>
                </a:solidFill>
                <a:latin typeface="Times New Roman"/>
                <a:cs typeface="Times New Roman"/>
              </a:rPr>
              <a:t>the</a:t>
            </a:r>
            <a:r>
              <a:rPr sz="2400" spc="-60" dirty="0">
                <a:solidFill>
                  <a:srgbClr val="FF0000"/>
                </a:solidFill>
                <a:latin typeface="Times New Roman"/>
                <a:cs typeface="Times New Roman"/>
              </a:rPr>
              <a:t> </a:t>
            </a:r>
            <a:r>
              <a:rPr sz="2400" spc="-175" dirty="0">
                <a:solidFill>
                  <a:srgbClr val="FF0000"/>
                </a:solidFill>
                <a:latin typeface="Times New Roman"/>
                <a:cs typeface="Times New Roman"/>
              </a:rPr>
              <a:t>an</a:t>
            </a:r>
            <a:r>
              <a:rPr sz="2400" spc="-185" dirty="0">
                <a:solidFill>
                  <a:srgbClr val="FF0000"/>
                </a:solidFill>
                <a:latin typeface="Times New Roman"/>
                <a:cs typeface="Times New Roman"/>
              </a:rPr>
              <a:t>s</a:t>
            </a:r>
            <a:r>
              <a:rPr sz="2400" spc="-225" dirty="0">
                <a:solidFill>
                  <a:srgbClr val="FF0000"/>
                </a:solidFill>
                <a:latin typeface="Times New Roman"/>
                <a:cs typeface="Times New Roman"/>
              </a:rPr>
              <a:t>w</a:t>
            </a:r>
            <a:r>
              <a:rPr sz="2400" spc="-95" dirty="0">
                <a:solidFill>
                  <a:srgbClr val="FF0000"/>
                </a:solidFill>
                <a:latin typeface="Times New Roman"/>
                <a:cs typeface="Times New Roman"/>
              </a:rPr>
              <a:t>e</a:t>
            </a:r>
            <a:r>
              <a:rPr sz="2400" spc="-195" dirty="0">
                <a:solidFill>
                  <a:srgbClr val="FF0000"/>
                </a:solidFill>
                <a:latin typeface="Times New Roman"/>
                <a:cs typeface="Times New Roman"/>
              </a:rPr>
              <a:t>r</a:t>
            </a:r>
            <a:r>
              <a:rPr sz="2400" spc="100" dirty="0">
                <a:solidFill>
                  <a:srgbClr val="FF0000"/>
                </a:solidFill>
                <a:latin typeface="Times New Roman"/>
                <a:cs typeface="Times New Roman"/>
              </a:rPr>
              <a:t>.</a:t>
            </a:r>
            <a:endParaRPr sz="2400">
              <a:latin typeface="Times New Roman"/>
              <a:cs typeface="Times New Roman"/>
            </a:endParaRPr>
          </a:p>
          <a:p>
            <a:pPr marL="286385" marR="109855" indent="-274320">
              <a:lnSpc>
                <a:spcPct val="100000"/>
              </a:lnSpc>
              <a:spcBef>
                <a:spcPts val="600"/>
              </a:spcBef>
              <a:buClr>
                <a:srgbClr val="D24717"/>
              </a:buClr>
              <a:buSzPct val="85416"/>
              <a:buFont typeface="Segoe UI Symbol"/>
              <a:buChar char="⚫"/>
              <a:tabLst>
                <a:tab pos="286385" algn="l"/>
                <a:tab pos="287020" algn="l"/>
              </a:tabLst>
            </a:pPr>
            <a:r>
              <a:rPr sz="2400" spc="-120" dirty="0">
                <a:latin typeface="Times New Roman"/>
                <a:cs typeface="Times New Roman"/>
              </a:rPr>
              <a:t>Co</a:t>
            </a:r>
            <a:r>
              <a:rPr sz="2400" spc="-95" dirty="0">
                <a:latin typeface="Times New Roman"/>
                <a:cs typeface="Times New Roman"/>
              </a:rPr>
              <a:t>n</a:t>
            </a:r>
            <a:r>
              <a:rPr sz="2400" spc="-75" dirty="0">
                <a:latin typeface="Times New Roman"/>
                <a:cs typeface="Times New Roman"/>
              </a:rPr>
              <a:t>tinu</a:t>
            </a:r>
            <a:r>
              <a:rPr sz="2400" spc="-140" dirty="0">
                <a:latin typeface="Times New Roman"/>
                <a:cs typeface="Times New Roman"/>
              </a:rPr>
              <a:t>ing</a:t>
            </a:r>
            <a:r>
              <a:rPr sz="2400" spc="-85" dirty="0">
                <a:latin typeface="Times New Roman"/>
                <a:cs typeface="Times New Roman"/>
              </a:rPr>
              <a:t> </a:t>
            </a:r>
            <a:r>
              <a:rPr sz="2400" spc="-95" dirty="0">
                <a:latin typeface="Times New Roman"/>
                <a:cs typeface="Times New Roman"/>
              </a:rPr>
              <a:t>with</a:t>
            </a:r>
            <a:r>
              <a:rPr sz="2400" spc="-60" dirty="0">
                <a:latin typeface="Times New Roman"/>
                <a:cs typeface="Times New Roman"/>
              </a:rPr>
              <a:t> </a:t>
            </a:r>
            <a:r>
              <a:rPr sz="2400" spc="-70" dirty="0">
                <a:latin typeface="Times New Roman"/>
                <a:cs typeface="Times New Roman"/>
              </a:rPr>
              <a:t>the</a:t>
            </a:r>
            <a:r>
              <a:rPr sz="2400" spc="-60" dirty="0">
                <a:latin typeface="Times New Roman"/>
                <a:cs typeface="Times New Roman"/>
              </a:rPr>
              <a:t> </a:t>
            </a:r>
            <a:r>
              <a:rPr sz="2400" spc="-114" dirty="0">
                <a:latin typeface="Times New Roman"/>
                <a:cs typeface="Times New Roman"/>
              </a:rPr>
              <a:t>example</a:t>
            </a:r>
            <a:r>
              <a:rPr sz="2400" spc="-70" dirty="0">
                <a:latin typeface="Times New Roman"/>
                <a:cs typeface="Times New Roman"/>
              </a:rPr>
              <a:t> </a:t>
            </a:r>
            <a:r>
              <a:rPr sz="2400" spc="-140" dirty="0">
                <a:latin typeface="Times New Roman"/>
                <a:cs typeface="Times New Roman"/>
              </a:rPr>
              <a:t>of</a:t>
            </a:r>
            <a:r>
              <a:rPr sz="2400" spc="-60" dirty="0">
                <a:latin typeface="Times New Roman"/>
                <a:cs typeface="Times New Roman"/>
              </a:rPr>
              <a:t> </a:t>
            </a:r>
            <a:r>
              <a:rPr sz="2400" spc="-70" dirty="0">
                <a:latin typeface="Times New Roman"/>
                <a:cs typeface="Times New Roman"/>
              </a:rPr>
              <a:t>the</a:t>
            </a:r>
            <a:r>
              <a:rPr sz="2400" spc="-60" dirty="0">
                <a:latin typeface="Times New Roman"/>
                <a:cs typeface="Times New Roman"/>
              </a:rPr>
              <a:t> </a:t>
            </a:r>
            <a:r>
              <a:rPr sz="2400" spc="-80" dirty="0">
                <a:latin typeface="Times New Roman"/>
                <a:cs typeface="Times New Roman"/>
              </a:rPr>
              <a:t>temper</a:t>
            </a:r>
            <a:r>
              <a:rPr sz="2400" spc="-105" dirty="0">
                <a:latin typeface="Times New Roman"/>
                <a:cs typeface="Times New Roman"/>
              </a:rPr>
              <a:t>a</a:t>
            </a:r>
            <a:r>
              <a:rPr sz="2400" spc="-15" dirty="0">
                <a:latin typeface="Times New Roman"/>
                <a:cs typeface="Times New Roman"/>
              </a:rPr>
              <a:t>tu</a:t>
            </a:r>
            <a:r>
              <a:rPr sz="2400" spc="-40" dirty="0">
                <a:latin typeface="Times New Roman"/>
                <a:cs typeface="Times New Roman"/>
              </a:rPr>
              <a:t>r</a:t>
            </a:r>
            <a:r>
              <a:rPr sz="2400" spc="-95" dirty="0">
                <a:latin typeface="Times New Roman"/>
                <a:cs typeface="Times New Roman"/>
              </a:rPr>
              <a:t>e</a:t>
            </a:r>
            <a:r>
              <a:rPr sz="2400" spc="-75" dirty="0">
                <a:latin typeface="Times New Roman"/>
                <a:cs typeface="Times New Roman"/>
              </a:rPr>
              <a:t> </a:t>
            </a:r>
            <a:r>
              <a:rPr sz="2400" spc="-125" dirty="0">
                <a:latin typeface="Times New Roman"/>
                <a:cs typeface="Times New Roman"/>
              </a:rPr>
              <a:t>sens</a:t>
            </a:r>
            <a:r>
              <a:rPr sz="2400" spc="-155" dirty="0">
                <a:latin typeface="Times New Roman"/>
                <a:cs typeface="Times New Roman"/>
              </a:rPr>
              <a:t>o</a:t>
            </a:r>
            <a:r>
              <a:rPr sz="2400" spc="25" dirty="0">
                <a:latin typeface="Times New Roman"/>
                <a:cs typeface="Times New Roman"/>
              </a:rPr>
              <a:t>r</a:t>
            </a:r>
            <a:r>
              <a:rPr sz="2400" spc="-75" dirty="0">
                <a:latin typeface="Times New Roman"/>
                <a:cs typeface="Times New Roman"/>
              </a:rPr>
              <a:t> </a:t>
            </a:r>
            <a:r>
              <a:rPr sz="2400" spc="-110" dirty="0">
                <a:latin typeface="Times New Roman"/>
                <a:cs typeface="Times New Roman"/>
              </a:rPr>
              <a:t>in</a:t>
            </a:r>
            <a:r>
              <a:rPr sz="2400" spc="-60" dirty="0">
                <a:latin typeface="Times New Roman"/>
                <a:cs typeface="Times New Roman"/>
              </a:rPr>
              <a:t> </a:t>
            </a:r>
            <a:r>
              <a:rPr sz="2400" spc="20" dirty="0">
                <a:latin typeface="Times New Roman"/>
                <a:cs typeface="Times New Roman"/>
              </a:rPr>
              <a:t>t</a:t>
            </a:r>
            <a:r>
              <a:rPr sz="2400" spc="-95" dirty="0">
                <a:latin typeface="Times New Roman"/>
                <a:cs typeface="Times New Roman"/>
              </a:rPr>
              <a:t>he  </a:t>
            </a:r>
            <a:r>
              <a:rPr sz="2400" spc="-50" dirty="0">
                <a:latin typeface="Times New Roman"/>
                <a:cs typeface="Times New Roman"/>
              </a:rPr>
              <a:t>truck</a:t>
            </a:r>
            <a:r>
              <a:rPr sz="2400" spc="-65" dirty="0">
                <a:latin typeface="Times New Roman"/>
                <a:cs typeface="Times New Roman"/>
              </a:rPr>
              <a:t> </a:t>
            </a:r>
            <a:r>
              <a:rPr sz="2400" spc="-90" dirty="0">
                <a:latin typeface="Times New Roman"/>
                <a:cs typeface="Times New Roman"/>
              </a:rPr>
              <a:t>engine,</a:t>
            </a:r>
            <a:r>
              <a:rPr sz="2400" spc="-150" dirty="0">
                <a:latin typeface="Times New Roman"/>
                <a:cs typeface="Times New Roman"/>
              </a:rPr>
              <a:t> </a:t>
            </a:r>
            <a:r>
              <a:rPr sz="2400" b="1" i="1" spc="-140" dirty="0">
                <a:solidFill>
                  <a:srgbClr val="6F2F9F"/>
                </a:solidFill>
                <a:latin typeface="Times New Roman"/>
                <a:cs typeface="Times New Roman"/>
              </a:rPr>
              <a:t>you</a:t>
            </a:r>
            <a:r>
              <a:rPr sz="2400" b="1" i="1" spc="-50" dirty="0">
                <a:solidFill>
                  <a:srgbClr val="6F2F9F"/>
                </a:solidFill>
                <a:latin typeface="Times New Roman"/>
                <a:cs typeface="Times New Roman"/>
              </a:rPr>
              <a:t> </a:t>
            </a:r>
            <a:r>
              <a:rPr sz="2400" b="1" i="1" spc="-35" dirty="0">
                <a:solidFill>
                  <a:srgbClr val="6F2F9F"/>
                </a:solidFill>
                <a:latin typeface="Times New Roman"/>
                <a:cs typeface="Times New Roman"/>
              </a:rPr>
              <a:t>might</a:t>
            </a:r>
            <a:r>
              <a:rPr sz="2400" b="1" i="1" spc="-60" dirty="0">
                <a:solidFill>
                  <a:srgbClr val="6F2F9F"/>
                </a:solidFill>
                <a:latin typeface="Times New Roman"/>
                <a:cs typeface="Times New Roman"/>
              </a:rPr>
              <a:t> </a:t>
            </a:r>
            <a:r>
              <a:rPr sz="2400" b="1" i="1" spc="-90" dirty="0">
                <a:solidFill>
                  <a:srgbClr val="6F2F9F"/>
                </a:solidFill>
                <a:latin typeface="Times New Roman"/>
                <a:cs typeface="Times New Roman"/>
              </a:rPr>
              <a:t>wonder</a:t>
            </a:r>
            <a:r>
              <a:rPr sz="2400" b="1" i="1" spc="-45" dirty="0">
                <a:solidFill>
                  <a:srgbClr val="6F2F9F"/>
                </a:solidFill>
                <a:latin typeface="Times New Roman"/>
                <a:cs typeface="Times New Roman"/>
              </a:rPr>
              <a:t> </a:t>
            </a:r>
            <a:r>
              <a:rPr sz="2400" b="1" i="1" spc="-150" dirty="0">
                <a:solidFill>
                  <a:srgbClr val="6F2F9F"/>
                </a:solidFill>
                <a:latin typeface="Times New Roman"/>
                <a:cs typeface="Times New Roman"/>
              </a:rPr>
              <a:t>why</a:t>
            </a:r>
            <a:r>
              <a:rPr sz="2400" b="1" i="1" spc="-55" dirty="0">
                <a:solidFill>
                  <a:srgbClr val="6F2F9F"/>
                </a:solidFill>
                <a:latin typeface="Times New Roman"/>
                <a:cs typeface="Times New Roman"/>
              </a:rPr>
              <a:t> </a:t>
            </a:r>
            <a:r>
              <a:rPr sz="2400" b="1" i="1" spc="-25" dirty="0">
                <a:solidFill>
                  <a:srgbClr val="6F2F9F"/>
                </a:solidFill>
                <a:latin typeface="Times New Roman"/>
                <a:cs typeface="Times New Roman"/>
              </a:rPr>
              <a:t>the</a:t>
            </a:r>
            <a:r>
              <a:rPr sz="2400" b="1" i="1" spc="-50" dirty="0">
                <a:solidFill>
                  <a:srgbClr val="6F2F9F"/>
                </a:solidFill>
                <a:latin typeface="Times New Roman"/>
                <a:cs typeface="Times New Roman"/>
              </a:rPr>
              <a:t> </a:t>
            </a:r>
            <a:r>
              <a:rPr sz="2400" b="1" i="1" spc="-75" dirty="0">
                <a:solidFill>
                  <a:srgbClr val="6F2F9F"/>
                </a:solidFill>
                <a:latin typeface="Times New Roman"/>
                <a:cs typeface="Times New Roman"/>
              </a:rPr>
              <a:t>truck</a:t>
            </a:r>
            <a:r>
              <a:rPr sz="2400" b="1" i="1" spc="-55" dirty="0">
                <a:solidFill>
                  <a:srgbClr val="6F2F9F"/>
                </a:solidFill>
                <a:latin typeface="Times New Roman"/>
                <a:cs typeface="Times New Roman"/>
              </a:rPr>
              <a:t> </a:t>
            </a:r>
            <a:r>
              <a:rPr sz="2400" b="1" i="1" spc="-75" dirty="0">
                <a:solidFill>
                  <a:srgbClr val="6F2F9F"/>
                </a:solidFill>
                <a:latin typeface="Times New Roman"/>
                <a:cs typeface="Times New Roman"/>
              </a:rPr>
              <a:t>engine</a:t>
            </a:r>
            <a:r>
              <a:rPr sz="2400" b="1" i="1" spc="-45" dirty="0">
                <a:solidFill>
                  <a:srgbClr val="6F2F9F"/>
                </a:solidFill>
                <a:latin typeface="Times New Roman"/>
                <a:cs typeface="Times New Roman"/>
              </a:rPr>
              <a:t> </a:t>
            </a:r>
            <a:r>
              <a:rPr sz="2400" b="1" i="1" spc="-35" dirty="0">
                <a:solidFill>
                  <a:srgbClr val="6F2F9F"/>
                </a:solidFill>
                <a:latin typeface="Times New Roman"/>
                <a:cs typeface="Times New Roman"/>
              </a:rPr>
              <a:t>failed.</a:t>
            </a:r>
            <a:endParaRPr sz="2400">
              <a:latin typeface="Times New Roman"/>
              <a:cs typeface="Times New Roman"/>
            </a:endParaRPr>
          </a:p>
          <a:p>
            <a:pPr marL="286385" marR="5080" indent="-274320">
              <a:lnSpc>
                <a:spcPct val="100000"/>
              </a:lnSpc>
              <a:spcBef>
                <a:spcPts val="600"/>
              </a:spcBef>
              <a:buClr>
                <a:srgbClr val="D24717"/>
              </a:buClr>
              <a:buSzPct val="85416"/>
              <a:buFont typeface="Segoe UI Symbol"/>
              <a:buChar char="⚫"/>
              <a:tabLst>
                <a:tab pos="286385" algn="l"/>
                <a:tab pos="287020" algn="l"/>
              </a:tabLst>
            </a:pPr>
            <a:r>
              <a:rPr sz="2400" b="1" spc="10" dirty="0">
                <a:latin typeface="Times New Roman"/>
                <a:cs typeface="Times New Roman"/>
              </a:rPr>
              <a:t>Diagnostic</a:t>
            </a:r>
            <a:r>
              <a:rPr sz="2400" b="1" spc="-80" dirty="0">
                <a:latin typeface="Times New Roman"/>
                <a:cs typeface="Times New Roman"/>
              </a:rPr>
              <a:t> </a:t>
            </a:r>
            <a:r>
              <a:rPr sz="2400" b="1" spc="-35" dirty="0">
                <a:latin typeface="Times New Roman"/>
                <a:cs typeface="Times New Roman"/>
              </a:rPr>
              <a:t>analysis</a:t>
            </a:r>
            <a:r>
              <a:rPr sz="2400" b="1" spc="-85" dirty="0">
                <a:latin typeface="Times New Roman"/>
                <a:cs typeface="Times New Roman"/>
              </a:rPr>
              <a:t> </a:t>
            </a:r>
            <a:r>
              <a:rPr sz="2400" b="1" dirty="0">
                <a:latin typeface="Times New Roman"/>
                <a:cs typeface="Times New Roman"/>
              </a:rPr>
              <a:t>might</a:t>
            </a:r>
            <a:r>
              <a:rPr sz="2400" b="1" spc="-55" dirty="0">
                <a:latin typeface="Times New Roman"/>
                <a:cs typeface="Times New Roman"/>
              </a:rPr>
              <a:t> </a:t>
            </a:r>
            <a:r>
              <a:rPr sz="2400" b="1" spc="15" dirty="0">
                <a:latin typeface="Times New Roman"/>
                <a:cs typeface="Times New Roman"/>
              </a:rPr>
              <a:t>show</a:t>
            </a:r>
            <a:r>
              <a:rPr sz="2400" b="1" spc="-65" dirty="0">
                <a:latin typeface="Times New Roman"/>
                <a:cs typeface="Times New Roman"/>
              </a:rPr>
              <a:t> </a:t>
            </a:r>
            <a:r>
              <a:rPr sz="2400" b="1" spc="-15" dirty="0">
                <a:latin typeface="Times New Roman"/>
                <a:cs typeface="Times New Roman"/>
              </a:rPr>
              <a:t>that</a:t>
            </a:r>
            <a:r>
              <a:rPr sz="2400" b="1" spc="-90" dirty="0">
                <a:latin typeface="Times New Roman"/>
                <a:cs typeface="Times New Roman"/>
              </a:rPr>
              <a:t> </a:t>
            </a:r>
            <a:r>
              <a:rPr sz="2400" b="1" spc="30" dirty="0">
                <a:latin typeface="Times New Roman"/>
                <a:cs typeface="Times New Roman"/>
              </a:rPr>
              <a:t>the</a:t>
            </a:r>
            <a:r>
              <a:rPr sz="2400" b="1" spc="-70" dirty="0">
                <a:latin typeface="Times New Roman"/>
                <a:cs typeface="Times New Roman"/>
              </a:rPr>
              <a:t> </a:t>
            </a:r>
            <a:r>
              <a:rPr sz="2400" b="1" spc="-15" dirty="0">
                <a:latin typeface="Times New Roman"/>
                <a:cs typeface="Times New Roman"/>
              </a:rPr>
              <a:t>temperature</a:t>
            </a:r>
            <a:r>
              <a:rPr sz="2400" b="1" spc="-85" dirty="0">
                <a:latin typeface="Times New Roman"/>
                <a:cs typeface="Times New Roman"/>
              </a:rPr>
              <a:t> </a:t>
            </a:r>
            <a:r>
              <a:rPr sz="2400" b="1" spc="25" dirty="0">
                <a:latin typeface="Times New Roman"/>
                <a:cs typeface="Times New Roman"/>
              </a:rPr>
              <a:t>of </a:t>
            </a:r>
            <a:r>
              <a:rPr sz="2400" b="1" spc="-585" dirty="0">
                <a:latin typeface="Times New Roman"/>
                <a:cs typeface="Times New Roman"/>
              </a:rPr>
              <a:t> </a:t>
            </a:r>
            <a:r>
              <a:rPr sz="2400" b="1" spc="25" dirty="0">
                <a:latin typeface="Times New Roman"/>
                <a:cs typeface="Times New Roman"/>
              </a:rPr>
              <a:t>th</a:t>
            </a:r>
            <a:r>
              <a:rPr sz="2400" b="1" spc="30" dirty="0">
                <a:latin typeface="Times New Roman"/>
                <a:cs typeface="Times New Roman"/>
              </a:rPr>
              <a:t>e</a:t>
            </a:r>
            <a:r>
              <a:rPr sz="2400" b="1" spc="-70" dirty="0">
                <a:latin typeface="Times New Roman"/>
                <a:cs typeface="Times New Roman"/>
              </a:rPr>
              <a:t> </a:t>
            </a:r>
            <a:r>
              <a:rPr sz="2400" b="1" spc="25" dirty="0">
                <a:latin typeface="Times New Roman"/>
                <a:cs typeface="Times New Roman"/>
              </a:rPr>
              <a:t>en</a:t>
            </a:r>
            <a:r>
              <a:rPr sz="2400" b="1" spc="80" dirty="0">
                <a:latin typeface="Times New Roman"/>
                <a:cs typeface="Times New Roman"/>
              </a:rPr>
              <a:t>g</a:t>
            </a:r>
            <a:r>
              <a:rPr sz="2400" b="1" spc="35" dirty="0">
                <a:latin typeface="Times New Roman"/>
                <a:cs typeface="Times New Roman"/>
              </a:rPr>
              <a:t>ine</a:t>
            </a:r>
            <a:r>
              <a:rPr sz="2400" b="1" spc="-85" dirty="0">
                <a:latin typeface="Times New Roman"/>
                <a:cs typeface="Times New Roman"/>
              </a:rPr>
              <a:t> </a:t>
            </a:r>
            <a:r>
              <a:rPr sz="2400" b="1" spc="65" dirty="0">
                <a:latin typeface="Times New Roman"/>
                <a:cs typeface="Times New Roman"/>
              </a:rPr>
              <a:t>w</a:t>
            </a:r>
            <a:r>
              <a:rPr sz="2400" b="1" spc="-80" dirty="0">
                <a:latin typeface="Times New Roman"/>
                <a:cs typeface="Times New Roman"/>
              </a:rPr>
              <a:t>as</a:t>
            </a:r>
            <a:r>
              <a:rPr sz="2400" b="1" spc="-60" dirty="0">
                <a:latin typeface="Times New Roman"/>
                <a:cs typeface="Times New Roman"/>
              </a:rPr>
              <a:t> </a:t>
            </a:r>
            <a:r>
              <a:rPr sz="2400" b="1" spc="25" dirty="0">
                <a:latin typeface="Times New Roman"/>
                <a:cs typeface="Times New Roman"/>
              </a:rPr>
              <a:t>t</a:t>
            </a:r>
            <a:r>
              <a:rPr sz="2400" b="1" spc="100" dirty="0">
                <a:latin typeface="Times New Roman"/>
                <a:cs typeface="Times New Roman"/>
              </a:rPr>
              <a:t>oo</a:t>
            </a:r>
            <a:r>
              <a:rPr sz="2400" b="1" spc="-70" dirty="0">
                <a:latin typeface="Times New Roman"/>
                <a:cs typeface="Times New Roman"/>
              </a:rPr>
              <a:t> </a:t>
            </a:r>
            <a:r>
              <a:rPr sz="2400" b="1" spc="20" dirty="0">
                <a:latin typeface="Times New Roman"/>
                <a:cs typeface="Times New Roman"/>
              </a:rPr>
              <a:t>high,</a:t>
            </a:r>
            <a:r>
              <a:rPr sz="2400" b="1" spc="-155" dirty="0">
                <a:latin typeface="Times New Roman"/>
                <a:cs typeface="Times New Roman"/>
              </a:rPr>
              <a:t> </a:t>
            </a:r>
            <a:r>
              <a:rPr sz="2400" b="1" spc="-40" dirty="0">
                <a:latin typeface="Times New Roman"/>
                <a:cs typeface="Times New Roman"/>
              </a:rPr>
              <a:t>an</a:t>
            </a:r>
            <a:r>
              <a:rPr sz="2400" b="1" spc="35" dirty="0">
                <a:latin typeface="Times New Roman"/>
                <a:cs typeface="Times New Roman"/>
              </a:rPr>
              <a:t>d</a:t>
            </a:r>
            <a:r>
              <a:rPr sz="2400" b="1" spc="-80" dirty="0">
                <a:latin typeface="Times New Roman"/>
                <a:cs typeface="Times New Roman"/>
              </a:rPr>
              <a:t> </a:t>
            </a:r>
            <a:r>
              <a:rPr sz="2400" b="1" spc="25" dirty="0">
                <a:latin typeface="Times New Roman"/>
                <a:cs typeface="Times New Roman"/>
              </a:rPr>
              <a:t>th</a:t>
            </a:r>
            <a:r>
              <a:rPr sz="2400" b="1" spc="30" dirty="0">
                <a:latin typeface="Times New Roman"/>
                <a:cs typeface="Times New Roman"/>
              </a:rPr>
              <a:t>e</a:t>
            </a:r>
            <a:r>
              <a:rPr sz="2400" b="1" spc="-70" dirty="0">
                <a:latin typeface="Times New Roman"/>
                <a:cs typeface="Times New Roman"/>
              </a:rPr>
              <a:t> </a:t>
            </a:r>
            <a:r>
              <a:rPr sz="2400" b="1" spc="25" dirty="0">
                <a:latin typeface="Times New Roman"/>
                <a:cs typeface="Times New Roman"/>
              </a:rPr>
              <a:t>en</a:t>
            </a:r>
            <a:r>
              <a:rPr sz="2400" b="1" spc="80" dirty="0">
                <a:latin typeface="Times New Roman"/>
                <a:cs typeface="Times New Roman"/>
              </a:rPr>
              <a:t>g</a:t>
            </a:r>
            <a:r>
              <a:rPr sz="2400" b="1" spc="35" dirty="0">
                <a:latin typeface="Times New Roman"/>
                <a:cs typeface="Times New Roman"/>
              </a:rPr>
              <a:t>ine</a:t>
            </a:r>
            <a:r>
              <a:rPr sz="2400" b="1" spc="-70" dirty="0">
                <a:latin typeface="Times New Roman"/>
                <a:cs typeface="Times New Roman"/>
              </a:rPr>
              <a:t> </a:t>
            </a:r>
            <a:r>
              <a:rPr sz="2400" b="1" spc="20" dirty="0">
                <a:latin typeface="Times New Roman"/>
                <a:cs typeface="Times New Roman"/>
              </a:rPr>
              <a:t>o</a:t>
            </a:r>
            <a:r>
              <a:rPr sz="2400" b="1" spc="-50" dirty="0">
                <a:latin typeface="Times New Roman"/>
                <a:cs typeface="Times New Roman"/>
              </a:rPr>
              <a:t>v</a:t>
            </a:r>
            <a:r>
              <a:rPr sz="2400" b="1" spc="5" dirty="0">
                <a:latin typeface="Times New Roman"/>
                <a:cs typeface="Times New Roman"/>
              </a:rPr>
              <a:t>erh</a:t>
            </a:r>
            <a:r>
              <a:rPr sz="2400" b="1" spc="10" dirty="0">
                <a:latin typeface="Times New Roman"/>
                <a:cs typeface="Times New Roman"/>
              </a:rPr>
              <a:t>e</a:t>
            </a:r>
            <a:r>
              <a:rPr sz="2400" b="1" spc="-125" dirty="0">
                <a:latin typeface="Times New Roman"/>
                <a:cs typeface="Times New Roman"/>
              </a:rPr>
              <a:t>a</a:t>
            </a:r>
            <a:r>
              <a:rPr sz="2400" b="1" spc="30" dirty="0">
                <a:latin typeface="Times New Roman"/>
                <a:cs typeface="Times New Roman"/>
              </a:rPr>
              <a:t>te</a:t>
            </a:r>
            <a:r>
              <a:rPr sz="2400" b="1" spc="90" dirty="0">
                <a:latin typeface="Times New Roman"/>
                <a:cs typeface="Times New Roman"/>
              </a:rPr>
              <a:t>d</a:t>
            </a:r>
            <a:r>
              <a:rPr sz="2400" spc="100" dirty="0">
                <a:latin typeface="Times New Roman"/>
                <a:cs typeface="Times New Roman"/>
              </a:rPr>
              <a:t>.</a:t>
            </a:r>
            <a:endParaRPr sz="2400">
              <a:latin typeface="Times New Roman"/>
              <a:cs typeface="Times New Roman"/>
            </a:endParaRPr>
          </a:p>
          <a:p>
            <a:pPr marL="286385" marR="153035" indent="-274320">
              <a:lnSpc>
                <a:spcPct val="100000"/>
              </a:lnSpc>
              <a:spcBef>
                <a:spcPts val="600"/>
              </a:spcBef>
              <a:buClr>
                <a:srgbClr val="D24717"/>
              </a:buClr>
              <a:buSzPct val="85416"/>
              <a:buFont typeface="Segoe UI Symbol"/>
              <a:buChar char="⚫"/>
              <a:tabLst>
                <a:tab pos="286385" algn="l"/>
                <a:tab pos="287020" algn="l"/>
              </a:tabLst>
            </a:pPr>
            <a:r>
              <a:rPr sz="2400" spc="-160" dirty="0">
                <a:latin typeface="Times New Roman"/>
                <a:cs typeface="Times New Roman"/>
              </a:rPr>
              <a:t>Applying</a:t>
            </a:r>
            <a:r>
              <a:rPr sz="2400" spc="-75" dirty="0">
                <a:latin typeface="Times New Roman"/>
                <a:cs typeface="Times New Roman"/>
              </a:rPr>
              <a:t> </a:t>
            </a:r>
            <a:r>
              <a:rPr sz="2400" spc="-125" dirty="0">
                <a:latin typeface="Times New Roman"/>
                <a:cs typeface="Times New Roman"/>
              </a:rPr>
              <a:t>diagnostic</a:t>
            </a:r>
            <a:r>
              <a:rPr sz="2400" spc="-70" dirty="0">
                <a:latin typeface="Times New Roman"/>
                <a:cs typeface="Times New Roman"/>
              </a:rPr>
              <a:t> </a:t>
            </a:r>
            <a:r>
              <a:rPr sz="2400" spc="-165" dirty="0">
                <a:latin typeface="Times New Roman"/>
                <a:cs typeface="Times New Roman"/>
              </a:rPr>
              <a:t>analysis</a:t>
            </a:r>
            <a:r>
              <a:rPr sz="2400" spc="-80" dirty="0">
                <a:latin typeface="Times New Roman"/>
                <a:cs typeface="Times New Roman"/>
              </a:rPr>
              <a:t> </a:t>
            </a:r>
            <a:r>
              <a:rPr sz="2400" spc="-135" dirty="0">
                <a:latin typeface="Times New Roman"/>
                <a:cs typeface="Times New Roman"/>
              </a:rPr>
              <a:t>across</a:t>
            </a:r>
            <a:r>
              <a:rPr sz="2400" spc="-75" dirty="0">
                <a:latin typeface="Times New Roman"/>
                <a:cs typeface="Times New Roman"/>
              </a:rPr>
              <a:t> </a:t>
            </a:r>
            <a:r>
              <a:rPr sz="2400" spc="-70" dirty="0">
                <a:latin typeface="Times New Roman"/>
                <a:cs typeface="Times New Roman"/>
              </a:rPr>
              <a:t>the</a:t>
            </a:r>
            <a:r>
              <a:rPr sz="2400" spc="-60" dirty="0">
                <a:latin typeface="Times New Roman"/>
                <a:cs typeface="Times New Roman"/>
              </a:rPr>
              <a:t> </a:t>
            </a:r>
            <a:r>
              <a:rPr sz="2400" spc="-120" dirty="0">
                <a:latin typeface="Times New Roman"/>
                <a:cs typeface="Times New Roman"/>
              </a:rPr>
              <a:t>data</a:t>
            </a:r>
            <a:r>
              <a:rPr sz="2400" spc="-55" dirty="0">
                <a:latin typeface="Times New Roman"/>
                <a:cs typeface="Times New Roman"/>
              </a:rPr>
              <a:t> </a:t>
            </a:r>
            <a:r>
              <a:rPr sz="2400" spc="-95" dirty="0">
                <a:latin typeface="Times New Roman"/>
                <a:cs typeface="Times New Roman"/>
              </a:rPr>
              <a:t>generated</a:t>
            </a:r>
            <a:r>
              <a:rPr sz="2400" spc="-60" dirty="0">
                <a:latin typeface="Times New Roman"/>
                <a:cs typeface="Times New Roman"/>
              </a:rPr>
              <a:t> </a:t>
            </a:r>
            <a:r>
              <a:rPr sz="2400" spc="-185" dirty="0">
                <a:latin typeface="Times New Roman"/>
                <a:cs typeface="Times New Roman"/>
              </a:rPr>
              <a:t>by</a:t>
            </a:r>
            <a:r>
              <a:rPr sz="2400" spc="-55" dirty="0">
                <a:latin typeface="Times New Roman"/>
                <a:cs typeface="Times New Roman"/>
              </a:rPr>
              <a:t> </a:t>
            </a:r>
            <a:r>
              <a:rPr sz="2400" spc="-190" dirty="0">
                <a:latin typeface="Times New Roman"/>
                <a:cs typeface="Times New Roman"/>
              </a:rPr>
              <a:t>a</a:t>
            </a:r>
            <a:r>
              <a:rPr sz="2400" spc="-75" dirty="0">
                <a:latin typeface="Times New Roman"/>
                <a:cs typeface="Times New Roman"/>
              </a:rPr>
              <a:t> </a:t>
            </a:r>
            <a:r>
              <a:rPr sz="2400" spc="-114" dirty="0">
                <a:latin typeface="Times New Roman"/>
                <a:cs typeface="Times New Roman"/>
              </a:rPr>
              <a:t>wide </a:t>
            </a:r>
            <a:r>
              <a:rPr sz="2400" spc="-585" dirty="0">
                <a:latin typeface="Times New Roman"/>
                <a:cs typeface="Times New Roman"/>
              </a:rPr>
              <a:t> </a:t>
            </a:r>
            <a:r>
              <a:rPr sz="2400" spc="-114" dirty="0">
                <a:latin typeface="Times New Roman"/>
                <a:cs typeface="Times New Roman"/>
              </a:rPr>
              <a:t>range</a:t>
            </a:r>
            <a:r>
              <a:rPr sz="2400" spc="-70" dirty="0">
                <a:latin typeface="Times New Roman"/>
                <a:cs typeface="Times New Roman"/>
              </a:rPr>
              <a:t> </a:t>
            </a:r>
            <a:r>
              <a:rPr sz="2400" spc="-140" dirty="0">
                <a:latin typeface="Times New Roman"/>
                <a:cs typeface="Times New Roman"/>
              </a:rPr>
              <a:t>of</a:t>
            </a:r>
            <a:r>
              <a:rPr sz="2400" spc="-60" dirty="0">
                <a:latin typeface="Times New Roman"/>
                <a:cs typeface="Times New Roman"/>
              </a:rPr>
              <a:t> </a:t>
            </a:r>
            <a:r>
              <a:rPr sz="2400" spc="-75" dirty="0">
                <a:latin typeface="Times New Roman"/>
                <a:cs typeface="Times New Roman"/>
              </a:rPr>
              <a:t>smart</a:t>
            </a:r>
            <a:r>
              <a:rPr sz="2400" spc="-80" dirty="0">
                <a:latin typeface="Times New Roman"/>
                <a:cs typeface="Times New Roman"/>
              </a:rPr>
              <a:t> </a:t>
            </a:r>
            <a:r>
              <a:rPr sz="2400" spc="-105" dirty="0">
                <a:latin typeface="Times New Roman"/>
                <a:cs typeface="Times New Roman"/>
              </a:rPr>
              <a:t>objects</a:t>
            </a:r>
            <a:r>
              <a:rPr sz="2400" spc="-75" dirty="0">
                <a:latin typeface="Times New Roman"/>
                <a:cs typeface="Times New Roman"/>
              </a:rPr>
              <a:t> </a:t>
            </a:r>
            <a:r>
              <a:rPr sz="2400" spc="-145" dirty="0">
                <a:latin typeface="Times New Roman"/>
                <a:cs typeface="Times New Roman"/>
              </a:rPr>
              <a:t>can</a:t>
            </a:r>
            <a:r>
              <a:rPr sz="2400" spc="-60" dirty="0">
                <a:latin typeface="Times New Roman"/>
                <a:cs typeface="Times New Roman"/>
              </a:rPr>
              <a:t> </a:t>
            </a:r>
            <a:r>
              <a:rPr sz="2400" spc="-114" dirty="0">
                <a:latin typeface="Times New Roman"/>
                <a:cs typeface="Times New Roman"/>
              </a:rPr>
              <a:t>provide</a:t>
            </a:r>
            <a:r>
              <a:rPr sz="2400" spc="-75" dirty="0">
                <a:latin typeface="Times New Roman"/>
                <a:cs typeface="Times New Roman"/>
              </a:rPr>
              <a:t> </a:t>
            </a:r>
            <a:r>
              <a:rPr sz="2400" spc="-190" dirty="0">
                <a:latin typeface="Times New Roman"/>
                <a:cs typeface="Times New Roman"/>
              </a:rPr>
              <a:t>a</a:t>
            </a:r>
            <a:r>
              <a:rPr sz="2400" spc="-65" dirty="0">
                <a:latin typeface="Times New Roman"/>
                <a:cs typeface="Times New Roman"/>
              </a:rPr>
              <a:t> </a:t>
            </a:r>
            <a:r>
              <a:rPr sz="2400" spc="-100" dirty="0">
                <a:latin typeface="Times New Roman"/>
                <a:cs typeface="Times New Roman"/>
              </a:rPr>
              <a:t>clear</a:t>
            </a:r>
            <a:r>
              <a:rPr sz="2400" spc="-75" dirty="0">
                <a:latin typeface="Times New Roman"/>
                <a:cs typeface="Times New Roman"/>
              </a:rPr>
              <a:t> picture</a:t>
            </a:r>
            <a:r>
              <a:rPr sz="2400" spc="-60" dirty="0">
                <a:latin typeface="Times New Roman"/>
                <a:cs typeface="Times New Roman"/>
              </a:rPr>
              <a:t> </a:t>
            </a:r>
            <a:r>
              <a:rPr sz="2400" spc="-140" dirty="0">
                <a:latin typeface="Times New Roman"/>
                <a:cs typeface="Times New Roman"/>
              </a:rPr>
              <a:t>of</a:t>
            </a:r>
            <a:r>
              <a:rPr sz="2400" spc="-70" dirty="0">
                <a:latin typeface="Times New Roman"/>
                <a:cs typeface="Times New Roman"/>
              </a:rPr>
              <a:t> </a:t>
            </a:r>
            <a:r>
              <a:rPr sz="2400" spc="-180" dirty="0">
                <a:latin typeface="Times New Roman"/>
                <a:cs typeface="Times New Roman"/>
              </a:rPr>
              <a:t>why</a:t>
            </a:r>
            <a:r>
              <a:rPr sz="2400" spc="-60" dirty="0">
                <a:latin typeface="Times New Roman"/>
                <a:cs typeface="Times New Roman"/>
              </a:rPr>
              <a:t> </a:t>
            </a:r>
            <a:r>
              <a:rPr sz="2400" spc="-190" dirty="0">
                <a:latin typeface="Times New Roman"/>
                <a:cs typeface="Times New Roman"/>
              </a:rPr>
              <a:t>a </a:t>
            </a:r>
            <a:r>
              <a:rPr sz="2400" spc="-185" dirty="0">
                <a:latin typeface="Times New Roman"/>
                <a:cs typeface="Times New Roman"/>
              </a:rPr>
              <a:t> </a:t>
            </a:r>
            <a:r>
              <a:rPr sz="2400" spc="-45" dirty="0">
                <a:latin typeface="Times New Roman"/>
                <a:cs typeface="Times New Roman"/>
              </a:rPr>
              <a:t>p</a:t>
            </a:r>
            <a:r>
              <a:rPr sz="2400" spc="-50" dirty="0">
                <a:latin typeface="Times New Roman"/>
                <a:cs typeface="Times New Roman"/>
              </a:rPr>
              <a:t>r</a:t>
            </a:r>
            <a:r>
              <a:rPr sz="2400" spc="-114" dirty="0">
                <a:latin typeface="Times New Roman"/>
                <a:cs typeface="Times New Roman"/>
              </a:rPr>
              <a:t>o</a:t>
            </a:r>
            <a:r>
              <a:rPr sz="2400" spc="-145" dirty="0">
                <a:latin typeface="Times New Roman"/>
                <a:cs typeface="Times New Roman"/>
              </a:rPr>
              <a:t>b</a:t>
            </a:r>
            <a:r>
              <a:rPr sz="2400" spc="-85" dirty="0">
                <a:latin typeface="Times New Roman"/>
                <a:cs typeface="Times New Roman"/>
              </a:rPr>
              <a:t>le</a:t>
            </a:r>
            <a:r>
              <a:rPr sz="2400" spc="-170" dirty="0">
                <a:latin typeface="Times New Roman"/>
                <a:cs typeface="Times New Roman"/>
              </a:rPr>
              <a:t>m</a:t>
            </a:r>
            <a:r>
              <a:rPr sz="2400" spc="-90" dirty="0">
                <a:latin typeface="Times New Roman"/>
                <a:cs typeface="Times New Roman"/>
              </a:rPr>
              <a:t> </a:t>
            </a:r>
            <a:r>
              <a:rPr sz="2400" spc="-40" dirty="0">
                <a:latin typeface="Times New Roman"/>
                <a:cs typeface="Times New Roman"/>
              </a:rPr>
              <a:t>or</a:t>
            </a:r>
            <a:r>
              <a:rPr sz="2400" spc="-60" dirty="0">
                <a:latin typeface="Times New Roman"/>
                <a:cs typeface="Times New Roman"/>
              </a:rPr>
              <a:t> </a:t>
            </a:r>
            <a:r>
              <a:rPr sz="2400" spc="-145" dirty="0">
                <a:latin typeface="Times New Roman"/>
                <a:cs typeface="Times New Roman"/>
              </a:rPr>
              <a:t>a</a:t>
            </a:r>
            <a:r>
              <a:rPr sz="2400" spc="-155" dirty="0">
                <a:latin typeface="Times New Roman"/>
                <a:cs typeface="Times New Roman"/>
              </a:rPr>
              <a:t>n</a:t>
            </a:r>
            <a:r>
              <a:rPr sz="2400" spc="-70" dirty="0">
                <a:latin typeface="Times New Roman"/>
                <a:cs typeface="Times New Roman"/>
              </a:rPr>
              <a:t> </a:t>
            </a:r>
            <a:r>
              <a:rPr sz="2400" spc="-135" dirty="0">
                <a:latin typeface="Times New Roman"/>
                <a:cs typeface="Times New Roman"/>
              </a:rPr>
              <a:t>e</a:t>
            </a:r>
            <a:r>
              <a:rPr sz="2400" spc="-254" dirty="0">
                <a:latin typeface="Times New Roman"/>
                <a:cs typeface="Times New Roman"/>
              </a:rPr>
              <a:t>v</a:t>
            </a:r>
            <a:r>
              <a:rPr sz="2400" spc="-55" dirty="0">
                <a:latin typeface="Times New Roman"/>
                <a:cs typeface="Times New Roman"/>
              </a:rPr>
              <a:t>ent</a:t>
            </a:r>
            <a:r>
              <a:rPr sz="2400" spc="-60" dirty="0">
                <a:latin typeface="Times New Roman"/>
                <a:cs typeface="Times New Roman"/>
              </a:rPr>
              <a:t> </a:t>
            </a:r>
            <a:r>
              <a:rPr sz="2400" spc="-95" dirty="0">
                <a:latin typeface="Times New Roman"/>
                <a:cs typeface="Times New Roman"/>
              </a:rPr>
              <a:t>o</a:t>
            </a:r>
            <a:r>
              <a:rPr sz="2400" spc="-100" dirty="0">
                <a:latin typeface="Times New Roman"/>
                <a:cs typeface="Times New Roman"/>
              </a:rPr>
              <a:t>ccu</a:t>
            </a:r>
            <a:r>
              <a:rPr sz="2400" spc="-25" dirty="0">
                <a:latin typeface="Times New Roman"/>
                <a:cs typeface="Times New Roman"/>
              </a:rPr>
              <a:t>r</a:t>
            </a:r>
            <a:r>
              <a:rPr sz="2400" dirty="0">
                <a:latin typeface="Times New Roman"/>
                <a:cs typeface="Times New Roman"/>
              </a:rPr>
              <a:t>r</a:t>
            </a:r>
            <a:r>
              <a:rPr sz="2400" spc="-100" dirty="0">
                <a:latin typeface="Times New Roman"/>
                <a:cs typeface="Times New Roman"/>
              </a:rPr>
              <a:t>ed</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362582"/>
            <a:ext cx="7560945" cy="4544060"/>
          </a:xfrm>
          <a:prstGeom prst="rect">
            <a:avLst/>
          </a:prstGeom>
        </p:spPr>
        <p:txBody>
          <a:bodyPr vert="horz" wrap="square" lIns="0" tIns="88265" rIns="0" bIns="0" rtlCol="0">
            <a:spAutoFit/>
          </a:bodyPr>
          <a:lstStyle/>
          <a:p>
            <a:pPr marL="286385" indent="-274320" algn="just">
              <a:lnSpc>
                <a:spcPct val="100000"/>
              </a:lnSpc>
              <a:spcBef>
                <a:spcPts val="695"/>
              </a:spcBef>
              <a:buClr>
                <a:srgbClr val="D24717"/>
              </a:buClr>
              <a:buSzPct val="85416"/>
              <a:buFont typeface="Segoe UI Symbol"/>
              <a:buChar char="⚫"/>
              <a:tabLst>
                <a:tab pos="287020" algn="l"/>
              </a:tabLst>
            </a:pPr>
            <a:r>
              <a:rPr sz="2400" b="1" spc="-15" dirty="0">
                <a:latin typeface="Times New Roman"/>
                <a:cs typeface="Times New Roman"/>
              </a:rPr>
              <a:t>Predictive:</a:t>
            </a:r>
            <a:endParaRPr sz="2400">
              <a:latin typeface="Times New Roman"/>
              <a:cs typeface="Times New Roman"/>
            </a:endParaRPr>
          </a:p>
          <a:p>
            <a:pPr marL="286385" indent="-274320" algn="just">
              <a:lnSpc>
                <a:spcPct val="100000"/>
              </a:lnSpc>
              <a:spcBef>
                <a:spcPts val="600"/>
              </a:spcBef>
              <a:buClr>
                <a:srgbClr val="D24717"/>
              </a:buClr>
              <a:buSzPct val="85416"/>
              <a:buFont typeface="Segoe UI Symbol"/>
              <a:buChar char="⚫"/>
              <a:tabLst>
                <a:tab pos="287020" algn="l"/>
              </a:tabLst>
            </a:pPr>
            <a:r>
              <a:rPr sz="2400" b="1" dirty="0">
                <a:solidFill>
                  <a:srgbClr val="00AFEF"/>
                </a:solidFill>
                <a:latin typeface="Times New Roman"/>
                <a:cs typeface="Times New Roman"/>
              </a:rPr>
              <a:t>Predictive</a:t>
            </a:r>
            <a:r>
              <a:rPr sz="2400" b="1" spc="-65" dirty="0">
                <a:solidFill>
                  <a:srgbClr val="00AFEF"/>
                </a:solidFill>
                <a:latin typeface="Times New Roman"/>
                <a:cs typeface="Times New Roman"/>
              </a:rPr>
              <a:t> </a:t>
            </a:r>
            <a:r>
              <a:rPr sz="2400" b="1" spc="-30" dirty="0">
                <a:solidFill>
                  <a:srgbClr val="00AFEF"/>
                </a:solidFill>
                <a:latin typeface="Times New Roman"/>
                <a:cs typeface="Times New Roman"/>
              </a:rPr>
              <a:t>analysis</a:t>
            </a:r>
            <a:r>
              <a:rPr sz="2400" b="1" spc="-75" dirty="0">
                <a:solidFill>
                  <a:srgbClr val="00AFEF"/>
                </a:solidFill>
                <a:latin typeface="Times New Roman"/>
                <a:cs typeface="Times New Roman"/>
              </a:rPr>
              <a:t> </a:t>
            </a:r>
            <a:r>
              <a:rPr sz="2400" b="1" spc="-55" dirty="0">
                <a:solidFill>
                  <a:srgbClr val="00AFEF"/>
                </a:solidFill>
                <a:latin typeface="Times New Roman"/>
                <a:cs typeface="Times New Roman"/>
              </a:rPr>
              <a:t>aims</a:t>
            </a:r>
            <a:r>
              <a:rPr sz="2400" b="1" spc="-65" dirty="0">
                <a:solidFill>
                  <a:srgbClr val="00AFEF"/>
                </a:solidFill>
                <a:latin typeface="Times New Roman"/>
                <a:cs typeface="Times New Roman"/>
              </a:rPr>
              <a:t> </a:t>
            </a:r>
            <a:r>
              <a:rPr sz="2400" b="1" spc="60" dirty="0">
                <a:solidFill>
                  <a:srgbClr val="00AFEF"/>
                </a:solidFill>
                <a:latin typeface="Times New Roman"/>
                <a:cs typeface="Times New Roman"/>
              </a:rPr>
              <a:t>to</a:t>
            </a:r>
            <a:r>
              <a:rPr sz="2400" b="1" spc="-60" dirty="0">
                <a:solidFill>
                  <a:srgbClr val="00AFEF"/>
                </a:solidFill>
                <a:latin typeface="Times New Roman"/>
                <a:cs typeface="Times New Roman"/>
              </a:rPr>
              <a:t> </a:t>
            </a:r>
            <a:r>
              <a:rPr sz="2400" b="1" spc="20" dirty="0">
                <a:solidFill>
                  <a:srgbClr val="00AFEF"/>
                </a:solidFill>
                <a:latin typeface="Times New Roman"/>
                <a:cs typeface="Times New Roman"/>
              </a:rPr>
              <a:t>foretell</a:t>
            </a:r>
            <a:r>
              <a:rPr sz="2400" b="1" spc="-70" dirty="0">
                <a:solidFill>
                  <a:srgbClr val="00AFEF"/>
                </a:solidFill>
                <a:latin typeface="Times New Roman"/>
                <a:cs typeface="Times New Roman"/>
              </a:rPr>
              <a:t> </a:t>
            </a:r>
            <a:r>
              <a:rPr sz="2400" b="1" spc="-5" dirty="0">
                <a:solidFill>
                  <a:srgbClr val="00AFEF"/>
                </a:solidFill>
                <a:latin typeface="Times New Roman"/>
                <a:cs typeface="Times New Roman"/>
              </a:rPr>
              <a:t>problems</a:t>
            </a:r>
            <a:r>
              <a:rPr sz="2400" b="1" spc="-60" dirty="0">
                <a:solidFill>
                  <a:srgbClr val="00AFEF"/>
                </a:solidFill>
                <a:latin typeface="Times New Roman"/>
                <a:cs typeface="Times New Roman"/>
              </a:rPr>
              <a:t> </a:t>
            </a:r>
            <a:r>
              <a:rPr sz="2400" b="1" dirty="0">
                <a:solidFill>
                  <a:srgbClr val="00AFEF"/>
                </a:solidFill>
                <a:latin typeface="Times New Roman"/>
                <a:cs typeface="Times New Roman"/>
              </a:rPr>
              <a:t>or</a:t>
            </a:r>
            <a:r>
              <a:rPr sz="2400" b="1" spc="-50" dirty="0">
                <a:solidFill>
                  <a:srgbClr val="00AFEF"/>
                </a:solidFill>
                <a:latin typeface="Times New Roman"/>
                <a:cs typeface="Times New Roman"/>
              </a:rPr>
              <a:t> </a:t>
            </a:r>
            <a:r>
              <a:rPr sz="2400" b="1" spc="-15" dirty="0">
                <a:solidFill>
                  <a:srgbClr val="00AFEF"/>
                </a:solidFill>
                <a:latin typeface="Times New Roman"/>
                <a:cs typeface="Times New Roman"/>
              </a:rPr>
              <a:t>issues</a:t>
            </a:r>
            <a:endParaRPr sz="2400">
              <a:latin typeface="Times New Roman"/>
              <a:cs typeface="Times New Roman"/>
            </a:endParaRPr>
          </a:p>
          <a:p>
            <a:pPr marL="286385" algn="just">
              <a:lnSpc>
                <a:spcPct val="100000"/>
              </a:lnSpc>
              <a:spcBef>
                <a:spcPts val="5"/>
              </a:spcBef>
            </a:pPr>
            <a:r>
              <a:rPr sz="2400" b="1" spc="10" dirty="0">
                <a:solidFill>
                  <a:srgbClr val="00AFEF"/>
                </a:solidFill>
                <a:latin typeface="Times New Roman"/>
                <a:cs typeface="Times New Roman"/>
              </a:rPr>
              <a:t>before</a:t>
            </a:r>
            <a:r>
              <a:rPr sz="2400" b="1" spc="-75" dirty="0">
                <a:solidFill>
                  <a:srgbClr val="00AFEF"/>
                </a:solidFill>
                <a:latin typeface="Times New Roman"/>
                <a:cs typeface="Times New Roman"/>
              </a:rPr>
              <a:t> </a:t>
            </a:r>
            <a:r>
              <a:rPr sz="2400" b="1" spc="20" dirty="0">
                <a:solidFill>
                  <a:srgbClr val="00AFEF"/>
                </a:solidFill>
                <a:latin typeface="Times New Roman"/>
                <a:cs typeface="Times New Roman"/>
              </a:rPr>
              <a:t>they</a:t>
            </a:r>
            <a:r>
              <a:rPr sz="2400" b="1" spc="-90" dirty="0">
                <a:solidFill>
                  <a:srgbClr val="00AFEF"/>
                </a:solidFill>
                <a:latin typeface="Times New Roman"/>
                <a:cs typeface="Times New Roman"/>
              </a:rPr>
              <a:t> </a:t>
            </a:r>
            <a:r>
              <a:rPr sz="2400" b="1" spc="25" dirty="0">
                <a:solidFill>
                  <a:srgbClr val="00AFEF"/>
                </a:solidFill>
                <a:latin typeface="Times New Roman"/>
                <a:cs typeface="Times New Roman"/>
              </a:rPr>
              <a:t>occur.</a:t>
            </a:r>
            <a:endParaRPr sz="2400">
              <a:latin typeface="Times New Roman"/>
              <a:cs typeface="Times New Roman"/>
            </a:endParaRPr>
          </a:p>
          <a:p>
            <a:pPr marL="286385" marR="5080" indent="-274320" algn="just">
              <a:lnSpc>
                <a:spcPct val="100000"/>
              </a:lnSpc>
              <a:spcBef>
                <a:spcPts val="600"/>
              </a:spcBef>
              <a:buClr>
                <a:srgbClr val="D24717"/>
              </a:buClr>
              <a:buSzPct val="85416"/>
              <a:buFont typeface="Segoe UI Symbol"/>
              <a:buChar char="⚫"/>
              <a:tabLst>
                <a:tab pos="287020" algn="l"/>
              </a:tabLst>
            </a:pPr>
            <a:r>
              <a:rPr sz="2400" spc="-105" dirty="0">
                <a:latin typeface="Times New Roman"/>
                <a:cs typeface="Times New Roman"/>
              </a:rPr>
              <a:t>For </a:t>
            </a:r>
            <a:r>
              <a:rPr sz="2400" spc="-90" dirty="0">
                <a:latin typeface="Times New Roman"/>
                <a:cs typeface="Times New Roman"/>
              </a:rPr>
              <a:t>example, </a:t>
            </a:r>
            <a:r>
              <a:rPr sz="2400" spc="-95" dirty="0">
                <a:latin typeface="Times New Roman"/>
                <a:cs typeface="Times New Roman"/>
              </a:rPr>
              <a:t>with </a:t>
            </a:r>
            <a:r>
              <a:rPr sz="2400" spc="-105" dirty="0">
                <a:latin typeface="Times New Roman"/>
                <a:cs typeface="Times New Roman"/>
              </a:rPr>
              <a:t>historical </a:t>
            </a:r>
            <a:r>
              <a:rPr sz="2400" spc="-145" dirty="0">
                <a:latin typeface="Times New Roman"/>
                <a:cs typeface="Times New Roman"/>
              </a:rPr>
              <a:t>values </a:t>
            </a:r>
            <a:r>
              <a:rPr sz="2400" spc="-140" dirty="0">
                <a:latin typeface="Times New Roman"/>
                <a:cs typeface="Times New Roman"/>
              </a:rPr>
              <a:t>of </a:t>
            </a:r>
            <a:r>
              <a:rPr sz="2400" spc="-75" dirty="0">
                <a:latin typeface="Times New Roman"/>
                <a:cs typeface="Times New Roman"/>
              </a:rPr>
              <a:t>temperatures </a:t>
            </a:r>
            <a:r>
              <a:rPr sz="2400" spc="-85" dirty="0">
                <a:latin typeface="Times New Roman"/>
                <a:cs typeface="Times New Roman"/>
              </a:rPr>
              <a:t>for </a:t>
            </a:r>
            <a:r>
              <a:rPr sz="2400" spc="-70" dirty="0">
                <a:latin typeface="Times New Roman"/>
                <a:cs typeface="Times New Roman"/>
              </a:rPr>
              <a:t>the </a:t>
            </a:r>
            <a:r>
              <a:rPr sz="2400" b="1" dirty="0">
                <a:latin typeface="Times New Roman"/>
                <a:cs typeface="Times New Roman"/>
              </a:rPr>
              <a:t>truck </a:t>
            </a:r>
            <a:r>
              <a:rPr sz="2400" b="1" spc="-585" dirty="0">
                <a:latin typeface="Times New Roman"/>
                <a:cs typeface="Times New Roman"/>
              </a:rPr>
              <a:t> </a:t>
            </a:r>
            <a:r>
              <a:rPr sz="2400" b="1" spc="30" dirty="0">
                <a:latin typeface="Times New Roman"/>
                <a:cs typeface="Times New Roman"/>
              </a:rPr>
              <a:t>engine,</a:t>
            </a:r>
            <a:r>
              <a:rPr sz="2400" b="1" spc="-75" dirty="0">
                <a:latin typeface="Times New Roman"/>
                <a:cs typeface="Times New Roman"/>
              </a:rPr>
              <a:t> </a:t>
            </a:r>
            <a:r>
              <a:rPr sz="2400" b="1" spc="25" dirty="0">
                <a:latin typeface="Times New Roman"/>
                <a:cs typeface="Times New Roman"/>
              </a:rPr>
              <a:t>predictive</a:t>
            </a:r>
            <a:r>
              <a:rPr sz="2400" b="1" spc="-75" dirty="0">
                <a:latin typeface="Times New Roman"/>
                <a:cs typeface="Times New Roman"/>
              </a:rPr>
              <a:t> </a:t>
            </a:r>
            <a:r>
              <a:rPr sz="2400" b="1" spc="-30" dirty="0">
                <a:latin typeface="Times New Roman"/>
                <a:cs typeface="Times New Roman"/>
              </a:rPr>
              <a:t>analysis</a:t>
            </a:r>
            <a:r>
              <a:rPr sz="2400" b="1" spc="-80" dirty="0">
                <a:latin typeface="Times New Roman"/>
                <a:cs typeface="Times New Roman"/>
              </a:rPr>
              <a:t> </a:t>
            </a:r>
            <a:r>
              <a:rPr sz="2400" b="1" spc="45" dirty="0">
                <a:latin typeface="Times New Roman"/>
                <a:cs typeface="Times New Roman"/>
              </a:rPr>
              <a:t>could</a:t>
            </a:r>
            <a:r>
              <a:rPr sz="2400" b="1" spc="-70" dirty="0">
                <a:latin typeface="Times New Roman"/>
                <a:cs typeface="Times New Roman"/>
              </a:rPr>
              <a:t> </a:t>
            </a:r>
            <a:r>
              <a:rPr sz="2400" b="1" spc="20" dirty="0">
                <a:latin typeface="Times New Roman"/>
                <a:cs typeface="Times New Roman"/>
              </a:rPr>
              <a:t>provide</a:t>
            </a:r>
            <a:r>
              <a:rPr sz="2400" b="1" spc="-60" dirty="0">
                <a:latin typeface="Times New Roman"/>
                <a:cs typeface="Times New Roman"/>
              </a:rPr>
              <a:t> </a:t>
            </a:r>
            <a:r>
              <a:rPr sz="2400" b="1" spc="-40" dirty="0">
                <a:latin typeface="Times New Roman"/>
                <a:cs typeface="Times New Roman"/>
              </a:rPr>
              <a:t>an</a:t>
            </a:r>
            <a:r>
              <a:rPr sz="2400" b="1" spc="-70" dirty="0">
                <a:latin typeface="Times New Roman"/>
                <a:cs typeface="Times New Roman"/>
              </a:rPr>
              <a:t> </a:t>
            </a:r>
            <a:r>
              <a:rPr sz="2400" b="1" spc="-10" dirty="0">
                <a:latin typeface="Times New Roman"/>
                <a:cs typeface="Times New Roman"/>
              </a:rPr>
              <a:t>estimate</a:t>
            </a:r>
            <a:r>
              <a:rPr sz="2400" b="1" spc="-70" dirty="0">
                <a:latin typeface="Times New Roman"/>
                <a:cs typeface="Times New Roman"/>
              </a:rPr>
              <a:t> </a:t>
            </a:r>
            <a:r>
              <a:rPr sz="2400" b="1" spc="55" dirty="0">
                <a:latin typeface="Times New Roman"/>
                <a:cs typeface="Times New Roman"/>
              </a:rPr>
              <a:t>on </a:t>
            </a:r>
            <a:r>
              <a:rPr sz="2400" b="1" spc="-585" dirty="0">
                <a:latin typeface="Times New Roman"/>
                <a:cs typeface="Times New Roman"/>
              </a:rPr>
              <a:t> </a:t>
            </a:r>
            <a:r>
              <a:rPr sz="2400" b="1" spc="30" dirty="0">
                <a:latin typeface="Times New Roman"/>
                <a:cs typeface="Times New Roman"/>
              </a:rPr>
              <a:t>the</a:t>
            </a:r>
            <a:r>
              <a:rPr sz="2400" b="1" spc="-65" dirty="0">
                <a:latin typeface="Times New Roman"/>
                <a:cs typeface="Times New Roman"/>
              </a:rPr>
              <a:t> </a:t>
            </a:r>
            <a:r>
              <a:rPr sz="2400" b="1" spc="-15" dirty="0">
                <a:latin typeface="Times New Roman"/>
                <a:cs typeface="Times New Roman"/>
              </a:rPr>
              <a:t>remaining</a:t>
            </a:r>
            <a:r>
              <a:rPr sz="2400" b="1" spc="-70" dirty="0">
                <a:latin typeface="Times New Roman"/>
                <a:cs typeface="Times New Roman"/>
              </a:rPr>
              <a:t> </a:t>
            </a:r>
            <a:r>
              <a:rPr sz="2400" b="1" spc="15" dirty="0">
                <a:latin typeface="Times New Roman"/>
                <a:cs typeface="Times New Roman"/>
              </a:rPr>
              <a:t>life</a:t>
            </a:r>
            <a:r>
              <a:rPr sz="2400" b="1" spc="-55" dirty="0">
                <a:latin typeface="Times New Roman"/>
                <a:cs typeface="Times New Roman"/>
              </a:rPr>
              <a:t> </a:t>
            </a:r>
            <a:r>
              <a:rPr sz="2400" b="1" spc="25" dirty="0">
                <a:latin typeface="Times New Roman"/>
                <a:cs typeface="Times New Roman"/>
              </a:rPr>
              <a:t>of</a:t>
            </a:r>
            <a:r>
              <a:rPr sz="2400" b="1" spc="-55" dirty="0">
                <a:latin typeface="Times New Roman"/>
                <a:cs typeface="Times New Roman"/>
              </a:rPr>
              <a:t> </a:t>
            </a:r>
            <a:r>
              <a:rPr sz="2400" b="1" spc="-5" dirty="0">
                <a:latin typeface="Times New Roman"/>
                <a:cs typeface="Times New Roman"/>
              </a:rPr>
              <a:t>certain</a:t>
            </a:r>
            <a:r>
              <a:rPr sz="2400" b="1" spc="-70" dirty="0">
                <a:latin typeface="Times New Roman"/>
                <a:cs typeface="Times New Roman"/>
              </a:rPr>
              <a:t> </a:t>
            </a:r>
            <a:r>
              <a:rPr sz="2400" b="1" spc="25" dirty="0">
                <a:latin typeface="Times New Roman"/>
                <a:cs typeface="Times New Roman"/>
              </a:rPr>
              <a:t>components</a:t>
            </a:r>
            <a:r>
              <a:rPr sz="2400" b="1" spc="-75" dirty="0">
                <a:latin typeface="Times New Roman"/>
                <a:cs typeface="Times New Roman"/>
              </a:rPr>
              <a:t> </a:t>
            </a:r>
            <a:r>
              <a:rPr sz="2400" b="1" spc="25" dirty="0">
                <a:latin typeface="Times New Roman"/>
                <a:cs typeface="Times New Roman"/>
              </a:rPr>
              <a:t>in</a:t>
            </a:r>
            <a:r>
              <a:rPr sz="2400" b="1" spc="-55" dirty="0">
                <a:latin typeface="Times New Roman"/>
                <a:cs typeface="Times New Roman"/>
              </a:rPr>
              <a:t> </a:t>
            </a:r>
            <a:r>
              <a:rPr sz="2400" b="1" spc="30" dirty="0">
                <a:latin typeface="Times New Roman"/>
                <a:cs typeface="Times New Roman"/>
              </a:rPr>
              <a:t>the</a:t>
            </a:r>
            <a:r>
              <a:rPr sz="2400" b="1" spc="-70" dirty="0">
                <a:latin typeface="Times New Roman"/>
                <a:cs typeface="Times New Roman"/>
              </a:rPr>
              <a:t> </a:t>
            </a:r>
            <a:r>
              <a:rPr sz="2400" b="1" spc="25" dirty="0">
                <a:latin typeface="Times New Roman"/>
                <a:cs typeface="Times New Roman"/>
              </a:rPr>
              <a:t>engine.</a:t>
            </a:r>
            <a:endParaRPr sz="2400">
              <a:latin typeface="Times New Roman"/>
              <a:cs typeface="Times New Roman"/>
            </a:endParaRPr>
          </a:p>
          <a:p>
            <a:pPr marL="286385" marR="579755" indent="-274320" algn="just">
              <a:lnSpc>
                <a:spcPct val="100000"/>
              </a:lnSpc>
              <a:spcBef>
                <a:spcPts val="600"/>
              </a:spcBef>
              <a:buClr>
                <a:srgbClr val="D24717"/>
              </a:buClr>
              <a:buSzPct val="85416"/>
              <a:buFont typeface="Segoe UI Symbol"/>
              <a:buChar char="⚫"/>
              <a:tabLst>
                <a:tab pos="287020" algn="l"/>
              </a:tabLst>
            </a:pPr>
            <a:r>
              <a:rPr sz="2400" spc="-125" dirty="0">
                <a:solidFill>
                  <a:srgbClr val="6F2F9F"/>
                </a:solidFill>
                <a:latin typeface="Times New Roman"/>
                <a:cs typeface="Times New Roman"/>
              </a:rPr>
              <a:t>These </a:t>
            </a:r>
            <a:r>
              <a:rPr sz="2400" spc="-105" dirty="0">
                <a:solidFill>
                  <a:srgbClr val="6F2F9F"/>
                </a:solidFill>
                <a:latin typeface="Times New Roman"/>
                <a:cs typeface="Times New Roman"/>
              </a:rPr>
              <a:t>components </a:t>
            </a:r>
            <a:r>
              <a:rPr sz="2400" spc="-110" dirty="0">
                <a:solidFill>
                  <a:srgbClr val="6F2F9F"/>
                </a:solidFill>
                <a:latin typeface="Times New Roman"/>
                <a:cs typeface="Times New Roman"/>
              </a:rPr>
              <a:t>could </a:t>
            </a:r>
            <a:r>
              <a:rPr sz="2400" spc="-80" dirty="0">
                <a:solidFill>
                  <a:srgbClr val="6F2F9F"/>
                </a:solidFill>
                <a:latin typeface="Times New Roman"/>
                <a:cs typeface="Times New Roman"/>
              </a:rPr>
              <a:t>then </a:t>
            </a:r>
            <a:r>
              <a:rPr sz="2400" spc="-110" dirty="0">
                <a:solidFill>
                  <a:srgbClr val="6F2F9F"/>
                </a:solidFill>
                <a:latin typeface="Times New Roman"/>
                <a:cs typeface="Times New Roman"/>
              </a:rPr>
              <a:t>be proactively </a:t>
            </a:r>
            <a:r>
              <a:rPr sz="2400" spc="-105" dirty="0">
                <a:solidFill>
                  <a:srgbClr val="6F2F9F"/>
                </a:solidFill>
                <a:latin typeface="Times New Roman"/>
                <a:cs typeface="Times New Roman"/>
              </a:rPr>
              <a:t>replaced </a:t>
            </a:r>
            <a:r>
              <a:rPr sz="2400" spc="-95" dirty="0">
                <a:solidFill>
                  <a:srgbClr val="6F2F9F"/>
                </a:solidFill>
                <a:latin typeface="Times New Roman"/>
                <a:cs typeface="Times New Roman"/>
              </a:rPr>
              <a:t>before </a:t>
            </a:r>
            <a:r>
              <a:rPr sz="2400" spc="-585" dirty="0">
                <a:solidFill>
                  <a:srgbClr val="6F2F9F"/>
                </a:solidFill>
                <a:latin typeface="Times New Roman"/>
                <a:cs typeface="Times New Roman"/>
              </a:rPr>
              <a:t> </a:t>
            </a:r>
            <a:r>
              <a:rPr sz="2400" spc="-125" dirty="0">
                <a:solidFill>
                  <a:srgbClr val="6F2F9F"/>
                </a:solidFill>
                <a:latin typeface="Times New Roman"/>
                <a:cs typeface="Times New Roman"/>
              </a:rPr>
              <a:t>fail</a:t>
            </a:r>
            <a:r>
              <a:rPr sz="2400" spc="-180" dirty="0">
                <a:solidFill>
                  <a:srgbClr val="6F2F9F"/>
                </a:solidFill>
                <a:latin typeface="Times New Roman"/>
                <a:cs typeface="Times New Roman"/>
              </a:rPr>
              <a:t>u</a:t>
            </a:r>
            <a:r>
              <a:rPr sz="2400" spc="-35" dirty="0">
                <a:solidFill>
                  <a:srgbClr val="6F2F9F"/>
                </a:solidFill>
                <a:latin typeface="Times New Roman"/>
                <a:cs typeface="Times New Roman"/>
              </a:rPr>
              <a:t>r</a:t>
            </a:r>
            <a:r>
              <a:rPr sz="2400" spc="-40" dirty="0">
                <a:solidFill>
                  <a:srgbClr val="6F2F9F"/>
                </a:solidFill>
                <a:latin typeface="Times New Roman"/>
                <a:cs typeface="Times New Roman"/>
              </a:rPr>
              <a:t>e</a:t>
            </a:r>
            <a:r>
              <a:rPr sz="2400" spc="-75" dirty="0">
                <a:solidFill>
                  <a:srgbClr val="6F2F9F"/>
                </a:solidFill>
                <a:latin typeface="Times New Roman"/>
                <a:cs typeface="Times New Roman"/>
              </a:rPr>
              <a:t> </a:t>
            </a:r>
            <a:r>
              <a:rPr sz="2400" spc="-120" dirty="0">
                <a:solidFill>
                  <a:srgbClr val="6F2F9F"/>
                </a:solidFill>
                <a:latin typeface="Times New Roman"/>
                <a:cs typeface="Times New Roman"/>
              </a:rPr>
              <a:t>occ</a:t>
            </a:r>
            <a:r>
              <a:rPr sz="2400" spc="-125" dirty="0">
                <a:solidFill>
                  <a:srgbClr val="6F2F9F"/>
                </a:solidFill>
                <a:latin typeface="Times New Roman"/>
                <a:cs typeface="Times New Roman"/>
              </a:rPr>
              <a:t>u</a:t>
            </a:r>
            <a:r>
              <a:rPr sz="2400" spc="-25" dirty="0">
                <a:solidFill>
                  <a:srgbClr val="6F2F9F"/>
                </a:solidFill>
                <a:latin typeface="Times New Roman"/>
                <a:cs typeface="Times New Roman"/>
              </a:rPr>
              <a:t>rs.</a:t>
            </a:r>
            <a:endParaRPr sz="2400">
              <a:latin typeface="Times New Roman"/>
              <a:cs typeface="Times New Roman"/>
            </a:endParaRPr>
          </a:p>
          <a:p>
            <a:pPr marL="286385" marR="167640" indent="-274320" algn="just">
              <a:lnSpc>
                <a:spcPct val="99100"/>
              </a:lnSpc>
              <a:spcBef>
                <a:spcPts val="625"/>
              </a:spcBef>
              <a:buClr>
                <a:srgbClr val="D24717"/>
              </a:buClr>
              <a:buSzPct val="85416"/>
              <a:buFont typeface="Segoe UI Symbol"/>
              <a:buChar char="⚫"/>
              <a:tabLst>
                <a:tab pos="287020" algn="l"/>
              </a:tabLst>
            </a:pPr>
            <a:r>
              <a:rPr sz="2400" spc="20" dirty="0">
                <a:solidFill>
                  <a:srgbClr val="FF0000"/>
                </a:solidFill>
                <a:latin typeface="Times New Roman"/>
                <a:cs typeface="Times New Roman"/>
              </a:rPr>
              <a:t>Or </a:t>
            </a:r>
            <a:r>
              <a:rPr sz="2400" spc="-114" dirty="0">
                <a:solidFill>
                  <a:srgbClr val="FF0000"/>
                </a:solidFill>
                <a:latin typeface="Times New Roman"/>
                <a:cs typeface="Times New Roman"/>
              </a:rPr>
              <a:t>perhaps </a:t>
            </a:r>
            <a:r>
              <a:rPr sz="2400" spc="-150" dirty="0">
                <a:solidFill>
                  <a:srgbClr val="FF0000"/>
                </a:solidFill>
                <a:latin typeface="Times New Roman"/>
                <a:cs typeface="Times New Roman"/>
              </a:rPr>
              <a:t>if </a:t>
            </a:r>
            <a:r>
              <a:rPr sz="2400" spc="-65" dirty="0">
                <a:solidFill>
                  <a:srgbClr val="FF0000"/>
                </a:solidFill>
                <a:latin typeface="Times New Roman"/>
                <a:cs typeface="Times New Roman"/>
              </a:rPr>
              <a:t>temperature </a:t>
            </a:r>
            <a:r>
              <a:rPr sz="2400" spc="-145" dirty="0">
                <a:solidFill>
                  <a:srgbClr val="FF0000"/>
                </a:solidFill>
                <a:latin typeface="Times New Roman"/>
                <a:cs typeface="Times New Roman"/>
              </a:rPr>
              <a:t>values </a:t>
            </a:r>
            <a:r>
              <a:rPr sz="2400" spc="-140" dirty="0">
                <a:solidFill>
                  <a:srgbClr val="FF0000"/>
                </a:solidFill>
                <a:latin typeface="Times New Roman"/>
                <a:cs typeface="Times New Roman"/>
              </a:rPr>
              <a:t>of </a:t>
            </a:r>
            <a:r>
              <a:rPr sz="2400" spc="-75" dirty="0">
                <a:solidFill>
                  <a:srgbClr val="FF0000"/>
                </a:solidFill>
                <a:latin typeface="Times New Roman"/>
                <a:cs typeface="Times New Roman"/>
              </a:rPr>
              <a:t>the </a:t>
            </a:r>
            <a:r>
              <a:rPr sz="2400" spc="-70" dirty="0">
                <a:solidFill>
                  <a:srgbClr val="FF0000"/>
                </a:solidFill>
                <a:latin typeface="Times New Roman"/>
                <a:cs typeface="Times New Roman"/>
              </a:rPr>
              <a:t>truck </a:t>
            </a:r>
            <a:r>
              <a:rPr sz="2400" spc="-120" dirty="0">
                <a:solidFill>
                  <a:srgbClr val="FF0000"/>
                </a:solidFill>
                <a:latin typeface="Times New Roman"/>
                <a:cs typeface="Times New Roman"/>
              </a:rPr>
              <a:t>engine </a:t>
            </a:r>
            <a:r>
              <a:rPr sz="2400" spc="-60" dirty="0">
                <a:solidFill>
                  <a:srgbClr val="FF0000"/>
                </a:solidFill>
                <a:latin typeface="Times New Roman"/>
                <a:cs typeface="Times New Roman"/>
              </a:rPr>
              <a:t>start </a:t>
            </a:r>
            <a:r>
              <a:rPr sz="2400" spc="-35" dirty="0">
                <a:solidFill>
                  <a:srgbClr val="FF0000"/>
                </a:solidFill>
                <a:latin typeface="Times New Roman"/>
                <a:cs typeface="Times New Roman"/>
              </a:rPr>
              <a:t>to </a:t>
            </a:r>
            <a:r>
              <a:rPr sz="2400" spc="-95" dirty="0">
                <a:solidFill>
                  <a:srgbClr val="FF0000"/>
                </a:solidFill>
                <a:latin typeface="Times New Roman"/>
                <a:cs typeface="Times New Roman"/>
              </a:rPr>
              <a:t>rise </a:t>
            </a:r>
            <a:r>
              <a:rPr sz="2400" spc="-585" dirty="0">
                <a:solidFill>
                  <a:srgbClr val="FF0000"/>
                </a:solidFill>
                <a:latin typeface="Times New Roman"/>
                <a:cs typeface="Times New Roman"/>
              </a:rPr>
              <a:t> </a:t>
            </a:r>
            <a:r>
              <a:rPr sz="2400" spc="-135" dirty="0">
                <a:solidFill>
                  <a:srgbClr val="FF0000"/>
                </a:solidFill>
                <a:latin typeface="Times New Roman"/>
                <a:cs typeface="Times New Roman"/>
              </a:rPr>
              <a:t>slowly </a:t>
            </a:r>
            <a:r>
              <a:rPr sz="2400" spc="-95" dirty="0">
                <a:solidFill>
                  <a:srgbClr val="FF0000"/>
                </a:solidFill>
                <a:latin typeface="Times New Roman"/>
                <a:cs typeface="Times New Roman"/>
              </a:rPr>
              <a:t>over </a:t>
            </a:r>
            <a:r>
              <a:rPr sz="2400" spc="-45" dirty="0">
                <a:solidFill>
                  <a:srgbClr val="FF0000"/>
                </a:solidFill>
                <a:latin typeface="Times New Roman"/>
                <a:cs typeface="Times New Roman"/>
              </a:rPr>
              <a:t>time, </a:t>
            </a:r>
            <a:r>
              <a:rPr sz="2400" spc="-105" dirty="0">
                <a:solidFill>
                  <a:srgbClr val="FF0000"/>
                </a:solidFill>
                <a:latin typeface="Times New Roman"/>
                <a:cs typeface="Times New Roman"/>
              </a:rPr>
              <a:t>this </a:t>
            </a:r>
            <a:r>
              <a:rPr sz="2400" spc="-110" dirty="0">
                <a:solidFill>
                  <a:srgbClr val="FF0000"/>
                </a:solidFill>
                <a:latin typeface="Times New Roman"/>
                <a:cs typeface="Times New Roman"/>
              </a:rPr>
              <a:t>could </a:t>
            </a:r>
            <a:r>
              <a:rPr sz="2400" spc="-105" dirty="0">
                <a:solidFill>
                  <a:srgbClr val="FF0000"/>
                </a:solidFill>
                <a:latin typeface="Times New Roman"/>
                <a:cs typeface="Times New Roman"/>
              </a:rPr>
              <a:t>indicate </a:t>
            </a:r>
            <a:r>
              <a:rPr sz="2400" spc="-70" dirty="0">
                <a:solidFill>
                  <a:srgbClr val="FF0000"/>
                </a:solidFill>
                <a:latin typeface="Times New Roman"/>
                <a:cs typeface="Times New Roman"/>
              </a:rPr>
              <a:t>the </a:t>
            </a:r>
            <a:r>
              <a:rPr sz="2400" spc="-100" dirty="0">
                <a:solidFill>
                  <a:srgbClr val="FF0000"/>
                </a:solidFill>
                <a:latin typeface="Times New Roman"/>
                <a:cs typeface="Times New Roman"/>
              </a:rPr>
              <a:t>need </a:t>
            </a:r>
            <a:r>
              <a:rPr sz="2400" spc="-85" dirty="0">
                <a:solidFill>
                  <a:srgbClr val="FF0000"/>
                </a:solidFill>
                <a:latin typeface="Times New Roman"/>
                <a:cs typeface="Times New Roman"/>
              </a:rPr>
              <a:t>for </a:t>
            </a:r>
            <a:r>
              <a:rPr sz="2400" spc="-150" dirty="0">
                <a:solidFill>
                  <a:srgbClr val="FF0000"/>
                </a:solidFill>
                <a:latin typeface="Times New Roman"/>
                <a:cs typeface="Times New Roman"/>
              </a:rPr>
              <a:t>an </a:t>
            </a:r>
            <a:r>
              <a:rPr sz="2800" spc="-125" dirty="0">
                <a:solidFill>
                  <a:srgbClr val="FF0000"/>
                </a:solidFill>
                <a:latin typeface="Times New Roman"/>
                <a:cs typeface="Times New Roman"/>
              </a:rPr>
              <a:t>oil </a:t>
            </a:r>
            <a:r>
              <a:rPr sz="2800" spc="-170" dirty="0">
                <a:solidFill>
                  <a:srgbClr val="FF0000"/>
                </a:solidFill>
                <a:latin typeface="Times New Roman"/>
                <a:cs typeface="Times New Roman"/>
              </a:rPr>
              <a:t>change </a:t>
            </a:r>
            <a:r>
              <a:rPr sz="2800" spc="-165" dirty="0">
                <a:solidFill>
                  <a:srgbClr val="FF0000"/>
                </a:solidFill>
                <a:latin typeface="Times New Roman"/>
                <a:cs typeface="Times New Roman"/>
              </a:rPr>
              <a:t> </a:t>
            </a:r>
            <a:r>
              <a:rPr sz="2400" spc="-40" dirty="0">
                <a:solidFill>
                  <a:srgbClr val="FF0000"/>
                </a:solidFill>
                <a:latin typeface="Times New Roman"/>
                <a:cs typeface="Times New Roman"/>
              </a:rPr>
              <a:t>or</a:t>
            </a:r>
            <a:r>
              <a:rPr sz="2400" spc="-60" dirty="0">
                <a:solidFill>
                  <a:srgbClr val="FF0000"/>
                </a:solidFill>
                <a:latin typeface="Times New Roman"/>
                <a:cs typeface="Times New Roman"/>
              </a:rPr>
              <a:t> </a:t>
            </a:r>
            <a:r>
              <a:rPr sz="2400" spc="-130" dirty="0">
                <a:solidFill>
                  <a:srgbClr val="FF0000"/>
                </a:solidFill>
                <a:latin typeface="Times New Roman"/>
                <a:cs typeface="Times New Roman"/>
              </a:rPr>
              <a:t>some</a:t>
            </a:r>
            <a:r>
              <a:rPr sz="2400" spc="-70" dirty="0">
                <a:solidFill>
                  <a:srgbClr val="FF0000"/>
                </a:solidFill>
                <a:latin typeface="Times New Roman"/>
                <a:cs typeface="Times New Roman"/>
              </a:rPr>
              <a:t> </a:t>
            </a:r>
            <a:r>
              <a:rPr sz="2400" spc="-60" dirty="0">
                <a:solidFill>
                  <a:srgbClr val="FF0000"/>
                </a:solidFill>
                <a:latin typeface="Times New Roman"/>
                <a:cs typeface="Times New Roman"/>
              </a:rPr>
              <a:t>other</a:t>
            </a:r>
            <a:r>
              <a:rPr sz="2400" spc="-70" dirty="0">
                <a:solidFill>
                  <a:srgbClr val="FF0000"/>
                </a:solidFill>
                <a:latin typeface="Times New Roman"/>
                <a:cs typeface="Times New Roman"/>
              </a:rPr>
              <a:t> </a:t>
            </a:r>
            <a:r>
              <a:rPr sz="2800" spc="-70" dirty="0">
                <a:solidFill>
                  <a:srgbClr val="FF0000"/>
                </a:solidFill>
                <a:latin typeface="Times New Roman"/>
                <a:cs typeface="Times New Roman"/>
              </a:rPr>
              <a:t>sort</a:t>
            </a:r>
            <a:r>
              <a:rPr sz="2800" spc="-65" dirty="0">
                <a:solidFill>
                  <a:srgbClr val="FF0000"/>
                </a:solidFill>
                <a:latin typeface="Times New Roman"/>
                <a:cs typeface="Times New Roman"/>
              </a:rPr>
              <a:t> </a:t>
            </a:r>
            <a:r>
              <a:rPr sz="2800" spc="-165" dirty="0">
                <a:solidFill>
                  <a:srgbClr val="FF0000"/>
                </a:solidFill>
                <a:latin typeface="Times New Roman"/>
                <a:cs typeface="Times New Roman"/>
              </a:rPr>
              <a:t>of</a:t>
            </a:r>
            <a:r>
              <a:rPr sz="2800" spc="-75" dirty="0">
                <a:solidFill>
                  <a:srgbClr val="FF0000"/>
                </a:solidFill>
                <a:latin typeface="Times New Roman"/>
                <a:cs typeface="Times New Roman"/>
              </a:rPr>
              <a:t> </a:t>
            </a:r>
            <a:r>
              <a:rPr sz="2800" spc="-140" dirty="0">
                <a:solidFill>
                  <a:srgbClr val="FF0000"/>
                </a:solidFill>
                <a:latin typeface="Times New Roman"/>
                <a:cs typeface="Times New Roman"/>
              </a:rPr>
              <a:t>engine</a:t>
            </a:r>
            <a:r>
              <a:rPr sz="2800" spc="-60" dirty="0">
                <a:solidFill>
                  <a:srgbClr val="FF0000"/>
                </a:solidFill>
                <a:latin typeface="Times New Roman"/>
                <a:cs typeface="Times New Roman"/>
              </a:rPr>
              <a:t> </a:t>
            </a:r>
            <a:r>
              <a:rPr sz="2800" spc="-145" dirty="0">
                <a:solidFill>
                  <a:srgbClr val="FF0000"/>
                </a:solidFill>
                <a:latin typeface="Times New Roman"/>
                <a:cs typeface="Times New Roman"/>
              </a:rPr>
              <a:t>cooling</a:t>
            </a:r>
            <a:r>
              <a:rPr sz="2800" spc="-60" dirty="0">
                <a:solidFill>
                  <a:srgbClr val="FF0000"/>
                </a:solidFill>
                <a:latin typeface="Times New Roman"/>
                <a:cs typeface="Times New Roman"/>
              </a:rPr>
              <a:t> </a:t>
            </a:r>
            <a:r>
              <a:rPr sz="2800" spc="-110" dirty="0">
                <a:solidFill>
                  <a:srgbClr val="FF0000"/>
                </a:solidFill>
                <a:latin typeface="Times New Roman"/>
                <a:cs typeface="Times New Roman"/>
              </a:rPr>
              <a:t>maintenance.</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04874"/>
            <a:ext cx="7637780" cy="4651375"/>
          </a:xfrm>
          <a:prstGeom prst="rect">
            <a:avLst/>
          </a:prstGeom>
        </p:spPr>
        <p:txBody>
          <a:bodyPr vert="horz" wrap="square" lIns="0" tIns="57785" rIns="0" bIns="0" rtlCol="0">
            <a:spAutoFit/>
          </a:bodyPr>
          <a:lstStyle/>
          <a:p>
            <a:pPr marL="286385" marR="447040" indent="-274320">
              <a:lnSpc>
                <a:spcPts val="2810"/>
              </a:lnSpc>
              <a:spcBef>
                <a:spcPts val="455"/>
              </a:spcBef>
              <a:buClr>
                <a:srgbClr val="D24717"/>
              </a:buClr>
              <a:buSzPct val="84615"/>
              <a:buFont typeface="Segoe UI Symbol"/>
              <a:buChar char="⚫"/>
              <a:tabLst>
                <a:tab pos="287020" algn="l"/>
              </a:tabLst>
            </a:pPr>
            <a:r>
              <a:rPr sz="2600" spc="-350" dirty="0">
                <a:latin typeface="Times New Roman"/>
                <a:cs typeface="Times New Roman"/>
              </a:rPr>
              <a:t>A</a:t>
            </a:r>
            <a:r>
              <a:rPr sz="2600" spc="-185" dirty="0">
                <a:latin typeface="Times New Roman"/>
                <a:cs typeface="Times New Roman"/>
              </a:rPr>
              <a:t>s</a:t>
            </a:r>
            <a:r>
              <a:rPr sz="2600" spc="-70" dirty="0">
                <a:latin typeface="Times New Roman"/>
                <a:cs typeface="Times New Roman"/>
              </a:rPr>
              <a:t> </a:t>
            </a:r>
            <a:r>
              <a:rPr sz="2600" spc="-95" dirty="0">
                <a:latin typeface="Times New Roman"/>
                <a:cs typeface="Times New Roman"/>
              </a:rPr>
              <a:t>mo</a:t>
            </a:r>
            <a:r>
              <a:rPr sz="2600" spc="-75" dirty="0">
                <a:latin typeface="Times New Roman"/>
                <a:cs typeface="Times New Roman"/>
              </a:rPr>
              <a:t>r</a:t>
            </a:r>
            <a:r>
              <a:rPr sz="2600" spc="-100" dirty="0">
                <a:latin typeface="Times New Roman"/>
                <a:cs typeface="Times New Roman"/>
              </a:rPr>
              <a:t>e</a:t>
            </a:r>
            <a:r>
              <a:rPr sz="2600" spc="-7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95" dirty="0">
                <a:latin typeface="Times New Roman"/>
                <a:cs typeface="Times New Roman"/>
              </a:rPr>
              <a:t>mo</a:t>
            </a:r>
            <a:r>
              <a:rPr sz="2600" spc="-75" dirty="0">
                <a:latin typeface="Times New Roman"/>
                <a:cs typeface="Times New Roman"/>
              </a:rPr>
              <a:t>r</a:t>
            </a:r>
            <a:r>
              <a:rPr sz="2600" spc="-100" dirty="0">
                <a:latin typeface="Times New Roman"/>
                <a:cs typeface="Times New Roman"/>
              </a:rPr>
              <a:t>e</a:t>
            </a:r>
            <a:r>
              <a:rPr sz="2600" spc="-65" dirty="0">
                <a:latin typeface="Times New Roman"/>
                <a:cs typeface="Times New Roman"/>
              </a:rPr>
              <a:t> </a:t>
            </a:r>
            <a:r>
              <a:rPr sz="2600" spc="-110" dirty="0">
                <a:latin typeface="Times New Roman"/>
                <a:cs typeface="Times New Roman"/>
              </a:rPr>
              <a:t>d</a:t>
            </a:r>
            <a:r>
              <a:rPr sz="2600" spc="-145" dirty="0">
                <a:latin typeface="Times New Roman"/>
                <a:cs typeface="Times New Roman"/>
              </a:rPr>
              <a:t>e</a:t>
            </a:r>
            <a:r>
              <a:rPr sz="2600" spc="-160" dirty="0">
                <a:latin typeface="Times New Roman"/>
                <a:cs typeface="Times New Roman"/>
              </a:rPr>
              <a:t>vi</a:t>
            </a:r>
            <a:r>
              <a:rPr sz="2600" spc="-190" dirty="0">
                <a:latin typeface="Times New Roman"/>
                <a:cs typeface="Times New Roman"/>
              </a:rPr>
              <a:t>c</a:t>
            </a:r>
            <a:r>
              <a:rPr sz="2600" spc="-150" dirty="0">
                <a:latin typeface="Times New Roman"/>
                <a:cs typeface="Times New Roman"/>
              </a:rPr>
              <a:t>es</a:t>
            </a:r>
            <a:r>
              <a:rPr sz="2600" spc="-75" dirty="0">
                <a:latin typeface="Times New Roman"/>
                <a:cs typeface="Times New Roman"/>
              </a:rPr>
              <a:t> </a:t>
            </a:r>
            <a:r>
              <a:rPr sz="2600" spc="-105" dirty="0">
                <a:latin typeface="Times New Roman"/>
                <a:cs typeface="Times New Roman"/>
              </a:rPr>
              <a:t>a</a:t>
            </a:r>
            <a:r>
              <a:rPr sz="2600" spc="-100" dirty="0">
                <a:latin typeface="Times New Roman"/>
                <a:cs typeface="Times New Roman"/>
              </a:rPr>
              <a:t>re</a:t>
            </a:r>
            <a:r>
              <a:rPr sz="2600" spc="-65" dirty="0">
                <a:latin typeface="Times New Roman"/>
                <a:cs typeface="Times New Roman"/>
              </a:rPr>
              <a:t> </a:t>
            </a:r>
            <a:r>
              <a:rPr sz="2600" spc="-145" dirty="0">
                <a:latin typeface="Times New Roman"/>
                <a:cs typeface="Times New Roman"/>
              </a:rPr>
              <a:t>ad</a:t>
            </a:r>
            <a:r>
              <a:rPr sz="2600" spc="-160" dirty="0">
                <a:latin typeface="Times New Roman"/>
                <a:cs typeface="Times New Roman"/>
              </a:rPr>
              <a:t>d</a:t>
            </a:r>
            <a:r>
              <a:rPr sz="2600" spc="-105" dirty="0">
                <a:latin typeface="Times New Roman"/>
                <a:cs typeface="Times New Roman"/>
              </a:rPr>
              <a:t>ed</a:t>
            </a:r>
            <a:r>
              <a:rPr sz="2600" spc="-80" dirty="0">
                <a:latin typeface="Times New Roman"/>
                <a:cs typeface="Times New Roman"/>
              </a:rPr>
              <a:t> </a:t>
            </a:r>
            <a:r>
              <a:rPr sz="2600" spc="-35" dirty="0">
                <a:latin typeface="Times New Roman"/>
                <a:cs typeface="Times New Roman"/>
              </a:rPr>
              <a:t>to</a:t>
            </a:r>
            <a:r>
              <a:rPr sz="2600" spc="-55" dirty="0">
                <a:latin typeface="Times New Roman"/>
                <a:cs typeface="Times New Roman"/>
              </a:rPr>
              <a:t> </a:t>
            </a:r>
            <a:r>
              <a:rPr sz="2600" spc="-130" dirty="0">
                <a:latin typeface="Times New Roman"/>
                <a:cs typeface="Times New Roman"/>
              </a:rPr>
              <a:t>Io</a:t>
            </a:r>
            <a:r>
              <a:rPr sz="2600" spc="-180" dirty="0">
                <a:latin typeface="Times New Roman"/>
                <a:cs typeface="Times New Roman"/>
              </a:rPr>
              <a:t>T</a:t>
            </a:r>
            <a:r>
              <a:rPr sz="2600" spc="-65" dirty="0">
                <a:latin typeface="Times New Roman"/>
                <a:cs typeface="Times New Roman"/>
              </a:rPr>
              <a:t> ne</a:t>
            </a:r>
            <a:r>
              <a:rPr sz="2600" spc="-55" dirty="0">
                <a:latin typeface="Times New Roman"/>
                <a:cs typeface="Times New Roman"/>
              </a:rPr>
              <a:t>t</a:t>
            </a:r>
            <a:r>
              <a:rPr sz="2600" spc="-240" dirty="0">
                <a:latin typeface="Times New Roman"/>
                <a:cs typeface="Times New Roman"/>
              </a:rPr>
              <a:t>w</a:t>
            </a:r>
            <a:r>
              <a:rPr sz="2600" spc="-65" dirty="0">
                <a:latin typeface="Times New Roman"/>
                <a:cs typeface="Times New Roman"/>
              </a:rPr>
              <a:t>orks,</a:t>
            </a:r>
            <a:r>
              <a:rPr sz="2600" spc="-180" dirty="0">
                <a:latin typeface="Times New Roman"/>
                <a:cs typeface="Times New Roman"/>
              </a:rPr>
              <a:t> </a:t>
            </a:r>
            <a:r>
              <a:rPr sz="2600" spc="-65" dirty="0">
                <a:latin typeface="Times New Roman"/>
                <a:cs typeface="Times New Roman"/>
              </a:rPr>
              <a:t>the  </a:t>
            </a:r>
            <a:r>
              <a:rPr sz="2600" spc="-165" dirty="0">
                <a:latin typeface="Times New Roman"/>
                <a:cs typeface="Times New Roman"/>
              </a:rPr>
              <a:t>d</a:t>
            </a:r>
            <a:r>
              <a:rPr sz="2600" spc="-180"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165" dirty="0">
                <a:latin typeface="Times New Roman"/>
                <a:cs typeface="Times New Roman"/>
              </a:rPr>
              <a:t>g</a:t>
            </a:r>
            <a:r>
              <a:rPr sz="2600" spc="-160" dirty="0">
                <a:latin typeface="Times New Roman"/>
                <a:cs typeface="Times New Roman"/>
              </a:rPr>
              <a:t>e</a:t>
            </a:r>
            <a:r>
              <a:rPr sz="2600" spc="-110" dirty="0">
                <a:latin typeface="Times New Roman"/>
                <a:cs typeface="Times New Roman"/>
              </a:rPr>
              <a:t>ne</a:t>
            </a:r>
            <a:r>
              <a:rPr sz="2600" spc="-80" dirty="0">
                <a:latin typeface="Times New Roman"/>
                <a:cs typeface="Times New Roman"/>
              </a:rPr>
              <a:t>r</a:t>
            </a:r>
            <a:r>
              <a:rPr sz="2600" spc="-125" dirty="0">
                <a:latin typeface="Times New Roman"/>
                <a:cs typeface="Times New Roman"/>
              </a:rPr>
              <a:t>a</a:t>
            </a:r>
            <a:r>
              <a:rPr sz="2600" spc="-55" dirty="0">
                <a:latin typeface="Times New Roman"/>
                <a:cs typeface="Times New Roman"/>
              </a:rPr>
              <a:t>ted</a:t>
            </a:r>
            <a:r>
              <a:rPr sz="2600" spc="-90" dirty="0">
                <a:latin typeface="Times New Roman"/>
                <a:cs typeface="Times New Roman"/>
              </a:rPr>
              <a:t> </a:t>
            </a:r>
            <a:r>
              <a:rPr sz="2600" spc="-190" dirty="0">
                <a:latin typeface="Times New Roman"/>
                <a:cs typeface="Times New Roman"/>
              </a:rPr>
              <a:t>b</a:t>
            </a:r>
            <a:r>
              <a:rPr sz="2600" spc="-215" dirty="0">
                <a:latin typeface="Times New Roman"/>
                <a:cs typeface="Times New Roman"/>
              </a:rPr>
              <a:t>y</a:t>
            </a:r>
            <a:r>
              <a:rPr sz="2600" spc="-65" dirty="0">
                <a:latin typeface="Times New Roman"/>
                <a:cs typeface="Times New Roman"/>
              </a:rPr>
              <a:t> </a:t>
            </a:r>
            <a:r>
              <a:rPr sz="2600" spc="20" dirty="0">
                <a:latin typeface="Times New Roman"/>
                <a:cs typeface="Times New Roman"/>
              </a:rPr>
              <a:t>t</a:t>
            </a:r>
            <a:r>
              <a:rPr sz="2600" spc="-140" dirty="0">
                <a:latin typeface="Times New Roman"/>
                <a:cs typeface="Times New Roman"/>
              </a:rPr>
              <a:t>hese</a:t>
            </a:r>
            <a:r>
              <a:rPr sz="2600" spc="-80" dirty="0">
                <a:latin typeface="Times New Roman"/>
                <a:cs typeface="Times New Roman"/>
              </a:rPr>
              <a:t> </a:t>
            </a:r>
            <a:r>
              <a:rPr sz="2600" spc="-160" dirty="0">
                <a:latin typeface="Times New Roman"/>
                <a:cs typeface="Times New Roman"/>
              </a:rPr>
              <a:t>sys</a:t>
            </a:r>
            <a:r>
              <a:rPr sz="2600" spc="-120" dirty="0">
                <a:latin typeface="Times New Roman"/>
                <a:cs typeface="Times New Roman"/>
              </a:rPr>
              <a:t>t</a:t>
            </a:r>
            <a:r>
              <a:rPr sz="2600" spc="-150" dirty="0">
                <a:latin typeface="Times New Roman"/>
                <a:cs typeface="Times New Roman"/>
              </a:rPr>
              <a:t>ems</a:t>
            </a:r>
            <a:r>
              <a:rPr sz="2600" spc="-65" dirty="0">
                <a:latin typeface="Times New Roman"/>
                <a:cs typeface="Times New Roman"/>
              </a:rPr>
              <a:t> </a:t>
            </a:r>
            <a:r>
              <a:rPr sz="2600" spc="-125" dirty="0">
                <a:latin typeface="Times New Roman"/>
                <a:cs typeface="Times New Roman"/>
              </a:rPr>
              <a:t>b</a:t>
            </a:r>
            <a:r>
              <a:rPr sz="2600" spc="-120" dirty="0">
                <a:latin typeface="Times New Roman"/>
                <a:cs typeface="Times New Roman"/>
              </a:rPr>
              <a:t>e</a:t>
            </a:r>
            <a:r>
              <a:rPr sz="2600" spc="-125" dirty="0">
                <a:latin typeface="Times New Roman"/>
                <a:cs typeface="Times New Roman"/>
              </a:rPr>
              <a:t>c</a:t>
            </a:r>
            <a:r>
              <a:rPr sz="2600" spc="-155" dirty="0">
                <a:latin typeface="Times New Roman"/>
                <a:cs typeface="Times New Roman"/>
              </a:rPr>
              <a:t>o</a:t>
            </a:r>
            <a:r>
              <a:rPr sz="2600" spc="-175" dirty="0">
                <a:latin typeface="Times New Roman"/>
                <a:cs typeface="Times New Roman"/>
              </a:rPr>
              <a:t>me</a:t>
            </a:r>
            <a:r>
              <a:rPr sz="2600" spc="-110" dirty="0">
                <a:latin typeface="Times New Roman"/>
                <a:cs typeface="Times New Roman"/>
              </a:rPr>
              <a:t>s</a:t>
            </a:r>
            <a:r>
              <a:rPr sz="2600" spc="-85" dirty="0">
                <a:latin typeface="Times New Roman"/>
                <a:cs typeface="Times New Roman"/>
              </a:rPr>
              <a:t> </a:t>
            </a:r>
            <a:r>
              <a:rPr sz="2600" spc="-190" dirty="0">
                <a:latin typeface="Times New Roman"/>
                <a:cs typeface="Times New Roman"/>
              </a:rPr>
              <a:t>o</a:t>
            </a:r>
            <a:r>
              <a:rPr sz="2600" spc="-270" dirty="0">
                <a:latin typeface="Times New Roman"/>
                <a:cs typeface="Times New Roman"/>
              </a:rPr>
              <a:t>v</a:t>
            </a:r>
            <a:r>
              <a:rPr sz="2600" spc="-114" dirty="0">
                <a:latin typeface="Times New Roman"/>
                <a:cs typeface="Times New Roman"/>
              </a:rPr>
              <a:t>erwhelming</a:t>
            </a:r>
            <a:endParaRPr sz="2600">
              <a:latin typeface="Times New Roman"/>
              <a:cs typeface="Times New Roman"/>
            </a:endParaRPr>
          </a:p>
          <a:p>
            <a:pPr marL="286385" indent="-274320">
              <a:lnSpc>
                <a:spcPts val="2965"/>
              </a:lnSpc>
              <a:spcBef>
                <a:spcPts val="245"/>
              </a:spcBef>
              <a:buClr>
                <a:srgbClr val="D24717"/>
              </a:buClr>
              <a:buSzPct val="84615"/>
              <a:buFont typeface="Segoe UI Symbol"/>
              <a:buChar char="⚫"/>
              <a:tabLst>
                <a:tab pos="287020" algn="l"/>
              </a:tabLst>
            </a:pPr>
            <a:r>
              <a:rPr sz="2600" spc="-125" dirty="0">
                <a:latin typeface="Times New Roman"/>
                <a:cs typeface="Times New Roman"/>
              </a:rPr>
              <a:t>Traditional</a:t>
            </a:r>
            <a:r>
              <a:rPr sz="2600" spc="-60" dirty="0">
                <a:latin typeface="Times New Roman"/>
                <a:cs typeface="Times New Roman"/>
              </a:rPr>
              <a:t> </a:t>
            </a:r>
            <a:r>
              <a:rPr sz="2600" spc="-130" dirty="0">
                <a:latin typeface="Times New Roman"/>
                <a:cs typeface="Times New Roman"/>
              </a:rPr>
              <a:t>data</a:t>
            </a:r>
            <a:r>
              <a:rPr sz="2600" spc="-60" dirty="0">
                <a:latin typeface="Times New Roman"/>
                <a:cs typeface="Times New Roman"/>
              </a:rPr>
              <a:t> </a:t>
            </a:r>
            <a:r>
              <a:rPr sz="2600" spc="-135" dirty="0">
                <a:latin typeface="Times New Roman"/>
                <a:cs typeface="Times New Roman"/>
              </a:rPr>
              <a:t>management</a:t>
            </a:r>
            <a:r>
              <a:rPr sz="2600" spc="-70" dirty="0">
                <a:latin typeface="Times New Roman"/>
                <a:cs typeface="Times New Roman"/>
              </a:rPr>
              <a:t> </a:t>
            </a:r>
            <a:r>
              <a:rPr sz="2600" spc="-150" dirty="0">
                <a:latin typeface="Times New Roman"/>
                <a:cs typeface="Times New Roman"/>
              </a:rPr>
              <a:t>systems</a:t>
            </a:r>
            <a:r>
              <a:rPr sz="2600" spc="-60" dirty="0">
                <a:latin typeface="Times New Roman"/>
                <a:cs typeface="Times New Roman"/>
              </a:rPr>
              <a:t> </a:t>
            </a:r>
            <a:r>
              <a:rPr sz="2600" spc="-100" dirty="0">
                <a:latin typeface="Times New Roman"/>
                <a:cs typeface="Times New Roman"/>
              </a:rPr>
              <a:t>are</a:t>
            </a:r>
            <a:r>
              <a:rPr sz="2600" spc="-65" dirty="0">
                <a:latin typeface="Times New Roman"/>
                <a:cs typeface="Times New Roman"/>
              </a:rPr>
              <a:t> </a:t>
            </a:r>
            <a:r>
              <a:rPr sz="2600" spc="-160" dirty="0">
                <a:latin typeface="Times New Roman"/>
                <a:cs typeface="Times New Roman"/>
              </a:rPr>
              <a:t>simply</a:t>
            </a:r>
            <a:r>
              <a:rPr sz="2600" spc="-60" dirty="0">
                <a:latin typeface="Times New Roman"/>
                <a:cs typeface="Times New Roman"/>
              </a:rPr>
              <a:t> </a:t>
            </a:r>
            <a:r>
              <a:rPr sz="2600" spc="-100" dirty="0">
                <a:latin typeface="Times New Roman"/>
                <a:cs typeface="Times New Roman"/>
              </a:rPr>
              <a:t>unprepared</a:t>
            </a:r>
            <a:endParaRPr sz="2600">
              <a:latin typeface="Times New Roman"/>
              <a:cs typeface="Times New Roman"/>
            </a:endParaRPr>
          </a:p>
          <a:p>
            <a:pPr marL="286385">
              <a:lnSpc>
                <a:spcPts val="2965"/>
              </a:lnSpc>
            </a:pPr>
            <a:r>
              <a:rPr sz="2600" spc="-95" dirty="0">
                <a:latin typeface="Times New Roman"/>
                <a:cs typeface="Times New Roman"/>
              </a:rPr>
              <a:t>for</a:t>
            </a:r>
            <a:r>
              <a:rPr sz="2600" spc="-7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45" dirty="0">
                <a:latin typeface="Times New Roman"/>
                <a:cs typeface="Times New Roman"/>
              </a:rPr>
              <a:t>demands</a:t>
            </a:r>
            <a:r>
              <a:rPr sz="2600" spc="-75"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125" dirty="0">
                <a:latin typeface="Times New Roman"/>
                <a:cs typeface="Times New Roman"/>
              </a:rPr>
              <a:t>what</a:t>
            </a:r>
            <a:r>
              <a:rPr sz="2600" spc="-60" dirty="0">
                <a:latin typeface="Times New Roman"/>
                <a:cs typeface="Times New Roman"/>
              </a:rPr>
              <a:t> </a:t>
            </a:r>
            <a:r>
              <a:rPr sz="2600" spc="-190" dirty="0">
                <a:latin typeface="Times New Roman"/>
                <a:cs typeface="Times New Roman"/>
              </a:rPr>
              <a:t>has</a:t>
            </a:r>
            <a:r>
              <a:rPr sz="2600" spc="-80" dirty="0">
                <a:latin typeface="Times New Roman"/>
                <a:cs typeface="Times New Roman"/>
              </a:rPr>
              <a:t> </a:t>
            </a:r>
            <a:r>
              <a:rPr sz="2600" spc="-135" dirty="0">
                <a:latin typeface="Times New Roman"/>
                <a:cs typeface="Times New Roman"/>
              </a:rPr>
              <a:t>come</a:t>
            </a:r>
            <a:r>
              <a:rPr sz="2600" spc="-65"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120" dirty="0">
                <a:latin typeface="Times New Roman"/>
                <a:cs typeface="Times New Roman"/>
              </a:rPr>
              <a:t>be</a:t>
            </a:r>
            <a:r>
              <a:rPr sz="2600" spc="-80" dirty="0">
                <a:latin typeface="Times New Roman"/>
                <a:cs typeface="Times New Roman"/>
              </a:rPr>
              <a:t> </a:t>
            </a:r>
            <a:r>
              <a:rPr sz="2600" spc="-145" dirty="0">
                <a:latin typeface="Times New Roman"/>
                <a:cs typeface="Times New Roman"/>
              </a:rPr>
              <a:t>known</a:t>
            </a:r>
            <a:r>
              <a:rPr sz="2600" spc="-70" dirty="0">
                <a:latin typeface="Times New Roman"/>
                <a:cs typeface="Times New Roman"/>
              </a:rPr>
              <a:t> </a:t>
            </a:r>
            <a:r>
              <a:rPr sz="2600" spc="-204" dirty="0">
                <a:latin typeface="Times New Roman"/>
                <a:cs typeface="Times New Roman"/>
              </a:rPr>
              <a:t>as</a:t>
            </a:r>
            <a:r>
              <a:rPr sz="2600" spc="-175" dirty="0">
                <a:latin typeface="Times New Roman"/>
                <a:cs typeface="Times New Roman"/>
              </a:rPr>
              <a:t> </a:t>
            </a:r>
            <a:r>
              <a:rPr sz="2600" spc="-204" dirty="0">
                <a:latin typeface="Times New Roman"/>
                <a:cs typeface="Times New Roman"/>
              </a:rPr>
              <a:t>“big</a:t>
            </a:r>
            <a:r>
              <a:rPr sz="2600" spc="-60" dirty="0">
                <a:latin typeface="Times New Roman"/>
                <a:cs typeface="Times New Roman"/>
              </a:rPr>
              <a:t> </a:t>
            </a:r>
            <a:r>
              <a:rPr sz="2600" spc="-160" dirty="0">
                <a:latin typeface="Times New Roman"/>
                <a:cs typeface="Times New Roman"/>
              </a:rPr>
              <a:t>data.”</a:t>
            </a:r>
            <a:endParaRPr sz="2600">
              <a:latin typeface="Times New Roman"/>
              <a:cs typeface="Times New Roman"/>
            </a:endParaRPr>
          </a:p>
          <a:p>
            <a:pPr marL="286385" marR="5080" indent="-274320">
              <a:lnSpc>
                <a:spcPct val="90000"/>
              </a:lnSpc>
              <a:spcBef>
                <a:spcPts val="600"/>
              </a:spcBef>
              <a:buClr>
                <a:srgbClr val="D24717"/>
              </a:buClr>
              <a:buSzPct val="84615"/>
              <a:buFont typeface="Segoe UI Symbol"/>
              <a:buChar char="⚫"/>
              <a:tabLst>
                <a:tab pos="287020" algn="l"/>
              </a:tabLst>
            </a:pPr>
            <a:r>
              <a:rPr sz="2600" spc="-130" dirty="0">
                <a:latin typeface="Times New Roman"/>
                <a:cs typeface="Times New Roman"/>
              </a:rPr>
              <a:t>The</a:t>
            </a:r>
            <a:r>
              <a:rPr sz="2600" spc="-80" dirty="0">
                <a:latin typeface="Times New Roman"/>
                <a:cs typeface="Times New Roman"/>
              </a:rPr>
              <a:t> </a:t>
            </a:r>
            <a:r>
              <a:rPr sz="2600" b="1" i="1" spc="-40" dirty="0">
                <a:latin typeface="Times New Roman"/>
                <a:cs typeface="Times New Roman"/>
              </a:rPr>
              <a:t>real</a:t>
            </a:r>
            <a:r>
              <a:rPr sz="2600" b="1" i="1" spc="-80" dirty="0">
                <a:latin typeface="Times New Roman"/>
                <a:cs typeface="Times New Roman"/>
              </a:rPr>
              <a:t> </a:t>
            </a:r>
            <a:r>
              <a:rPr sz="2600" b="1" i="1" spc="-70" dirty="0">
                <a:latin typeface="Times New Roman"/>
                <a:cs typeface="Times New Roman"/>
              </a:rPr>
              <a:t>value</a:t>
            </a:r>
            <a:r>
              <a:rPr sz="2600" b="1" i="1" spc="-90" dirty="0">
                <a:latin typeface="Times New Roman"/>
                <a:cs typeface="Times New Roman"/>
              </a:rPr>
              <a:t> </a:t>
            </a:r>
            <a:r>
              <a:rPr sz="2600" b="1" i="1" spc="-120" dirty="0">
                <a:latin typeface="Times New Roman"/>
                <a:cs typeface="Times New Roman"/>
              </a:rPr>
              <a:t>of</a:t>
            </a:r>
            <a:r>
              <a:rPr sz="2600" b="1" i="1" spc="-65" dirty="0">
                <a:latin typeface="Times New Roman"/>
                <a:cs typeface="Times New Roman"/>
              </a:rPr>
              <a:t> </a:t>
            </a:r>
            <a:r>
              <a:rPr sz="2600" b="1" i="1" spc="-120" dirty="0">
                <a:latin typeface="Times New Roman"/>
                <a:cs typeface="Times New Roman"/>
              </a:rPr>
              <a:t>IoT</a:t>
            </a:r>
            <a:r>
              <a:rPr sz="2600" b="1" i="1" spc="-6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60" dirty="0">
                <a:latin typeface="Times New Roman"/>
                <a:cs typeface="Times New Roman"/>
              </a:rPr>
              <a:t>not </a:t>
            </a:r>
            <a:r>
              <a:rPr sz="2600" spc="-100" dirty="0">
                <a:latin typeface="Times New Roman"/>
                <a:cs typeface="Times New Roman"/>
              </a:rPr>
              <a:t>just</a:t>
            </a:r>
            <a:r>
              <a:rPr sz="2600" spc="-75"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120" dirty="0">
                <a:latin typeface="Times New Roman"/>
                <a:cs typeface="Times New Roman"/>
              </a:rPr>
              <a:t>connecting</a:t>
            </a:r>
            <a:r>
              <a:rPr sz="2600" spc="-45" dirty="0">
                <a:latin typeface="Times New Roman"/>
                <a:cs typeface="Times New Roman"/>
              </a:rPr>
              <a:t> </a:t>
            </a:r>
            <a:r>
              <a:rPr sz="2600" spc="-135" dirty="0">
                <a:latin typeface="Times New Roman"/>
                <a:cs typeface="Times New Roman"/>
              </a:rPr>
              <a:t>things</a:t>
            </a:r>
            <a:r>
              <a:rPr sz="2600" spc="-65" dirty="0">
                <a:latin typeface="Times New Roman"/>
                <a:cs typeface="Times New Roman"/>
              </a:rPr>
              <a:t> </a:t>
            </a:r>
            <a:r>
              <a:rPr sz="2600" spc="-80" dirty="0">
                <a:latin typeface="Times New Roman"/>
                <a:cs typeface="Times New Roman"/>
              </a:rPr>
              <a:t>but </a:t>
            </a:r>
            <a:r>
              <a:rPr sz="2600" spc="-75" dirty="0">
                <a:latin typeface="Times New Roman"/>
                <a:cs typeface="Times New Roman"/>
              </a:rPr>
              <a:t> </a:t>
            </a:r>
            <a:r>
              <a:rPr sz="2600" spc="-70" dirty="0">
                <a:latin typeface="Times New Roman"/>
                <a:cs typeface="Times New Roman"/>
              </a:rPr>
              <a:t>rather </a:t>
            </a:r>
            <a:r>
              <a:rPr sz="2600" spc="-114" dirty="0">
                <a:latin typeface="Times New Roman"/>
                <a:cs typeface="Times New Roman"/>
              </a:rPr>
              <a:t>in </a:t>
            </a:r>
            <a:r>
              <a:rPr sz="2600" spc="-80" dirty="0">
                <a:latin typeface="Times New Roman"/>
                <a:cs typeface="Times New Roman"/>
              </a:rPr>
              <a:t>the </a:t>
            </a:r>
            <a:r>
              <a:rPr sz="2600" i="1" spc="-220" dirty="0">
                <a:solidFill>
                  <a:srgbClr val="FF0000"/>
                </a:solidFill>
                <a:latin typeface="Times New Roman"/>
                <a:cs typeface="Times New Roman"/>
              </a:rPr>
              <a:t>data </a:t>
            </a:r>
            <a:r>
              <a:rPr sz="2600" i="1" spc="-300" dirty="0">
                <a:solidFill>
                  <a:srgbClr val="FF0000"/>
                </a:solidFill>
                <a:latin typeface="Times New Roman"/>
                <a:cs typeface="Times New Roman"/>
              </a:rPr>
              <a:t>produced</a:t>
            </a:r>
            <a:r>
              <a:rPr sz="2600" i="1" spc="50" dirty="0">
                <a:solidFill>
                  <a:srgbClr val="FF0000"/>
                </a:solidFill>
                <a:latin typeface="Times New Roman"/>
                <a:cs typeface="Times New Roman"/>
              </a:rPr>
              <a:t> </a:t>
            </a:r>
            <a:r>
              <a:rPr sz="2600" i="1" spc="-310" dirty="0">
                <a:solidFill>
                  <a:srgbClr val="FF0000"/>
                </a:solidFill>
                <a:latin typeface="Times New Roman"/>
                <a:cs typeface="Times New Roman"/>
              </a:rPr>
              <a:t>by</a:t>
            </a:r>
            <a:r>
              <a:rPr sz="2600" i="1" spc="30" dirty="0">
                <a:solidFill>
                  <a:srgbClr val="FF0000"/>
                </a:solidFill>
                <a:latin typeface="Times New Roman"/>
                <a:cs typeface="Times New Roman"/>
              </a:rPr>
              <a:t> </a:t>
            </a:r>
            <a:r>
              <a:rPr sz="2600" i="1" spc="-270" dirty="0">
                <a:solidFill>
                  <a:srgbClr val="FF0000"/>
                </a:solidFill>
                <a:latin typeface="Times New Roman"/>
                <a:cs typeface="Times New Roman"/>
              </a:rPr>
              <a:t>those</a:t>
            </a:r>
            <a:r>
              <a:rPr sz="2600" i="1" spc="110" dirty="0">
                <a:solidFill>
                  <a:srgbClr val="FF0000"/>
                </a:solidFill>
                <a:latin typeface="Times New Roman"/>
                <a:cs typeface="Times New Roman"/>
              </a:rPr>
              <a:t> </a:t>
            </a:r>
            <a:r>
              <a:rPr sz="2600" i="1" spc="-165" dirty="0">
                <a:solidFill>
                  <a:srgbClr val="FF0000"/>
                </a:solidFill>
                <a:latin typeface="Times New Roman"/>
                <a:cs typeface="Times New Roman"/>
              </a:rPr>
              <a:t>things</a:t>
            </a:r>
            <a:r>
              <a:rPr sz="2600" spc="-165" dirty="0">
                <a:solidFill>
                  <a:srgbClr val="FF0000"/>
                </a:solidFill>
                <a:latin typeface="Times New Roman"/>
                <a:cs typeface="Times New Roman"/>
              </a:rPr>
              <a:t>, </a:t>
            </a:r>
            <a:r>
              <a:rPr sz="2600" spc="-75" dirty="0">
                <a:solidFill>
                  <a:srgbClr val="FF0000"/>
                </a:solidFill>
                <a:latin typeface="Times New Roman"/>
                <a:cs typeface="Times New Roman"/>
              </a:rPr>
              <a:t>the </a:t>
            </a:r>
            <a:r>
              <a:rPr sz="2600" i="1" spc="-320" dirty="0">
                <a:solidFill>
                  <a:srgbClr val="FF0000"/>
                </a:solidFill>
                <a:latin typeface="Times New Roman"/>
                <a:cs typeface="Times New Roman"/>
              </a:rPr>
              <a:t>new</a:t>
            </a:r>
            <a:r>
              <a:rPr sz="2600" i="1" spc="10" dirty="0">
                <a:solidFill>
                  <a:srgbClr val="FF0000"/>
                </a:solidFill>
                <a:latin typeface="Times New Roman"/>
                <a:cs typeface="Times New Roman"/>
              </a:rPr>
              <a:t> </a:t>
            </a:r>
            <a:r>
              <a:rPr sz="2600" i="1" spc="-305" dirty="0">
                <a:solidFill>
                  <a:srgbClr val="FF0000"/>
                </a:solidFill>
                <a:latin typeface="Times New Roman"/>
                <a:cs typeface="Times New Roman"/>
              </a:rPr>
              <a:t>services</a:t>
            </a:r>
            <a:r>
              <a:rPr sz="2600" i="1" spc="40" dirty="0">
                <a:solidFill>
                  <a:srgbClr val="FF0000"/>
                </a:solidFill>
                <a:latin typeface="Times New Roman"/>
                <a:cs typeface="Times New Roman"/>
              </a:rPr>
              <a:t> </a:t>
            </a:r>
            <a:r>
              <a:rPr sz="2600" i="1" spc="-275" dirty="0">
                <a:solidFill>
                  <a:srgbClr val="FF0000"/>
                </a:solidFill>
                <a:latin typeface="Times New Roman"/>
                <a:cs typeface="Times New Roman"/>
              </a:rPr>
              <a:t>you </a:t>
            </a:r>
            <a:r>
              <a:rPr sz="2600" i="1" spc="-270" dirty="0">
                <a:solidFill>
                  <a:srgbClr val="FF0000"/>
                </a:solidFill>
                <a:latin typeface="Times New Roman"/>
                <a:cs typeface="Times New Roman"/>
              </a:rPr>
              <a:t> </a:t>
            </a:r>
            <a:r>
              <a:rPr sz="2600" i="1" spc="-285" dirty="0">
                <a:solidFill>
                  <a:srgbClr val="FF0000"/>
                </a:solidFill>
                <a:latin typeface="Times New Roman"/>
                <a:cs typeface="Times New Roman"/>
              </a:rPr>
              <a:t>can</a:t>
            </a:r>
            <a:r>
              <a:rPr sz="2600" i="1" spc="-60" dirty="0">
                <a:solidFill>
                  <a:srgbClr val="FF0000"/>
                </a:solidFill>
                <a:latin typeface="Times New Roman"/>
                <a:cs typeface="Times New Roman"/>
              </a:rPr>
              <a:t> </a:t>
            </a:r>
            <a:r>
              <a:rPr sz="2600" i="1" spc="-280" dirty="0">
                <a:solidFill>
                  <a:srgbClr val="FF0000"/>
                </a:solidFill>
                <a:latin typeface="Times New Roman"/>
                <a:cs typeface="Times New Roman"/>
              </a:rPr>
              <a:t>enable</a:t>
            </a:r>
            <a:r>
              <a:rPr sz="2600" i="1" spc="-70" dirty="0">
                <a:solidFill>
                  <a:srgbClr val="FF0000"/>
                </a:solidFill>
                <a:latin typeface="Times New Roman"/>
                <a:cs typeface="Times New Roman"/>
              </a:rPr>
              <a:t> </a:t>
            </a:r>
            <a:r>
              <a:rPr sz="2600" spc="-185" dirty="0">
                <a:solidFill>
                  <a:srgbClr val="FF0000"/>
                </a:solidFill>
                <a:latin typeface="Times New Roman"/>
                <a:cs typeface="Times New Roman"/>
              </a:rPr>
              <a:t>via</a:t>
            </a:r>
            <a:r>
              <a:rPr sz="2600" spc="-55" dirty="0">
                <a:solidFill>
                  <a:srgbClr val="FF0000"/>
                </a:solidFill>
                <a:latin typeface="Times New Roman"/>
                <a:cs typeface="Times New Roman"/>
              </a:rPr>
              <a:t> </a:t>
            </a:r>
            <a:r>
              <a:rPr sz="2600" spc="-110" dirty="0">
                <a:solidFill>
                  <a:srgbClr val="FF0000"/>
                </a:solidFill>
                <a:latin typeface="Times New Roman"/>
                <a:cs typeface="Times New Roman"/>
              </a:rPr>
              <a:t>those</a:t>
            </a:r>
            <a:r>
              <a:rPr sz="2600" spc="-70" dirty="0">
                <a:solidFill>
                  <a:srgbClr val="FF0000"/>
                </a:solidFill>
                <a:latin typeface="Times New Roman"/>
                <a:cs typeface="Times New Roman"/>
              </a:rPr>
              <a:t> </a:t>
            </a:r>
            <a:r>
              <a:rPr sz="2600" spc="-105" dirty="0">
                <a:solidFill>
                  <a:srgbClr val="FF0000"/>
                </a:solidFill>
                <a:latin typeface="Times New Roman"/>
                <a:cs typeface="Times New Roman"/>
              </a:rPr>
              <a:t>connected</a:t>
            </a:r>
            <a:r>
              <a:rPr sz="2600" spc="-60" dirty="0">
                <a:solidFill>
                  <a:srgbClr val="FF0000"/>
                </a:solidFill>
                <a:latin typeface="Times New Roman"/>
                <a:cs typeface="Times New Roman"/>
              </a:rPr>
              <a:t> </a:t>
            </a:r>
            <a:r>
              <a:rPr sz="2600" spc="-100" dirty="0">
                <a:solidFill>
                  <a:srgbClr val="FF0000"/>
                </a:solidFill>
                <a:latin typeface="Times New Roman"/>
                <a:cs typeface="Times New Roman"/>
              </a:rPr>
              <a:t>things,</a:t>
            </a:r>
            <a:r>
              <a:rPr sz="2600" spc="-160" dirty="0">
                <a:solidFill>
                  <a:srgbClr val="FF0000"/>
                </a:solidFill>
                <a:latin typeface="Times New Roman"/>
                <a:cs typeface="Times New Roman"/>
              </a:rPr>
              <a:t> </a:t>
            </a:r>
            <a:r>
              <a:rPr sz="2600" spc="-145" dirty="0">
                <a:solidFill>
                  <a:srgbClr val="FF0000"/>
                </a:solidFill>
                <a:latin typeface="Times New Roman"/>
                <a:cs typeface="Times New Roman"/>
              </a:rPr>
              <a:t>and</a:t>
            </a:r>
            <a:r>
              <a:rPr sz="2600" spc="-70" dirty="0">
                <a:solidFill>
                  <a:srgbClr val="FF0000"/>
                </a:solidFill>
                <a:latin typeface="Times New Roman"/>
                <a:cs typeface="Times New Roman"/>
              </a:rPr>
              <a:t> </a:t>
            </a:r>
            <a:r>
              <a:rPr sz="2600" spc="-75" dirty="0">
                <a:solidFill>
                  <a:srgbClr val="FF0000"/>
                </a:solidFill>
                <a:latin typeface="Times New Roman"/>
                <a:cs typeface="Times New Roman"/>
              </a:rPr>
              <a:t>the</a:t>
            </a:r>
            <a:r>
              <a:rPr sz="2600" spc="-60" dirty="0">
                <a:solidFill>
                  <a:srgbClr val="FF0000"/>
                </a:solidFill>
                <a:latin typeface="Times New Roman"/>
                <a:cs typeface="Times New Roman"/>
              </a:rPr>
              <a:t> </a:t>
            </a:r>
            <a:r>
              <a:rPr sz="2600" spc="-150" dirty="0">
                <a:solidFill>
                  <a:srgbClr val="FF0000"/>
                </a:solidFill>
                <a:latin typeface="Times New Roman"/>
                <a:cs typeface="Times New Roman"/>
              </a:rPr>
              <a:t>business</a:t>
            </a:r>
            <a:r>
              <a:rPr sz="2600" spc="-90" dirty="0">
                <a:solidFill>
                  <a:srgbClr val="FF0000"/>
                </a:solidFill>
                <a:latin typeface="Times New Roman"/>
                <a:cs typeface="Times New Roman"/>
              </a:rPr>
              <a:t> </a:t>
            </a:r>
            <a:r>
              <a:rPr sz="2600" spc="-140" dirty="0">
                <a:solidFill>
                  <a:srgbClr val="FF0000"/>
                </a:solidFill>
                <a:latin typeface="Times New Roman"/>
                <a:cs typeface="Times New Roman"/>
              </a:rPr>
              <a:t>insights </a:t>
            </a:r>
            <a:r>
              <a:rPr sz="2600" spc="-635" dirty="0">
                <a:solidFill>
                  <a:srgbClr val="FF0000"/>
                </a:solidFill>
                <a:latin typeface="Times New Roman"/>
                <a:cs typeface="Times New Roman"/>
              </a:rPr>
              <a:t> </a:t>
            </a:r>
            <a:r>
              <a:rPr sz="2600" spc="-105" dirty="0">
                <a:solidFill>
                  <a:srgbClr val="FF0000"/>
                </a:solidFill>
                <a:latin typeface="Times New Roman"/>
                <a:cs typeface="Times New Roman"/>
              </a:rPr>
              <a:t>th</a:t>
            </a:r>
            <a:r>
              <a:rPr sz="2600" spc="-155" dirty="0">
                <a:solidFill>
                  <a:srgbClr val="FF0000"/>
                </a:solidFill>
                <a:latin typeface="Times New Roman"/>
                <a:cs typeface="Times New Roman"/>
              </a:rPr>
              <a:t>a</a:t>
            </a:r>
            <a:r>
              <a:rPr sz="2600" spc="35" dirty="0">
                <a:solidFill>
                  <a:srgbClr val="FF0000"/>
                </a:solidFill>
                <a:latin typeface="Times New Roman"/>
                <a:cs typeface="Times New Roman"/>
              </a:rPr>
              <a:t>t</a:t>
            </a:r>
            <a:r>
              <a:rPr sz="2600" spc="-60" dirty="0">
                <a:solidFill>
                  <a:srgbClr val="FF0000"/>
                </a:solidFill>
                <a:latin typeface="Times New Roman"/>
                <a:cs typeface="Times New Roman"/>
              </a:rPr>
              <a:t> </a:t>
            </a:r>
            <a:r>
              <a:rPr sz="2600" spc="-75" dirty="0">
                <a:solidFill>
                  <a:srgbClr val="FF0000"/>
                </a:solidFill>
                <a:latin typeface="Times New Roman"/>
                <a:cs typeface="Times New Roman"/>
              </a:rPr>
              <a:t>the</a:t>
            </a:r>
            <a:r>
              <a:rPr sz="2600" spc="-65" dirty="0">
                <a:solidFill>
                  <a:srgbClr val="FF0000"/>
                </a:solidFill>
                <a:latin typeface="Times New Roman"/>
                <a:cs typeface="Times New Roman"/>
              </a:rPr>
              <a:t> </a:t>
            </a:r>
            <a:r>
              <a:rPr sz="2600" spc="-120" dirty="0">
                <a:solidFill>
                  <a:srgbClr val="FF0000"/>
                </a:solidFill>
                <a:latin typeface="Times New Roman"/>
                <a:cs typeface="Times New Roman"/>
              </a:rPr>
              <a:t>d</a:t>
            </a:r>
            <a:r>
              <a:rPr sz="2600" spc="-235" dirty="0">
                <a:solidFill>
                  <a:srgbClr val="FF0000"/>
                </a:solidFill>
                <a:latin typeface="Times New Roman"/>
                <a:cs typeface="Times New Roman"/>
              </a:rPr>
              <a:t>a</a:t>
            </a:r>
            <a:r>
              <a:rPr sz="2600" spc="-85" dirty="0">
                <a:solidFill>
                  <a:srgbClr val="FF0000"/>
                </a:solidFill>
                <a:latin typeface="Times New Roman"/>
                <a:cs typeface="Times New Roman"/>
              </a:rPr>
              <a:t>ta</a:t>
            </a:r>
            <a:r>
              <a:rPr sz="2600" spc="-65" dirty="0">
                <a:solidFill>
                  <a:srgbClr val="FF0000"/>
                </a:solidFill>
                <a:latin typeface="Times New Roman"/>
                <a:cs typeface="Times New Roman"/>
              </a:rPr>
              <a:t> </a:t>
            </a:r>
            <a:r>
              <a:rPr sz="2600" spc="-165" dirty="0">
                <a:solidFill>
                  <a:srgbClr val="FF0000"/>
                </a:solidFill>
                <a:latin typeface="Times New Roman"/>
                <a:cs typeface="Times New Roman"/>
              </a:rPr>
              <a:t>c</a:t>
            </a:r>
            <a:r>
              <a:rPr sz="2600" spc="-155" dirty="0">
                <a:solidFill>
                  <a:srgbClr val="FF0000"/>
                </a:solidFill>
                <a:latin typeface="Times New Roman"/>
                <a:cs typeface="Times New Roman"/>
              </a:rPr>
              <a:t>a</a:t>
            </a:r>
            <a:r>
              <a:rPr sz="2600" spc="-165" dirty="0">
                <a:solidFill>
                  <a:srgbClr val="FF0000"/>
                </a:solidFill>
                <a:latin typeface="Times New Roman"/>
                <a:cs typeface="Times New Roman"/>
              </a:rPr>
              <a:t>n</a:t>
            </a:r>
            <a:r>
              <a:rPr sz="2600" spc="-70" dirty="0">
                <a:solidFill>
                  <a:srgbClr val="FF0000"/>
                </a:solidFill>
                <a:latin typeface="Times New Roman"/>
                <a:cs typeface="Times New Roman"/>
              </a:rPr>
              <a:t> </a:t>
            </a:r>
            <a:r>
              <a:rPr sz="2600" spc="15" dirty="0">
                <a:solidFill>
                  <a:srgbClr val="FF0000"/>
                </a:solidFill>
                <a:latin typeface="Times New Roman"/>
                <a:cs typeface="Times New Roman"/>
              </a:rPr>
              <a:t>r</a:t>
            </a:r>
            <a:r>
              <a:rPr sz="2600" spc="-140" dirty="0">
                <a:solidFill>
                  <a:srgbClr val="FF0000"/>
                </a:solidFill>
                <a:latin typeface="Times New Roman"/>
                <a:cs typeface="Times New Roman"/>
              </a:rPr>
              <a:t>e</a:t>
            </a:r>
            <a:r>
              <a:rPr sz="2600" spc="-270" dirty="0">
                <a:solidFill>
                  <a:srgbClr val="FF0000"/>
                </a:solidFill>
                <a:latin typeface="Times New Roman"/>
                <a:cs typeface="Times New Roman"/>
              </a:rPr>
              <a:t>v</a:t>
            </a:r>
            <a:r>
              <a:rPr sz="2600" spc="-75" dirty="0">
                <a:solidFill>
                  <a:srgbClr val="FF0000"/>
                </a:solidFill>
                <a:latin typeface="Times New Roman"/>
                <a:cs typeface="Times New Roman"/>
              </a:rPr>
              <a:t>eal.</a:t>
            </a:r>
            <a:endParaRPr sz="2600">
              <a:latin typeface="Times New Roman"/>
              <a:cs typeface="Times New Roman"/>
            </a:endParaRPr>
          </a:p>
          <a:p>
            <a:pPr marL="286385" marR="196850" indent="-274320">
              <a:lnSpc>
                <a:spcPts val="2810"/>
              </a:lnSpc>
              <a:spcBef>
                <a:spcPts val="640"/>
              </a:spcBef>
              <a:buClr>
                <a:srgbClr val="D24717"/>
              </a:buClr>
              <a:buSzPct val="84615"/>
              <a:buFont typeface="Segoe UI Symbol"/>
              <a:buChar char="⚫"/>
              <a:tabLst>
                <a:tab pos="287020" algn="l"/>
              </a:tabLst>
            </a:pPr>
            <a:r>
              <a:rPr sz="2600" spc="-150" dirty="0">
                <a:latin typeface="Times New Roman"/>
                <a:cs typeface="Times New Roman"/>
              </a:rPr>
              <a:t>H</a:t>
            </a:r>
            <a:r>
              <a:rPr sz="2600" spc="-180" dirty="0">
                <a:latin typeface="Times New Roman"/>
                <a:cs typeface="Times New Roman"/>
              </a:rPr>
              <a:t>o</a:t>
            </a:r>
            <a:r>
              <a:rPr sz="2600" spc="-240" dirty="0">
                <a:latin typeface="Times New Roman"/>
                <a:cs typeface="Times New Roman"/>
              </a:rPr>
              <a:t>w</a:t>
            </a:r>
            <a:r>
              <a:rPr sz="2600" spc="-140" dirty="0">
                <a:latin typeface="Times New Roman"/>
                <a:cs typeface="Times New Roman"/>
              </a:rPr>
              <a:t>e</a:t>
            </a:r>
            <a:r>
              <a:rPr sz="2600" spc="-270" dirty="0">
                <a:latin typeface="Times New Roman"/>
                <a:cs typeface="Times New Roman"/>
              </a:rPr>
              <a:t>v</a:t>
            </a:r>
            <a:r>
              <a:rPr sz="2600" spc="-100" dirty="0">
                <a:latin typeface="Times New Roman"/>
                <a:cs typeface="Times New Roman"/>
              </a:rPr>
              <a:t>e</a:t>
            </a:r>
            <a:r>
              <a:rPr sz="2600" spc="-195" dirty="0">
                <a:latin typeface="Times New Roman"/>
                <a:cs typeface="Times New Roman"/>
              </a:rPr>
              <a:t>r</a:t>
            </a:r>
            <a:r>
              <a:rPr sz="2600" spc="110" dirty="0">
                <a:latin typeface="Times New Roman"/>
                <a:cs typeface="Times New Roman"/>
              </a:rPr>
              <a:t>,</a:t>
            </a:r>
            <a:r>
              <a:rPr sz="2600" spc="-190"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20" dirty="0">
                <a:latin typeface="Times New Roman"/>
                <a:cs typeface="Times New Roman"/>
              </a:rPr>
              <a:t>be</a:t>
            </a:r>
            <a:r>
              <a:rPr sz="2600" spc="-65" dirty="0">
                <a:latin typeface="Times New Roman"/>
                <a:cs typeface="Times New Roman"/>
              </a:rPr>
              <a:t> </a:t>
            </a:r>
            <a:r>
              <a:rPr sz="2600" spc="-160" dirty="0">
                <a:latin typeface="Times New Roman"/>
                <a:cs typeface="Times New Roman"/>
              </a:rPr>
              <a:t>use</a:t>
            </a:r>
            <a:r>
              <a:rPr sz="2600" spc="-135" dirty="0">
                <a:latin typeface="Times New Roman"/>
                <a:cs typeface="Times New Roman"/>
              </a:rPr>
              <a:t>f</a:t>
            </a:r>
            <a:r>
              <a:rPr sz="2600" spc="-35" dirty="0">
                <a:latin typeface="Times New Roman"/>
                <a:cs typeface="Times New Roman"/>
              </a:rPr>
              <a:t>ul,</a:t>
            </a:r>
            <a:r>
              <a:rPr sz="2600" spc="-185"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65" dirty="0">
                <a:latin typeface="Times New Roman"/>
                <a:cs typeface="Times New Roman"/>
              </a:rPr>
              <a:t>d</a:t>
            </a:r>
            <a:r>
              <a:rPr sz="2600" spc="-185"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125" dirty="0">
                <a:latin typeface="Times New Roman"/>
                <a:cs typeface="Times New Roman"/>
              </a:rPr>
              <a:t>needs</a:t>
            </a:r>
            <a:r>
              <a:rPr sz="2600" spc="-80"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20" dirty="0">
                <a:latin typeface="Times New Roman"/>
                <a:cs typeface="Times New Roman"/>
              </a:rPr>
              <a:t>be</a:t>
            </a:r>
            <a:r>
              <a:rPr sz="2600" spc="-65" dirty="0">
                <a:latin typeface="Times New Roman"/>
                <a:cs typeface="Times New Roman"/>
              </a:rPr>
              <a:t> </a:t>
            </a:r>
            <a:r>
              <a:rPr sz="2600" spc="-145" dirty="0">
                <a:latin typeface="Times New Roman"/>
                <a:cs typeface="Times New Roman"/>
              </a:rPr>
              <a:t>han</a:t>
            </a:r>
            <a:r>
              <a:rPr sz="2600" spc="-165" dirty="0">
                <a:latin typeface="Times New Roman"/>
                <a:cs typeface="Times New Roman"/>
              </a:rPr>
              <a:t>d</a:t>
            </a:r>
            <a:r>
              <a:rPr sz="2600" spc="-95" dirty="0">
                <a:latin typeface="Times New Roman"/>
                <a:cs typeface="Times New Roman"/>
              </a:rPr>
              <a:t>le</a:t>
            </a:r>
            <a:r>
              <a:rPr sz="2600" spc="-125" dirty="0">
                <a:latin typeface="Times New Roman"/>
                <a:cs typeface="Times New Roman"/>
              </a:rPr>
              <a:t>d</a:t>
            </a:r>
            <a:r>
              <a:rPr sz="2600" spc="-85"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spc="-170" dirty="0">
                <a:latin typeface="Times New Roman"/>
                <a:cs typeface="Times New Roman"/>
              </a:rPr>
              <a:t>w</a:t>
            </a:r>
            <a:r>
              <a:rPr sz="2600" spc="-305" dirty="0">
                <a:latin typeface="Times New Roman"/>
                <a:cs typeface="Times New Roman"/>
              </a:rPr>
              <a:t>a</a:t>
            </a:r>
            <a:r>
              <a:rPr sz="2600" spc="-145" dirty="0">
                <a:latin typeface="Times New Roman"/>
                <a:cs typeface="Times New Roman"/>
              </a:rPr>
              <a:t>y  </a:t>
            </a:r>
            <a:r>
              <a:rPr sz="2600" spc="-105" dirty="0">
                <a:latin typeface="Times New Roman"/>
                <a:cs typeface="Times New Roman"/>
              </a:rPr>
              <a:t>th</a:t>
            </a:r>
            <a:r>
              <a:rPr sz="2600" spc="-155" dirty="0">
                <a:latin typeface="Times New Roman"/>
                <a:cs typeface="Times New Roman"/>
              </a:rPr>
              <a:t>a</a:t>
            </a:r>
            <a:r>
              <a:rPr sz="2600" spc="35" dirty="0">
                <a:latin typeface="Times New Roman"/>
                <a:cs typeface="Times New Roman"/>
              </a:rPr>
              <a:t>t</a:t>
            </a:r>
            <a:r>
              <a:rPr sz="2600" spc="-60"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i="1" spc="-360" dirty="0">
                <a:latin typeface="Times New Roman"/>
                <a:cs typeface="Times New Roman"/>
              </a:rPr>
              <a:t>o</a:t>
            </a:r>
            <a:r>
              <a:rPr sz="2600" i="1" spc="-375" dirty="0">
                <a:latin typeface="Times New Roman"/>
                <a:cs typeface="Times New Roman"/>
              </a:rPr>
              <a:t>r</a:t>
            </a:r>
            <a:r>
              <a:rPr sz="2600" i="1" spc="-355" dirty="0">
                <a:latin typeface="Times New Roman"/>
                <a:cs typeface="Times New Roman"/>
              </a:rPr>
              <a:t>g</a:t>
            </a:r>
            <a:r>
              <a:rPr sz="2600" i="1" spc="-229" dirty="0">
                <a:latin typeface="Times New Roman"/>
                <a:cs typeface="Times New Roman"/>
              </a:rPr>
              <a:t>an</a:t>
            </a:r>
            <a:r>
              <a:rPr sz="2600" i="1" spc="-140" dirty="0">
                <a:latin typeface="Times New Roman"/>
                <a:cs typeface="Times New Roman"/>
              </a:rPr>
              <a:t>i</a:t>
            </a:r>
            <a:r>
              <a:rPr sz="2600" i="1" spc="-100" dirty="0">
                <a:latin typeface="Times New Roman"/>
                <a:cs typeface="Times New Roman"/>
              </a:rPr>
              <a:t>z</a:t>
            </a:r>
            <a:r>
              <a:rPr sz="2600" i="1" spc="-305" dirty="0">
                <a:latin typeface="Times New Roman"/>
                <a:cs typeface="Times New Roman"/>
              </a:rPr>
              <a:t>ed</a:t>
            </a:r>
            <a:r>
              <a:rPr sz="2600" i="1" spc="-75" dirty="0">
                <a:latin typeface="Times New Roman"/>
                <a:cs typeface="Times New Roman"/>
              </a:rPr>
              <a:t> </a:t>
            </a:r>
            <a:r>
              <a:rPr sz="2600" i="1" spc="-250" dirty="0">
                <a:latin typeface="Times New Roman"/>
                <a:cs typeface="Times New Roman"/>
              </a:rPr>
              <a:t>and</a:t>
            </a:r>
            <a:r>
              <a:rPr sz="2600" i="1" spc="-85" dirty="0">
                <a:latin typeface="Times New Roman"/>
                <a:cs typeface="Times New Roman"/>
              </a:rPr>
              <a:t> </a:t>
            </a:r>
            <a:r>
              <a:rPr sz="2600" i="1" spc="-340" dirty="0">
                <a:latin typeface="Times New Roman"/>
                <a:cs typeface="Times New Roman"/>
              </a:rPr>
              <a:t>c</a:t>
            </a:r>
            <a:r>
              <a:rPr sz="2600" i="1" spc="-390" dirty="0">
                <a:latin typeface="Times New Roman"/>
                <a:cs typeface="Times New Roman"/>
              </a:rPr>
              <a:t>o</a:t>
            </a:r>
            <a:r>
              <a:rPr sz="2600" i="1" spc="-170" dirty="0">
                <a:latin typeface="Times New Roman"/>
                <a:cs typeface="Times New Roman"/>
              </a:rPr>
              <a:t>n</a:t>
            </a:r>
            <a:r>
              <a:rPr sz="2600" i="1" spc="-110" dirty="0">
                <a:latin typeface="Times New Roman"/>
                <a:cs typeface="Times New Roman"/>
              </a:rPr>
              <a:t>t</a:t>
            </a:r>
            <a:r>
              <a:rPr sz="2600" i="1" spc="-229" dirty="0">
                <a:latin typeface="Times New Roman"/>
                <a:cs typeface="Times New Roman"/>
              </a:rPr>
              <a:t>rolle</a:t>
            </a:r>
            <a:r>
              <a:rPr sz="2600" i="1" spc="-310" dirty="0">
                <a:latin typeface="Times New Roman"/>
                <a:cs typeface="Times New Roman"/>
              </a:rPr>
              <a:t>d</a:t>
            </a:r>
            <a:r>
              <a:rPr sz="2600" spc="110" dirty="0">
                <a:latin typeface="Times New Roman"/>
                <a:cs typeface="Times New Roman"/>
              </a:rPr>
              <a:t>.</a:t>
            </a:r>
            <a:endParaRPr sz="2600">
              <a:latin typeface="Times New Roman"/>
              <a:cs typeface="Times New Roman"/>
            </a:endParaRPr>
          </a:p>
          <a:p>
            <a:pPr marL="286385" marR="730250" indent="-274320">
              <a:lnSpc>
                <a:spcPts val="2810"/>
              </a:lnSpc>
              <a:spcBef>
                <a:spcPts val="600"/>
              </a:spcBef>
              <a:buClr>
                <a:srgbClr val="D24717"/>
              </a:buClr>
              <a:buSzPct val="84615"/>
              <a:buFont typeface="Segoe UI Symbol"/>
              <a:buChar char="⚫"/>
              <a:tabLst>
                <a:tab pos="287020" algn="l"/>
              </a:tabLst>
            </a:pPr>
            <a:r>
              <a:rPr sz="2600" spc="-100" dirty="0">
                <a:latin typeface="Times New Roman"/>
                <a:cs typeface="Times New Roman"/>
              </a:rPr>
              <a:t>Thus,</a:t>
            </a:r>
            <a:r>
              <a:rPr sz="2600" spc="-185"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spc="-110" dirty="0">
                <a:latin typeface="Times New Roman"/>
                <a:cs typeface="Times New Roman"/>
              </a:rPr>
              <a:t>n</a:t>
            </a:r>
            <a:r>
              <a:rPr sz="2600" spc="-140" dirty="0">
                <a:latin typeface="Times New Roman"/>
                <a:cs typeface="Times New Roman"/>
              </a:rPr>
              <a:t>e</a:t>
            </a:r>
            <a:r>
              <a:rPr sz="2600" spc="-145" dirty="0">
                <a:latin typeface="Times New Roman"/>
                <a:cs typeface="Times New Roman"/>
              </a:rPr>
              <a:t>w</a:t>
            </a:r>
            <a:r>
              <a:rPr sz="2600" spc="-65" dirty="0">
                <a:latin typeface="Times New Roman"/>
                <a:cs typeface="Times New Roman"/>
              </a:rPr>
              <a:t> </a:t>
            </a:r>
            <a:r>
              <a:rPr sz="2600" spc="-220" dirty="0">
                <a:latin typeface="Times New Roman"/>
                <a:cs typeface="Times New Roman"/>
              </a:rPr>
              <a:t>a</a:t>
            </a:r>
            <a:r>
              <a:rPr sz="2600" spc="-110" dirty="0">
                <a:latin typeface="Times New Roman"/>
                <a:cs typeface="Times New Roman"/>
              </a:rPr>
              <a:t>p</a:t>
            </a:r>
            <a:r>
              <a:rPr sz="2600" spc="-125" dirty="0">
                <a:latin typeface="Times New Roman"/>
                <a:cs typeface="Times New Roman"/>
              </a:rPr>
              <a:t>p</a:t>
            </a:r>
            <a:r>
              <a:rPr sz="2600" spc="5" dirty="0">
                <a:latin typeface="Times New Roman"/>
                <a:cs typeface="Times New Roman"/>
              </a:rPr>
              <a:t>r</a:t>
            </a:r>
            <a:r>
              <a:rPr sz="2600" spc="-160" dirty="0">
                <a:latin typeface="Times New Roman"/>
                <a:cs typeface="Times New Roman"/>
              </a:rPr>
              <a:t>oa</a:t>
            </a:r>
            <a:r>
              <a:rPr sz="2600" spc="-120" dirty="0">
                <a:latin typeface="Times New Roman"/>
                <a:cs typeface="Times New Roman"/>
              </a:rPr>
              <a:t>c</a:t>
            </a:r>
            <a:r>
              <a:rPr sz="2600" spc="-160" dirty="0">
                <a:latin typeface="Times New Roman"/>
                <a:cs typeface="Times New Roman"/>
              </a:rPr>
              <a:t>h</a:t>
            </a:r>
            <a:r>
              <a:rPr sz="2600" spc="-55"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65" dirty="0">
                <a:latin typeface="Times New Roman"/>
                <a:cs typeface="Times New Roman"/>
              </a:rPr>
              <a:t>d</a:t>
            </a:r>
            <a:r>
              <a:rPr sz="2600" spc="-180"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175" dirty="0">
                <a:latin typeface="Times New Roman"/>
                <a:cs typeface="Times New Roman"/>
              </a:rPr>
              <a:t>ana</a:t>
            </a:r>
            <a:r>
              <a:rPr sz="2600" spc="-160" dirty="0">
                <a:latin typeface="Times New Roman"/>
                <a:cs typeface="Times New Roman"/>
              </a:rPr>
              <a:t>l</a:t>
            </a:r>
            <a:r>
              <a:rPr sz="2600" spc="-114" dirty="0">
                <a:latin typeface="Times New Roman"/>
                <a:cs typeface="Times New Roman"/>
              </a:rPr>
              <a:t>y</a:t>
            </a:r>
            <a:r>
              <a:rPr sz="2600" spc="-80" dirty="0">
                <a:latin typeface="Times New Roman"/>
                <a:cs typeface="Times New Roman"/>
              </a:rPr>
              <a:t>t</a:t>
            </a:r>
            <a:r>
              <a:rPr sz="2600" spc="-160" dirty="0">
                <a:latin typeface="Times New Roman"/>
                <a:cs typeface="Times New Roman"/>
              </a:rPr>
              <a:t>ics</a:t>
            </a:r>
            <a:r>
              <a:rPr sz="2600" spc="-5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105" dirty="0">
                <a:latin typeface="Times New Roman"/>
                <a:cs typeface="Times New Roman"/>
              </a:rPr>
              <a:t>needed</a:t>
            </a:r>
            <a:r>
              <a:rPr sz="2600" spc="-100" dirty="0">
                <a:latin typeface="Times New Roman"/>
                <a:cs typeface="Times New Roman"/>
              </a:rPr>
              <a:t> </a:t>
            </a:r>
            <a:r>
              <a:rPr sz="2600" spc="-120" dirty="0">
                <a:latin typeface="Times New Roman"/>
                <a:cs typeface="Times New Roman"/>
              </a:rPr>
              <a:t>f</a:t>
            </a:r>
            <a:r>
              <a:rPr sz="2600" spc="-190" dirty="0">
                <a:latin typeface="Times New Roman"/>
                <a:cs typeface="Times New Roman"/>
              </a:rPr>
              <a:t>o</a:t>
            </a:r>
            <a:r>
              <a:rPr sz="2600" spc="30" dirty="0">
                <a:latin typeface="Times New Roman"/>
                <a:cs typeface="Times New Roman"/>
              </a:rPr>
              <a:t>r</a:t>
            </a:r>
            <a:r>
              <a:rPr sz="2600" spc="-70" dirty="0">
                <a:latin typeface="Times New Roman"/>
                <a:cs typeface="Times New Roman"/>
              </a:rPr>
              <a:t> </a:t>
            </a:r>
            <a:r>
              <a:rPr sz="2600" spc="-65" dirty="0">
                <a:latin typeface="Times New Roman"/>
                <a:cs typeface="Times New Roman"/>
              </a:rPr>
              <a:t>the  </a:t>
            </a:r>
            <a:r>
              <a:rPr sz="2600" spc="-55" dirty="0">
                <a:latin typeface="Times New Roman"/>
                <a:cs typeface="Times New Roman"/>
              </a:rPr>
              <a:t>Internet</a:t>
            </a:r>
            <a:r>
              <a:rPr sz="2600" spc="-70" dirty="0">
                <a:latin typeface="Times New Roman"/>
                <a:cs typeface="Times New Roman"/>
              </a:rPr>
              <a:t> </a:t>
            </a:r>
            <a:r>
              <a:rPr sz="2600" spc="-150" dirty="0">
                <a:latin typeface="Times New Roman"/>
                <a:cs typeface="Times New Roman"/>
              </a:rPr>
              <a:t>of</a:t>
            </a:r>
            <a:r>
              <a:rPr sz="2600" spc="-385" dirty="0">
                <a:latin typeface="Times New Roman"/>
                <a:cs typeface="Times New Roman"/>
              </a:rPr>
              <a:t> </a:t>
            </a:r>
            <a:r>
              <a:rPr sz="2600" spc="-160" dirty="0">
                <a:latin typeface="Times New Roman"/>
                <a:cs typeface="Times New Roman"/>
              </a:rPr>
              <a:t>Things</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362582"/>
            <a:ext cx="7804150" cy="4430395"/>
          </a:xfrm>
          <a:prstGeom prst="rect">
            <a:avLst/>
          </a:prstGeom>
        </p:spPr>
        <p:txBody>
          <a:bodyPr vert="horz" wrap="square" lIns="0" tIns="88265" rIns="0" bIns="0" rtlCol="0">
            <a:spAutoFit/>
          </a:bodyPr>
          <a:lstStyle/>
          <a:p>
            <a:pPr marL="286385" indent="-274320">
              <a:lnSpc>
                <a:spcPct val="100000"/>
              </a:lnSpc>
              <a:spcBef>
                <a:spcPts val="695"/>
              </a:spcBef>
              <a:buClr>
                <a:srgbClr val="D24717"/>
              </a:buClr>
              <a:buSzPct val="85416"/>
              <a:buFont typeface="Segoe UI Symbol"/>
              <a:buChar char="⚫"/>
              <a:tabLst>
                <a:tab pos="286385" algn="l"/>
                <a:tab pos="287020" algn="l"/>
              </a:tabLst>
            </a:pPr>
            <a:r>
              <a:rPr sz="2400" b="1" spc="-25" dirty="0">
                <a:latin typeface="Times New Roman"/>
                <a:cs typeface="Times New Roman"/>
              </a:rPr>
              <a:t>Prescriptive:</a:t>
            </a:r>
            <a:endParaRPr sz="2400">
              <a:latin typeface="Times New Roman"/>
              <a:cs typeface="Times New Roman"/>
            </a:endParaRPr>
          </a:p>
          <a:p>
            <a:pPr marL="286385" indent="-274320">
              <a:lnSpc>
                <a:spcPct val="100000"/>
              </a:lnSpc>
              <a:spcBef>
                <a:spcPts val="600"/>
              </a:spcBef>
              <a:buClr>
                <a:srgbClr val="D24717"/>
              </a:buClr>
              <a:buSzPct val="85416"/>
              <a:buFont typeface="Segoe UI Symbol"/>
              <a:buChar char="⚫"/>
              <a:tabLst>
                <a:tab pos="286385" algn="l"/>
                <a:tab pos="287020" algn="l"/>
              </a:tabLst>
            </a:pPr>
            <a:r>
              <a:rPr sz="2400" spc="-95" dirty="0">
                <a:solidFill>
                  <a:srgbClr val="FF0000"/>
                </a:solidFill>
                <a:latin typeface="Times New Roman"/>
                <a:cs typeface="Times New Roman"/>
              </a:rPr>
              <a:t>Prescriptive</a:t>
            </a:r>
            <a:r>
              <a:rPr sz="2400" spc="-80" dirty="0">
                <a:solidFill>
                  <a:srgbClr val="FF0000"/>
                </a:solidFill>
                <a:latin typeface="Times New Roman"/>
                <a:cs typeface="Times New Roman"/>
              </a:rPr>
              <a:t> </a:t>
            </a:r>
            <a:r>
              <a:rPr sz="2400" spc="-160" dirty="0">
                <a:solidFill>
                  <a:srgbClr val="FF0000"/>
                </a:solidFill>
                <a:latin typeface="Times New Roman"/>
                <a:cs typeface="Times New Roman"/>
              </a:rPr>
              <a:t>analysis</a:t>
            </a:r>
            <a:r>
              <a:rPr sz="2400" spc="-60" dirty="0">
                <a:solidFill>
                  <a:srgbClr val="FF0000"/>
                </a:solidFill>
                <a:latin typeface="Times New Roman"/>
                <a:cs typeface="Times New Roman"/>
              </a:rPr>
              <a:t> </a:t>
            </a:r>
            <a:r>
              <a:rPr sz="2400" spc="-150" dirty="0">
                <a:solidFill>
                  <a:srgbClr val="FF0000"/>
                </a:solidFill>
                <a:latin typeface="Times New Roman"/>
                <a:cs typeface="Times New Roman"/>
              </a:rPr>
              <a:t>goes</a:t>
            </a:r>
            <a:r>
              <a:rPr sz="2400" spc="-65" dirty="0">
                <a:solidFill>
                  <a:srgbClr val="FF0000"/>
                </a:solidFill>
                <a:latin typeface="Times New Roman"/>
                <a:cs typeface="Times New Roman"/>
              </a:rPr>
              <a:t> </a:t>
            </a:r>
            <a:r>
              <a:rPr sz="2400" spc="-190" dirty="0">
                <a:solidFill>
                  <a:srgbClr val="FF0000"/>
                </a:solidFill>
                <a:latin typeface="Times New Roman"/>
                <a:cs typeface="Times New Roman"/>
              </a:rPr>
              <a:t>a</a:t>
            </a:r>
            <a:r>
              <a:rPr sz="2400" spc="-60" dirty="0">
                <a:solidFill>
                  <a:srgbClr val="FF0000"/>
                </a:solidFill>
                <a:latin typeface="Times New Roman"/>
                <a:cs typeface="Times New Roman"/>
              </a:rPr>
              <a:t> </a:t>
            </a:r>
            <a:r>
              <a:rPr sz="2400" spc="-85" dirty="0">
                <a:solidFill>
                  <a:srgbClr val="FF0000"/>
                </a:solidFill>
                <a:latin typeface="Times New Roman"/>
                <a:cs typeface="Times New Roman"/>
              </a:rPr>
              <a:t>step</a:t>
            </a:r>
            <a:r>
              <a:rPr sz="2400" spc="-55" dirty="0">
                <a:solidFill>
                  <a:srgbClr val="FF0000"/>
                </a:solidFill>
                <a:latin typeface="Times New Roman"/>
                <a:cs typeface="Times New Roman"/>
              </a:rPr>
              <a:t> </a:t>
            </a:r>
            <a:r>
              <a:rPr sz="2400" spc="-125" dirty="0">
                <a:solidFill>
                  <a:srgbClr val="FF0000"/>
                </a:solidFill>
                <a:latin typeface="Times New Roman"/>
                <a:cs typeface="Times New Roman"/>
              </a:rPr>
              <a:t>beyond</a:t>
            </a:r>
            <a:r>
              <a:rPr sz="2400" spc="-65" dirty="0">
                <a:solidFill>
                  <a:srgbClr val="FF0000"/>
                </a:solidFill>
                <a:latin typeface="Times New Roman"/>
                <a:cs typeface="Times New Roman"/>
              </a:rPr>
              <a:t> </a:t>
            </a:r>
            <a:r>
              <a:rPr sz="2400" spc="-90" dirty="0">
                <a:solidFill>
                  <a:srgbClr val="FF0000"/>
                </a:solidFill>
                <a:latin typeface="Times New Roman"/>
                <a:cs typeface="Times New Roman"/>
              </a:rPr>
              <a:t>predictive</a:t>
            </a:r>
            <a:r>
              <a:rPr sz="2400" spc="-75" dirty="0">
                <a:solidFill>
                  <a:srgbClr val="FF0000"/>
                </a:solidFill>
                <a:latin typeface="Times New Roman"/>
                <a:cs typeface="Times New Roman"/>
              </a:rPr>
              <a:t> </a:t>
            </a:r>
            <a:r>
              <a:rPr sz="2400" spc="-135" dirty="0">
                <a:solidFill>
                  <a:srgbClr val="FF0000"/>
                </a:solidFill>
                <a:latin typeface="Times New Roman"/>
                <a:cs typeface="Times New Roman"/>
              </a:rPr>
              <a:t>and</a:t>
            </a:r>
            <a:r>
              <a:rPr sz="2400" spc="-60" dirty="0">
                <a:solidFill>
                  <a:srgbClr val="FF0000"/>
                </a:solidFill>
                <a:latin typeface="Times New Roman"/>
                <a:cs typeface="Times New Roman"/>
              </a:rPr>
              <a:t> </a:t>
            </a:r>
            <a:r>
              <a:rPr sz="2400" spc="-110" dirty="0">
                <a:solidFill>
                  <a:srgbClr val="FF0000"/>
                </a:solidFill>
                <a:latin typeface="Times New Roman"/>
                <a:cs typeface="Times New Roman"/>
              </a:rPr>
              <a:t>recommends</a:t>
            </a:r>
            <a:endParaRPr sz="2400">
              <a:latin typeface="Times New Roman"/>
              <a:cs typeface="Times New Roman"/>
            </a:endParaRPr>
          </a:p>
          <a:p>
            <a:pPr marL="286385">
              <a:lnSpc>
                <a:spcPct val="100000"/>
              </a:lnSpc>
              <a:spcBef>
                <a:spcPts val="5"/>
              </a:spcBef>
            </a:pPr>
            <a:r>
              <a:rPr sz="2400" spc="-125" dirty="0">
                <a:solidFill>
                  <a:srgbClr val="FF0000"/>
                </a:solidFill>
                <a:latin typeface="Times New Roman"/>
                <a:cs typeface="Times New Roman"/>
              </a:rPr>
              <a:t>s</a:t>
            </a:r>
            <a:r>
              <a:rPr sz="2400" spc="-155" dirty="0">
                <a:solidFill>
                  <a:srgbClr val="FF0000"/>
                </a:solidFill>
                <a:latin typeface="Times New Roman"/>
                <a:cs typeface="Times New Roman"/>
              </a:rPr>
              <a:t>o</a:t>
            </a:r>
            <a:r>
              <a:rPr sz="2400" spc="-75" dirty="0">
                <a:solidFill>
                  <a:srgbClr val="FF0000"/>
                </a:solidFill>
                <a:latin typeface="Times New Roman"/>
                <a:cs typeface="Times New Roman"/>
              </a:rPr>
              <a:t>luti</a:t>
            </a:r>
            <a:r>
              <a:rPr sz="2400" spc="-105" dirty="0">
                <a:solidFill>
                  <a:srgbClr val="FF0000"/>
                </a:solidFill>
                <a:latin typeface="Times New Roman"/>
                <a:cs typeface="Times New Roman"/>
              </a:rPr>
              <a:t>o</a:t>
            </a:r>
            <a:r>
              <a:rPr sz="2400" spc="-145" dirty="0">
                <a:solidFill>
                  <a:srgbClr val="FF0000"/>
                </a:solidFill>
                <a:latin typeface="Times New Roman"/>
                <a:cs typeface="Times New Roman"/>
              </a:rPr>
              <a:t>ns</a:t>
            </a:r>
            <a:r>
              <a:rPr sz="2400" spc="-80" dirty="0">
                <a:solidFill>
                  <a:srgbClr val="FF0000"/>
                </a:solidFill>
                <a:latin typeface="Times New Roman"/>
                <a:cs typeface="Times New Roman"/>
              </a:rPr>
              <a:t> </a:t>
            </a:r>
            <a:r>
              <a:rPr sz="2400" spc="-85" dirty="0">
                <a:solidFill>
                  <a:srgbClr val="FF0000"/>
                </a:solidFill>
                <a:latin typeface="Times New Roman"/>
                <a:cs typeface="Times New Roman"/>
              </a:rPr>
              <a:t>for</a:t>
            </a:r>
            <a:r>
              <a:rPr sz="2400" spc="-70" dirty="0">
                <a:solidFill>
                  <a:srgbClr val="FF0000"/>
                </a:solidFill>
                <a:latin typeface="Times New Roman"/>
                <a:cs typeface="Times New Roman"/>
              </a:rPr>
              <a:t> </a:t>
            </a:r>
            <a:r>
              <a:rPr sz="2400" spc="-105" dirty="0">
                <a:solidFill>
                  <a:srgbClr val="FF0000"/>
                </a:solidFill>
                <a:latin typeface="Times New Roman"/>
                <a:cs typeface="Times New Roman"/>
              </a:rPr>
              <a:t>u</a:t>
            </a:r>
            <a:r>
              <a:rPr sz="2400" spc="-100" dirty="0">
                <a:solidFill>
                  <a:srgbClr val="FF0000"/>
                </a:solidFill>
                <a:latin typeface="Times New Roman"/>
                <a:cs typeface="Times New Roman"/>
              </a:rPr>
              <a:t>p</a:t>
            </a:r>
            <a:r>
              <a:rPr sz="2400" spc="-105" dirty="0">
                <a:solidFill>
                  <a:srgbClr val="FF0000"/>
                </a:solidFill>
                <a:latin typeface="Times New Roman"/>
                <a:cs typeface="Times New Roman"/>
              </a:rPr>
              <a:t>co</a:t>
            </a:r>
            <a:r>
              <a:rPr sz="2400" spc="-170" dirty="0">
                <a:solidFill>
                  <a:srgbClr val="FF0000"/>
                </a:solidFill>
                <a:latin typeface="Times New Roman"/>
                <a:cs typeface="Times New Roman"/>
              </a:rPr>
              <a:t>m</a:t>
            </a:r>
            <a:r>
              <a:rPr sz="2400" spc="-140" dirty="0">
                <a:solidFill>
                  <a:srgbClr val="FF0000"/>
                </a:solidFill>
                <a:latin typeface="Times New Roman"/>
                <a:cs typeface="Times New Roman"/>
              </a:rPr>
              <a:t>ing</a:t>
            </a:r>
            <a:r>
              <a:rPr sz="2400" spc="-85" dirty="0">
                <a:solidFill>
                  <a:srgbClr val="FF0000"/>
                </a:solidFill>
                <a:latin typeface="Times New Roman"/>
                <a:cs typeface="Times New Roman"/>
              </a:rPr>
              <a:t> </a:t>
            </a:r>
            <a:r>
              <a:rPr sz="2400" spc="-55" dirty="0">
                <a:solidFill>
                  <a:srgbClr val="FF0000"/>
                </a:solidFill>
                <a:latin typeface="Times New Roman"/>
                <a:cs typeface="Times New Roman"/>
              </a:rPr>
              <a:t>pr</a:t>
            </a:r>
            <a:r>
              <a:rPr sz="2400" spc="-65" dirty="0">
                <a:solidFill>
                  <a:srgbClr val="FF0000"/>
                </a:solidFill>
                <a:latin typeface="Times New Roman"/>
                <a:cs typeface="Times New Roman"/>
              </a:rPr>
              <a:t>o</a:t>
            </a:r>
            <a:r>
              <a:rPr sz="2400" spc="-135" dirty="0">
                <a:solidFill>
                  <a:srgbClr val="FF0000"/>
                </a:solidFill>
                <a:latin typeface="Times New Roman"/>
                <a:cs typeface="Times New Roman"/>
              </a:rPr>
              <a:t>blem</a:t>
            </a:r>
            <a:r>
              <a:rPr sz="2400" spc="-80" dirty="0">
                <a:solidFill>
                  <a:srgbClr val="FF0000"/>
                </a:solidFill>
                <a:latin typeface="Times New Roman"/>
                <a:cs typeface="Times New Roman"/>
              </a:rPr>
              <a:t>s</a:t>
            </a:r>
            <a:r>
              <a:rPr sz="2400" spc="100" dirty="0">
                <a:latin typeface="Times New Roman"/>
                <a:cs typeface="Times New Roman"/>
              </a:rPr>
              <a:t>.</a:t>
            </a:r>
            <a:endParaRPr sz="2400">
              <a:latin typeface="Times New Roman"/>
              <a:cs typeface="Times New Roman"/>
            </a:endParaRPr>
          </a:p>
          <a:p>
            <a:pPr marL="286385" marR="172720" indent="-274320">
              <a:lnSpc>
                <a:spcPct val="100000"/>
              </a:lnSpc>
              <a:spcBef>
                <a:spcPts val="600"/>
              </a:spcBef>
              <a:buClr>
                <a:srgbClr val="D24717"/>
              </a:buClr>
              <a:buSzPct val="85416"/>
              <a:buFont typeface="Segoe UI Symbol"/>
              <a:buChar char="⚫"/>
              <a:tabLst>
                <a:tab pos="286385" algn="l"/>
                <a:tab pos="287020" algn="l"/>
              </a:tabLst>
            </a:pPr>
            <a:r>
              <a:rPr sz="2400" spc="-310" dirty="0">
                <a:latin typeface="Times New Roman"/>
                <a:cs typeface="Times New Roman"/>
              </a:rPr>
              <a:t>A</a:t>
            </a:r>
            <a:r>
              <a:rPr sz="2400" spc="-65" dirty="0">
                <a:latin typeface="Times New Roman"/>
                <a:cs typeface="Times New Roman"/>
              </a:rPr>
              <a:t> </a:t>
            </a:r>
            <a:r>
              <a:rPr sz="2400" spc="-90" dirty="0">
                <a:latin typeface="Times New Roman"/>
                <a:cs typeface="Times New Roman"/>
              </a:rPr>
              <a:t>prescriptive</a:t>
            </a:r>
            <a:r>
              <a:rPr sz="2400" spc="-75" dirty="0">
                <a:latin typeface="Times New Roman"/>
                <a:cs typeface="Times New Roman"/>
              </a:rPr>
              <a:t> </a:t>
            </a:r>
            <a:r>
              <a:rPr sz="2400" spc="-160" dirty="0">
                <a:latin typeface="Times New Roman"/>
                <a:cs typeface="Times New Roman"/>
              </a:rPr>
              <a:t>analysis</a:t>
            </a:r>
            <a:r>
              <a:rPr sz="2400" spc="-80" dirty="0">
                <a:latin typeface="Times New Roman"/>
                <a:cs typeface="Times New Roman"/>
              </a:rPr>
              <a:t> </a:t>
            </a:r>
            <a:r>
              <a:rPr sz="2400" spc="-140" dirty="0">
                <a:latin typeface="Times New Roman"/>
                <a:cs typeface="Times New Roman"/>
              </a:rPr>
              <a:t>of</a:t>
            </a:r>
            <a:r>
              <a:rPr sz="2400" spc="-60" dirty="0">
                <a:latin typeface="Times New Roman"/>
                <a:cs typeface="Times New Roman"/>
              </a:rPr>
              <a:t> </a:t>
            </a:r>
            <a:r>
              <a:rPr sz="2400" spc="-70" dirty="0">
                <a:latin typeface="Times New Roman"/>
                <a:cs typeface="Times New Roman"/>
              </a:rPr>
              <a:t>the</a:t>
            </a:r>
            <a:r>
              <a:rPr sz="2400" spc="-65" dirty="0">
                <a:latin typeface="Times New Roman"/>
                <a:cs typeface="Times New Roman"/>
              </a:rPr>
              <a:t> temperature</a:t>
            </a:r>
            <a:r>
              <a:rPr sz="2400" spc="-60" dirty="0">
                <a:latin typeface="Times New Roman"/>
                <a:cs typeface="Times New Roman"/>
              </a:rPr>
              <a:t> </a:t>
            </a:r>
            <a:r>
              <a:rPr sz="2400" spc="-114" dirty="0">
                <a:latin typeface="Times New Roman"/>
                <a:cs typeface="Times New Roman"/>
              </a:rPr>
              <a:t>data</a:t>
            </a:r>
            <a:r>
              <a:rPr sz="2400" spc="-60" dirty="0">
                <a:latin typeface="Times New Roman"/>
                <a:cs typeface="Times New Roman"/>
              </a:rPr>
              <a:t> </a:t>
            </a:r>
            <a:r>
              <a:rPr sz="2400" spc="-100" dirty="0">
                <a:latin typeface="Times New Roman"/>
                <a:cs typeface="Times New Roman"/>
              </a:rPr>
              <a:t>from</a:t>
            </a:r>
            <a:r>
              <a:rPr sz="2400" spc="-65" dirty="0">
                <a:latin typeface="Times New Roman"/>
                <a:cs typeface="Times New Roman"/>
              </a:rPr>
              <a:t> </a:t>
            </a:r>
            <a:r>
              <a:rPr sz="2400" spc="-190" dirty="0">
                <a:latin typeface="Times New Roman"/>
                <a:cs typeface="Times New Roman"/>
              </a:rPr>
              <a:t>a</a:t>
            </a:r>
            <a:r>
              <a:rPr sz="2400" spc="-70" dirty="0">
                <a:latin typeface="Times New Roman"/>
                <a:cs typeface="Times New Roman"/>
              </a:rPr>
              <a:t> truck</a:t>
            </a:r>
            <a:r>
              <a:rPr sz="2400" spc="-60" dirty="0">
                <a:latin typeface="Times New Roman"/>
                <a:cs typeface="Times New Roman"/>
              </a:rPr>
              <a:t> </a:t>
            </a:r>
            <a:r>
              <a:rPr sz="2400" spc="-120" dirty="0">
                <a:latin typeface="Times New Roman"/>
                <a:cs typeface="Times New Roman"/>
              </a:rPr>
              <a:t>engine </a:t>
            </a:r>
            <a:r>
              <a:rPr sz="2400" spc="-585" dirty="0">
                <a:latin typeface="Times New Roman"/>
                <a:cs typeface="Times New Roman"/>
              </a:rPr>
              <a:t> </a:t>
            </a:r>
            <a:r>
              <a:rPr sz="2400" spc="-120" dirty="0">
                <a:latin typeface="Times New Roman"/>
                <a:cs typeface="Times New Roman"/>
              </a:rPr>
              <a:t>might</a:t>
            </a:r>
            <a:r>
              <a:rPr sz="2400" spc="-65" dirty="0">
                <a:latin typeface="Times New Roman"/>
                <a:cs typeface="Times New Roman"/>
              </a:rPr>
              <a:t> </a:t>
            </a:r>
            <a:r>
              <a:rPr sz="2400" spc="-114" dirty="0">
                <a:latin typeface="Times New Roman"/>
                <a:cs typeface="Times New Roman"/>
              </a:rPr>
              <a:t>calculate</a:t>
            </a:r>
            <a:r>
              <a:rPr sz="2400" spc="-80" dirty="0">
                <a:latin typeface="Times New Roman"/>
                <a:cs typeface="Times New Roman"/>
              </a:rPr>
              <a:t> </a:t>
            </a:r>
            <a:r>
              <a:rPr sz="2400" b="1" spc="-15" dirty="0">
                <a:latin typeface="Times New Roman"/>
                <a:cs typeface="Times New Roman"/>
              </a:rPr>
              <a:t>various</a:t>
            </a:r>
            <a:r>
              <a:rPr sz="2400" b="1" spc="-50" dirty="0">
                <a:latin typeface="Times New Roman"/>
                <a:cs typeface="Times New Roman"/>
              </a:rPr>
              <a:t> </a:t>
            </a:r>
            <a:r>
              <a:rPr sz="2400" b="1" spc="-10" dirty="0">
                <a:latin typeface="Times New Roman"/>
                <a:cs typeface="Times New Roman"/>
              </a:rPr>
              <a:t>alternatives</a:t>
            </a:r>
            <a:r>
              <a:rPr sz="2400" b="1" spc="-65" dirty="0">
                <a:latin typeface="Times New Roman"/>
                <a:cs typeface="Times New Roman"/>
              </a:rPr>
              <a:t> </a:t>
            </a:r>
            <a:r>
              <a:rPr sz="2400" b="1" spc="60" dirty="0">
                <a:latin typeface="Times New Roman"/>
                <a:cs typeface="Times New Roman"/>
              </a:rPr>
              <a:t>to</a:t>
            </a:r>
            <a:r>
              <a:rPr sz="2400" b="1" spc="-65" dirty="0">
                <a:latin typeface="Times New Roman"/>
                <a:cs typeface="Times New Roman"/>
              </a:rPr>
              <a:t> </a:t>
            </a:r>
            <a:r>
              <a:rPr sz="2400" b="1" spc="20" dirty="0">
                <a:latin typeface="Times New Roman"/>
                <a:cs typeface="Times New Roman"/>
              </a:rPr>
              <a:t>cost-effectively</a:t>
            </a:r>
            <a:endParaRPr sz="2400">
              <a:latin typeface="Times New Roman"/>
              <a:cs typeface="Times New Roman"/>
            </a:endParaRPr>
          </a:p>
          <a:p>
            <a:pPr marL="286385">
              <a:lnSpc>
                <a:spcPct val="100000"/>
              </a:lnSpc>
            </a:pPr>
            <a:r>
              <a:rPr sz="2400" b="1" spc="-20" dirty="0">
                <a:latin typeface="Times New Roman"/>
                <a:cs typeface="Times New Roman"/>
              </a:rPr>
              <a:t>maintain</a:t>
            </a:r>
            <a:r>
              <a:rPr sz="2400" b="1" spc="-90" dirty="0">
                <a:latin typeface="Times New Roman"/>
                <a:cs typeface="Times New Roman"/>
              </a:rPr>
              <a:t> </a:t>
            </a:r>
            <a:r>
              <a:rPr sz="2400" b="1" spc="5" dirty="0">
                <a:latin typeface="Times New Roman"/>
                <a:cs typeface="Times New Roman"/>
              </a:rPr>
              <a:t>our</a:t>
            </a:r>
            <a:r>
              <a:rPr sz="2400" b="1" spc="-75" dirty="0">
                <a:latin typeface="Times New Roman"/>
                <a:cs typeface="Times New Roman"/>
              </a:rPr>
              <a:t> </a:t>
            </a:r>
            <a:r>
              <a:rPr sz="2400" b="1" dirty="0">
                <a:latin typeface="Times New Roman"/>
                <a:cs typeface="Times New Roman"/>
              </a:rPr>
              <a:t>truck</a:t>
            </a:r>
            <a:endParaRPr sz="2400">
              <a:latin typeface="Times New Roman"/>
              <a:cs typeface="Times New Roman"/>
            </a:endParaRPr>
          </a:p>
          <a:p>
            <a:pPr marL="286385" indent="-274320">
              <a:lnSpc>
                <a:spcPct val="100000"/>
              </a:lnSpc>
              <a:spcBef>
                <a:spcPts val="600"/>
              </a:spcBef>
              <a:buClr>
                <a:srgbClr val="D24717"/>
              </a:buClr>
              <a:buSzPct val="85416"/>
              <a:buFont typeface="Segoe UI Symbol"/>
              <a:buChar char="⚫"/>
              <a:tabLst>
                <a:tab pos="286385" algn="l"/>
                <a:tab pos="287020" algn="l"/>
              </a:tabLst>
            </a:pPr>
            <a:r>
              <a:rPr sz="2400" i="1" spc="-270" dirty="0">
                <a:latin typeface="Times New Roman"/>
                <a:cs typeface="Times New Roman"/>
              </a:rPr>
              <a:t>These</a:t>
            </a:r>
            <a:r>
              <a:rPr sz="2400" i="1" spc="-65" dirty="0">
                <a:latin typeface="Times New Roman"/>
                <a:cs typeface="Times New Roman"/>
              </a:rPr>
              <a:t> </a:t>
            </a:r>
            <a:r>
              <a:rPr sz="2400" i="1" spc="-220" dirty="0">
                <a:latin typeface="Times New Roman"/>
                <a:cs typeface="Times New Roman"/>
              </a:rPr>
              <a:t>calculations</a:t>
            </a:r>
            <a:r>
              <a:rPr sz="2400" i="1" spc="-50" dirty="0">
                <a:latin typeface="Times New Roman"/>
                <a:cs typeface="Times New Roman"/>
              </a:rPr>
              <a:t> </a:t>
            </a:r>
            <a:r>
              <a:rPr sz="2400" i="1" spc="-245" dirty="0">
                <a:latin typeface="Times New Roman"/>
                <a:cs typeface="Times New Roman"/>
              </a:rPr>
              <a:t>could</a:t>
            </a:r>
            <a:r>
              <a:rPr sz="2400" i="1" spc="-50" dirty="0">
                <a:latin typeface="Times New Roman"/>
                <a:cs typeface="Times New Roman"/>
              </a:rPr>
              <a:t> </a:t>
            </a:r>
            <a:r>
              <a:rPr sz="2400" i="1" spc="-265" dirty="0">
                <a:latin typeface="Times New Roman"/>
                <a:cs typeface="Times New Roman"/>
              </a:rPr>
              <a:t>range</a:t>
            </a:r>
            <a:r>
              <a:rPr sz="2400" i="1" spc="-55" dirty="0">
                <a:latin typeface="Times New Roman"/>
                <a:cs typeface="Times New Roman"/>
              </a:rPr>
              <a:t> </a:t>
            </a:r>
            <a:r>
              <a:rPr sz="2400" i="1" spc="-265" dirty="0">
                <a:latin typeface="Times New Roman"/>
                <a:cs typeface="Times New Roman"/>
              </a:rPr>
              <a:t>from</a:t>
            </a:r>
            <a:r>
              <a:rPr sz="2400" i="1" spc="-60" dirty="0">
                <a:latin typeface="Times New Roman"/>
                <a:cs typeface="Times New Roman"/>
              </a:rPr>
              <a:t> </a:t>
            </a:r>
            <a:r>
              <a:rPr sz="2400" i="1" spc="-190" dirty="0">
                <a:latin typeface="Times New Roman"/>
                <a:cs typeface="Times New Roman"/>
              </a:rPr>
              <a:t>the</a:t>
            </a:r>
            <a:r>
              <a:rPr sz="2400" i="1" spc="-70" dirty="0">
                <a:latin typeface="Times New Roman"/>
                <a:cs typeface="Times New Roman"/>
              </a:rPr>
              <a:t> </a:t>
            </a:r>
            <a:r>
              <a:rPr sz="2400" i="1" spc="-265" dirty="0">
                <a:latin typeface="Times New Roman"/>
                <a:cs typeface="Times New Roman"/>
              </a:rPr>
              <a:t>cost</a:t>
            </a:r>
            <a:r>
              <a:rPr sz="2400" i="1" spc="-55" dirty="0">
                <a:latin typeface="Times New Roman"/>
                <a:cs typeface="Times New Roman"/>
              </a:rPr>
              <a:t> </a:t>
            </a:r>
            <a:r>
              <a:rPr sz="2400" i="1" spc="-285" dirty="0">
                <a:latin typeface="Times New Roman"/>
                <a:cs typeface="Times New Roman"/>
              </a:rPr>
              <a:t>necessary</a:t>
            </a:r>
            <a:r>
              <a:rPr sz="2400" i="1" spc="-55" dirty="0">
                <a:latin typeface="Times New Roman"/>
                <a:cs typeface="Times New Roman"/>
              </a:rPr>
              <a:t> </a:t>
            </a:r>
            <a:r>
              <a:rPr sz="2400" i="1" spc="-229" dirty="0">
                <a:latin typeface="Times New Roman"/>
                <a:cs typeface="Times New Roman"/>
              </a:rPr>
              <a:t>for</a:t>
            </a:r>
            <a:r>
              <a:rPr sz="2400" i="1" spc="-65" dirty="0">
                <a:latin typeface="Times New Roman"/>
                <a:cs typeface="Times New Roman"/>
              </a:rPr>
              <a:t> </a:t>
            </a:r>
            <a:r>
              <a:rPr sz="2400" i="1" spc="-320" dirty="0">
                <a:latin typeface="Times New Roman"/>
                <a:cs typeface="Times New Roman"/>
              </a:rPr>
              <a:t>more</a:t>
            </a:r>
            <a:r>
              <a:rPr sz="2400" i="1" spc="-60" dirty="0">
                <a:latin typeface="Times New Roman"/>
                <a:cs typeface="Times New Roman"/>
              </a:rPr>
              <a:t> </a:t>
            </a:r>
            <a:r>
              <a:rPr sz="2400" i="1" spc="-215" dirty="0">
                <a:latin typeface="Times New Roman"/>
                <a:cs typeface="Times New Roman"/>
              </a:rPr>
              <a:t>frequent</a:t>
            </a:r>
            <a:r>
              <a:rPr sz="2400" i="1" spc="-55" dirty="0">
                <a:latin typeface="Times New Roman"/>
                <a:cs typeface="Times New Roman"/>
              </a:rPr>
              <a:t> </a:t>
            </a:r>
            <a:r>
              <a:rPr sz="2400" i="1" spc="-175" dirty="0">
                <a:latin typeface="Times New Roman"/>
                <a:cs typeface="Times New Roman"/>
              </a:rPr>
              <a:t>oil</a:t>
            </a:r>
            <a:endParaRPr sz="2400">
              <a:latin typeface="Times New Roman"/>
              <a:cs typeface="Times New Roman"/>
            </a:endParaRPr>
          </a:p>
          <a:p>
            <a:pPr marL="286385" marR="5080">
              <a:lnSpc>
                <a:spcPct val="100000"/>
              </a:lnSpc>
            </a:pPr>
            <a:r>
              <a:rPr sz="2400" i="1" spc="-280" dirty="0">
                <a:latin typeface="Times New Roman"/>
                <a:cs typeface="Times New Roman"/>
              </a:rPr>
              <a:t>changes</a:t>
            </a:r>
            <a:r>
              <a:rPr sz="2400" i="1" spc="-40" dirty="0">
                <a:latin typeface="Times New Roman"/>
                <a:cs typeface="Times New Roman"/>
              </a:rPr>
              <a:t> </a:t>
            </a:r>
            <a:r>
              <a:rPr sz="2400" i="1" spc="-240" dirty="0">
                <a:latin typeface="Times New Roman"/>
                <a:cs typeface="Times New Roman"/>
              </a:rPr>
              <a:t>and</a:t>
            </a:r>
            <a:r>
              <a:rPr sz="2400" i="1" spc="-50" dirty="0">
                <a:latin typeface="Times New Roman"/>
                <a:cs typeface="Times New Roman"/>
              </a:rPr>
              <a:t> </a:t>
            </a:r>
            <a:r>
              <a:rPr sz="2400" i="1" spc="-240" dirty="0">
                <a:latin typeface="Times New Roman"/>
                <a:cs typeface="Times New Roman"/>
              </a:rPr>
              <a:t>cooling</a:t>
            </a:r>
            <a:r>
              <a:rPr sz="2400" i="1" spc="-50" dirty="0">
                <a:latin typeface="Times New Roman"/>
                <a:cs typeface="Times New Roman"/>
              </a:rPr>
              <a:t> </a:t>
            </a:r>
            <a:r>
              <a:rPr sz="2400" i="1" spc="-240" dirty="0">
                <a:latin typeface="Times New Roman"/>
                <a:cs typeface="Times New Roman"/>
              </a:rPr>
              <a:t>maintenance</a:t>
            </a:r>
            <a:r>
              <a:rPr sz="2400" i="1" spc="-40" dirty="0">
                <a:latin typeface="Times New Roman"/>
                <a:cs typeface="Times New Roman"/>
              </a:rPr>
              <a:t> </a:t>
            </a:r>
            <a:r>
              <a:rPr sz="2400" i="1" spc="-185" dirty="0">
                <a:latin typeface="Times New Roman"/>
                <a:cs typeface="Times New Roman"/>
              </a:rPr>
              <a:t>to</a:t>
            </a:r>
            <a:r>
              <a:rPr sz="2400" i="1" spc="-65" dirty="0">
                <a:latin typeface="Times New Roman"/>
                <a:cs typeface="Times New Roman"/>
              </a:rPr>
              <a:t> </a:t>
            </a:r>
            <a:r>
              <a:rPr sz="2400" i="1" spc="-175" dirty="0">
                <a:latin typeface="Times New Roman"/>
                <a:cs typeface="Times New Roman"/>
              </a:rPr>
              <a:t>installing</a:t>
            </a:r>
            <a:r>
              <a:rPr sz="2400" i="1" spc="-50" dirty="0">
                <a:latin typeface="Times New Roman"/>
                <a:cs typeface="Times New Roman"/>
              </a:rPr>
              <a:t> </a:t>
            </a:r>
            <a:r>
              <a:rPr sz="2400" i="1" spc="-300" dirty="0">
                <a:latin typeface="Times New Roman"/>
                <a:cs typeface="Times New Roman"/>
              </a:rPr>
              <a:t>new</a:t>
            </a:r>
            <a:r>
              <a:rPr sz="2400" i="1" spc="-70" dirty="0">
                <a:latin typeface="Times New Roman"/>
                <a:cs typeface="Times New Roman"/>
              </a:rPr>
              <a:t> </a:t>
            </a:r>
            <a:r>
              <a:rPr sz="2400" i="1" spc="-240" dirty="0">
                <a:latin typeface="Times New Roman"/>
                <a:cs typeface="Times New Roman"/>
              </a:rPr>
              <a:t>cooling</a:t>
            </a:r>
            <a:r>
              <a:rPr sz="2400" i="1" spc="-40" dirty="0">
                <a:latin typeface="Times New Roman"/>
                <a:cs typeface="Times New Roman"/>
              </a:rPr>
              <a:t> </a:t>
            </a:r>
            <a:r>
              <a:rPr sz="2400" i="1" spc="-229" dirty="0">
                <a:latin typeface="Times New Roman"/>
                <a:cs typeface="Times New Roman"/>
              </a:rPr>
              <a:t>equipment</a:t>
            </a:r>
            <a:r>
              <a:rPr sz="2400" i="1" spc="-70" dirty="0">
                <a:latin typeface="Times New Roman"/>
                <a:cs typeface="Times New Roman"/>
              </a:rPr>
              <a:t> </a:t>
            </a:r>
            <a:r>
              <a:rPr sz="2400" i="1" spc="-265" dirty="0">
                <a:latin typeface="Times New Roman"/>
                <a:cs typeface="Times New Roman"/>
              </a:rPr>
              <a:t>on</a:t>
            </a:r>
            <a:r>
              <a:rPr sz="2400" i="1" spc="-55" dirty="0">
                <a:latin typeface="Times New Roman"/>
                <a:cs typeface="Times New Roman"/>
              </a:rPr>
              <a:t> </a:t>
            </a:r>
            <a:r>
              <a:rPr sz="2400" i="1" spc="-190" dirty="0">
                <a:latin typeface="Times New Roman"/>
                <a:cs typeface="Times New Roman"/>
              </a:rPr>
              <a:t>the </a:t>
            </a:r>
            <a:r>
              <a:rPr sz="2400" i="1" spc="-585" dirty="0">
                <a:latin typeface="Times New Roman"/>
                <a:cs typeface="Times New Roman"/>
              </a:rPr>
              <a:t> </a:t>
            </a:r>
            <a:r>
              <a:rPr sz="2400" i="1" spc="-235" dirty="0">
                <a:latin typeface="Times New Roman"/>
                <a:cs typeface="Times New Roman"/>
              </a:rPr>
              <a:t>engine</a:t>
            </a:r>
            <a:r>
              <a:rPr sz="2400" i="1" spc="-75" dirty="0">
                <a:latin typeface="Times New Roman"/>
                <a:cs typeface="Times New Roman"/>
              </a:rPr>
              <a:t> </a:t>
            </a:r>
            <a:r>
              <a:rPr sz="2400" i="1" spc="-295" dirty="0">
                <a:latin typeface="Times New Roman"/>
                <a:cs typeface="Times New Roman"/>
              </a:rPr>
              <a:t>or</a:t>
            </a:r>
            <a:r>
              <a:rPr sz="2400" i="1" spc="-65" dirty="0">
                <a:latin typeface="Times New Roman"/>
                <a:cs typeface="Times New Roman"/>
              </a:rPr>
              <a:t> </a:t>
            </a:r>
            <a:r>
              <a:rPr sz="2400" i="1" spc="-235" dirty="0">
                <a:latin typeface="Times New Roman"/>
                <a:cs typeface="Times New Roman"/>
              </a:rPr>
              <a:t>upgrading</a:t>
            </a:r>
            <a:r>
              <a:rPr sz="2400" i="1" spc="-40" dirty="0">
                <a:latin typeface="Times New Roman"/>
                <a:cs typeface="Times New Roman"/>
              </a:rPr>
              <a:t> </a:t>
            </a:r>
            <a:r>
              <a:rPr sz="2400" i="1" spc="-185" dirty="0">
                <a:latin typeface="Times New Roman"/>
                <a:cs typeface="Times New Roman"/>
              </a:rPr>
              <a:t>to</a:t>
            </a:r>
            <a:r>
              <a:rPr sz="2400" i="1" spc="-60" dirty="0">
                <a:latin typeface="Times New Roman"/>
                <a:cs typeface="Times New Roman"/>
              </a:rPr>
              <a:t> </a:t>
            </a:r>
            <a:r>
              <a:rPr sz="2400" i="1" spc="-250" dirty="0">
                <a:latin typeface="Times New Roman"/>
                <a:cs typeface="Times New Roman"/>
              </a:rPr>
              <a:t>a</a:t>
            </a:r>
            <a:r>
              <a:rPr sz="2400" i="1" spc="-75" dirty="0">
                <a:latin typeface="Times New Roman"/>
                <a:cs typeface="Times New Roman"/>
              </a:rPr>
              <a:t> </a:t>
            </a:r>
            <a:r>
              <a:rPr sz="2400" i="1" spc="-265" dirty="0">
                <a:latin typeface="Times New Roman"/>
                <a:cs typeface="Times New Roman"/>
              </a:rPr>
              <a:t>lease</a:t>
            </a:r>
            <a:r>
              <a:rPr sz="2400" i="1" spc="-65" dirty="0">
                <a:latin typeface="Times New Roman"/>
                <a:cs typeface="Times New Roman"/>
              </a:rPr>
              <a:t> </a:t>
            </a:r>
            <a:r>
              <a:rPr sz="2400" i="1" spc="-265" dirty="0">
                <a:latin typeface="Times New Roman"/>
                <a:cs typeface="Times New Roman"/>
              </a:rPr>
              <a:t>on</a:t>
            </a:r>
            <a:r>
              <a:rPr sz="2400" i="1" spc="-65" dirty="0">
                <a:latin typeface="Times New Roman"/>
                <a:cs typeface="Times New Roman"/>
              </a:rPr>
              <a:t> </a:t>
            </a:r>
            <a:r>
              <a:rPr sz="2400" i="1" spc="-250" dirty="0">
                <a:latin typeface="Times New Roman"/>
                <a:cs typeface="Times New Roman"/>
              </a:rPr>
              <a:t>a</a:t>
            </a:r>
            <a:r>
              <a:rPr sz="2400" i="1" spc="-70" dirty="0">
                <a:latin typeface="Times New Roman"/>
                <a:cs typeface="Times New Roman"/>
              </a:rPr>
              <a:t> </a:t>
            </a:r>
            <a:r>
              <a:rPr sz="2400" i="1" spc="-270" dirty="0">
                <a:latin typeface="Times New Roman"/>
                <a:cs typeface="Times New Roman"/>
              </a:rPr>
              <a:t>model</a:t>
            </a:r>
            <a:r>
              <a:rPr sz="2400" i="1" spc="-75" dirty="0">
                <a:latin typeface="Times New Roman"/>
                <a:cs typeface="Times New Roman"/>
              </a:rPr>
              <a:t> </a:t>
            </a:r>
            <a:r>
              <a:rPr sz="2400" i="1" spc="-180" dirty="0">
                <a:latin typeface="Times New Roman"/>
                <a:cs typeface="Times New Roman"/>
              </a:rPr>
              <a:t>with</a:t>
            </a:r>
            <a:r>
              <a:rPr sz="2400" i="1" spc="-60" dirty="0">
                <a:latin typeface="Times New Roman"/>
                <a:cs typeface="Times New Roman"/>
              </a:rPr>
              <a:t> </a:t>
            </a:r>
            <a:r>
              <a:rPr sz="2400" i="1" spc="-250" dirty="0">
                <a:latin typeface="Times New Roman"/>
                <a:cs typeface="Times New Roman"/>
              </a:rPr>
              <a:t>a</a:t>
            </a:r>
            <a:r>
              <a:rPr sz="2400" i="1" spc="-70" dirty="0">
                <a:latin typeface="Times New Roman"/>
                <a:cs typeface="Times New Roman"/>
              </a:rPr>
              <a:t> </a:t>
            </a:r>
            <a:r>
              <a:rPr sz="2400" i="1" spc="-320" dirty="0">
                <a:latin typeface="Times New Roman"/>
                <a:cs typeface="Times New Roman"/>
              </a:rPr>
              <a:t>more</a:t>
            </a:r>
            <a:r>
              <a:rPr sz="2400" i="1" spc="-65" dirty="0">
                <a:latin typeface="Times New Roman"/>
                <a:cs typeface="Times New Roman"/>
              </a:rPr>
              <a:t> </a:t>
            </a:r>
            <a:r>
              <a:rPr sz="2400" i="1" spc="-240" dirty="0">
                <a:latin typeface="Times New Roman"/>
                <a:cs typeface="Times New Roman"/>
              </a:rPr>
              <a:t>powerful</a:t>
            </a:r>
            <a:r>
              <a:rPr sz="2400" i="1" spc="-60" dirty="0">
                <a:latin typeface="Times New Roman"/>
                <a:cs typeface="Times New Roman"/>
              </a:rPr>
              <a:t> </a:t>
            </a:r>
            <a:r>
              <a:rPr sz="2400" i="1" spc="-200" dirty="0">
                <a:latin typeface="Times New Roman"/>
                <a:cs typeface="Times New Roman"/>
              </a:rPr>
              <a:t>engine.</a:t>
            </a:r>
            <a:endParaRPr sz="2400">
              <a:latin typeface="Times New Roman"/>
              <a:cs typeface="Times New Roman"/>
            </a:endParaRPr>
          </a:p>
          <a:p>
            <a:pPr marL="286385" indent="-274320">
              <a:lnSpc>
                <a:spcPct val="100000"/>
              </a:lnSpc>
              <a:spcBef>
                <a:spcPts val="600"/>
              </a:spcBef>
              <a:buClr>
                <a:srgbClr val="D24717"/>
              </a:buClr>
              <a:buSzPct val="85416"/>
              <a:buFont typeface="Segoe UI Symbol"/>
              <a:buChar char="⚫"/>
              <a:tabLst>
                <a:tab pos="286385" algn="l"/>
                <a:tab pos="287020" algn="l"/>
              </a:tabLst>
            </a:pPr>
            <a:r>
              <a:rPr sz="2400" spc="-95" dirty="0">
                <a:latin typeface="Times New Roman"/>
                <a:cs typeface="Times New Roman"/>
              </a:rPr>
              <a:t>Prescriptive</a:t>
            </a:r>
            <a:r>
              <a:rPr sz="2400" spc="-80" dirty="0">
                <a:latin typeface="Times New Roman"/>
                <a:cs typeface="Times New Roman"/>
              </a:rPr>
              <a:t> </a:t>
            </a:r>
            <a:r>
              <a:rPr sz="2400" spc="-160" dirty="0">
                <a:latin typeface="Times New Roman"/>
                <a:cs typeface="Times New Roman"/>
              </a:rPr>
              <a:t>analysis</a:t>
            </a:r>
            <a:r>
              <a:rPr sz="2400" spc="-65" dirty="0">
                <a:latin typeface="Times New Roman"/>
                <a:cs typeface="Times New Roman"/>
              </a:rPr>
              <a:t> </a:t>
            </a:r>
            <a:r>
              <a:rPr sz="2400" spc="-130" dirty="0">
                <a:latin typeface="Times New Roman"/>
                <a:cs typeface="Times New Roman"/>
              </a:rPr>
              <a:t>looks</a:t>
            </a:r>
            <a:r>
              <a:rPr sz="2400" spc="-75" dirty="0">
                <a:latin typeface="Times New Roman"/>
                <a:cs typeface="Times New Roman"/>
              </a:rPr>
              <a:t> </a:t>
            </a:r>
            <a:r>
              <a:rPr sz="2400" spc="-80" dirty="0">
                <a:latin typeface="Times New Roman"/>
                <a:cs typeface="Times New Roman"/>
              </a:rPr>
              <a:t>at</a:t>
            </a:r>
            <a:r>
              <a:rPr sz="2400" spc="-65" dirty="0">
                <a:latin typeface="Times New Roman"/>
                <a:cs typeface="Times New Roman"/>
              </a:rPr>
              <a:t> </a:t>
            </a:r>
            <a:r>
              <a:rPr sz="2400" spc="-190" dirty="0">
                <a:latin typeface="Times New Roman"/>
                <a:cs typeface="Times New Roman"/>
              </a:rPr>
              <a:t>a</a:t>
            </a:r>
            <a:r>
              <a:rPr sz="2400" spc="-65" dirty="0">
                <a:latin typeface="Times New Roman"/>
                <a:cs typeface="Times New Roman"/>
              </a:rPr>
              <a:t> </a:t>
            </a:r>
            <a:r>
              <a:rPr sz="2400" spc="-110" dirty="0">
                <a:latin typeface="Times New Roman"/>
                <a:cs typeface="Times New Roman"/>
              </a:rPr>
              <a:t>variety</a:t>
            </a:r>
            <a:r>
              <a:rPr sz="2400" spc="-75" dirty="0">
                <a:latin typeface="Times New Roman"/>
                <a:cs typeface="Times New Roman"/>
              </a:rPr>
              <a:t> </a:t>
            </a:r>
            <a:r>
              <a:rPr sz="2400" spc="-140" dirty="0">
                <a:latin typeface="Times New Roman"/>
                <a:cs typeface="Times New Roman"/>
              </a:rPr>
              <a:t>of</a:t>
            </a:r>
            <a:r>
              <a:rPr sz="2400" spc="-55" dirty="0">
                <a:latin typeface="Times New Roman"/>
                <a:cs typeface="Times New Roman"/>
              </a:rPr>
              <a:t> </a:t>
            </a:r>
            <a:r>
              <a:rPr sz="2400" spc="-105" dirty="0">
                <a:latin typeface="Times New Roman"/>
                <a:cs typeface="Times New Roman"/>
              </a:rPr>
              <a:t>factors</a:t>
            </a:r>
            <a:r>
              <a:rPr sz="2400" spc="-70" dirty="0">
                <a:latin typeface="Times New Roman"/>
                <a:cs typeface="Times New Roman"/>
              </a:rPr>
              <a:t> </a:t>
            </a:r>
            <a:r>
              <a:rPr sz="2400" spc="-135" dirty="0">
                <a:latin typeface="Times New Roman"/>
                <a:cs typeface="Times New Roman"/>
              </a:rPr>
              <a:t>and</a:t>
            </a:r>
            <a:r>
              <a:rPr sz="2400" spc="-60" dirty="0">
                <a:latin typeface="Times New Roman"/>
                <a:cs typeface="Times New Roman"/>
              </a:rPr>
              <a:t> </a:t>
            </a:r>
            <a:r>
              <a:rPr sz="2400" spc="-155" dirty="0">
                <a:latin typeface="Times New Roman"/>
                <a:cs typeface="Times New Roman"/>
              </a:rPr>
              <a:t>makes</a:t>
            </a:r>
            <a:r>
              <a:rPr sz="2400" spc="-75" dirty="0">
                <a:latin typeface="Times New Roman"/>
                <a:cs typeface="Times New Roman"/>
              </a:rPr>
              <a:t> </a:t>
            </a:r>
            <a:r>
              <a:rPr sz="2400" spc="-70" dirty="0">
                <a:latin typeface="Times New Roman"/>
                <a:cs typeface="Times New Roman"/>
              </a:rPr>
              <a:t>the</a:t>
            </a:r>
            <a:endParaRPr sz="2400">
              <a:latin typeface="Times New Roman"/>
              <a:cs typeface="Times New Roman"/>
            </a:endParaRPr>
          </a:p>
          <a:p>
            <a:pPr marL="286385">
              <a:lnSpc>
                <a:spcPct val="100000"/>
              </a:lnSpc>
              <a:spcBef>
                <a:spcPts val="5"/>
              </a:spcBef>
            </a:pPr>
            <a:r>
              <a:rPr sz="2400" spc="-135" dirty="0">
                <a:latin typeface="Times New Roman"/>
                <a:cs typeface="Times New Roman"/>
              </a:rPr>
              <a:t>app</a:t>
            </a:r>
            <a:r>
              <a:rPr sz="2400" spc="-60" dirty="0">
                <a:latin typeface="Times New Roman"/>
                <a:cs typeface="Times New Roman"/>
              </a:rPr>
              <a:t>ro</a:t>
            </a:r>
            <a:r>
              <a:rPr sz="2400" spc="-65" dirty="0">
                <a:latin typeface="Times New Roman"/>
                <a:cs typeface="Times New Roman"/>
              </a:rPr>
              <a:t>p</a:t>
            </a:r>
            <a:r>
              <a:rPr sz="2400" spc="-70" dirty="0">
                <a:latin typeface="Times New Roman"/>
                <a:cs typeface="Times New Roman"/>
              </a:rPr>
              <a:t>riat</a:t>
            </a:r>
            <a:r>
              <a:rPr sz="2400" spc="-85" dirty="0">
                <a:latin typeface="Times New Roman"/>
                <a:cs typeface="Times New Roman"/>
              </a:rPr>
              <a:t>e</a:t>
            </a:r>
            <a:r>
              <a:rPr sz="2400" spc="-90" dirty="0">
                <a:latin typeface="Times New Roman"/>
                <a:cs typeface="Times New Roman"/>
              </a:rPr>
              <a:t> </a:t>
            </a:r>
            <a:r>
              <a:rPr sz="2400" spc="-85" dirty="0">
                <a:latin typeface="Times New Roman"/>
                <a:cs typeface="Times New Roman"/>
              </a:rPr>
              <a:t>reco</a:t>
            </a:r>
            <a:r>
              <a:rPr sz="2400" spc="-140" dirty="0">
                <a:latin typeface="Times New Roman"/>
                <a:cs typeface="Times New Roman"/>
              </a:rPr>
              <a:t>m</a:t>
            </a:r>
            <a:r>
              <a:rPr sz="2400" spc="-120" dirty="0">
                <a:latin typeface="Times New Roman"/>
                <a:cs typeface="Times New Roman"/>
              </a:rPr>
              <a:t>men</a:t>
            </a:r>
            <a:r>
              <a:rPr sz="2400" spc="-95" dirty="0">
                <a:latin typeface="Times New Roman"/>
                <a:cs typeface="Times New Roman"/>
              </a:rPr>
              <a:t>d</a:t>
            </a:r>
            <a:r>
              <a:rPr sz="2400" spc="-100" dirty="0">
                <a:latin typeface="Times New Roman"/>
                <a:cs typeface="Times New Roman"/>
              </a:rPr>
              <a:t>ation</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414655"/>
            <a:ext cx="7512684" cy="1611630"/>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160" dirty="0">
                <a:latin typeface="Times New Roman"/>
                <a:cs typeface="Times New Roman"/>
              </a:rPr>
              <a:t>Both</a:t>
            </a:r>
            <a:r>
              <a:rPr sz="2600" spc="-65" dirty="0">
                <a:latin typeface="Times New Roman"/>
                <a:cs typeface="Times New Roman"/>
              </a:rPr>
              <a:t> </a:t>
            </a:r>
            <a:r>
              <a:rPr sz="2600" spc="-110" dirty="0">
                <a:latin typeface="Times New Roman"/>
                <a:cs typeface="Times New Roman"/>
              </a:rPr>
              <a:t>predictive</a:t>
            </a:r>
            <a:r>
              <a:rPr sz="2600" spc="-6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00" dirty="0">
                <a:latin typeface="Times New Roman"/>
                <a:cs typeface="Times New Roman"/>
              </a:rPr>
              <a:t>prescriptive</a:t>
            </a:r>
            <a:r>
              <a:rPr sz="2600" spc="-60" dirty="0">
                <a:latin typeface="Times New Roman"/>
                <a:cs typeface="Times New Roman"/>
              </a:rPr>
              <a:t> </a:t>
            </a:r>
            <a:r>
              <a:rPr sz="2600" spc="-175" dirty="0">
                <a:latin typeface="Times New Roman"/>
                <a:cs typeface="Times New Roman"/>
              </a:rPr>
              <a:t>analyses</a:t>
            </a:r>
            <a:r>
              <a:rPr sz="2600" spc="-80" dirty="0">
                <a:latin typeface="Times New Roman"/>
                <a:cs typeface="Times New Roman"/>
              </a:rPr>
              <a:t> </a:t>
            </a:r>
            <a:r>
              <a:rPr sz="2600" spc="-100" dirty="0">
                <a:latin typeface="Times New Roman"/>
                <a:cs typeface="Times New Roman"/>
              </a:rPr>
              <a:t>are</a:t>
            </a:r>
            <a:r>
              <a:rPr sz="2600" spc="-65" dirty="0">
                <a:latin typeface="Times New Roman"/>
                <a:cs typeface="Times New Roman"/>
              </a:rPr>
              <a:t> </a:t>
            </a:r>
            <a:r>
              <a:rPr sz="2600" spc="-90" dirty="0">
                <a:latin typeface="Times New Roman"/>
                <a:cs typeface="Times New Roman"/>
              </a:rPr>
              <a:t>more</a:t>
            </a:r>
            <a:r>
              <a:rPr sz="2600" spc="-75" dirty="0">
                <a:latin typeface="Times New Roman"/>
                <a:cs typeface="Times New Roman"/>
              </a:rPr>
              <a:t> </a:t>
            </a:r>
            <a:r>
              <a:rPr sz="2600" spc="-95" dirty="0">
                <a:latin typeface="Times New Roman"/>
                <a:cs typeface="Times New Roman"/>
              </a:rPr>
              <a:t>resource </a:t>
            </a:r>
            <a:r>
              <a:rPr sz="2600" spc="-90" dirty="0">
                <a:latin typeface="Times New Roman"/>
                <a:cs typeface="Times New Roman"/>
              </a:rPr>
              <a:t> </a:t>
            </a:r>
            <a:r>
              <a:rPr sz="2600" spc="-125" dirty="0">
                <a:latin typeface="Times New Roman"/>
                <a:cs typeface="Times New Roman"/>
              </a:rPr>
              <a:t>intensive</a:t>
            </a:r>
            <a:r>
              <a:rPr sz="2600" spc="-70"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125" dirty="0">
                <a:latin typeface="Times New Roman"/>
                <a:cs typeface="Times New Roman"/>
              </a:rPr>
              <a:t>increase</a:t>
            </a:r>
            <a:r>
              <a:rPr sz="2600" spc="-70" dirty="0">
                <a:latin typeface="Times New Roman"/>
                <a:cs typeface="Times New Roman"/>
              </a:rPr>
              <a:t> </a:t>
            </a:r>
            <a:r>
              <a:rPr sz="2600" spc="-125" dirty="0">
                <a:latin typeface="Times New Roman"/>
                <a:cs typeface="Times New Roman"/>
              </a:rPr>
              <a:t>complexity,</a:t>
            </a:r>
            <a:r>
              <a:rPr sz="2600" spc="-135" dirty="0">
                <a:latin typeface="Times New Roman"/>
                <a:cs typeface="Times New Roman"/>
              </a:rPr>
              <a:t> </a:t>
            </a:r>
            <a:r>
              <a:rPr sz="2600" spc="-80" dirty="0">
                <a:latin typeface="Times New Roman"/>
                <a:cs typeface="Times New Roman"/>
              </a:rPr>
              <a:t>but</a:t>
            </a:r>
            <a:r>
              <a:rPr sz="2600" spc="-65"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60" dirty="0">
                <a:latin typeface="Times New Roman"/>
                <a:cs typeface="Times New Roman"/>
              </a:rPr>
              <a:t>value</a:t>
            </a:r>
            <a:r>
              <a:rPr sz="2600" spc="-55" dirty="0">
                <a:latin typeface="Times New Roman"/>
                <a:cs typeface="Times New Roman"/>
              </a:rPr>
              <a:t> </a:t>
            </a:r>
            <a:r>
              <a:rPr sz="2600" spc="-120" dirty="0">
                <a:latin typeface="Times New Roman"/>
                <a:cs typeface="Times New Roman"/>
              </a:rPr>
              <a:t>they</a:t>
            </a:r>
            <a:r>
              <a:rPr sz="2600" spc="-60" dirty="0">
                <a:latin typeface="Times New Roman"/>
                <a:cs typeface="Times New Roman"/>
              </a:rPr>
              <a:t> </a:t>
            </a:r>
            <a:r>
              <a:rPr sz="2600" spc="-125" dirty="0">
                <a:latin typeface="Times New Roman"/>
                <a:cs typeface="Times New Roman"/>
              </a:rPr>
              <a:t>provide </a:t>
            </a:r>
            <a:r>
              <a:rPr sz="2600" spc="-63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140" dirty="0">
                <a:latin typeface="Times New Roman"/>
                <a:cs typeface="Times New Roman"/>
              </a:rPr>
              <a:t>much</a:t>
            </a:r>
            <a:r>
              <a:rPr sz="2600" spc="-65" dirty="0">
                <a:latin typeface="Times New Roman"/>
                <a:cs typeface="Times New Roman"/>
              </a:rPr>
              <a:t> </a:t>
            </a:r>
            <a:r>
              <a:rPr sz="2600" spc="-80" dirty="0">
                <a:latin typeface="Times New Roman"/>
                <a:cs typeface="Times New Roman"/>
              </a:rPr>
              <a:t>greater</a:t>
            </a:r>
            <a:r>
              <a:rPr sz="2600" spc="-55" dirty="0">
                <a:latin typeface="Times New Roman"/>
                <a:cs typeface="Times New Roman"/>
              </a:rPr>
              <a:t> </a:t>
            </a:r>
            <a:r>
              <a:rPr sz="2600" spc="-110" dirty="0">
                <a:latin typeface="Times New Roman"/>
                <a:cs typeface="Times New Roman"/>
              </a:rPr>
              <a:t>than</a:t>
            </a:r>
            <a:r>
              <a:rPr sz="2600" spc="-8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60" dirty="0">
                <a:latin typeface="Times New Roman"/>
                <a:cs typeface="Times New Roman"/>
              </a:rPr>
              <a:t>value</a:t>
            </a:r>
            <a:r>
              <a:rPr sz="2600" spc="-60" dirty="0">
                <a:latin typeface="Times New Roman"/>
                <a:cs typeface="Times New Roman"/>
              </a:rPr>
              <a:t> </a:t>
            </a:r>
            <a:r>
              <a:rPr sz="2600" spc="-114" dirty="0">
                <a:latin typeface="Times New Roman"/>
                <a:cs typeface="Times New Roman"/>
              </a:rPr>
              <a:t>from</a:t>
            </a:r>
            <a:r>
              <a:rPr sz="2600" spc="-65" dirty="0">
                <a:latin typeface="Times New Roman"/>
                <a:cs typeface="Times New Roman"/>
              </a:rPr>
              <a:t> </a:t>
            </a:r>
            <a:r>
              <a:rPr sz="2600" spc="-110" dirty="0">
                <a:latin typeface="Times New Roman"/>
                <a:cs typeface="Times New Roman"/>
              </a:rPr>
              <a:t>descriptive</a:t>
            </a:r>
            <a:r>
              <a:rPr sz="2600" spc="-65" dirty="0">
                <a:latin typeface="Times New Roman"/>
                <a:cs typeface="Times New Roman"/>
              </a:rPr>
              <a:t> </a:t>
            </a:r>
            <a:r>
              <a:rPr sz="2600" spc="-145" dirty="0">
                <a:latin typeface="Times New Roman"/>
                <a:cs typeface="Times New Roman"/>
              </a:rPr>
              <a:t>and </a:t>
            </a:r>
            <a:r>
              <a:rPr sz="2600" spc="-140" dirty="0">
                <a:latin typeface="Times New Roman"/>
                <a:cs typeface="Times New Roman"/>
              </a:rPr>
              <a:t> </a:t>
            </a:r>
            <a:r>
              <a:rPr sz="2600" spc="-155" dirty="0">
                <a:latin typeface="Times New Roman"/>
                <a:cs typeface="Times New Roman"/>
              </a:rPr>
              <a:t>dia</a:t>
            </a:r>
            <a:r>
              <a:rPr sz="2600" spc="-204" dirty="0">
                <a:latin typeface="Times New Roman"/>
                <a:cs typeface="Times New Roman"/>
              </a:rPr>
              <a:t>g</a:t>
            </a:r>
            <a:r>
              <a:rPr sz="2600" spc="-110" dirty="0">
                <a:latin typeface="Times New Roman"/>
                <a:cs typeface="Times New Roman"/>
              </a:rPr>
              <a:t>n</a:t>
            </a:r>
            <a:r>
              <a:rPr sz="2600" spc="-125" dirty="0">
                <a:latin typeface="Times New Roman"/>
                <a:cs typeface="Times New Roman"/>
              </a:rPr>
              <a:t>o</a:t>
            </a:r>
            <a:r>
              <a:rPr sz="2600" spc="-110" dirty="0">
                <a:latin typeface="Times New Roman"/>
                <a:cs typeface="Times New Roman"/>
              </a:rPr>
              <a:t>stic</a:t>
            </a:r>
            <a:r>
              <a:rPr sz="2600" spc="-60" dirty="0">
                <a:latin typeface="Times New Roman"/>
                <a:cs typeface="Times New Roman"/>
              </a:rPr>
              <a:t> </a:t>
            </a:r>
            <a:r>
              <a:rPr sz="2600" spc="-180" dirty="0">
                <a:latin typeface="Times New Roman"/>
                <a:cs typeface="Times New Roman"/>
              </a:rPr>
              <a:t>ana</a:t>
            </a:r>
            <a:r>
              <a:rPr sz="2600" spc="-155" dirty="0">
                <a:latin typeface="Times New Roman"/>
                <a:cs typeface="Times New Roman"/>
              </a:rPr>
              <a:t>l</a:t>
            </a:r>
            <a:r>
              <a:rPr sz="2600" spc="-185" dirty="0">
                <a:latin typeface="Times New Roman"/>
                <a:cs typeface="Times New Roman"/>
              </a:rPr>
              <a:t>ysis</a:t>
            </a:r>
            <a:endParaRPr sz="2600">
              <a:latin typeface="Times New Roman"/>
              <a:cs typeface="Times New Roman"/>
            </a:endParaRPr>
          </a:p>
        </p:txBody>
      </p:sp>
      <p:pic>
        <p:nvPicPr>
          <p:cNvPr id="3" name="object 3"/>
          <p:cNvPicPr/>
          <p:nvPr/>
        </p:nvPicPr>
        <p:blipFill>
          <a:blip r:embed="rId2" cstate="print"/>
          <a:stretch>
            <a:fillRect/>
          </a:stretch>
        </p:blipFill>
        <p:spPr>
          <a:xfrm>
            <a:off x="1357883" y="2214372"/>
            <a:ext cx="5714999" cy="40005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88974"/>
            <a:ext cx="6319520" cy="635000"/>
          </a:xfrm>
          <a:prstGeom prst="rect">
            <a:avLst/>
          </a:prstGeom>
        </p:spPr>
        <p:txBody>
          <a:bodyPr vert="horz" wrap="square" lIns="0" tIns="12065" rIns="0" bIns="0" rtlCol="0">
            <a:spAutoFit/>
          </a:bodyPr>
          <a:lstStyle/>
          <a:p>
            <a:pPr marL="12700">
              <a:lnSpc>
                <a:spcPct val="100000"/>
              </a:lnSpc>
              <a:spcBef>
                <a:spcPts val="95"/>
              </a:spcBef>
            </a:pPr>
            <a:r>
              <a:rPr spc="-30" dirty="0">
                <a:solidFill>
                  <a:srgbClr val="FF0000"/>
                </a:solidFill>
              </a:rPr>
              <a:t>IoT</a:t>
            </a:r>
            <a:r>
              <a:rPr spc="-60" dirty="0">
                <a:solidFill>
                  <a:srgbClr val="FF0000"/>
                </a:solidFill>
              </a:rPr>
              <a:t> </a:t>
            </a:r>
            <a:r>
              <a:rPr spc="-50" dirty="0">
                <a:solidFill>
                  <a:srgbClr val="FF0000"/>
                </a:solidFill>
              </a:rPr>
              <a:t>Data</a:t>
            </a:r>
            <a:r>
              <a:rPr spc="-45" dirty="0">
                <a:solidFill>
                  <a:srgbClr val="FF0000"/>
                </a:solidFill>
              </a:rPr>
              <a:t> </a:t>
            </a:r>
            <a:r>
              <a:rPr spc="-60" dirty="0">
                <a:solidFill>
                  <a:srgbClr val="FF0000"/>
                </a:solidFill>
              </a:rPr>
              <a:t>Analytics</a:t>
            </a:r>
            <a:r>
              <a:rPr spc="-45" dirty="0">
                <a:solidFill>
                  <a:srgbClr val="FF0000"/>
                </a:solidFill>
              </a:rPr>
              <a:t> </a:t>
            </a:r>
            <a:r>
              <a:rPr spc="-25" dirty="0">
                <a:solidFill>
                  <a:srgbClr val="FF0000"/>
                </a:solidFill>
              </a:rPr>
              <a:t>Challenges</a:t>
            </a:r>
          </a:p>
        </p:txBody>
      </p:sp>
      <p:sp>
        <p:nvSpPr>
          <p:cNvPr id="3" name="object 3"/>
          <p:cNvSpPr txBox="1"/>
          <p:nvPr/>
        </p:nvSpPr>
        <p:spPr>
          <a:xfrm>
            <a:off x="993444" y="1433830"/>
            <a:ext cx="7352030" cy="2708910"/>
          </a:xfrm>
          <a:prstGeom prst="rect">
            <a:avLst/>
          </a:prstGeom>
        </p:spPr>
        <p:txBody>
          <a:bodyPr vert="horz" wrap="square" lIns="0" tIns="13335" rIns="0" bIns="0" rtlCol="0">
            <a:spAutoFit/>
          </a:bodyPr>
          <a:lstStyle/>
          <a:p>
            <a:pPr marL="12700">
              <a:lnSpc>
                <a:spcPct val="100000"/>
              </a:lnSpc>
              <a:spcBef>
                <a:spcPts val="105"/>
              </a:spcBef>
            </a:pPr>
            <a:r>
              <a:rPr sz="2600" spc="-75" dirty="0">
                <a:latin typeface="Times New Roman"/>
                <a:cs typeface="Times New Roman"/>
              </a:rPr>
              <a:t>P</a:t>
            </a:r>
            <a:r>
              <a:rPr sz="2600" spc="-60" dirty="0">
                <a:latin typeface="Times New Roman"/>
                <a:cs typeface="Times New Roman"/>
              </a:rPr>
              <a:t>r</a:t>
            </a:r>
            <a:r>
              <a:rPr sz="2600" spc="-125" dirty="0">
                <a:latin typeface="Times New Roman"/>
                <a:cs typeface="Times New Roman"/>
              </a:rPr>
              <a:t>o</a:t>
            </a:r>
            <a:r>
              <a:rPr sz="2600" spc="-170" dirty="0">
                <a:latin typeface="Times New Roman"/>
                <a:cs typeface="Times New Roman"/>
              </a:rPr>
              <a:t>b</a:t>
            </a:r>
            <a:r>
              <a:rPr sz="2600" spc="-150" dirty="0">
                <a:latin typeface="Times New Roman"/>
                <a:cs typeface="Times New Roman"/>
              </a:rPr>
              <a:t>lem</a:t>
            </a:r>
            <a:r>
              <a:rPr sz="2600" spc="-114" dirty="0">
                <a:latin typeface="Times New Roman"/>
                <a:cs typeface="Times New Roman"/>
              </a:rPr>
              <a:t>s</a:t>
            </a:r>
            <a:r>
              <a:rPr sz="2600" spc="-90" dirty="0">
                <a:latin typeface="Times New Roman"/>
                <a:cs typeface="Times New Roman"/>
              </a:rPr>
              <a:t> </a:t>
            </a:r>
            <a:r>
              <a:rPr sz="2600" spc="-185" dirty="0">
                <a:latin typeface="Times New Roman"/>
                <a:cs typeface="Times New Roman"/>
              </a:rPr>
              <a:t>b</a:t>
            </a:r>
            <a:r>
              <a:rPr sz="2600" spc="-215" dirty="0">
                <a:latin typeface="Times New Roman"/>
                <a:cs typeface="Times New Roman"/>
              </a:rPr>
              <a:t>y</a:t>
            </a:r>
            <a:r>
              <a:rPr sz="2600" spc="-65" dirty="0">
                <a:latin typeface="Times New Roman"/>
                <a:cs typeface="Times New Roman"/>
              </a:rPr>
              <a:t> </a:t>
            </a:r>
            <a:r>
              <a:rPr sz="2600" spc="-120" dirty="0">
                <a:latin typeface="Times New Roman"/>
                <a:cs typeface="Times New Roman"/>
              </a:rPr>
              <a:t>u</a:t>
            </a:r>
            <a:r>
              <a:rPr sz="2600" spc="-165" dirty="0">
                <a:latin typeface="Times New Roman"/>
                <a:cs typeface="Times New Roman"/>
              </a:rPr>
              <a:t>sing</a:t>
            </a:r>
            <a:r>
              <a:rPr sz="2600" spc="-60" dirty="0">
                <a:latin typeface="Times New Roman"/>
                <a:cs typeface="Times New Roman"/>
              </a:rPr>
              <a:t> </a:t>
            </a:r>
            <a:r>
              <a:rPr sz="2600" spc="-275" dirty="0">
                <a:latin typeface="Times New Roman"/>
                <a:cs typeface="Times New Roman"/>
              </a:rPr>
              <a:t>RDM</a:t>
            </a:r>
            <a:r>
              <a:rPr sz="2600" spc="-195" dirty="0">
                <a:latin typeface="Times New Roman"/>
                <a:cs typeface="Times New Roman"/>
              </a:rPr>
              <a:t>S</a:t>
            </a:r>
            <a:r>
              <a:rPr sz="2600" spc="-70"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120" dirty="0">
                <a:latin typeface="Times New Roman"/>
                <a:cs typeface="Times New Roman"/>
              </a:rPr>
              <a:t>I</a:t>
            </a:r>
            <a:r>
              <a:rPr sz="2600" spc="-190" dirty="0">
                <a:latin typeface="Times New Roman"/>
                <a:cs typeface="Times New Roman"/>
              </a:rPr>
              <a:t>o</a:t>
            </a:r>
            <a:r>
              <a:rPr sz="2600" spc="-125" dirty="0">
                <a:latin typeface="Times New Roman"/>
                <a:cs typeface="Times New Roman"/>
              </a:rPr>
              <a:t>T</a:t>
            </a:r>
            <a:endParaRPr sz="2600">
              <a:latin typeface="Times New Roman"/>
              <a:cs typeface="Times New Roman"/>
            </a:endParaRPr>
          </a:p>
          <a:p>
            <a:pPr>
              <a:lnSpc>
                <a:spcPct val="100000"/>
              </a:lnSpc>
              <a:spcBef>
                <a:spcPts val="5"/>
              </a:spcBef>
            </a:pPr>
            <a:endParaRPr sz="3750">
              <a:latin typeface="Times New Roman"/>
              <a:cs typeface="Times New Roman"/>
            </a:endParaRPr>
          </a:p>
          <a:p>
            <a:pPr marL="285115" marR="5080" indent="-273050">
              <a:lnSpc>
                <a:spcPct val="100000"/>
              </a:lnSpc>
              <a:spcBef>
                <a:spcPts val="5"/>
              </a:spcBef>
              <a:buFont typeface="Times New Roman"/>
              <a:buAutoNum type="arabicPeriod"/>
              <a:tabLst>
                <a:tab pos="322580" algn="l"/>
              </a:tabLst>
            </a:pPr>
            <a:r>
              <a:rPr sz="2600" b="1" spc="-30" dirty="0">
                <a:solidFill>
                  <a:srgbClr val="FF0000"/>
                </a:solidFill>
                <a:latin typeface="Times New Roman"/>
                <a:cs typeface="Times New Roman"/>
              </a:rPr>
              <a:t>Scaling</a:t>
            </a:r>
            <a:r>
              <a:rPr sz="2600" b="1" spc="-65" dirty="0">
                <a:solidFill>
                  <a:srgbClr val="FF0000"/>
                </a:solidFill>
                <a:latin typeface="Times New Roman"/>
                <a:cs typeface="Times New Roman"/>
              </a:rPr>
              <a:t> </a:t>
            </a:r>
            <a:r>
              <a:rPr sz="2600" b="1" spc="-30" dirty="0">
                <a:solidFill>
                  <a:srgbClr val="FF0000"/>
                </a:solidFill>
                <a:latin typeface="Times New Roman"/>
                <a:cs typeface="Times New Roman"/>
              </a:rPr>
              <a:t>Problems</a:t>
            </a:r>
            <a:r>
              <a:rPr sz="2600" b="1" spc="-80" dirty="0">
                <a:solidFill>
                  <a:srgbClr val="FF0000"/>
                </a:solidFill>
                <a:latin typeface="Times New Roman"/>
                <a:cs typeface="Times New Roman"/>
              </a:rPr>
              <a:t> </a:t>
            </a:r>
            <a:r>
              <a:rPr sz="2600" spc="-100" dirty="0">
                <a:latin typeface="Times New Roman"/>
                <a:cs typeface="Times New Roman"/>
              </a:rPr>
              <a:t>(performance</a:t>
            </a:r>
            <a:r>
              <a:rPr sz="2600" spc="-65" dirty="0">
                <a:latin typeface="Times New Roman"/>
                <a:cs typeface="Times New Roman"/>
              </a:rPr>
              <a:t> </a:t>
            </a:r>
            <a:r>
              <a:rPr sz="2600" spc="-120" dirty="0">
                <a:latin typeface="Times New Roman"/>
                <a:cs typeface="Times New Roman"/>
              </a:rPr>
              <a:t>issues,</a:t>
            </a:r>
            <a:r>
              <a:rPr sz="2600" spc="-180" dirty="0">
                <a:latin typeface="Times New Roman"/>
                <a:cs typeface="Times New Roman"/>
              </a:rPr>
              <a:t> </a:t>
            </a:r>
            <a:r>
              <a:rPr sz="2600" spc="-135" dirty="0">
                <a:latin typeface="Times New Roman"/>
                <a:cs typeface="Times New Roman"/>
              </a:rPr>
              <a:t>costly</a:t>
            </a:r>
            <a:r>
              <a:rPr sz="2600" spc="-60"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00" dirty="0">
                <a:latin typeface="Times New Roman"/>
                <a:cs typeface="Times New Roman"/>
              </a:rPr>
              <a:t>resolve, </a:t>
            </a:r>
            <a:r>
              <a:rPr sz="2600" spc="-635" dirty="0">
                <a:latin typeface="Times New Roman"/>
                <a:cs typeface="Times New Roman"/>
              </a:rPr>
              <a:t> </a:t>
            </a:r>
            <a:r>
              <a:rPr sz="2600" spc="5" dirty="0">
                <a:latin typeface="Times New Roman"/>
                <a:cs typeface="Times New Roman"/>
              </a:rPr>
              <a:t>r</a:t>
            </a:r>
            <a:r>
              <a:rPr sz="2600" spc="-120" dirty="0">
                <a:latin typeface="Times New Roman"/>
                <a:cs typeface="Times New Roman"/>
              </a:rPr>
              <a:t>eq</a:t>
            </a:r>
            <a:r>
              <a:rPr sz="2600" spc="-80" dirty="0">
                <a:latin typeface="Times New Roman"/>
                <a:cs typeface="Times New Roman"/>
              </a:rPr>
              <a:t> </a:t>
            </a:r>
            <a:r>
              <a:rPr sz="2600" spc="-95" dirty="0">
                <a:latin typeface="Times New Roman"/>
                <a:cs typeface="Times New Roman"/>
              </a:rPr>
              <a:t>mo</a:t>
            </a:r>
            <a:r>
              <a:rPr sz="2600" spc="-75" dirty="0">
                <a:latin typeface="Times New Roman"/>
                <a:cs typeface="Times New Roman"/>
              </a:rPr>
              <a:t>r</a:t>
            </a:r>
            <a:r>
              <a:rPr sz="2600" spc="-100" dirty="0">
                <a:latin typeface="Times New Roman"/>
                <a:cs typeface="Times New Roman"/>
              </a:rPr>
              <a:t>e</a:t>
            </a:r>
            <a:r>
              <a:rPr sz="2600" spc="-65" dirty="0">
                <a:latin typeface="Times New Roman"/>
                <a:cs typeface="Times New Roman"/>
              </a:rPr>
              <a:t> </a:t>
            </a:r>
            <a:r>
              <a:rPr sz="2600" spc="210" dirty="0">
                <a:latin typeface="Times New Roman"/>
                <a:cs typeface="Times New Roman"/>
              </a:rPr>
              <a:t>h/</a:t>
            </a:r>
            <a:r>
              <a:rPr sz="2600" spc="-450" dirty="0">
                <a:latin typeface="Times New Roman"/>
                <a:cs typeface="Times New Roman"/>
              </a:rPr>
              <a:t>w</a:t>
            </a:r>
            <a:r>
              <a:rPr sz="2600" spc="110" dirty="0">
                <a:latin typeface="Times New Roman"/>
                <a:cs typeface="Times New Roman"/>
              </a:rPr>
              <a:t>,</a:t>
            </a:r>
            <a:r>
              <a:rPr sz="2600" spc="-190" dirty="0">
                <a:latin typeface="Times New Roman"/>
                <a:cs typeface="Times New Roman"/>
              </a:rPr>
              <a:t> </a:t>
            </a:r>
            <a:r>
              <a:rPr sz="2600" spc="-110" dirty="0">
                <a:latin typeface="Times New Roman"/>
                <a:cs typeface="Times New Roman"/>
              </a:rPr>
              <a:t>ar</a:t>
            </a:r>
            <a:r>
              <a:rPr sz="2600" spc="-80" dirty="0">
                <a:latin typeface="Times New Roman"/>
                <a:cs typeface="Times New Roman"/>
              </a:rPr>
              <a:t>c</a:t>
            </a:r>
            <a:r>
              <a:rPr sz="2600" spc="-100" dirty="0">
                <a:latin typeface="Times New Roman"/>
                <a:cs typeface="Times New Roman"/>
              </a:rPr>
              <a:t>hite</a:t>
            </a:r>
            <a:r>
              <a:rPr sz="2600" spc="-80" dirty="0">
                <a:latin typeface="Times New Roman"/>
                <a:cs typeface="Times New Roman"/>
              </a:rPr>
              <a:t>c</a:t>
            </a:r>
            <a:r>
              <a:rPr sz="2600" spc="-70" dirty="0">
                <a:latin typeface="Times New Roman"/>
                <a:cs typeface="Times New Roman"/>
              </a:rPr>
              <a:t>ht</a:t>
            </a:r>
            <a:r>
              <a:rPr sz="2600" spc="-105" dirty="0">
                <a:latin typeface="Times New Roman"/>
                <a:cs typeface="Times New Roman"/>
              </a:rPr>
              <a:t>u</a:t>
            </a:r>
            <a:r>
              <a:rPr sz="2600" spc="5" dirty="0">
                <a:latin typeface="Times New Roman"/>
                <a:cs typeface="Times New Roman"/>
              </a:rPr>
              <a:t>r</a:t>
            </a:r>
            <a:r>
              <a:rPr sz="2600" spc="-100" dirty="0">
                <a:latin typeface="Times New Roman"/>
                <a:cs typeface="Times New Roman"/>
              </a:rPr>
              <a:t>e</a:t>
            </a:r>
            <a:r>
              <a:rPr sz="2600" spc="-55" dirty="0">
                <a:latin typeface="Times New Roman"/>
                <a:cs typeface="Times New Roman"/>
              </a:rPr>
              <a:t> </a:t>
            </a:r>
            <a:r>
              <a:rPr sz="2600" spc="-120" dirty="0">
                <a:latin typeface="Times New Roman"/>
                <a:cs typeface="Times New Roman"/>
              </a:rPr>
              <a:t>c</a:t>
            </a:r>
            <a:r>
              <a:rPr sz="2600" spc="-170" dirty="0">
                <a:latin typeface="Times New Roman"/>
                <a:cs typeface="Times New Roman"/>
              </a:rPr>
              <a:t>han</a:t>
            </a:r>
            <a:r>
              <a:rPr sz="2600" spc="-195" dirty="0">
                <a:latin typeface="Times New Roman"/>
                <a:cs typeface="Times New Roman"/>
              </a:rPr>
              <a:t>g</a:t>
            </a:r>
            <a:r>
              <a:rPr sz="2600" spc="-114" dirty="0">
                <a:latin typeface="Times New Roman"/>
                <a:cs typeface="Times New Roman"/>
              </a:rPr>
              <a:t>es)</a:t>
            </a:r>
            <a:endParaRPr sz="2600">
              <a:latin typeface="Times New Roman"/>
              <a:cs typeface="Times New Roman"/>
            </a:endParaRPr>
          </a:p>
          <a:p>
            <a:pPr>
              <a:lnSpc>
                <a:spcPct val="100000"/>
              </a:lnSpc>
              <a:spcBef>
                <a:spcPts val="5"/>
              </a:spcBef>
              <a:buClr>
                <a:srgbClr val="FF0000"/>
              </a:buClr>
              <a:buFont typeface="Times New Roman"/>
              <a:buAutoNum type="arabicPeriod"/>
            </a:pPr>
            <a:endParaRPr sz="3750">
              <a:latin typeface="Times New Roman"/>
              <a:cs typeface="Times New Roman"/>
            </a:endParaRPr>
          </a:p>
          <a:p>
            <a:pPr marL="321945" indent="-309880">
              <a:lnSpc>
                <a:spcPct val="100000"/>
              </a:lnSpc>
              <a:spcBef>
                <a:spcPts val="5"/>
              </a:spcBef>
              <a:buFont typeface="Times New Roman"/>
              <a:buAutoNum type="arabicPeriod"/>
              <a:tabLst>
                <a:tab pos="322580" algn="l"/>
              </a:tabLst>
            </a:pPr>
            <a:r>
              <a:rPr sz="2600" b="1" spc="-600" dirty="0">
                <a:solidFill>
                  <a:srgbClr val="FF0000"/>
                </a:solidFill>
                <a:latin typeface="Times New Roman"/>
                <a:cs typeface="Times New Roman"/>
              </a:rPr>
              <a:t>V</a:t>
            </a:r>
            <a:r>
              <a:rPr sz="2600" b="1" spc="10" dirty="0">
                <a:solidFill>
                  <a:srgbClr val="FF0000"/>
                </a:solidFill>
                <a:latin typeface="Times New Roman"/>
                <a:cs typeface="Times New Roman"/>
              </a:rPr>
              <a:t>ol</a:t>
            </a:r>
            <a:r>
              <a:rPr sz="2600" b="1" spc="-15" dirty="0">
                <a:solidFill>
                  <a:srgbClr val="FF0000"/>
                </a:solidFill>
                <a:latin typeface="Times New Roman"/>
                <a:cs typeface="Times New Roman"/>
              </a:rPr>
              <a:t>a</a:t>
            </a:r>
            <a:r>
              <a:rPr sz="2600" b="1" spc="30" dirty="0">
                <a:solidFill>
                  <a:srgbClr val="FF0000"/>
                </a:solidFill>
                <a:latin typeface="Times New Roman"/>
                <a:cs typeface="Times New Roman"/>
              </a:rPr>
              <a:t>til</a:t>
            </a:r>
            <a:r>
              <a:rPr sz="2600" b="1" spc="20" dirty="0">
                <a:solidFill>
                  <a:srgbClr val="FF0000"/>
                </a:solidFill>
                <a:latin typeface="Times New Roman"/>
                <a:cs typeface="Times New Roman"/>
              </a:rPr>
              <a:t>i</a:t>
            </a:r>
            <a:r>
              <a:rPr sz="2600" b="1" spc="5" dirty="0">
                <a:solidFill>
                  <a:srgbClr val="FF0000"/>
                </a:solidFill>
                <a:latin typeface="Times New Roman"/>
                <a:cs typeface="Times New Roman"/>
              </a:rPr>
              <a:t>t</a:t>
            </a:r>
            <a:r>
              <a:rPr sz="2600" b="1" spc="15" dirty="0">
                <a:solidFill>
                  <a:srgbClr val="FF0000"/>
                </a:solidFill>
                <a:latin typeface="Times New Roman"/>
                <a:cs typeface="Times New Roman"/>
              </a:rPr>
              <a:t>y</a:t>
            </a:r>
            <a:r>
              <a:rPr sz="2600" b="1" spc="-60" dirty="0">
                <a:solidFill>
                  <a:srgbClr val="FF0000"/>
                </a:solidFill>
                <a:latin typeface="Times New Roman"/>
                <a:cs typeface="Times New Roman"/>
              </a:rPr>
              <a:t> </a:t>
            </a:r>
            <a:r>
              <a:rPr sz="2600" b="1" spc="30" dirty="0">
                <a:solidFill>
                  <a:srgbClr val="FF0000"/>
                </a:solidFill>
                <a:latin typeface="Times New Roman"/>
                <a:cs typeface="Times New Roman"/>
              </a:rPr>
              <a:t>of</a:t>
            </a:r>
            <a:r>
              <a:rPr sz="2600" b="1" spc="-65" dirty="0">
                <a:solidFill>
                  <a:srgbClr val="FF0000"/>
                </a:solidFill>
                <a:latin typeface="Times New Roman"/>
                <a:cs typeface="Times New Roman"/>
              </a:rPr>
              <a:t> </a:t>
            </a:r>
            <a:r>
              <a:rPr sz="2600" b="1" spc="-75" dirty="0">
                <a:solidFill>
                  <a:srgbClr val="FF0000"/>
                </a:solidFill>
                <a:latin typeface="Times New Roman"/>
                <a:cs typeface="Times New Roman"/>
              </a:rPr>
              <a:t>D</a:t>
            </a:r>
            <a:r>
              <a:rPr sz="2600" b="1" spc="-85" dirty="0">
                <a:solidFill>
                  <a:srgbClr val="FF0000"/>
                </a:solidFill>
                <a:latin typeface="Times New Roman"/>
                <a:cs typeface="Times New Roman"/>
              </a:rPr>
              <a:t>a</a:t>
            </a:r>
            <a:r>
              <a:rPr sz="2600" b="1" spc="-40" dirty="0">
                <a:solidFill>
                  <a:srgbClr val="FF0000"/>
                </a:solidFill>
                <a:latin typeface="Times New Roman"/>
                <a:cs typeface="Times New Roman"/>
              </a:rPr>
              <a:t>t</a:t>
            </a:r>
            <a:r>
              <a:rPr sz="2600" b="1" spc="-50" dirty="0">
                <a:solidFill>
                  <a:srgbClr val="FF0000"/>
                </a:solidFill>
                <a:latin typeface="Times New Roman"/>
                <a:cs typeface="Times New Roman"/>
              </a:rPr>
              <a:t>a</a:t>
            </a:r>
            <a:r>
              <a:rPr sz="2600" b="1" spc="-55" dirty="0">
                <a:solidFill>
                  <a:srgbClr val="FF0000"/>
                </a:solidFill>
                <a:latin typeface="Times New Roman"/>
                <a:cs typeface="Times New Roman"/>
              </a:rPr>
              <a:t> </a:t>
            </a:r>
            <a:r>
              <a:rPr sz="2600" spc="-90" dirty="0">
                <a:latin typeface="Times New Roman"/>
                <a:cs typeface="Times New Roman"/>
              </a:rPr>
              <a:t>(</a:t>
            </a:r>
            <a:r>
              <a:rPr sz="2600" spc="-85" dirty="0">
                <a:latin typeface="Times New Roman"/>
                <a:cs typeface="Times New Roman"/>
              </a:rPr>
              <a:t>c</a:t>
            </a:r>
            <a:r>
              <a:rPr sz="2600" spc="-170" dirty="0">
                <a:latin typeface="Times New Roman"/>
                <a:cs typeface="Times New Roman"/>
              </a:rPr>
              <a:t>han</a:t>
            </a:r>
            <a:r>
              <a:rPr sz="2600" spc="-195" dirty="0">
                <a:latin typeface="Times New Roman"/>
                <a:cs typeface="Times New Roman"/>
              </a:rPr>
              <a:t>g</a:t>
            </a:r>
            <a:r>
              <a:rPr sz="2600" spc="-100" dirty="0">
                <a:latin typeface="Times New Roman"/>
                <a:cs typeface="Times New Roman"/>
              </a:rPr>
              <a:t>e</a:t>
            </a:r>
            <a:r>
              <a:rPr sz="2600" spc="-55"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165" dirty="0">
                <a:latin typeface="Times New Roman"/>
                <a:cs typeface="Times New Roman"/>
              </a:rPr>
              <a:t>s</a:t>
            </a:r>
            <a:r>
              <a:rPr sz="2600" spc="-150" dirty="0">
                <a:latin typeface="Times New Roman"/>
                <a:cs typeface="Times New Roman"/>
              </a:rPr>
              <a:t>c</a:t>
            </a:r>
            <a:r>
              <a:rPr sz="2600" spc="-135" dirty="0">
                <a:latin typeface="Times New Roman"/>
                <a:cs typeface="Times New Roman"/>
              </a:rPr>
              <a:t>hema)</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19" y="414273"/>
            <a:ext cx="3871595" cy="635000"/>
          </a:xfrm>
          <a:prstGeom prst="rect">
            <a:avLst/>
          </a:prstGeom>
        </p:spPr>
        <p:txBody>
          <a:bodyPr vert="horz" wrap="square" lIns="0" tIns="12065" rIns="0" bIns="0" rtlCol="0">
            <a:spAutoFit/>
          </a:bodyPr>
          <a:lstStyle/>
          <a:p>
            <a:pPr marL="12700">
              <a:lnSpc>
                <a:spcPct val="100000"/>
              </a:lnSpc>
              <a:spcBef>
                <a:spcPts val="95"/>
              </a:spcBef>
            </a:pPr>
            <a:r>
              <a:rPr spc="-15" dirty="0">
                <a:solidFill>
                  <a:srgbClr val="6F2F9F"/>
                </a:solidFill>
              </a:rPr>
              <a:t>Machine</a:t>
            </a:r>
            <a:r>
              <a:rPr spc="-60" dirty="0">
                <a:solidFill>
                  <a:srgbClr val="6F2F9F"/>
                </a:solidFill>
              </a:rPr>
              <a:t> </a:t>
            </a:r>
            <a:r>
              <a:rPr spc="-35" dirty="0">
                <a:solidFill>
                  <a:srgbClr val="6F2F9F"/>
                </a:solidFill>
              </a:rPr>
              <a:t>Learning</a:t>
            </a:r>
          </a:p>
        </p:txBody>
      </p:sp>
      <p:sp>
        <p:nvSpPr>
          <p:cNvPr id="3" name="object 3"/>
          <p:cNvSpPr txBox="1"/>
          <p:nvPr/>
        </p:nvSpPr>
        <p:spPr>
          <a:xfrm>
            <a:off x="793191" y="1053439"/>
            <a:ext cx="7872730" cy="4907915"/>
          </a:xfrm>
          <a:prstGeom prst="rect">
            <a:avLst/>
          </a:prstGeom>
        </p:spPr>
        <p:txBody>
          <a:bodyPr vert="horz" wrap="square" lIns="0" tIns="88900" rIns="0" bIns="0" rtlCol="0">
            <a:spAutoFit/>
          </a:bodyPr>
          <a:lstStyle/>
          <a:p>
            <a:pPr marL="285115" indent="-273050">
              <a:lnSpc>
                <a:spcPct val="100000"/>
              </a:lnSpc>
              <a:spcBef>
                <a:spcPts val="700"/>
              </a:spcBef>
              <a:buClr>
                <a:srgbClr val="D24717"/>
              </a:buClr>
              <a:buSzPct val="84615"/>
              <a:buFont typeface="Segoe UI Symbol"/>
              <a:buChar char="⚫"/>
              <a:tabLst>
                <a:tab pos="285750" algn="l"/>
              </a:tabLst>
            </a:pPr>
            <a:r>
              <a:rPr sz="2600" spc="-300" dirty="0">
                <a:latin typeface="Times New Roman"/>
                <a:cs typeface="Times New Roman"/>
              </a:rPr>
              <a:t>ML</a:t>
            </a:r>
            <a:r>
              <a:rPr sz="2600" spc="-6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125" dirty="0">
                <a:latin typeface="Times New Roman"/>
                <a:cs typeface="Times New Roman"/>
              </a:rPr>
              <a:t>c</a:t>
            </a:r>
            <a:r>
              <a:rPr sz="2600" spc="-135" dirty="0">
                <a:latin typeface="Times New Roman"/>
                <a:cs typeface="Times New Roman"/>
              </a:rPr>
              <a:t>e</a:t>
            </a:r>
            <a:r>
              <a:rPr sz="2600" spc="-45" dirty="0">
                <a:latin typeface="Times New Roman"/>
                <a:cs typeface="Times New Roman"/>
              </a:rPr>
              <a:t>n</a:t>
            </a:r>
            <a:r>
              <a:rPr sz="2600" spc="-35" dirty="0">
                <a:latin typeface="Times New Roman"/>
                <a:cs typeface="Times New Roman"/>
              </a:rPr>
              <a:t>t</a:t>
            </a:r>
            <a:r>
              <a:rPr sz="2600" spc="-105" dirty="0">
                <a:latin typeface="Times New Roman"/>
                <a:cs typeface="Times New Roman"/>
              </a:rPr>
              <a:t>ra</a:t>
            </a:r>
            <a:r>
              <a:rPr sz="2600" spc="-75" dirty="0">
                <a:latin typeface="Times New Roman"/>
                <a:cs typeface="Times New Roman"/>
              </a:rPr>
              <a:t>l</a:t>
            </a:r>
            <a:r>
              <a:rPr sz="2600" spc="-70" dirty="0">
                <a:latin typeface="Times New Roman"/>
                <a:cs typeface="Times New Roman"/>
              </a:rPr>
              <a:t> </a:t>
            </a:r>
            <a:r>
              <a:rPr sz="2600" spc="-35" dirty="0">
                <a:latin typeface="Times New Roman"/>
                <a:cs typeface="Times New Roman"/>
              </a:rPr>
              <a:t>to</a:t>
            </a:r>
            <a:r>
              <a:rPr sz="2600" spc="-60" dirty="0">
                <a:latin typeface="Times New Roman"/>
                <a:cs typeface="Times New Roman"/>
              </a:rPr>
              <a:t> </a:t>
            </a:r>
            <a:r>
              <a:rPr sz="2600" spc="-120" dirty="0">
                <a:latin typeface="Times New Roman"/>
                <a:cs typeface="Times New Roman"/>
              </a:rPr>
              <a:t>I</a:t>
            </a:r>
            <a:r>
              <a:rPr sz="2600" spc="-190" dirty="0">
                <a:latin typeface="Times New Roman"/>
                <a:cs typeface="Times New Roman"/>
              </a:rPr>
              <a:t>o</a:t>
            </a:r>
            <a:r>
              <a:rPr sz="2600" spc="-465" dirty="0">
                <a:latin typeface="Times New Roman"/>
                <a:cs typeface="Times New Roman"/>
              </a:rPr>
              <a:t>T</a:t>
            </a:r>
            <a:r>
              <a:rPr sz="2600" spc="110" dirty="0">
                <a:latin typeface="Times New Roman"/>
                <a:cs typeface="Times New Roman"/>
              </a:rPr>
              <a:t>.</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spc="-215" dirty="0">
                <a:latin typeface="Times New Roman"/>
                <a:cs typeface="Times New Roman"/>
              </a:rPr>
              <a:t>D</a:t>
            </a:r>
            <a:r>
              <a:rPr sz="2600" spc="-160"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165" dirty="0">
                <a:latin typeface="Times New Roman"/>
                <a:cs typeface="Times New Roman"/>
              </a:rPr>
              <a:t>c</a:t>
            </a:r>
            <a:r>
              <a:rPr sz="2600" spc="-110" dirty="0">
                <a:latin typeface="Times New Roman"/>
                <a:cs typeface="Times New Roman"/>
              </a:rPr>
              <a:t>olle</a:t>
            </a:r>
            <a:r>
              <a:rPr sz="2600" spc="-145" dirty="0">
                <a:latin typeface="Times New Roman"/>
                <a:cs typeface="Times New Roman"/>
              </a:rPr>
              <a:t>c</a:t>
            </a:r>
            <a:r>
              <a:rPr sz="2600" spc="-60" dirty="0">
                <a:latin typeface="Times New Roman"/>
                <a:cs typeface="Times New Roman"/>
              </a:rPr>
              <a:t>ted</a:t>
            </a:r>
            <a:r>
              <a:rPr sz="2600" spc="-65" dirty="0">
                <a:latin typeface="Times New Roman"/>
                <a:cs typeface="Times New Roman"/>
              </a:rPr>
              <a:t> </a:t>
            </a:r>
            <a:r>
              <a:rPr sz="2600" spc="-185" dirty="0">
                <a:latin typeface="Times New Roman"/>
                <a:cs typeface="Times New Roman"/>
              </a:rPr>
              <a:t>b</a:t>
            </a:r>
            <a:r>
              <a:rPr sz="2600" spc="-215" dirty="0">
                <a:latin typeface="Times New Roman"/>
                <a:cs typeface="Times New Roman"/>
              </a:rPr>
              <a:t>y</a:t>
            </a:r>
            <a:r>
              <a:rPr sz="2600" spc="-65" dirty="0">
                <a:latin typeface="Times New Roman"/>
                <a:cs typeface="Times New Roman"/>
              </a:rPr>
              <a:t> </a:t>
            </a:r>
            <a:r>
              <a:rPr sz="2600" spc="-145" dirty="0">
                <a:latin typeface="Times New Roman"/>
                <a:cs typeface="Times New Roman"/>
              </a:rPr>
              <a:t>sma</a:t>
            </a:r>
            <a:r>
              <a:rPr sz="2600" dirty="0">
                <a:latin typeface="Times New Roman"/>
                <a:cs typeface="Times New Roman"/>
              </a:rPr>
              <a:t>r</a:t>
            </a:r>
            <a:r>
              <a:rPr sz="2600" spc="35" dirty="0">
                <a:latin typeface="Times New Roman"/>
                <a:cs typeface="Times New Roman"/>
              </a:rPr>
              <a:t>t</a:t>
            </a:r>
            <a:r>
              <a:rPr sz="2600" spc="-65" dirty="0">
                <a:latin typeface="Times New Roman"/>
                <a:cs typeface="Times New Roman"/>
              </a:rPr>
              <a:t> </a:t>
            </a:r>
            <a:r>
              <a:rPr sz="2600" spc="-125" dirty="0">
                <a:latin typeface="Times New Roman"/>
                <a:cs typeface="Times New Roman"/>
              </a:rPr>
              <a:t>o</a:t>
            </a:r>
            <a:r>
              <a:rPr sz="2600" spc="-140" dirty="0">
                <a:latin typeface="Times New Roman"/>
                <a:cs typeface="Times New Roman"/>
              </a:rPr>
              <a:t>b</a:t>
            </a:r>
            <a:r>
              <a:rPr sz="2600" spc="-95" dirty="0">
                <a:latin typeface="Times New Roman"/>
                <a:cs typeface="Times New Roman"/>
              </a:rPr>
              <a:t>jec</a:t>
            </a:r>
            <a:r>
              <a:rPr sz="2600" spc="-75" dirty="0">
                <a:latin typeface="Times New Roman"/>
                <a:cs typeface="Times New Roman"/>
              </a:rPr>
              <a:t>t</a:t>
            </a:r>
            <a:r>
              <a:rPr sz="2600" spc="-200" dirty="0">
                <a:latin typeface="Times New Roman"/>
                <a:cs typeface="Times New Roman"/>
              </a:rPr>
              <a:t>s</a:t>
            </a:r>
            <a:r>
              <a:rPr sz="2600" spc="-65" dirty="0">
                <a:latin typeface="Times New Roman"/>
                <a:cs typeface="Times New Roman"/>
              </a:rPr>
              <a:t> </a:t>
            </a:r>
            <a:r>
              <a:rPr sz="2600" spc="-105" dirty="0">
                <a:latin typeface="Times New Roman"/>
                <a:cs typeface="Times New Roman"/>
              </a:rPr>
              <a:t>nee</a:t>
            </a:r>
            <a:r>
              <a:rPr sz="2600" spc="-120" dirty="0">
                <a:latin typeface="Times New Roman"/>
                <a:cs typeface="Times New Roman"/>
              </a:rPr>
              <a:t>d</a:t>
            </a:r>
            <a:r>
              <a:rPr sz="2600" spc="-200" dirty="0">
                <a:latin typeface="Times New Roman"/>
                <a:cs typeface="Times New Roman"/>
              </a:rPr>
              <a:t>s</a:t>
            </a:r>
            <a:r>
              <a:rPr sz="2600" spc="-75"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20" dirty="0">
                <a:latin typeface="Times New Roman"/>
                <a:cs typeface="Times New Roman"/>
              </a:rPr>
              <a:t>be</a:t>
            </a:r>
            <a:r>
              <a:rPr sz="2600" spc="-70" dirty="0">
                <a:latin typeface="Times New Roman"/>
                <a:cs typeface="Times New Roman"/>
              </a:rPr>
              <a:t> </a:t>
            </a:r>
            <a:r>
              <a:rPr sz="2600" b="1" spc="-70" dirty="0">
                <a:latin typeface="Times New Roman"/>
                <a:cs typeface="Times New Roman"/>
              </a:rPr>
              <a:t>an</a:t>
            </a:r>
            <a:r>
              <a:rPr sz="2600" b="1" spc="-80" dirty="0">
                <a:latin typeface="Times New Roman"/>
                <a:cs typeface="Times New Roman"/>
              </a:rPr>
              <a:t>a</a:t>
            </a:r>
            <a:r>
              <a:rPr sz="2600" b="1" spc="-20" dirty="0">
                <a:latin typeface="Times New Roman"/>
                <a:cs typeface="Times New Roman"/>
              </a:rPr>
              <a:t>l</a:t>
            </a:r>
            <a:r>
              <a:rPr sz="2600" b="1" spc="35" dirty="0">
                <a:latin typeface="Times New Roman"/>
                <a:cs typeface="Times New Roman"/>
              </a:rPr>
              <a:t>yzed</a:t>
            </a:r>
            <a:r>
              <a:rPr sz="2600" spc="110" dirty="0">
                <a:latin typeface="Times New Roman"/>
                <a:cs typeface="Times New Roman"/>
              </a:rPr>
              <a:t>,</a:t>
            </a:r>
            <a:r>
              <a:rPr sz="2600" spc="-165" dirty="0">
                <a:latin typeface="Times New Roman"/>
                <a:cs typeface="Times New Roman"/>
              </a:rPr>
              <a:t> </a:t>
            </a:r>
            <a:r>
              <a:rPr sz="2600" spc="-145" dirty="0">
                <a:latin typeface="Times New Roman"/>
                <a:cs typeface="Times New Roman"/>
              </a:rPr>
              <a:t>and</a:t>
            </a:r>
            <a:endParaRPr sz="2600">
              <a:latin typeface="Times New Roman"/>
              <a:cs typeface="Times New Roman"/>
            </a:endParaRPr>
          </a:p>
          <a:p>
            <a:pPr marL="285115">
              <a:lnSpc>
                <a:spcPct val="100000"/>
              </a:lnSpc>
            </a:pPr>
            <a:r>
              <a:rPr sz="2600" b="1" spc="35" dirty="0">
                <a:latin typeface="Times New Roman"/>
                <a:cs typeface="Times New Roman"/>
              </a:rPr>
              <a:t>intelligent</a:t>
            </a:r>
            <a:r>
              <a:rPr sz="2600" b="1" spc="-50" dirty="0">
                <a:latin typeface="Times New Roman"/>
                <a:cs typeface="Times New Roman"/>
              </a:rPr>
              <a:t> </a:t>
            </a:r>
            <a:r>
              <a:rPr sz="2600" b="1" spc="10" dirty="0">
                <a:latin typeface="Times New Roman"/>
                <a:cs typeface="Times New Roman"/>
              </a:rPr>
              <a:t>actions</a:t>
            </a:r>
            <a:r>
              <a:rPr sz="2600" b="1" spc="-50" dirty="0">
                <a:latin typeface="Times New Roman"/>
                <a:cs typeface="Times New Roman"/>
              </a:rPr>
              <a:t> </a:t>
            </a:r>
            <a:r>
              <a:rPr sz="2600" spc="-105" dirty="0">
                <a:latin typeface="Times New Roman"/>
                <a:cs typeface="Times New Roman"/>
              </a:rPr>
              <a:t>need</a:t>
            </a:r>
            <a:r>
              <a:rPr sz="2600" spc="-85"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20" dirty="0">
                <a:latin typeface="Times New Roman"/>
                <a:cs typeface="Times New Roman"/>
              </a:rPr>
              <a:t>be</a:t>
            </a:r>
            <a:r>
              <a:rPr sz="2600" spc="-75" dirty="0">
                <a:latin typeface="Times New Roman"/>
                <a:cs typeface="Times New Roman"/>
              </a:rPr>
              <a:t> </a:t>
            </a:r>
            <a:r>
              <a:rPr sz="2600" spc="-114" dirty="0">
                <a:latin typeface="Times New Roman"/>
                <a:cs typeface="Times New Roman"/>
              </a:rPr>
              <a:t>taken</a:t>
            </a:r>
            <a:r>
              <a:rPr sz="2600" spc="-65" dirty="0">
                <a:latin typeface="Times New Roman"/>
                <a:cs typeface="Times New Roman"/>
              </a:rPr>
              <a:t> </a:t>
            </a:r>
            <a:r>
              <a:rPr sz="2600" spc="-150" dirty="0">
                <a:latin typeface="Times New Roman"/>
                <a:cs typeface="Times New Roman"/>
              </a:rPr>
              <a:t>based</a:t>
            </a:r>
            <a:r>
              <a:rPr sz="2600" spc="-80" dirty="0">
                <a:latin typeface="Times New Roman"/>
                <a:cs typeface="Times New Roman"/>
              </a:rPr>
              <a:t> </a:t>
            </a:r>
            <a:r>
              <a:rPr sz="2600" spc="-110" dirty="0">
                <a:latin typeface="Times New Roman"/>
                <a:cs typeface="Times New Roman"/>
              </a:rPr>
              <a:t>on</a:t>
            </a:r>
            <a:r>
              <a:rPr sz="2600" spc="-75" dirty="0">
                <a:latin typeface="Times New Roman"/>
                <a:cs typeface="Times New Roman"/>
              </a:rPr>
              <a:t> </a:t>
            </a:r>
            <a:r>
              <a:rPr sz="2600" spc="-105" dirty="0">
                <a:latin typeface="Times New Roman"/>
                <a:cs typeface="Times New Roman"/>
              </a:rPr>
              <a:t>these</a:t>
            </a:r>
            <a:r>
              <a:rPr sz="2600" spc="-80" dirty="0">
                <a:latin typeface="Times New Roman"/>
                <a:cs typeface="Times New Roman"/>
              </a:rPr>
              <a:t> </a:t>
            </a:r>
            <a:r>
              <a:rPr sz="2600" spc="-150" dirty="0">
                <a:latin typeface="Times New Roman"/>
                <a:cs typeface="Times New Roman"/>
              </a:rPr>
              <a:t>analyses.</a:t>
            </a:r>
            <a:endParaRPr sz="260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114" dirty="0">
                <a:latin typeface="Times New Roman"/>
                <a:cs typeface="Times New Roman"/>
              </a:rPr>
              <a:t>Performing</a:t>
            </a:r>
            <a:r>
              <a:rPr sz="2600" spc="-70" dirty="0">
                <a:latin typeface="Times New Roman"/>
                <a:cs typeface="Times New Roman"/>
              </a:rPr>
              <a:t> </a:t>
            </a:r>
            <a:r>
              <a:rPr sz="2600" spc="-114" dirty="0">
                <a:latin typeface="Times New Roman"/>
                <a:cs typeface="Times New Roman"/>
              </a:rPr>
              <a:t>this</a:t>
            </a:r>
            <a:r>
              <a:rPr sz="2600" spc="-55" dirty="0">
                <a:latin typeface="Times New Roman"/>
                <a:cs typeface="Times New Roman"/>
              </a:rPr>
              <a:t> </a:t>
            </a:r>
            <a:r>
              <a:rPr sz="2600" spc="-130" dirty="0">
                <a:latin typeface="Times New Roman"/>
                <a:cs typeface="Times New Roman"/>
              </a:rPr>
              <a:t>kind</a:t>
            </a:r>
            <a:r>
              <a:rPr sz="2600" spc="-80" dirty="0">
                <a:latin typeface="Times New Roman"/>
                <a:cs typeface="Times New Roman"/>
              </a:rPr>
              <a:t> </a:t>
            </a:r>
            <a:r>
              <a:rPr sz="2600" spc="-150" dirty="0">
                <a:latin typeface="Times New Roman"/>
                <a:cs typeface="Times New Roman"/>
              </a:rPr>
              <a:t>of</a:t>
            </a:r>
            <a:r>
              <a:rPr sz="2600" spc="-70" dirty="0">
                <a:latin typeface="Times New Roman"/>
                <a:cs typeface="Times New Roman"/>
              </a:rPr>
              <a:t> </a:t>
            </a:r>
            <a:r>
              <a:rPr sz="2600" spc="-95" dirty="0">
                <a:latin typeface="Times New Roman"/>
                <a:cs typeface="Times New Roman"/>
              </a:rPr>
              <a:t>operation</a:t>
            </a:r>
            <a:r>
              <a:rPr sz="2600" spc="-75" dirty="0">
                <a:latin typeface="Times New Roman"/>
                <a:cs typeface="Times New Roman"/>
              </a:rPr>
              <a:t> </a:t>
            </a:r>
            <a:r>
              <a:rPr sz="2600" spc="-160" dirty="0">
                <a:latin typeface="Times New Roman"/>
                <a:cs typeface="Times New Roman"/>
              </a:rPr>
              <a:t>manually</a:t>
            </a:r>
            <a:r>
              <a:rPr sz="2600" spc="-5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25" dirty="0">
                <a:latin typeface="Times New Roman"/>
                <a:cs typeface="Times New Roman"/>
              </a:rPr>
              <a:t>almost</a:t>
            </a:r>
            <a:r>
              <a:rPr sz="2600" spc="-65" dirty="0">
                <a:latin typeface="Times New Roman"/>
                <a:cs typeface="Times New Roman"/>
              </a:rPr>
              <a:t> </a:t>
            </a:r>
            <a:r>
              <a:rPr sz="2600" spc="-140" dirty="0">
                <a:latin typeface="Times New Roman"/>
                <a:cs typeface="Times New Roman"/>
              </a:rPr>
              <a:t>impossible </a:t>
            </a:r>
            <a:r>
              <a:rPr sz="2600" spc="-635" dirty="0">
                <a:latin typeface="Times New Roman"/>
                <a:cs typeface="Times New Roman"/>
              </a:rPr>
              <a:t> </a:t>
            </a:r>
            <a:r>
              <a:rPr sz="2600" spc="-45" dirty="0">
                <a:latin typeface="Times New Roman"/>
                <a:cs typeface="Times New Roman"/>
              </a:rPr>
              <a:t>(or</a:t>
            </a:r>
            <a:r>
              <a:rPr sz="2600" spc="-65" dirty="0">
                <a:latin typeface="Times New Roman"/>
                <a:cs typeface="Times New Roman"/>
              </a:rPr>
              <a:t> </a:t>
            </a:r>
            <a:r>
              <a:rPr sz="2600" spc="-270" dirty="0">
                <a:latin typeface="Times New Roman"/>
                <a:cs typeface="Times New Roman"/>
              </a:rPr>
              <a:t>v</a:t>
            </a:r>
            <a:r>
              <a:rPr sz="2600" spc="-40" dirty="0">
                <a:latin typeface="Times New Roman"/>
                <a:cs typeface="Times New Roman"/>
              </a:rPr>
              <a:t>e</a:t>
            </a:r>
            <a:r>
              <a:rPr sz="2600" spc="-10" dirty="0">
                <a:latin typeface="Times New Roman"/>
                <a:cs typeface="Times New Roman"/>
              </a:rPr>
              <a:t>r</a:t>
            </a:r>
            <a:r>
              <a:rPr sz="2600" spc="-490" dirty="0">
                <a:latin typeface="Times New Roman"/>
                <a:cs typeface="Times New Roman"/>
              </a:rPr>
              <a:t>y</a:t>
            </a:r>
            <a:r>
              <a:rPr sz="2600" spc="110" dirty="0">
                <a:latin typeface="Times New Roman"/>
                <a:cs typeface="Times New Roman"/>
              </a:rPr>
              <a:t>,</a:t>
            </a:r>
            <a:r>
              <a:rPr sz="2600" spc="-170" dirty="0">
                <a:latin typeface="Times New Roman"/>
                <a:cs typeface="Times New Roman"/>
              </a:rPr>
              <a:t> </a:t>
            </a:r>
            <a:r>
              <a:rPr sz="2600" spc="-270" dirty="0">
                <a:latin typeface="Times New Roman"/>
                <a:cs typeface="Times New Roman"/>
              </a:rPr>
              <a:t>v</a:t>
            </a:r>
            <a:r>
              <a:rPr sz="2600" spc="-40" dirty="0">
                <a:latin typeface="Times New Roman"/>
                <a:cs typeface="Times New Roman"/>
              </a:rPr>
              <a:t>e</a:t>
            </a:r>
            <a:r>
              <a:rPr sz="2600" spc="-10" dirty="0">
                <a:latin typeface="Times New Roman"/>
                <a:cs typeface="Times New Roman"/>
              </a:rPr>
              <a:t>r</a:t>
            </a:r>
            <a:r>
              <a:rPr sz="2600" spc="-215" dirty="0">
                <a:latin typeface="Times New Roman"/>
                <a:cs typeface="Times New Roman"/>
              </a:rPr>
              <a:t>y</a:t>
            </a:r>
            <a:r>
              <a:rPr sz="2600" spc="-60" dirty="0">
                <a:latin typeface="Times New Roman"/>
                <a:cs typeface="Times New Roman"/>
              </a:rPr>
              <a:t> </a:t>
            </a:r>
            <a:r>
              <a:rPr sz="2600" spc="-114" dirty="0">
                <a:latin typeface="Times New Roman"/>
                <a:cs typeface="Times New Roman"/>
              </a:rPr>
              <a:t>sl</a:t>
            </a:r>
            <a:r>
              <a:rPr sz="2600" spc="-254" dirty="0">
                <a:latin typeface="Times New Roman"/>
                <a:cs typeface="Times New Roman"/>
              </a:rPr>
              <a:t>o</a:t>
            </a:r>
            <a:r>
              <a:rPr sz="2600" spc="-145" dirty="0">
                <a:latin typeface="Times New Roman"/>
                <a:cs typeface="Times New Roman"/>
              </a:rPr>
              <a:t>w</a:t>
            </a:r>
            <a:r>
              <a:rPr sz="2600" spc="-65" dirty="0">
                <a:latin typeface="Times New Roman"/>
                <a:cs typeface="Times New Roman"/>
              </a:rPr>
              <a:t> </a:t>
            </a:r>
            <a:r>
              <a:rPr sz="2600" spc="-220" dirty="0">
                <a:latin typeface="Times New Roman"/>
                <a:cs typeface="Times New Roman"/>
              </a:rPr>
              <a:t>a</a:t>
            </a:r>
            <a:r>
              <a:rPr sz="2600" spc="-110" dirty="0">
                <a:latin typeface="Times New Roman"/>
                <a:cs typeface="Times New Roman"/>
              </a:rPr>
              <a:t>nd</a:t>
            </a:r>
            <a:r>
              <a:rPr sz="2600" spc="-75" dirty="0">
                <a:latin typeface="Times New Roman"/>
                <a:cs typeface="Times New Roman"/>
              </a:rPr>
              <a:t> </a:t>
            </a:r>
            <a:r>
              <a:rPr sz="2600" spc="-150" dirty="0">
                <a:latin typeface="Times New Roman"/>
                <a:cs typeface="Times New Roman"/>
              </a:rPr>
              <a:t>inef</a:t>
            </a:r>
            <a:r>
              <a:rPr sz="2600" spc="-145" dirty="0">
                <a:latin typeface="Times New Roman"/>
                <a:cs typeface="Times New Roman"/>
              </a:rPr>
              <a:t>f</a:t>
            </a:r>
            <a:r>
              <a:rPr sz="2600" spc="-100" dirty="0">
                <a:latin typeface="Times New Roman"/>
                <a:cs typeface="Times New Roman"/>
              </a:rPr>
              <a:t>icien</a:t>
            </a:r>
            <a:r>
              <a:rPr sz="2600" spc="-90" dirty="0">
                <a:latin typeface="Times New Roman"/>
                <a:cs typeface="Times New Roman"/>
              </a:rPr>
              <a:t>t</a:t>
            </a:r>
            <a:r>
              <a:rPr sz="2600" spc="25" dirty="0">
                <a:latin typeface="Times New Roman"/>
                <a:cs typeface="Times New Roman"/>
              </a:rPr>
              <a:t>).</a:t>
            </a:r>
            <a:endParaRPr sz="2600">
              <a:latin typeface="Times New Roman"/>
              <a:cs typeface="Times New Roman"/>
            </a:endParaRPr>
          </a:p>
          <a:p>
            <a:pPr>
              <a:lnSpc>
                <a:spcPct val="100000"/>
              </a:lnSpc>
              <a:spcBef>
                <a:spcPts val="45"/>
              </a:spcBef>
              <a:buChar char="⚫"/>
            </a:pPr>
            <a:endParaRPr sz="3900">
              <a:latin typeface="Times New Roman"/>
              <a:cs typeface="Times New Roman"/>
            </a:endParaRPr>
          </a:p>
          <a:p>
            <a:pPr marL="285115" marR="355600" indent="-273050" algn="just">
              <a:lnSpc>
                <a:spcPct val="100000"/>
              </a:lnSpc>
              <a:buClr>
                <a:srgbClr val="D24717"/>
              </a:buClr>
              <a:buSzPct val="83928"/>
              <a:buFont typeface="Segoe UI Symbol"/>
              <a:buChar char="⚫"/>
              <a:tabLst>
                <a:tab pos="285750" algn="l"/>
              </a:tabLst>
            </a:pPr>
            <a:r>
              <a:rPr sz="2800" b="1" i="1" spc="-140" dirty="0">
                <a:solidFill>
                  <a:srgbClr val="001F5F"/>
                </a:solidFill>
                <a:latin typeface="Times New Roman"/>
                <a:cs typeface="Times New Roman"/>
              </a:rPr>
              <a:t>Machines </a:t>
            </a:r>
            <a:r>
              <a:rPr sz="2800" b="1" i="1" spc="-60" dirty="0">
                <a:solidFill>
                  <a:srgbClr val="001F5F"/>
                </a:solidFill>
                <a:latin typeface="Times New Roman"/>
                <a:cs typeface="Times New Roman"/>
              </a:rPr>
              <a:t>are </a:t>
            </a:r>
            <a:r>
              <a:rPr sz="2800" b="1" i="1" spc="-90" dirty="0">
                <a:solidFill>
                  <a:srgbClr val="001F5F"/>
                </a:solidFill>
                <a:latin typeface="Times New Roman"/>
                <a:cs typeface="Times New Roman"/>
              </a:rPr>
              <a:t>needed </a:t>
            </a:r>
            <a:r>
              <a:rPr sz="2800" b="1" i="1" spc="-30" dirty="0">
                <a:solidFill>
                  <a:srgbClr val="001F5F"/>
                </a:solidFill>
                <a:latin typeface="Times New Roman"/>
                <a:cs typeface="Times New Roman"/>
              </a:rPr>
              <a:t>to </a:t>
            </a:r>
            <a:r>
              <a:rPr sz="2800" b="1" i="1" spc="-135" dirty="0">
                <a:solidFill>
                  <a:srgbClr val="001F5F"/>
                </a:solidFill>
                <a:latin typeface="Times New Roman"/>
                <a:cs typeface="Times New Roman"/>
              </a:rPr>
              <a:t>process </a:t>
            </a:r>
            <a:r>
              <a:rPr sz="2800" b="1" i="1" spc="-80" dirty="0">
                <a:solidFill>
                  <a:srgbClr val="001F5F"/>
                </a:solidFill>
                <a:latin typeface="Times New Roman"/>
                <a:cs typeface="Times New Roman"/>
              </a:rPr>
              <a:t>information </a:t>
            </a:r>
            <a:r>
              <a:rPr sz="2800" b="1" i="1" spc="-35" dirty="0">
                <a:solidFill>
                  <a:srgbClr val="001F5F"/>
                </a:solidFill>
                <a:latin typeface="Times New Roman"/>
                <a:cs typeface="Times New Roman"/>
              </a:rPr>
              <a:t>fast </a:t>
            </a:r>
            <a:r>
              <a:rPr sz="2800" b="1" i="1" spc="-55" dirty="0">
                <a:solidFill>
                  <a:srgbClr val="001F5F"/>
                </a:solidFill>
                <a:latin typeface="Times New Roman"/>
                <a:cs typeface="Times New Roman"/>
              </a:rPr>
              <a:t>and </a:t>
            </a:r>
            <a:r>
              <a:rPr sz="2800" b="1" i="1" spc="-685" dirty="0">
                <a:solidFill>
                  <a:srgbClr val="001F5F"/>
                </a:solidFill>
                <a:latin typeface="Times New Roman"/>
                <a:cs typeface="Times New Roman"/>
              </a:rPr>
              <a:t> </a:t>
            </a:r>
            <a:r>
              <a:rPr sz="2800" b="1" i="1" spc="-60" dirty="0">
                <a:solidFill>
                  <a:srgbClr val="001F5F"/>
                </a:solidFill>
                <a:latin typeface="Times New Roman"/>
                <a:cs typeface="Times New Roman"/>
              </a:rPr>
              <a:t>r</a:t>
            </a:r>
            <a:r>
              <a:rPr sz="2800" b="1" i="1" spc="-55" dirty="0">
                <a:solidFill>
                  <a:srgbClr val="001F5F"/>
                </a:solidFill>
                <a:latin typeface="Times New Roman"/>
                <a:cs typeface="Times New Roman"/>
              </a:rPr>
              <a:t>ea</a:t>
            </a:r>
            <a:r>
              <a:rPr sz="2800" b="1" i="1" spc="-50" dirty="0">
                <a:solidFill>
                  <a:srgbClr val="001F5F"/>
                </a:solidFill>
                <a:latin typeface="Times New Roman"/>
                <a:cs typeface="Times New Roman"/>
              </a:rPr>
              <a:t>ct</a:t>
            </a:r>
            <a:r>
              <a:rPr sz="2800" b="1" i="1" spc="-75" dirty="0">
                <a:solidFill>
                  <a:srgbClr val="001F5F"/>
                </a:solidFill>
                <a:latin typeface="Times New Roman"/>
                <a:cs typeface="Times New Roman"/>
              </a:rPr>
              <a:t> </a:t>
            </a:r>
            <a:r>
              <a:rPr sz="2800" b="1" i="1" spc="-10" dirty="0">
                <a:solidFill>
                  <a:srgbClr val="001F5F"/>
                </a:solidFill>
                <a:latin typeface="Times New Roman"/>
                <a:cs typeface="Times New Roman"/>
              </a:rPr>
              <a:t>i</a:t>
            </a:r>
            <a:r>
              <a:rPr sz="2800" b="1" i="1" spc="-30" dirty="0">
                <a:solidFill>
                  <a:srgbClr val="001F5F"/>
                </a:solidFill>
                <a:latin typeface="Times New Roman"/>
                <a:cs typeface="Times New Roman"/>
              </a:rPr>
              <a:t>nsta</a:t>
            </a:r>
            <a:r>
              <a:rPr sz="2800" b="1" i="1" spc="10" dirty="0">
                <a:solidFill>
                  <a:srgbClr val="001F5F"/>
                </a:solidFill>
                <a:latin typeface="Times New Roman"/>
                <a:cs typeface="Times New Roman"/>
              </a:rPr>
              <a:t>nt</a:t>
            </a:r>
            <a:r>
              <a:rPr sz="2800" b="1" i="1" spc="-45" dirty="0">
                <a:solidFill>
                  <a:srgbClr val="001F5F"/>
                </a:solidFill>
                <a:latin typeface="Times New Roman"/>
                <a:cs typeface="Times New Roman"/>
              </a:rPr>
              <a:t>l</a:t>
            </a:r>
            <a:r>
              <a:rPr sz="2800" b="1" i="1" spc="-110" dirty="0">
                <a:solidFill>
                  <a:srgbClr val="001F5F"/>
                </a:solidFill>
                <a:latin typeface="Times New Roman"/>
                <a:cs typeface="Times New Roman"/>
              </a:rPr>
              <a:t>y</a:t>
            </a:r>
            <a:r>
              <a:rPr sz="2800" b="1" i="1" spc="-65" dirty="0">
                <a:solidFill>
                  <a:srgbClr val="001F5F"/>
                </a:solidFill>
                <a:latin typeface="Times New Roman"/>
                <a:cs typeface="Times New Roman"/>
              </a:rPr>
              <a:t> </a:t>
            </a:r>
            <a:r>
              <a:rPr sz="2800" b="1" i="1" spc="-155" dirty="0">
                <a:solidFill>
                  <a:srgbClr val="001F5F"/>
                </a:solidFill>
                <a:latin typeface="Times New Roman"/>
                <a:cs typeface="Times New Roman"/>
              </a:rPr>
              <a:t>w</a:t>
            </a:r>
            <a:r>
              <a:rPr sz="2800" b="1" i="1" spc="-125" dirty="0">
                <a:solidFill>
                  <a:srgbClr val="001F5F"/>
                </a:solidFill>
                <a:latin typeface="Times New Roman"/>
                <a:cs typeface="Times New Roman"/>
              </a:rPr>
              <a:t>hen</a:t>
            </a:r>
            <a:r>
              <a:rPr sz="2800" b="1" i="1" spc="-65" dirty="0">
                <a:solidFill>
                  <a:srgbClr val="001F5F"/>
                </a:solidFill>
                <a:latin typeface="Times New Roman"/>
                <a:cs typeface="Times New Roman"/>
              </a:rPr>
              <a:t> </a:t>
            </a:r>
            <a:r>
              <a:rPr sz="2800" b="1" i="1" dirty="0">
                <a:solidFill>
                  <a:srgbClr val="001F5F"/>
                </a:solidFill>
                <a:latin typeface="Times New Roman"/>
                <a:cs typeface="Times New Roman"/>
              </a:rPr>
              <a:t>th</a:t>
            </a:r>
            <a:r>
              <a:rPr sz="2800" b="1" i="1" spc="-45" dirty="0">
                <a:solidFill>
                  <a:srgbClr val="001F5F"/>
                </a:solidFill>
                <a:latin typeface="Times New Roman"/>
                <a:cs typeface="Times New Roman"/>
              </a:rPr>
              <a:t>r</a:t>
            </a:r>
            <a:r>
              <a:rPr sz="2800" b="1" i="1" spc="-100" dirty="0">
                <a:solidFill>
                  <a:srgbClr val="001F5F"/>
                </a:solidFill>
                <a:latin typeface="Times New Roman"/>
                <a:cs typeface="Times New Roman"/>
              </a:rPr>
              <a:t>eshol</a:t>
            </a:r>
            <a:r>
              <a:rPr sz="2800" b="1" i="1" spc="-125" dirty="0">
                <a:solidFill>
                  <a:srgbClr val="001F5F"/>
                </a:solidFill>
                <a:latin typeface="Times New Roman"/>
                <a:cs typeface="Times New Roman"/>
              </a:rPr>
              <a:t>d</a:t>
            </a:r>
            <a:r>
              <a:rPr sz="2800" b="1" i="1" spc="-130" dirty="0">
                <a:solidFill>
                  <a:srgbClr val="001F5F"/>
                </a:solidFill>
                <a:latin typeface="Times New Roman"/>
                <a:cs typeface="Times New Roman"/>
              </a:rPr>
              <a:t>s</a:t>
            </a:r>
            <a:r>
              <a:rPr sz="2800" b="1" i="1" spc="-60" dirty="0">
                <a:solidFill>
                  <a:srgbClr val="001F5F"/>
                </a:solidFill>
                <a:latin typeface="Times New Roman"/>
                <a:cs typeface="Times New Roman"/>
              </a:rPr>
              <a:t> </a:t>
            </a:r>
            <a:r>
              <a:rPr sz="2800" b="1" i="1" spc="-10" dirty="0">
                <a:solidFill>
                  <a:srgbClr val="001F5F"/>
                </a:solidFill>
                <a:latin typeface="Times New Roman"/>
                <a:cs typeface="Times New Roman"/>
              </a:rPr>
              <a:t>a</a:t>
            </a:r>
            <a:r>
              <a:rPr sz="2800" b="1" i="1" spc="-50" dirty="0">
                <a:solidFill>
                  <a:srgbClr val="001F5F"/>
                </a:solidFill>
                <a:latin typeface="Times New Roman"/>
                <a:cs typeface="Times New Roman"/>
              </a:rPr>
              <a:t>r</a:t>
            </a:r>
            <a:r>
              <a:rPr sz="2800" b="1" i="1" spc="-110" dirty="0">
                <a:solidFill>
                  <a:srgbClr val="001F5F"/>
                </a:solidFill>
                <a:latin typeface="Times New Roman"/>
                <a:cs typeface="Times New Roman"/>
              </a:rPr>
              <a:t>e</a:t>
            </a:r>
            <a:r>
              <a:rPr sz="2800" b="1" i="1" spc="-70" dirty="0">
                <a:solidFill>
                  <a:srgbClr val="001F5F"/>
                </a:solidFill>
                <a:latin typeface="Times New Roman"/>
                <a:cs typeface="Times New Roman"/>
              </a:rPr>
              <a:t> </a:t>
            </a:r>
            <a:r>
              <a:rPr sz="2800" b="1" i="1" spc="-185" dirty="0">
                <a:solidFill>
                  <a:srgbClr val="001F5F"/>
                </a:solidFill>
                <a:latin typeface="Times New Roman"/>
                <a:cs typeface="Times New Roman"/>
              </a:rPr>
              <a:t>m</a:t>
            </a:r>
            <a:r>
              <a:rPr sz="2800" b="1" i="1" spc="-95" dirty="0">
                <a:solidFill>
                  <a:srgbClr val="001F5F"/>
                </a:solidFill>
                <a:latin typeface="Times New Roman"/>
                <a:cs typeface="Times New Roman"/>
              </a:rPr>
              <a:t>e</a:t>
            </a:r>
            <a:r>
              <a:rPr sz="2800" b="1" i="1" spc="150" dirty="0">
                <a:solidFill>
                  <a:srgbClr val="001F5F"/>
                </a:solidFill>
                <a:latin typeface="Times New Roman"/>
                <a:cs typeface="Times New Roman"/>
              </a:rPr>
              <a:t>t</a:t>
            </a:r>
            <a:endParaRPr sz="2800">
              <a:latin typeface="Times New Roman"/>
              <a:cs typeface="Times New Roman"/>
            </a:endParaRPr>
          </a:p>
          <a:p>
            <a:pPr marL="561340" marR="357505" lvl="1" indent="-229235" algn="just">
              <a:lnSpc>
                <a:spcPct val="100000"/>
              </a:lnSpc>
              <a:spcBef>
                <a:spcPts val="430"/>
              </a:spcBef>
              <a:buClr>
                <a:srgbClr val="9B2C1F"/>
              </a:buClr>
              <a:buSzPct val="84615"/>
              <a:buFont typeface="Segoe UI Symbol"/>
              <a:buChar char="⚫"/>
              <a:tabLst>
                <a:tab pos="561975" algn="l"/>
              </a:tabLst>
            </a:pPr>
            <a:r>
              <a:rPr sz="2600" b="1" i="1" spc="-235" dirty="0">
                <a:latin typeface="Times New Roman"/>
                <a:cs typeface="Times New Roman"/>
              </a:rPr>
              <a:t>Ex:</a:t>
            </a:r>
            <a:r>
              <a:rPr sz="2600" b="1" i="1" spc="265" dirty="0">
                <a:latin typeface="Times New Roman"/>
                <a:cs typeface="Times New Roman"/>
              </a:rPr>
              <a:t> </a:t>
            </a:r>
            <a:r>
              <a:rPr sz="2600" b="1" i="1" spc="10" dirty="0">
                <a:latin typeface="Times New Roman"/>
                <a:cs typeface="Times New Roman"/>
              </a:rPr>
              <a:t>a</a:t>
            </a:r>
            <a:r>
              <a:rPr sz="2600" b="1" i="1" spc="-55" dirty="0">
                <a:latin typeface="Times New Roman"/>
                <a:cs typeface="Times New Roman"/>
              </a:rPr>
              <a:t>d</a:t>
            </a:r>
            <a:r>
              <a:rPr sz="2600" b="1" i="1" spc="-150" dirty="0">
                <a:latin typeface="Times New Roman"/>
                <a:cs typeface="Times New Roman"/>
              </a:rPr>
              <a:t>v</a:t>
            </a:r>
            <a:r>
              <a:rPr sz="2600" b="1" i="1" spc="5" dirty="0">
                <a:latin typeface="Times New Roman"/>
                <a:cs typeface="Times New Roman"/>
              </a:rPr>
              <a:t>a</a:t>
            </a:r>
            <a:r>
              <a:rPr sz="2600" b="1" i="1" spc="-200" dirty="0">
                <a:latin typeface="Times New Roman"/>
                <a:cs typeface="Times New Roman"/>
              </a:rPr>
              <a:t>n</a:t>
            </a:r>
            <a:r>
              <a:rPr sz="2600" b="1" i="1" spc="-155" dirty="0">
                <a:latin typeface="Times New Roman"/>
                <a:cs typeface="Times New Roman"/>
              </a:rPr>
              <a:t>c</a:t>
            </a:r>
            <a:r>
              <a:rPr sz="2600" b="1" i="1" spc="-110" dirty="0">
                <a:latin typeface="Times New Roman"/>
                <a:cs typeface="Times New Roman"/>
              </a:rPr>
              <a:t>es</a:t>
            </a:r>
            <a:r>
              <a:rPr sz="2600" b="1" i="1" spc="-75" dirty="0">
                <a:latin typeface="Times New Roman"/>
                <a:cs typeface="Times New Roman"/>
              </a:rPr>
              <a:t> </a:t>
            </a:r>
            <a:r>
              <a:rPr sz="2600" b="1" i="1" spc="-55" dirty="0">
                <a:latin typeface="Times New Roman"/>
                <a:cs typeface="Times New Roman"/>
              </a:rPr>
              <a:t>in</a:t>
            </a:r>
            <a:r>
              <a:rPr sz="2600" b="1" i="1" spc="-80" dirty="0">
                <a:latin typeface="Times New Roman"/>
                <a:cs typeface="Times New Roman"/>
              </a:rPr>
              <a:t> </a:t>
            </a:r>
            <a:r>
              <a:rPr sz="2600" b="1" i="1" spc="-85" dirty="0">
                <a:latin typeface="Times New Roman"/>
                <a:cs typeface="Times New Roman"/>
              </a:rPr>
              <a:t>se</a:t>
            </a:r>
            <a:r>
              <a:rPr sz="2600" b="1" i="1" spc="-50" dirty="0">
                <a:latin typeface="Times New Roman"/>
                <a:cs typeface="Times New Roman"/>
              </a:rPr>
              <a:t>l</a:t>
            </a:r>
            <a:r>
              <a:rPr sz="2600" b="1" i="1" spc="-80" dirty="0">
                <a:latin typeface="Times New Roman"/>
                <a:cs typeface="Times New Roman"/>
              </a:rPr>
              <a:t>f</a:t>
            </a:r>
            <a:r>
              <a:rPr sz="2600" b="1" i="1" spc="80" dirty="0">
                <a:latin typeface="Times New Roman"/>
                <a:cs typeface="Times New Roman"/>
              </a:rPr>
              <a:t>-</a:t>
            </a:r>
            <a:r>
              <a:rPr sz="2600" b="1" i="1" spc="-25" dirty="0">
                <a:latin typeface="Times New Roman"/>
                <a:cs typeface="Times New Roman"/>
              </a:rPr>
              <a:t>d</a:t>
            </a:r>
            <a:r>
              <a:rPr sz="2600" b="1" i="1" spc="-30" dirty="0">
                <a:latin typeface="Times New Roman"/>
                <a:cs typeface="Times New Roman"/>
              </a:rPr>
              <a:t>r</a:t>
            </a:r>
            <a:r>
              <a:rPr sz="2600" b="1" i="1" spc="-35" dirty="0">
                <a:latin typeface="Times New Roman"/>
                <a:cs typeface="Times New Roman"/>
              </a:rPr>
              <a:t>i</a:t>
            </a:r>
            <a:r>
              <a:rPr sz="2600" b="1" i="1" spc="-45" dirty="0">
                <a:latin typeface="Times New Roman"/>
                <a:cs typeface="Times New Roman"/>
              </a:rPr>
              <a:t>vi</a:t>
            </a:r>
            <a:r>
              <a:rPr sz="2600" b="1" i="1" spc="-65" dirty="0">
                <a:latin typeface="Times New Roman"/>
                <a:cs typeface="Times New Roman"/>
              </a:rPr>
              <a:t>n</a:t>
            </a:r>
            <a:r>
              <a:rPr sz="2600" b="1" i="1" spc="-25" dirty="0">
                <a:latin typeface="Times New Roman"/>
                <a:cs typeface="Times New Roman"/>
              </a:rPr>
              <a:t>g</a:t>
            </a:r>
            <a:r>
              <a:rPr sz="2600" b="1" i="1" spc="-95" dirty="0">
                <a:latin typeface="Times New Roman"/>
                <a:cs typeface="Times New Roman"/>
              </a:rPr>
              <a:t> </a:t>
            </a:r>
            <a:r>
              <a:rPr sz="2600" b="1" i="1" spc="-90" dirty="0">
                <a:latin typeface="Times New Roman"/>
                <a:cs typeface="Times New Roman"/>
              </a:rPr>
              <a:t>vehicle</a:t>
            </a:r>
            <a:r>
              <a:rPr sz="2600" b="1" i="1" spc="80" dirty="0">
                <a:latin typeface="Times New Roman"/>
                <a:cs typeface="Times New Roman"/>
              </a:rPr>
              <a:t>--</a:t>
            </a:r>
            <a:r>
              <a:rPr sz="2600" b="1" i="1" spc="-45" dirty="0">
                <a:latin typeface="Times New Roman"/>
                <a:cs typeface="Times New Roman"/>
              </a:rPr>
              <a:t>a</a:t>
            </a:r>
            <a:r>
              <a:rPr sz="2600" b="1" i="1" spc="-75" dirty="0">
                <a:latin typeface="Times New Roman"/>
                <a:cs typeface="Times New Roman"/>
              </a:rPr>
              <a:t>b</a:t>
            </a:r>
            <a:r>
              <a:rPr sz="2600" b="1" i="1" spc="-90" dirty="0">
                <a:latin typeface="Times New Roman"/>
                <a:cs typeface="Times New Roman"/>
              </a:rPr>
              <a:t>n</a:t>
            </a:r>
            <a:r>
              <a:rPr sz="2600" b="1" i="1" spc="-70" dirty="0">
                <a:latin typeface="Times New Roman"/>
                <a:cs typeface="Times New Roman"/>
              </a:rPr>
              <a:t>ormal</a:t>
            </a:r>
            <a:r>
              <a:rPr sz="2600" b="1" i="1" spc="-110" dirty="0">
                <a:latin typeface="Times New Roman"/>
                <a:cs typeface="Times New Roman"/>
              </a:rPr>
              <a:t> </a:t>
            </a:r>
            <a:r>
              <a:rPr sz="2600" b="1" i="1" spc="-20" dirty="0">
                <a:latin typeface="Times New Roman"/>
                <a:cs typeface="Times New Roman"/>
              </a:rPr>
              <a:t>p</a:t>
            </a:r>
            <a:r>
              <a:rPr sz="2600" b="1" i="1" spc="-40" dirty="0">
                <a:latin typeface="Times New Roman"/>
                <a:cs typeface="Times New Roman"/>
              </a:rPr>
              <a:t>a</a:t>
            </a:r>
            <a:r>
              <a:rPr sz="2600" b="1" i="1" spc="80" dirty="0">
                <a:latin typeface="Times New Roman"/>
                <a:cs typeface="Times New Roman"/>
              </a:rPr>
              <a:t>tt</a:t>
            </a:r>
            <a:r>
              <a:rPr sz="2600" b="1" i="1" spc="100" dirty="0">
                <a:latin typeface="Times New Roman"/>
                <a:cs typeface="Times New Roman"/>
              </a:rPr>
              <a:t>r</a:t>
            </a:r>
            <a:r>
              <a:rPr sz="2600" b="1" i="1" spc="-80" dirty="0">
                <a:latin typeface="Times New Roman"/>
                <a:cs typeface="Times New Roman"/>
              </a:rPr>
              <a:t>n  </a:t>
            </a:r>
            <a:r>
              <a:rPr sz="2600" b="1" i="1" spc="-50" dirty="0">
                <a:latin typeface="Times New Roman"/>
                <a:cs typeface="Times New Roman"/>
              </a:rPr>
              <a:t>r</a:t>
            </a:r>
            <a:r>
              <a:rPr sz="2600" b="1" i="1" spc="-170" dirty="0">
                <a:latin typeface="Times New Roman"/>
                <a:cs typeface="Times New Roman"/>
              </a:rPr>
              <a:t>ec</a:t>
            </a:r>
            <a:r>
              <a:rPr sz="2600" b="1" i="1" spc="-240" dirty="0">
                <a:latin typeface="Times New Roman"/>
                <a:cs typeface="Times New Roman"/>
              </a:rPr>
              <a:t>o</a:t>
            </a:r>
            <a:r>
              <a:rPr sz="2600" b="1" i="1" spc="-5" dirty="0">
                <a:latin typeface="Times New Roman"/>
                <a:cs typeface="Times New Roman"/>
              </a:rPr>
              <a:t>gnit</a:t>
            </a:r>
            <a:r>
              <a:rPr sz="2600" b="1" i="1" spc="5" dirty="0">
                <a:latin typeface="Times New Roman"/>
                <a:cs typeface="Times New Roman"/>
              </a:rPr>
              <a:t>i</a:t>
            </a:r>
            <a:r>
              <a:rPr sz="2600" b="1" i="1" spc="-155" dirty="0">
                <a:latin typeface="Times New Roman"/>
                <a:cs typeface="Times New Roman"/>
              </a:rPr>
              <a:t>on</a:t>
            </a:r>
            <a:r>
              <a:rPr sz="2600" b="1" i="1" spc="-95" dirty="0">
                <a:latin typeface="Times New Roman"/>
                <a:cs typeface="Times New Roman"/>
              </a:rPr>
              <a:t> </a:t>
            </a:r>
            <a:r>
              <a:rPr sz="2600" b="1" i="1" spc="-55" dirty="0">
                <a:latin typeface="Times New Roman"/>
                <a:cs typeface="Times New Roman"/>
              </a:rPr>
              <a:t>in</a:t>
            </a:r>
            <a:r>
              <a:rPr sz="2600" b="1" i="1" spc="-60" dirty="0">
                <a:latin typeface="Times New Roman"/>
                <a:cs typeface="Times New Roman"/>
              </a:rPr>
              <a:t> </a:t>
            </a:r>
            <a:r>
              <a:rPr sz="2600" b="1" i="1" dirty="0">
                <a:latin typeface="Times New Roman"/>
                <a:cs typeface="Times New Roman"/>
              </a:rPr>
              <a:t>a</a:t>
            </a:r>
            <a:r>
              <a:rPr sz="2600" b="1" i="1" spc="-65" dirty="0">
                <a:latin typeface="Times New Roman"/>
                <a:cs typeface="Times New Roman"/>
              </a:rPr>
              <a:t> </a:t>
            </a:r>
            <a:r>
              <a:rPr sz="2600" b="1" i="1" spc="-229" dirty="0">
                <a:latin typeface="Times New Roman"/>
                <a:cs typeface="Times New Roman"/>
              </a:rPr>
              <a:t>c</a:t>
            </a:r>
            <a:r>
              <a:rPr sz="2600" b="1" i="1" spc="-50" dirty="0">
                <a:latin typeface="Times New Roman"/>
                <a:cs typeface="Times New Roman"/>
              </a:rPr>
              <a:t>r</a:t>
            </a:r>
            <a:r>
              <a:rPr sz="2600" b="1" i="1" spc="-220" dirty="0">
                <a:latin typeface="Times New Roman"/>
                <a:cs typeface="Times New Roman"/>
              </a:rPr>
              <a:t>o</a:t>
            </a:r>
            <a:r>
              <a:rPr sz="2600" b="1" i="1" spc="-55" dirty="0">
                <a:latin typeface="Times New Roman"/>
                <a:cs typeface="Times New Roman"/>
              </a:rPr>
              <a:t>wd</a:t>
            </a:r>
            <a:r>
              <a:rPr sz="2600" b="1" i="1" dirty="0">
                <a:latin typeface="Times New Roman"/>
                <a:cs typeface="Times New Roman"/>
              </a:rPr>
              <a:t> </a:t>
            </a:r>
            <a:r>
              <a:rPr sz="2600" b="1" i="1" spc="-130" dirty="0">
                <a:latin typeface="Times New Roman"/>
                <a:cs typeface="Times New Roman"/>
              </a:rPr>
              <a:t> </a:t>
            </a:r>
            <a:r>
              <a:rPr sz="2600" b="1" i="1" spc="5" dirty="0">
                <a:latin typeface="Times New Roman"/>
                <a:cs typeface="Times New Roman"/>
              </a:rPr>
              <a:t>a</a:t>
            </a:r>
            <a:r>
              <a:rPr sz="2600" b="1" i="1" spc="-75" dirty="0">
                <a:latin typeface="Times New Roman"/>
                <a:cs typeface="Times New Roman"/>
              </a:rPr>
              <a:t>nd</a:t>
            </a:r>
            <a:r>
              <a:rPr sz="2600" b="1" i="1" spc="-65" dirty="0">
                <a:latin typeface="Times New Roman"/>
                <a:cs typeface="Times New Roman"/>
              </a:rPr>
              <a:t> </a:t>
            </a:r>
            <a:r>
              <a:rPr sz="2600" b="1" i="1" spc="-60" dirty="0">
                <a:latin typeface="Times New Roman"/>
                <a:cs typeface="Times New Roman"/>
              </a:rPr>
              <a:t>a</a:t>
            </a:r>
            <a:r>
              <a:rPr sz="2600" b="1" i="1" spc="-55" dirty="0">
                <a:latin typeface="Times New Roman"/>
                <a:cs typeface="Times New Roman"/>
              </a:rPr>
              <a:t>u</a:t>
            </a:r>
            <a:r>
              <a:rPr sz="2600" b="1" i="1" spc="-50" dirty="0">
                <a:latin typeface="Times New Roman"/>
                <a:cs typeface="Times New Roman"/>
              </a:rPr>
              <a:t>to</a:t>
            </a:r>
            <a:r>
              <a:rPr sz="2600" b="1" i="1" spc="-95" dirty="0">
                <a:latin typeface="Times New Roman"/>
                <a:cs typeface="Times New Roman"/>
              </a:rPr>
              <a:t>m</a:t>
            </a:r>
            <a:r>
              <a:rPr sz="2600" b="1" i="1" spc="-20" dirty="0">
                <a:latin typeface="Times New Roman"/>
                <a:cs typeface="Times New Roman"/>
              </a:rPr>
              <a:t>a</a:t>
            </a:r>
            <a:r>
              <a:rPr sz="2600" b="1" i="1" spc="5" dirty="0">
                <a:latin typeface="Times New Roman"/>
                <a:cs typeface="Times New Roman"/>
              </a:rPr>
              <a:t>ted</a:t>
            </a:r>
            <a:r>
              <a:rPr sz="2600" b="1" i="1" spc="-100" dirty="0">
                <a:latin typeface="Times New Roman"/>
                <a:cs typeface="Times New Roman"/>
              </a:rPr>
              <a:t> </a:t>
            </a:r>
            <a:r>
              <a:rPr sz="2600" b="1" i="1" spc="-40" dirty="0">
                <a:latin typeface="Times New Roman"/>
                <a:cs typeface="Times New Roman"/>
              </a:rPr>
              <a:t>i</a:t>
            </a:r>
            <a:r>
              <a:rPr sz="2600" b="1" i="1" spc="-70" dirty="0">
                <a:latin typeface="Times New Roman"/>
                <a:cs typeface="Times New Roman"/>
              </a:rPr>
              <a:t>n</a:t>
            </a:r>
            <a:r>
              <a:rPr sz="2600" b="1" i="1" spc="15" dirty="0">
                <a:latin typeface="Times New Roman"/>
                <a:cs typeface="Times New Roman"/>
              </a:rPr>
              <a:t>telli</a:t>
            </a:r>
            <a:r>
              <a:rPr sz="2600" b="1" i="1" spc="-114" dirty="0">
                <a:latin typeface="Times New Roman"/>
                <a:cs typeface="Times New Roman"/>
              </a:rPr>
              <a:t>g</a:t>
            </a:r>
            <a:r>
              <a:rPr sz="2600" b="1" i="1" spc="-25" dirty="0">
                <a:latin typeface="Times New Roman"/>
                <a:cs typeface="Times New Roman"/>
              </a:rPr>
              <a:t>ent</a:t>
            </a:r>
            <a:r>
              <a:rPr sz="2600" b="1" i="1" spc="-100" dirty="0">
                <a:latin typeface="Times New Roman"/>
                <a:cs typeface="Times New Roman"/>
              </a:rPr>
              <a:t> </a:t>
            </a:r>
            <a:r>
              <a:rPr sz="2600" b="1" i="1" spc="5" dirty="0">
                <a:latin typeface="Times New Roman"/>
                <a:cs typeface="Times New Roman"/>
              </a:rPr>
              <a:t>a</a:t>
            </a:r>
            <a:r>
              <a:rPr sz="2600" b="1" i="1" spc="-55" dirty="0">
                <a:latin typeface="Times New Roman"/>
                <a:cs typeface="Times New Roman"/>
              </a:rPr>
              <a:t>nd  </a:t>
            </a:r>
            <a:r>
              <a:rPr sz="2600" b="1" i="1" spc="-95" dirty="0">
                <a:latin typeface="Times New Roman"/>
                <a:cs typeface="Times New Roman"/>
              </a:rPr>
              <a:t>m</a:t>
            </a:r>
            <a:r>
              <a:rPr sz="2600" b="1" i="1" spc="-55" dirty="0">
                <a:latin typeface="Times New Roman"/>
                <a:cs typeface="Times New Roman"/>
              </a:rPr>
              <a:t>a</a:t>
            </a:r>
            <a:r>
              <a:rPr sz="2600" b="1" i="1" spc="-160" dirty="0">
                <a:latin typeface="Times New Roman"/>
                <a:cs typeface="Times New Roman"/>
              </a:rPr>
              <a:t>c</a:t>
            </a:r>
            <a:r>
              <a:rPr sz="2600" b="1" i="1" spc="-195" dirty="0">
                <a:latin typeface="Times New Roman"/>
                <a:cs typeface="Times New Roman"/>
              </a:rPr>
              <a:t>h</a:t>
            </a:r>
            <a:r>
              <a:rPr sz="2600" b="1" i="1" spc="-40" dirty="0">
                <a:latin typeface="Times New Roman"/>
                <a:cs typeface="Times New Roman"/>
              </a:rPr>
              <a:t>i</a:t>
            </a:r>
            <a:r>
              <a:rPr sz="2600" b="1" i="1" spc="-70" dirty="0">
                <a:latin typeface="Times New Roman"/>
                <a:cs typeface="Times New Roman"/>
              </a:rPr>
              <a:t>n</a:t>
            </a:r>
            <a:r>
              <a:rPr sz="2600" b="1" i="1" spc="-105" dirty="0">
                <a:latin typeface="Times New Roman"/>
                <a:cs typeface="Times New Roman"/>
              </a:rPr>
              <a:t>e</a:t>
            </a:r>
            <a:r>
              <a:rPr sz="2600" b="1" i="1" spc="80" dirty="0">
                <a:latin typeface="Times New Roman"/>
                <a:cs typeface="Times New Roman"/>
              </a:rPr>
              <a:t>-</a:t>
            </a:r>
            <a:r>
              <a:rPr sz="2600" b="1" i="1" spc="-65" dirty="0">
                <a:latin typeface="Times New Roman"/>
                <a:cs typeface="Times New Roman"/>
              </a:rPr>
              <a:t>a</a:t>
            </a:r>
            <a:r>
              <a:rPr sz="2600" b="1" i="1" spc="-45" dirty="0">
                <a:latin typeface="Times New Roman"/>
                <a:cs typeface="Times New Roman"/>
              </a:rPr>
              <a:t>s</a:t>
            </a:r>
            <a:r>
              <a:rPr sz="2600" b="1" i="1" spc="-40" dirty="0">
                <a:latin typeface="Times New Roman"/>
                <a:cs typeface="Times New Roman"/>
              </a:rPr>
              <a:t>siste</a:t>
            </a:r>
            <a:r>
              <a:rPr sz="2600" b="1" i="1" spc="-45" dirty="0">
                <a:latin typeface="Times New Roman"/>
                <a:cs typeface="Times New Roman"/>
              </a:rPr>
              <a:t>d</a:t>
            </a:r>
            <a:r>
              <a:rPr sz="2600" b="1" i="1" spc="-110" dirty="0">
                <a:latin typeface="Times New Roman"/>
                <a:cs typeface="Times New Roman"/>
              </a:rPr>
              <a:t> </a:t>
            </a:r>
            <a:r>
              <a:rPr sz="2600" b="1" i="1" spc="-100" dirty="0">
                <a:latin typeface="Times New Roman"/>
                <a:cs typeface="Times New Roman"/>
              </a:rPr>
              <a:t>decisio</a:t>
            </a:r>
            <a:r>
              <a:rPr sz="2600" b="1" i="1" spc="-125" dirty="0">
                <a:latin typeface="Times New Roman"/>
                <a:cs typeface="Times New Roman"/>
              </a:rPr>
              <a:t>n</a:t>
            </a:r>
            <a:r>
              <a:rPr sz="2600" b="1" i="1" spc="-80" dirty="0">
                <a:latin typeface="Times New Roman"/>
                <a:cs typeface="Times New Roman"/>
              </a:rPr>
              <a:t> system</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191" y="414273"/>
            <a:ext cx="5928995" cy="635000"/>
          </a:xfrm>
          <a:prstGeom prst="rect">
            <a:avLst/>
          </a:prstGeom>
        </p:spPr>
        <p:txBody>
          <a:bodyPr vert="horz" wrap="square" lIns="0" tIns="12065" rIns="0" bIns="0" rtlCol="0">
            <a:spAutoFit/>
          </a:bodyPr>
          <a:lstStyle/>
          <a:p>
            <a:pPr marL="12700">
              <a:lnSpc>
                <a:spcPct val="100000"/>
              </a:lnSpc>
              <a:spcBef>
                <a:spcPts val="95"/>
              </a:spcBef>
            </a:pPr>
            <a:r>
              <a:rPr spc="-15" dirty="0">
                <a:solidFill>
                  <a:srgbClr val="6F2F9F"/>
                </a:solidFill>
              </a:rPr>
              <a:t>Machine</a:t>
            </a:r>
            <a:r>
              <a:rPr spc="-25" dirty="0">
                <a:solidFill>
                  <a:srgbClr val="6F2F9F"/>
                </a:solidFill>
              </a:rPr>
              <a:t> </a:t>
            </a:r>
            <a:r>
              <a:rPr spc="-35" dirty="0">
                <a:solidFill>
                  <a:srgbClr val="6F2F9F"/>
                </a:solidFill>
              </a:rPr>
              <a:t>Learning</a:t>
            </a:r>
            <a:r>
              <a:rPr spc="-25" dirty="0">
                <a:solidFill>
                  <a:srgbClr val="6F2F9F"/>
                </a:solidFill>
              </a:rPr>
              <a:t> </a:t>
            </a:r>
            <a:r>
              <a:rPr spc="-30" dirty="0">
                <a:solidFill>
                  <a:srgbClr val="6F2F9F"/>
                </a:solidFill>
              </a:rPr>
              <a:t>Overview</a:t>
            </a:r>
          </a:p>
        </p:txBody>
      </p:sp>
      <p:sp>
        <p:nvSpPr>
          <p:cNvPr id="3" name="object 3"/>
          <p:cNvSpPr txBox="1"/>
          <p:nvPr/>
        </p:nvSpPr>
        <p:spPr>
          <a:xfrm>
            <a:off x="435965" y="1272032"/>
            <a:ext cx="8042909" cy="3928110"/>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160" dirty="0">
                <a:latin typeface="Times New Roman"/>
                <a:cs typeface="Times New Roman"/>
              </a:rPr>
              <a:t>Machine </a:t>
            </a:r>
            <a:r>
              <a:rPr sz="2600" spc="-110" dirty="0">
                <a:latin typeface="Times New Roman"/>
                <a:cs typeface="Times New Roman"/>
              </a:rPr>
              <a:t>learning </a:t>
            </a:r>
            <a:r>
              <a:rPr sz="2600" spc="-75" dirty="0">
                <a:latin typeface="Times New Roman"/>
                <a:cs typeface="Times New Roman"/>
              </a:rPr>
              <a:t>is, </a:t>
            </a:r>
            <a:r>
              <a:rPr sz="2600" spc="-120" dirty="0">
                <a:latin typeface="Times New Roman"/>
                <a:cs typeface="Times New Roman"/>
              </a:rPr>
              <a:t>in </a:t>
            </a:r>
            <a:r>
              <a:rPr sz="2600" spc="-90" dirty="0">
                <a:latin typeface="Times New Roman"/>
                <a:cs typeface="Times New Roman"/>
              </a:rPr>
              <a:t>fact, </a:t>
            </a:r>
            <a:r>
              <a:rPr sz="2600" spc="-40" dirty="0">
                <a:latin typeface="Times New Roman"/>
                <a:cs typeface="Times New Roman"/>
              </a:rPr>
              <a:t>part </a:t>
            </a:r>
            <a:r>
              <a:rPr sz="2600" spc="-150" dirty="0">
                <a:latin typeface="Times New Roman"/>
                <a:cs typeface="Times New Roman"/>
              </a:rPr>
              <a:t>of </a:t>
            </a:r>
            <a:r>
              <a:rPr sz="2600" spc="-204" dirty="0">
                <a:latin typeface="Times New Roman"/>
                <a:cs typeface="Times New Roman"/>
              </a:rPr>
              <a:t>a</a:t>
            </a:r>
            <a:r>
              <a:rPr sz="2600" spc="-200" dirty="0">
                <a:latin typeface="Times New Roman"/>
                <a:cs typeface="Times New Roman"/>
              </a:rPr>
              <a:t> </a:t>
            </a:r>
            <a:r>
              <a:rPr sz="2600" spc="-100" dirty="0">
                <a:latin typeface="Times New Roman"/>
                <a:cs typeface="Times New Roman"/>
              </a:rPr>
              <a:t>larger </a:t>
            </a:r>
            <a:r>
              <a:rPr sz="2600" spc="-90" dirty="0">
                <a:latin typeface="Times New Roman"/>
                <a:cs typeface="Times New Roman"/>
              </a:rPr>
              <a:t>set </a:t>
            </a:r>
            <a:r>
              <a:rPr sz="2600" spc="-150" dirty="0">
                <a:latin typeface="Times New Roman"/>
                <a:cs typeface="Times New Roman"/>
              </a:rPr>
              <a:t>of </a:t>
            </a:r>
            <a:r>
              <a:rPr sz="2600" spc="-120" dirty="0">
                <a:latin typeface="Times New Roman"/>
                <a:cs typeface="Times New Roman"/>
              </a:rPr>
              <a:t>technologies </a:t>
            </a:r>
            <a:r>
              <a:rPr sz="2600" spc="-114"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145" dirty="0">
                <a:latin typeface="Times New Roman"/>
                <a:cs typeface="Times New Roman"/>
              </a:rPr>
              <a:t>mmo</a:t>
            </a:r>
            <a:r>
              <a:rPr sz="2600" spc="-120" dirty="0">
                <a:latin typeface="Times New Roman"/>
                <a:cs typeface="Times New Roman"/>
              </a:rPr>
              <a:t>n</a:t>
            </a:r>
            <a:r>
              <a:rPr sz="2600" spc="-155" dirty="0">
                <a:latin typeface="Times New Roman"/>
                <a:cs typeface="Times New Roman"/>
              </a:rPr>
              <a:t>l</a:t>
            </a:r>
            <a:r>
              <a:rPr sz="2600" spc="-215" dirty="0">
                <a:latin typeface="Times New Roman"/>
                <a:cs typeface="Times New Roman"/>
              </a:rPr>
              <a:t>y</a:t>
            </a:r>
            <a:r>
              <a:rPr sz="2600" spc="-60" dirty="0">
                <a:latin typeface="Times New Roman"/>
                <a:cs typeface="Times New Roman"/>
              </a:rPr>
              <a:t> </a:t>
            </a:r>
            <a:r>
              <a:rPr sz="2600" spc="-180" dirty="0">
                <a:latin typeface="Times New Roman"/>
                <a:cs typeface="Times New Roman"/>
              </a:rPr>
              <a:t>g</a:t>
            </a:r>
            <a:r>
              <a:rPr sz="2600" spc="5" dirty="0">
                <a:latin typeface="Times New Roman"/>
                <a:cs typeface="Times New Roman"/>
              </a:rPr>
              <a:t>r</a:t>
            </a:r>
            <a:r>
              <a:rPr sz="2600" spc="-110" dirty="0">
                <a:latin typeface="Times New Roman"/>
                <a:cs typeface="Times New Roman"/>
              </a:rPr>
              <a:t>o</a:t>
            </a:r>
            <a:r>
              <a:rPr sz="2600" spc="-125" dirty="0">
                <a:latin typeface="Times New Roman"/>
                <a:cs typeface="Times New Roman"/>
              </a:rPr>
              <a:t>u</a:t>
            </a:r>
            <a:r>
              <a:rPr sz="2600" spc="-105" dirty="0">
                <a:latin typeface="Times New Roman"/>
                <a:cs typeface="Times New Roman"/>
              </a:rPr>
              <a:t>ped</a:t>
            </a:r>
            <a:r>
              <a:rPr sz="2600" spc="-75" dirty="0">
                <a:latin typeface="Times New Roman"/>
                <a:cs typeface="Times New Roman"/>
              </a:rPr>
              <a:t> </a:t>
            </a:r>
            <a:r>
              <a:rPr sz="2600" spc="-110" dirty="0">
                <a:latin typeface="Times New Roman"/>
                <a:cs typeface="Times New Roman"/>
              </a:rPr>
              <a:t>un</a:t>
            </a:r>
            <a:r>
              <a:rPr sz="2600" spc="-125" dirty="0">
                <a:latin typeface="Times New Roman"/>
                <a:cs typeface="Times New Roman"/>
              </a:rPr>
              <a:t>d</a:t>
            </a:r>
            <a:r>
              <a:rPr sz="2600" spc="-35" dirty="0">
                <a:latin typeface="Times New Roman"/>
                <a:cs typeface="Times New Roman"/>
              </a:rPr>
              <a:t>er</a:t>
            </a:r>
            <a:r>
              <a:rPr sz="2600" spc="-65" dirty="0">
                <a:latin typeface="Times New Roman"/>
                <a:cs typeface="Times New Roman"/>
              </a:rPr>
              <a:t> </a:t>
            </a:r>
            <a:r>
              <a:rPr sz="2600" spc="-75" dirty="0">
                <a:latin typeface="Times New Roman"/>
                <a:cs typeface="Times New Roman"/>
              </a:rPr>
              <a:t>the </a:t>
            </a:r>
            <a:r>
              <a:rPr sz="2600" spc="-10" dirty="0">
                <a:latin typeface="Times New Roman"/>
                <a:cs typeface="Times New Roman"/>
              </a:rPr>
              <a:t>te</a:t>
            </a:r>
            <a:r>
              <a:rPr sz="2600" spc="55" dirty="0">
                <a:latin typeface="Times New Roman"/>
                <a:cs typeface="Times New Roman"/>
              </a:rPr>
              <a:t>r</a:t>
            </a:r>
            <a:r>
              <a:rPr sz="2600" spc="-150" dirty="0">
                <a:latin typeface="Times New Roman"/>
                <a:cs typeface="Times New Roman"/>
              </a:rPr>
              <a:t>m</a:t>
            </a:r>
            <a:r>
              <a:rPr sz="2600" spc="-35" dirty="0">
                <a:latin typeface="Times New Roman"/>
                <a:cs typeface="Times New Roman"/>
              </a:rPr>
              <a:t> </a:t>
            </a:r>
            <a:r>
              <a:rPr sz="2600" b="1" i="1" spc="-5" dirty="0">
                <a:latin typeface="Times New Roman"/>
                <a:cs typeface="Times New Roman"/>
              </a:rPr>
              <a:t>a</a:t>
            </a:r>
            <a:r>
              <a:rPr sz="2600" b="1" i="1" spc="15" dirty="0">
                <a:latin typeface="Times New Roman"/>
                <a:cs typeface="Times New Roman"/>
              </a:rPr>
              <a:t>r</a:t>
            </a:r>
            <a:r>
              <a:rPr sz="2600" b="1" i="1" spc="30" dirty="0">
                <a:latin typeface="Times New Roman"/>
                <a:cs typeface="Times New Roman"/>
              </a:rPr>
              <a:t>ti</a:t>
            </a:r>
            <a:r>
              <a:rPr sz="2600" b="1" i="1" spc="-30" dirty="0">
                <a:latin typeface="Times New Roman"/>
                <a:cs typeface="Times New Roman"/>
              </a:rPr>
              <a:t>f</a:t>
            </a:r>
            <a:r>
              <a:rPr sz="2600" b="1" i="1" spc="-50" dirty="0">
                <a:latin typeface="Times New Roman"/>
                <a:cs typeface="Times New Roman"/>
              </a:rPr>
              <a:t>ici</a:t>
            </a:r>
            <a:r>
              <a:rPr sz="2600" b="1" i="1" spc="-70" dirty="0">
                <a:latin typeface="Times New Roman"/>
                <a:cs typeface="Times New Roman"/>
              </a:rPr>
              <a:t>a</a:t>
            </a:r>
            <a:r>
              <a:rPr sz="2600" b="1" i="1" spc="5" dirty="0">
                <a:latin typeface="Times New Roman"/>
                <a:cs typeface="Times New Roman"/>
              </a:rPr>
              <a:t>l</a:t>
            </a:r>
            <a:r>
              <a:rPr sz="2600" b="1" i="1" spc="-114" dirty="0">
                <a:latin typeface="Times New Roman"/>
                <a:cs typeface="Times New Roman"/>
              </a:rPr>
              <a:t> </a:t>
            </a:r>
            <a:r>
              <a:rPr sz="2600" b="1" i="1" spc="-10" dirty="0">
                <a:latin typeface="Times New Roman"/>
                <a:cs typeface="Times New Roman"/>
              </a:rPr>
              <a:t>intelli</a:t>
            </a:r>
            <a:r>
              <a:rPr sz="2600" b="1" i="1" spc="-105" dirty="0">
                <a:latin typeface="Times New Roman"/>
                <a:cs typeface="Times New Roman"/>
              </a:rPr>
              <a:t>g</a:t>
            </a:r>
            <a:r>
              <a:rPr sz="2600" b="1" i="1" spc="-100" dirty="0">
                <a:latin typeface="Times New Roman"/>
                <a:cs typeface="Times New Roman"/>
              </a:rPr>
              <a:t>e</a:t>
            </a:r>
            <a:r>
              <a:rPr sz="2600" b="1" i="1" spc="-135" dirty="0">
                <a:latin typeface="Times New Roman"/>
                <a:cs typeface="Times New Roman"/>
              </a:rPr>
              <a:t>n</a:t>
            </a:r>
            <a:r>
              <a:rPr sz="2600" b="1" i="1" spc="-165" dirty="0">
                <a:latin typeface="Times New Roman"/>
                <a:cs typeface="Times New Roman"/>
              </a:rPr>
              <a:t>ce</a:t>
            </a:r>
            <a:r>
              <a:rPr sz="2600" b="1" i="1" spc="-100" dirty="0">
                <a:latin typeface="Times New Roman"/>
                <a:cs typeface="Times New Roman"/>
              </a:rPr>
              <a:t> </a:t>
            </a:r>
            <a:r>
              <a:rPr sz="2600" b="1" i="1" spc="15" dirty="0">
                <a:latin typeface="Times New Roman"/>
                <a:cs typeface="Times New Roman"/>
              </a:rPr>
              <a:t>(AI).</a:t>
            </a:r>
            <a:endParaRPr sz="2600">
              <a:latin typeface="Times New Roman"/>
              <a:cs typeface="Times New Roman"/>
            </a:endParaRPr>
          </a:p>
          <a:p>
            <a:pPr>
              <a:lnSpc>
                <a:spcPct val="100000"/>
              </a:lnSpc>
              <a:spcBef>
                <a:spcPts val="5"/>
              </a:spcBef>
              <a:buClr>
                <a:srgbClr val="D24717"/>
              </a:buClr>
              <a:buFont typeface="Segoe UI Symbol"/>
              <a:buChar char="⚫"/>
            </a:pPr>
            <a:endParaRPr sz="3750">
              <a:latin typeface="Times New Roman"/>
              <a:cs typeface="Times New Roman"/>
            </a:endParaRPr>
          </a:p>
          <a:p>
            <a:pPr marL="285115" marR="337820" indent="-273050">
              <a:lnSpc>
                <a:spcPct val="100000"/>
              </a:lnSpc>
              <a:buClr>
                <a:srgbClr val="D24717"/>
              </a:buClr>
              <a:buSzPct val="84615"/>
              <a:buFont typeface="Segoe UI Symbol"/>
              <a:buChar char="⚫"/>
              <a:tabLst>
                <a:tab pos="285750" algn="l"/>
              </a:tabLst>
            </a:pPr>
            <a:r>
              <a:rPr sz="2600" spc="-365" dirty="0">
                <a:latin typeface="Times New Roman"/>
                <a:cs typeface="Times New Roman"/>
              </a:rPr>
              <a:t>A</a:t>
            </a:r>
            <a:r>
              <a:rPr sz="2600" spc="-165" dirty="0">
                <a:latin typeface="Times New Roman"/>
                <a:cs typeface="Times New Roman"/>
              </a:rPr>
              <a:t>I</a:t>
            </a:r>
            <a:r>
              <a:rPr sz="2600" spc="-70" dirty="0">
                <a:latin typeface="Times New Roman"/>
                <a:cs typeface="Times New Roman"/>
              </a:rPr>
              <a:t> </a:t>
            </a:r>
            <a:r>
              <a:rPr sz="2600" spc="-125" dirty="0">
                <a:latin typeface="Times New Roman"/>
                <a:cs typeface="Times New Roman"/>
              </a:rPr>
              <a:t>in</a:t>
            </a:r>
            <a:r>
              <a:rPr sz="2600" spc="-155" dirty="0">
                <a:latin typeface="Times New Roman"/>
                <a:cs typeface="Times New Roman"/>
              </a:rPr>
              <a:t>c</a:t>
            </a:r>
            <a:r>
              <a:rPr sz="2600" spc="-100" dirty="0">
                <a:latin typeface="Times New Roman"/>
                <a:cs typeface="Times New Roman"/>
              </a:rPr>
              <a:t>lu</a:t>
            </a:r>
            <a:r>
              <a:rPr sz="2600" spc="-140" dirty="0">
                <a:latin typeface="Times New Roman"/>
                <a:cs typeface="Times New Roman"/>
              </a:rPr>
              <a:t>d</a:t>
            </a:r>
            <a:r>
              <a:rPr sz="2600" spc="-150" dirty="0">
                <a:latin typeface="Times New Roman"/>
                <a:cs typeface="Times New Roman"/>
              </a:rPr>
              <a:t>es</a:t>
            </a:r>
            <a:r>
              <a:rPr sz="2600" spc="-65" dirty="0">
                <a:latin typeface="Times New Roman"/>
                <a:cs typeface="Times New Roman"/>
              </a:rPr>
              <a:t> </a:t>
            </a:r>
            <a:r>
              <a:rPr sz="2600" spc="-155" dirty="0">
                <a:latin typeface="Times New Roman"/>
                <a:cs typeface="Times New Roman"/>
              </a:rPr>
              <a:t>a</a:t>
            </a:r>
            <a:r>
              <a:rPr sz="2600" spc="-220" dirty="0">
                <a:latin typeface="Times New Roman"/>
                <a:cs typeface="Times New Roman"/>
              </a:rPr>
              <a:t>n</a:t>
            </a:r>
            <a:r>
              <a:rPr sz="2600" spc="-215" dirty="0">
                <a:latin typeface="Times New Roman"/>
                <a:cs typeface="Times New Roman"/>
              </a:rPr>
              <a:t>y</a:t>
            </a:r>
            <a:r>
              <a:rPr sz="2600" spc="-65" dirty="0">
                <a:latin typeface="Times New Roman"/>
                <a:cs typeface="Times New Roman"/>
              </a:rPr>
              <a:t> </a:t>
            </a:r>
            <a:r>
              <a:rPr sz="2600" spc="25" dirty="0">
                <a:latin typeface="Times New Roman"/>
                <a:cs typeface="Times New Roman"/>
              </a:rPr>
              <a:t>t</a:t>
            </a:r>
            <a:r>
              <a:rPr sz="2600" spc="-125" dirty="0">
                <a:latin typeface="Times New Roman"/>
                <a:cs typeface="Times New Roman"/>
              </a:rPr>
              <a:t>e</a:t>
            </a:r>
            <a:r>
              <a:rPr sz="2600" spc="-90" dirty="0">
                <a:latin typeface="Times New Roman"/>
                <a:cs typeface="Times New Roman"/>
              </a:rPr>
              <a:t>c</a:t>
            </a:r>
            <a:r>
              <a:rPr sz="2600" spc="-125" dirty="0">
                <a:latin typeface="Times New Roman"/>
                <a:cs typeface="Times New Roman"/>
              </a:rPr>
              <a:t>hn</a:t>
            </a:r>
            <a:r>
              <a:rPr sz="2600" spc="-140" dirty="0">
                <a:latin typeface="Times New Roman"/>
                <a:cs typeface="Times New Roman"/>
              </a:rPr>
              <a:t>o</a:t>
            </a:r>
            <a:r>
              <a:rPr sz="2600" spc="-135" dirty="0">
                <a:latin typeface="Times New Roman"/>
                <a:cs typeface="Times New Roman"/>
              </a:rPr>
              <a:t>lo</a:t>
            </a:r>
            <a:r>
              <a:rPr sz="2600" spc="-180" dirty="0">
                <a:latin typeface="Times New Roman"/>
                <a:cs typeface="Times New Roman"/>
              </a:rPr>
              <a:t>g</a:t>
            </a:r>
            <a:r>
              <a:rPr sz="2600" spc="-215" dirty="0">
                <a:latin typeface="Times New Roman"/>
                <a:cs typeface="Times New Roman"/>
              </a:rPr>
              <a:t>y</a:t>
            </a:r>
            <a:r>
              <a:rPr sz="2600" spc="-50" dirty="0">
                <a:latin typeface="Times New Roman"/>
                <a:cs typeface="Times New Roman"/>
              </a:rPr>
              <a:t> </a:t>
            </a:r>
            <a:r>
              <a:rPr sz="2600" spc="-105" dirty="0">
                <a:latin typeface="Times New Roman"/>
                <a:cs typeface="Times New Roman"/>
              </a:rPr>
              <a:t>th</a:t>
            </a:r>
            <a:r>
              <a:rPr sz="2600" spc="-155" dirty="0">
                <a:latin typeface="Times New Roman"/>
                <a:cs typeface="Times New Roman"/>
              </a:rPr>
              <a:t>a</a:t>
            </a:r>
            <a:r>
              <a:rPr sz="2600" spc="35" dirty="0">
                <a:latin typeface="Times New Roman"/>
                <a:cs typeface="Times New Roman"/>
              </a:rPr>
              <a:t>t</a:t>
            </a:r>
            <a:r>
              <a:rPr sz="2600" spc="-60" dirty="0">
                <a:latin typeface="Times New Roman"/>
                <a:cs typeface="Times New Roman"/>
              </a:rPr>
              <a:t> </a:t>
            </a:r>
            <a:r>
              <a:rPr sz="2600" spc="-120" dirty="0">
                <a:latin typeface="Times New Roman"/>
                <a:cs typeface="Times New Roman"/>
              </a:rPr>
              <a:t>all</a:t>
            </a:r>
            <a:r>
              <a:rPr sz="2600" spc="-254" dirty="0">
                <a:latin typeface="Times New Roman"/>
                <a:cs typeface="Times New Roman"/>
              </a:rPr>
              <a:t>o</a:t>
            </a:r>
            <a:r>
              <a:rPr sz="2600" spc="-170" dirty="0">
                <a:latin typeface="Times New Roman"/>
                <a:cs typeface="Times New Roman"/>
              </a:rPr>
              <a:t>ws</a:t>
            </a:r>
            <a:r>
              <a:rPr sz="2600" spc="-65" dirty="0">
                <a:latin typeface="Times New Roman"/>
                <a:cs typeface="Times New Roman"/>
              </a:rPr>
              <a:t> </a:t>
            </a:r>
            <a:r>
              <a:rPr sz="2600" spc="-204" dirty="0">
                <a:latin typeface="Times New Roman"/>
                <a:cs typeface="Times New Roman"/>
              </a:rPr>
              <a:t>a</a:t>
            </a:r>
            <a:r>
              <a:rPr sz="2600" spc="-75"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140" dirty="0">
                <a:latin typeface="Times New Roman"/>
                <a:cs typeface="Times New Roman"/>
              </a:rPr>
              <a:t>mp</a:t>
            </a:r>
            <a:r>
              <a:rPr sz="2600" spc="-120" dirty="0">
                <a:latin typeface="Times New Roman"/>
                <a:cs typeface="Times New Roman"/>
              </a:rPr>
              <a:t>u</a:t>
            </a:r>
            <a:r>
              <a:rPr sz="2600" spc="-105" dirty="0">
                <a:latin typeface="Times New Roman"/>
                <a:cs typeface="Times New Roman"/>
              </a:rPr>
              <a:t>ting</a:t>
            </a:r>
            <a:r>
              <a:rPr sz="2600" spc="-55" dirty="0">
                <a:latin typeface="Times New Roman"/>
                <a:cs typeface="Times New Roman"/>
              </a:rPr>
              <a:t> </a:t>
            </a:r>
            <a:r>
              <a:rPr sz="2600" spc="-160" dirty="0">
                <a:latin typeface="Times New Roman"/>
                <a:cs typeface="Times New Roman"/>
              </a:rPr>
              <a:t>sys</a:t>
            </a:r>
            <a:r>
              <a:rPr sz="2600" spc="-114" dirty="0">
                <a:latin typeface="Times New Roman"/>
                <a:cs typeface="Times New Roman"/>
              </a:rPr>
              <a:t>t</a:t>
            </a:r>
            <a:r>
              <a:rPr sz="2600" spc="-125" dirty="0">
                <a:latin typeface="Times New Roman"/>
                <a:cs typeface="Times New Roman"/>
              </a:rPr>
              <a:t>em</a:t>
            </a:r>
            <a:r>
              <a:rPr sz="2600" spc="-65" dirty="0">
                <a:latin typeface="Times New Roman"/>
                <a:cs typeface="Times New Roman"/>
              </a:rPr>
              <a:t> </a:t>
            </a:r>
            <a:r>
              <a:rPr sz="2600" spc="-30" dirty="0">
                <a:latin typeface="Times New Roman"/>
                <a:cs typeface="Times New Roman"/>
              </a:rPr>
              <a:t>to  </a:t>
            </a:r>
            <a:r>
              <a:rPr sz="2600" b="1" spc="-5" dirty="0">
                <a:latin typeface="Times New Roman"/>
                <a:cs typeface="Times New Roman"/>
              </a:rPr>
              <a:t>mimic</a:t>
            </a:r>
            <a:r>
              <a:rPr sz="2600" b="1" spc="-55" dirty="0">
                <a:latin typeface="Times New Roman"/>
                <a:cs typeface="Times New Roman"/>
              </a:rPr>
              <a:t> </a:t>
            </a:r>
            <a:r>
              <a:rPr sz="2600" b="1" spc="-30" dirty="0">
                <a:latin typeface="Times New Roman"/>
                <a:cs typeface="Times New Roman"/>
              </a:rPr>
              <a:t>human</a:t>
            </a:r>
            <a:r>
              <a:rPr sz="2600" b="1" spc="-60" dirty="0">
                <a:latin typeface="Times New Roman"/>
                <a:cs typeface="Times New Roman"/>
              </a:rPr>
              <a:t> </a:t>
            </a:r>
            <a:r>
              <a:rPr sz="2600" b="1" spc="40" dirty="0">
                <a:latin typeface="Times New Roman"/>
                <a:cs typeface="Times New Roman"/>
              </a:rPr>
              <a:t>intelligence</a:t>
            </a:r>
            <a:r>
              <a:rPr sz="2600" b="1" spc="-35" dirty="0">
                <a:latin typeface="Times New Roman"/>
                <a:cs typeface="Times New Roman"/>
              </a:rPr>
              <a:t> </a:t>
            </a:r>
            <a:r>
              <a:rPr sz="2600" spc="-155" dirty="0">
                <a:latin typeface="Times New Roman"/>
                <a:cs typeface="Times New Roman"/>
              </a:rPr>
              <a:t>using</a:t>
            </a:r>
            <a:r>
              <a:rPr sz="2600" spc="-75" dirty="0">
                <a:latin typeface="Times New Roman"/>
                <a:cs typeface="Times New Roman"/>
              </a:rPr>
              <a:t> </a:t>
            </a:r>
            <a:r>
              <a:rPr sz="2600" spc="-195" dirty="0">
                <a:latin typeface="Times New Roman"/>
                <a:cs typeface="Times New Roman"/>
              </a:rPr>
              <a:t>any</a:t>
            </a:r>
            <a:r>
              <a:rPr sz="2600" spc="-55" dirty="0">
                <a:latin typeface="Times New Roman"/>
                <a:cs typeface="Times New Roman"/>
              </a:rPr>
              <a:t> </a:t>
            </a:r>
            <a:r>
              <a:rPr sz="2600" spc="-90" dirty="0">
                <a:latin typeface="Times New Roman"/>
                <a:cs typeface="Times New Roman"/>
              </a:rPr>
              <a:t>technique,</a:t>
            </a:r>
            <a:r>
              <a:rPr sz="2600" spc="-165" dirty="0">
                <a:latin typeface="Times New Roman"/>
                <a:cs typeface="Times New Roman"/>
              </a:rPr>
              <a:t> </a:t>
            </a:r>
            <a:r>
              <a:rPr sz="2600" spc="-114" dirty="0">
                <a:solidFill>
                  <a:srgbClr val="006FC0"/>
                </a:solidFill>
                <a:latin typeface="Times New Roman"/>
                <a:cs typeface="Times New Roman"/>
              </a:rPr>
              <a:t>from</a:t>
            </a:r>
            <a:r>
              <a:rPr sz="2600" spc="-65" dirty="0">
                <a:solidFill>
                  <a:srgbClr val="006FC0"/>
                </a:solidFill>
                <a:latin typeface="Times New Roman"/>
                <a:cs typeface="Times New Roman"/>
              </a:rPr>
              <a:t> </a:t>
            </a:r>
            <a:r>
              <a:rPr sz="2600" spc="-135" dirty="0">
                <a:solidFill>
                  <a:srgbClr val="006FC0"/>
                </a:solidFill>
                <a:latin typeface="Times New Roman"/>
                <a:cs typeface="Times New Roman"/>
              </a:rPr>
              <a:t>very </a:t>
            </a:r>
            <a:r>
              <a:rPr sz="2600" spc="-635" dirty="0">
                <a:solidFill>
                  <a:srgbClr val="006FC0"/>
                </a:solidFill>
                <a:latin typeface="Times New Roman"/>
                <a:cs typeface="Times New Roman"/>
              </a:rPr>
              <a:t> </a:t>
            </a:r>
            <a:r>
              <a:rPr sz="2600" spc="-165" dirty="0">
                <a:solidFill>
                  <a:srgbClr val="006FC0"/>
                </a:solidFill>
                <a:latin typeface="Times New Roman"/>
                <a:cs typeface="Times New Roman"/>
              </a:rPr>
              <a:t>advanced</a:t>
            </a:r>
            <a:r>
              <a:rPr sz="2600" spc="-65" dirty="0">
                <a:solidFill>
                  <a:srgbClr val="006FC0"/>
                </a:solidFill>
                <a:latin typeface="Times New Roman"/>
                <a:cs typeface="Times New Roman"/>
              </a:rPr>
              <a:t> </a:t>
            </a:r>
            <a:r>
              <a:rPr sz="2600" spc="-140" dirty="0">
                <a:solidFill>
                  <a:srgbClr val="006FC0"/>
                </a:solidFill>
                <a:latin typeface="Times New Roman"/>
                <a:cs typeface="Times New Roman"/>
              </a:rPr>
              <a:t>logic</a:t>
            </a:r>
            <a:r>
              <a:rPr sz="2600" spc="-60" dirty="0">
                <a:solidFill>
                  <a:srgbClr val="006FC0"/>
                </a:solidFill>
                <a:latin typeface="Times New Roman"/>
                <a:cs typeface="Times New Roman"/>
              </a:rPr>
              <a:t> </a:t>
            </a:r>
            <a:r>
              <a:rPr sz="2600" spc="-35" dirty="0">
                <a:solidFill>
                  <a:srgbClr val="006FC0"/>
                </a:solidFill>
                <a:latin typeface="Times New Roman"/>
                <a:cs typeface="Times New Roman"/>
              </a:rPr>
              <a:t>to</a:t>
            </a:r>
            <a:r>
              <a:rPr sz="2600" spc="-65" dirty="0">
                <a:solidFill>
                  <a:srgbClr val="006FC0"/>
                </a:solidFill>
                <a:latin typeface="Times New Roman"/>
                <a:cs typeface="Times New Roman"/>
              </a:rPr>
              <a:t> </a:t>
            </a:r>
            <a:r>
              <a:rPr sz="2600" spc="-165" dirty="0">
                <a:solidFill>
                  <a:srgbClr val="006FC0"/>
                </a:solidFill>
                <a:latin typeface="Times New Roman"/>
                <a:cs typeface="Times New Roman"/>
              </a:rPr>
              <a:t>basic</a:t>
            </a:r>
            <a:r>
              <a:rPr sz="2600" spc="-175" dirty="0">
                <a:solidFill>
                  <a:srgbClr val="006FC0"/>
                </a:solidFill>
                <a:latin typeface="Times New Roman"/>
                <a:cs typeface="Times New Roman"/>
              </a:rPr>
              <a:t> </a:t>
            </a:r>
            <a:r>
              <a:rPr sz="2600" spc="-140" dirty="0">
                <a:solidFill>
                  <a:srgbClr val="006FC0"/>
                </a:solidFill>
                <a:latin typeface="Times New Roman"/>
                <a:cs typeface="Times New Roman"/>
              </a:rPr>
              <a:t>“if-then-else”</a:t>
            </a:r>
            <a:r>
              <a:rPr sz="2600" spc="-195" dirty="0">
                <a:solidFill>
                  <a:srgbClr val="006FC0"/>
                </a:solidFill>
                <a:latin typeface="Times New Roman"/>
                <a:cs typeface="Times New Roman"/>
              </a:rPr>
              <a:t> </a:t>
            </a:r>
            <a:r>
              <a:rPr sz="2600" spc="-130" dirty="0">
                <a:solidFill>
                  <a:srgbClr val="006FC0"/>
                </a:solidFill>
                <a:latin typeface="Times New Roman"/>
                <a:cs typeface="Times New Roman"/>
              </a:rPr>
              <a:t>decision</a:t>
            </a:r>
            <a:r>
              <a:rPr sz="2600" spc="-75" dirty="0">
                <a:solidFill>
                  <a:srgbClr val="006FC0"/>
                </a:solidFill>
                <a:latin typeface="Times New Roman"/>
                <a:cs typeface="Times New Roman"/>
              </a:rPr>
              <a:t> </a:t>
            </a:r>
            <a:r>
              <a:rPr sz="2600" spc="-100" dirty="0">
                <a:solidFill>
                  <a:srgbClr val="006FC0"/>
                </a:solidFill>
                <a:latin typeface="Times New Roman"/>
                <a:cs typeface="Times New Roman"/>
              </a:rPr>
              <a:t>loops.</a:t>
            </a:r>
            <a:endParaRPr sz="2600">
              <a:latin typeface="Times New Roman"/>
              <a:cs typeface="Times New Roman"/>
            </a:endParaRPr>
          </a:p>
          <a:p>
            <a:pPr>
              <a:lnSpc>
                <a:spcPct val="100000"/>
              </a:lnSpc>
              <a:spcBef>
                <a:spcPts val="5"/>
              </a:spcBef>
              <a:buClr>
                <a:srgbClr val="D24717"/>
              </a:buClr>
              <a:buFont typeface="Segoe UI Symbol"/>
              <a:buChar char="⚫"/>
            </a:pPr>
            <a:endParaRPr sz="3700">
              <a:latin typeface="Times New Roman"/>
              <a:cs typeface="Times New Roman"/>
            </a:endParaRPr>
          </a:p>
          <a:p>
            <a:pPr marL="285115" marR="5080" indent="-273050">
              <a:lnSpc>
                <a:spcPct val="101000"/>
              </a:lnSpc>
              <a:buClr>
                <a:srgbClr val="D24717"/>
              </a:buClr>
              <a:buSzPct val="84615"/>
              <a:buFont typeface="Segoe UI Symbol"/>
              <a:buChar char="⚫"/>
              <a:tabLst>
                <a:tab pos="285750" algn="l"/>
              </a:tabLst>
            </a:pPr>
            <a:r>
              <a:rPr sz="2600" spc="-240" dirty="0">
                <a:latin typeface="Times New Roman"/>
                <a:cs typeface="Times New Roman"/>
              </a:rPr>
              <a:t>Any </a:t>
            </a:r>
            <a:r>
              <a:rPr sz="2600" spc="-90" dirty="0">
                <a:latin typeface="Times New Roman"/>
                <a:cs typeface="Times New Roman"/>
              </a:rPr>
              <a:t>computer </a:t>
            </a:r>
            <a:r>
              <a:rPr sz="2600" spc="-85" dirty="0">
                <a:latin typeface="Times New Roman"/>
                <a:cs typeface="Times New Roman"/>
              </a:rPr>
              <a:t>that </a:t>
            </a:r>
            <a:r>
              <a:rPr sz="2800" b="1" spc="-15" dirty="0">
                <a:latin typeface="Times New Roman"/>
                <a:cs typeface="Times New Roman"/>
              </a:rPr>
              <a:t>uses </a:t>
            </a:r>
            <a:r>
              <a:rPr sz="2800" b="1" dirty="0">
                <a:latin typeface="Times New Roman"/>
                <a:cs typeface="Times New Roman"/>
              </a:rPr>
              <a:t>rules </a:t>
            </a:r>
            <a:r>
              <a:rPr sz="2800" b="1" spc="70" dirty="0">
                <a:latin typeface="Times New Roman"/>
                <a:cs typeface="Times New Roman"/>
              </a:rPr>
              <a:t>to </a:t>
            </a:r>
            <a:r>
              <a:rPr sz="2800" b="1" spc="-50" dirty="0">
                <a:latin typeface="Times New Roman"/>
                <a:cs typeface="Times New Roman"/>
              </a:rPr>
              <a:t>make </a:t>
            </a:r>
            <a:r>
              <a:rPr sz="2800" b="1" spc="25" dirty="0">
                <a:latin typeface="Times New Roman"/>
                <a:cs typeface="Times New Roman"/>
              </a:rPr>
              <a:t>decisions </a:t>
            </a:r>
            <a:r>
              <a:rPr sz="2600" spc="-130" dirty="0">
                <a:latin typeface="Times New Roman"/>
                <a:cs typeface="Times New Roman"/>
              </a:rPr>
              <a:t>belong </a:t>
            </a:r>
            <a:r>
              <a:rPr sz="2600" spc="-35" dirty="0">
                <a:latin typeface="Times New Roman"/>
                <a:cs typeface="Times New Roman"/>
              </a:rPr>
              <a:t>to </a:t>
            </a:r>
            <a:r>
              <a:rPr sz="2600" spc="-635" dirty="0">
                <a:latin typeface="Times New Roman"/>
                <a:cs typeface="Times New Roman"/>
              </a:rPr>
              <a:t> </a:t>
            </a:r>
            <a:r>
              <a:rPr sz="2600" spc="-114" dirty="0">
                <a:latin typeface="Times New Roman"/>
                <a:cs typeface="Times New Roman"/>
              </a:rPr>
              <a:t>this</a:t>
            </a:r>
            <a:r>
              <a:rPr sz="2600" spc="-65" dirty="0">
                <a:latin typeface="Times New Roman"/>
                <a:cs typeface="Times New Roman"/>
              </a:rPr>
              <a:t> </a:t>
            </a:r>
            <a:r>
              <a:rPr sz="2600" spc="-175" dirty="0">
                <a:latin typeface="Times New Roman"/>
                <a:cs typeface="Times New Roman"/>
              </a:rPr>
              <a:t>g</a:t>
            </a:r>
            <a:r>
              <a:rPr sz="2600" spc="5" dirty="0">
                <a:latin typeface="Times New Roman"/>
                <a:cs typeface="Times New Roman"/>
              </a:rPr>
              <a:t>r</a:t>
            </a:r>
            <a:r>
              <a:rPr sz="2600" spc="-110" dirty="0">
                <a:latin typeface="Times New Roman"/>
                <a:cs typeface="Times New Roman"/>
              </a:rPr>
              <a:t>o</a:t>
            </a:r>
            <a:r>
              <a:rPr sz="2600" spc="-125" dirty="0">
                <a:latin typeface="Times New Roman"/>
                <a:cs typeface="Times New Roman"/>
              </a:rPr>
              <a:t>u</a:t>
            </a:r>
            <a:r>
              <a:rPr sz="2600" spc="-110" dirty="0">
                <a:latin typeface="Times New Roman"/>
                <a:cs typeface="Times New Roman"/>
              </a:rPr>
              <a:t>p</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414655"/>
            <a:ext cx="7569200" cy="4690745"/>
          </a:xfrm>
          <a:prstGeom prst="rect">
            <a:avLst/>
          </a:prstGeom>
        </p:spPr>
        <p:txBody>
          <a:bodyPr vert="horz" wrap="square" lIns="0" tIns="13335" rIns="0" bIns="0" rtlCol="0">
            <a:spAutoFit/>
          </a:bodyPr>
          <a:lstStyle/>
          <a:p>
            <a:pPr marL="285115" marR="318770" indent="-273050">
              <a:lnSpc>
                <a:spcPct val="100000"/>
              </a:lnSpc>
              <a:spcBef>
                <a:spcPts val="105"/>
              </a:spcBef>
              <a:buClr>
                <a:srgbClr val="D24717"/>
              </a:buClr>
              <a:buSzPct val="84615"/>
              <a:buFont typeface="Segoe UI Symbol"/>
              <a:buChar char="⚫"/>
              <a:tabLst>
                <a:tab pos="285750" algn="l"/>
              </a:tabLst>
            </a:pPr>
            <a:r>
              <a:rPr sz="2600" b="1" spc="-145" dirty="0">
                <a:latin typeface="Times New Roman"/>
                <a:cs typeface="Times New Roman"/>
              </a:rPr>
              <a:t>A</a:t>
            </a:r>
            <a:r>
              <a:rPr sz="2600" b="1" spc="-65" dirty="0">
                <a:latin typeface="Times New Roman"/>
                <a:cs typeface="Times New Roman"/>
              </a:rPr>
              <a:t> </a:t>
            </a:r>
            <a:r>
              <a:rPr sz="2600" b="1" dirty="0">
                <a:latin typeface="Times New Roman"/>
                <a:cs typeface="Times New Roman"/>
              </a:rPr>
              <a:t>simple</a:t>
            </a:r>
            <a:r>
              <a:rPr sz="2600" b="1" spc="-50" dirty="0">
                <a:latin typeface="Times New Roman"/>
                <a:cs typeface="Times New Roman"/>
              </a:rPr>
              <a:t> </a:t>
            </a:r>
            <a:r>
              <a:rPr sz="2600" b="1" spc="15" dirty="0">
                <a:latin typeface="Times New Roman"/>
                <a:cs typeface="Times New Roman"/>
              </a:rPr>
              <a:t>example</a:t>
            </a:r>
            <a:r>
              <a:rPr sz="2600" b="1" spc="-65" dirty="0">
                <a:latin typeface="Times New Roman"/>
                <a:cs typeface="Times New Roman"/>
              </a:rPr>
              <a:t> </a:t>
            </a:r>
            <a:r>
              <a:rPr sz="2600" b="1" spc="-15" dirty="0">
                <a:latin typeface="Times New Roman"/>
                <a:cs typeface="Times New Roman"/>
              </a:rPr>
              <a:t>is</a:t>
            </a:r>
            <a:r>
              <a:rPr sz="2600" b="1" spc="-50" dirty="0">
                <a:latin typeface="Times New Roman"/>
                <a:cs typeface="Times New Roman"/>
              </a:rPr>
              <a:t> </a:t>
            </a:r>
            <a:r>
              <a:rPr sz="2600" b="1" spc="-45" dirty="0">
                <a:latin typeface="Times New Roman"/>
                <a:cs typeface="Times New Roman"/>
              </a:rPr>
              <a:t>an</a:t>
            </a:r>
            <a:r>
              <a:rPr sz="2600" b="1" spc="-60" dirty="0">
                <a:latin typeface="Times New Roman"/>
                <a:cs typeface="Times New Roman"/>
              </a:rPr>
              <a:t> </a:t>
            </a:r>
            <a:r>
              <a:rPr sz="2600" b="1" spc="-15" dirty="0">
                <a:latin typeface="Times New Roman"/>
                <a:cs typeface="Times New Roman"/>
              </a:rPr>
              <a:t>app</a:t>
            </a:r>
            <a:r>
              <a:rPr sz="2600" b="1" spc="-75" dirty="0">
                <a:latin typeface="Times New Roman"/>
                <a:cs typeface="Times New Roman"/>
              </a:rPr>
              <a:t> </a:t>
            </a:r>
            <a:r>
              <a:rPr sz="2600" b="1" spc="-15" dirty="0">
                <a:latin typeface="Times New Roman"/>
                <a:cs typeface="Times New Roman"/>
              </a:rPr>
              <a:t>that</a:t>
            </a:r>
            <a:r>
              <a:rPr sz="2600" b="1" spc="-65" dirty="0">
                <a:latin typeface="Times New Roman"/>
                <a:cs typeface="Times New Roman"/>
              </a:rPr>
              <a:t> </a:t>
            </a:r>
            <a:r>
              <a:rPr sz="2600" b="1" spc="-15" dirty="0">
                <a:latin typeface="Times New Roman"/>
                <a:cs typeface="Times New Roman"/>
              </a:rPr>
              <a:t>can</a:t>
            </a:r>
            <a:r>
              <a:rPr sz="2600" b="1" spc="-60" dirty="0">
                <a:latin typeface="Times New Roman"/>
                <a:cs typeface="Times New Roman"/>
              </a:rPr>
              <a:t> </a:t>
            </a:r>
            <a:r>
              <a:rPr sz="2600" b="1" spc="40" dirty="0">
                <a:latin typeface="Times New Roman"/>
                <a:cs typeface="Times New Roman"/>
              </a:rPr>
              <a:t>help</a:t>
            </a:r>
            <a:r>
              <a:rPr sz="2600" b="1" spc="-60" dirty="0">
                <a:latin typeface="Times New Roman"/>
                <a:cs typeface="Times New Roman"/>
              </a:rPr>
              <a:t> </a:t>
            </a:r>
            <a:r>
              <a:rPr sz="2600" b="1" spc="45" dirty="0">
                <a:latin typeface="Times New Roman"/>
                <a:cs typeface="Times New Roman"/>
              </a:rPr>
              <a:t>you</a:t>
            </a:r>
            <a:r>
              <a:rPr sz="2600" b="1" spc="-65" dirty="0">
                <a:latin typeface="Times New Roman"/>
                <a:cs typeface="Times New Roman"/>
              </a:rPr>
              <a:t> </a:t>
            </a:r>
            <a:r>
              <a:rPr sz="2600" b="1" spc="5" dirty="0">
                <a:latin typeface="Times New Roman"/>
                <a:cs typeface="Times New Roman"/>
              </a:rPr>
              <a:t>find </a:t>
            </a:r>
            <a:r>
              <a:rPr sz="2600" b="1" spc="-635" dirty="0">
                <a:latin typeface="Times New Roman"/>
                <a:cs typeface="Times New Roman"/>
              </a:rPr>
              <a:t> </a:t>
            </a:r>
            <a:r>
              <a:rPr sz="2600" b="1" spc="10" dirty="0">
                <a:latin typeface="Times New Roman"/>
                <a:cs typeface="Times New Roman"/>
              </a:rPr>
              <a:t>your</a:t>
            </a:r>
            <a:r>
              <a:rPr sz="2600" b="1" spc="-100" dirty="0">
                <a:latin typeface="Times New Roman"/>
                <a:cs typeface="Times New Roman"/>
              </a:rPr>
              <a:t> </a:t>
            </a:r>
            <a:r>
              <a:rPr sz="2600" b="1" spc="-10" dirty="0">
                <a:latin typeface="Times New Roman"/>
                <a:cs typeface="Times New Roman"/>
              </a:rPr>
              <a:t>parked</a:t>
            </a:r>
            <a:r>
              <a:rPr sz="2600" b="1" spc="-65" dirty="0">
                <a:latin typeface="Times New Roman"/>
                <a:cs typeface="Times New Roman"/>
              </a:rPr>
              <a:t> </a:t>
            </a:r>
            <a:r>
              <a:rPr sz="2600" b="1" spc="-35" dirty="0">
                <a:latin typeface="Times New Roman"/>
                <a:cs typeface="Times New Roman"/>
              </a:rPr>
              <a:t>car.</a:t>
            </a:r>
            <a:endParaRPr sz="2600">
              <a:latin typeface="Times New Roman"/>
              <a:cs typeface="Times New Roman"/>
            </a:endParaRPr>
          </a:p>
          <a:p>
            <a:pPr marL="285115" marR="39370" indent="-273050">
              <a:lnSpc>
                <a:spcPct val="100000"/>
              </a:lnSpc>
              <a:spcBef>
                <a:spcPts val="595"/>
              </a:spcBef>
              <a:buClr>
                <a:srgbClr val="D24717"/>
              </a:buClr>
              <a:buSzPct val="84615"/>
              <a:buFont typeface="Segoe UI Symbol"/>
              <a:buChar char="⚫"/>
              <a:tabLst>
                <a:tab pos="285750" algn="l"/>
              </a:tabLst>
            </a:pPr>
            <a:r>
              <a:rPr sz="2600" spc="-330" dirty="0">
                <a:latin typeface="Times New Roman"/>
                <a:cs typeface="Times New Roman"/>
              </a:rPr>
              <a:t>A</a:t>
            </a:r>
            <a:r>
              <a:rPr sz="2600" spc="-65" dirty="0">
                <a:latin typeface="Times New Roman"/>
                <a:cs typeface="Times New Roman"/>
              </a:rPr>
              <a:t> </a:t>
            </a:r>
            <a:r>
              <a:rPr sz="2600" spc="-225" dirty="0">
                <a:latin typeface="Times New Roman"/>
                <a:cs typeface="Times New Roman"/>
              </a:rPr>
              <a:t>GPS</a:t>
            </a:r>
            <a:r>
              <a:rPr sz="2600" spc="-65" dirty="0">
                <a:latin typeface="Times New Roman"/>
                <a:cs typeface="Times New Roman"/>
              </a:rPr>
              <a:t> </a:t>
            </a:r>
            <a:r>
              <a:rPr sz="2600" spc="-125" dirty="0">
                <a:latin typeface="Times New Roman"/>
                <a:cs typeface="Times New Roman"/>
              </a:rPr>
              <a:t>reading</a:t>
            </a:r>
            <a:r>
              <a:rPr sz="2600" spc="-70"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05" dirty="0">
                <a:latin typeface="Times New Roman"/>
                <a:cs typeface="Times New Roman"/>
              </a:rPr>
              <a:t>your</a:t>
            </a:r>
            <a:r>
              <a:rPr sz="2600" spc="-55" dirty="0">
                <a:latin typeface="Times New Roman"/>
                <a:cs typeface="Times New Roman"/>
              </a:rPr>
              <a:t> </a:t>
            </a:r>
            <a:r>
              <a:rPr sz="2600" spc="-110" dirty="0">
                <a:latin typeface="Times New Roman"/>
                <a:cs typeface="Times New Roman"/>
              </a:rPr>
              <a:t>position</a:t>
            </a:r>
            <a:r>
              <a:rPr sz="2600" spc="-75" dirty="0">
                <a:latin typeface="Times New Roman"/>
                <a:cs typeface="Times New Roman"/>
              </a:rPr>
              <a:t> </a:t>
            </a:r>
            <a:r>
              <a:rPr sz="2600" spc="-85" dirty="0">
                <a:latin typeface="Times New Roman"/>
                <a:cs typeface="Times New Roman"/>
              </a:rPr>
              <a:t>at</a:t>
            </a:r>
            <a:r>
              <a:rPr sz="2600" spc="-60" dirty="0">
                <a:latin typeface="Times New Roman"/>
                <a:cs typeface="Times New Roman"/>
              </a:rPr>
              <a:t> </a:t>
            </a:r>
            <a:r>
              <a:rPr sz="2600" spc="-100" dirty="0">
                <a:latin typeface="Times New Roman"/>
                <a:cs typeface="Times New Roman"/>
              </a:rPr>
              <a:t>regular</a:t>
            </a:r>
            <a:r>
              <a:rPr sz="2600" spc="-50" dirty="0">
                <a:latin typeface="Times New Roman"/>
                <a:cs typeface="Times New Roman"/>
              </a:rPr>
              <a:t> </a:t>
            </a:r>
            <a:r>
              <a:rPr sz="2600" spc="-114" dirty="0">
                <a:latin typeface="Times New Roman"/>
                <a:cs typeface="Times New Roman"/>
              </a:rPr>
              <a:t>intervals</a:t>
            </a:r>
            <a:r>
              <a:rPr sz="2600" spc="-60" dirty="0">
                <a:latin typeface="Times New Roman"/>
                <a:cs typeface="Times New Roman"/>
              </a:rPr>
              <a:t> </a:t>
            </a:r>
            <a:r>
              <a:rPr sz="2600" spc="-130" dirty="0">
                <a:latin typeface="Times New Roman"/>
                <a:cs typeface="Times New Roman"/>
              </a:rPr>
              <a:t>calculates </a:t>
            </a:r>
            <a:r>
              <a:rPr sz="2600" spc="-635" dirty="0">
                <a:latin typeface="Times New Roman"/>
                <a:cs typeface="Times New Roman"/>
              </a:rPr>
              <a:t> </a:t>
            </a:r>
            <a:r>
              <a:rPr sz="2600" spc="-165" dirty="0">
                <a:latin typeface="Times New Roman"/>
                <a:cs typeface="Times New Roman"/>
              </a:rPr>
              <a:t>y</a:t>
            </a:r>
            <a:r>
              <a:rPr sz="2600" spc="-180" dirty="0">
                <a:latin typeface="Times New Roman"/>
                <a:cs typeface="Times New Roman"/>
              </a:rPr>
              <a:t>o</a:t>
            </a:r>
            <a:r>
              <a:rPr sz="2600" spc="-40" dirty="0">
                <a:latin typeface="Times New Roman"/>
                <a:cs typeface="Times New Roman"/>
              </a:rPr>
              <a:t>ur</a:t>
            </a:r>
            <a:r>
              <a:rPr sz="2600" spc="-65" dirty="0">
                <a:latin typeface="Times New Roman"/>
                <a:cs typeface="Times New Roman"/>
              </a:rPr>
              <a:t> </a:t>
            </a:r>
            <a:r>
              <a:rPr sz="2600" spc="-120" dirty="0">
                <a:latin typeface="Times New Roman"/>
                <a:cs typeface="Times New Roman"/>
              </a:rPr>
              <a:t>spee</a:t>
            </a:r>
            <a:r>
              <a:rPr sz="2600" spc="-145" dirty="0">
                <a:latin typeface="Times New Roman"/>
                <a:cs typeface="Times New Roman"/>
              </a:rPr>
              <a:t>d</a:t>
            </a:r>
            <a:r>
              <a:rPr sz="2600" spc="110" dirty="0">
                <a:latin typeface="Times New Roman"/>
                <a:cs typeface="Times New Roman"/>
              </a:rPr>
              <a:t>.</a:t>
            </a:r>
            <a:endParaRPr sz="2600">
              <a:latin typeface="Times New Roman"/>
              <a:cs typeface="Times New Roman"/>
            </a:endParaRPr>
          </a:p>
          <a:p>
            <a:pPr marL="285115" marR="5080" indent="-273050">
              <a:lnSpc>
                <a:spcPct val="100000"/>
              </a:lnSpc>
              <a:spcBef>
                <a:spcPts val="605"/>
              </a:spcBef>
              <a:buClr>
                <a:srgbClr val="D24717"/>
              </a:buClr>
              <a:buSzPct val="84615"/>
              <a:buFont typeface="Segoe UI Symbol"/>
              <a:buChar char="⚫"/>
              <a:tabLst>
                <a:tab pos="285750" algn="l"/>
              </a:tabLst>
            </a:pPr>
            <a:r>
              <a:rPr sz="2600" spc="-335" dirty="0">
                <a:latin typeface="Times New Roman"/>
                <a:cs typeface="Times New Roman"/>
              </a:rPr>
              <a:t>A</a:t>
            </a:r>
            <a:r>
              <a:rPr sz="2600" spc="-70" dirty="0">
                <a:latin typeface="Times New Roman"/>
                <a:cs typeface="Times New Roman"/>
              </a:rPr>
              <a:t> </a:t>
            </a:r>
            <a:r>
              <a:rPr sz="2600" spc="-165" dirty="0">
                <a:latin typeface="Times New Roman"/>
                <a:cs typeface="Times New Roman"/>
              </a:rPr>
              <a:t>basic</a:t>
            </a:r>
            <a:r>
              <a:rPr sz="2600" spc="-60" dirty="0">
                <a:latin typeface="Times New Roman"/>
                <a:cs typeface="Times New Roman"/>
              </a:rPr>
              <a:t> </a:t>
            </a:r>
            <a:r>
              <a:rPr sz="2600" spc="-100" dirty="0">
                <a:latin typeface="Times New Roman"/>
                <a:cs typeface="Times New Roman"/>
              </a:rPr>
              <a:t>threshold</a:t>
            </a:r>
            <a:r>
              <a:rPr sz="2600" spc="-80" dirty="0">
                <a:latin typeface="Times New Roman"/>
                <a:cs typeface="Times New Roman"/>
              </a:rPr>
              <a:t> </a:t>
            </a:r>
            <a:r>
              <a:rPr sz="2600" spc="-140" dirty="0">
                <a:latin typeface="Times New Roman"/>
                <a:cs typeface="Times New Roman"/>
              </a:rPr>
              <a:t>system</a:t>
            </a:r>
            <a:r>
              <a:rPr sz="2600" spc="-50" dirty="0">
                <a:latin typeface="Times New Roman"/>
                <a:cs typeface="Times New Roman"/>
              </a:rPr>
              <a:t> </a:t>
            </a:r>
            <a:r>
              <a:rPr sz="2600" spc="-95" dirty="0">
                <a:latin typeface="Times New Roman"/>
                <a:cs typeface="Times New Roman"/>
              </a:rPr>
              <a:t>determines</a:t>
            </a:r>
            <a:r>
              <a:rPr sz="2600" spc="-75" dirty="0">
                <a:latin typeface="Times New Roman"/>
                <a:cs typeface="Times New Roman"/>
              </a:rPr>
              <a:t> </a:t>
            </a:r>
            <a:r>
              <a:rPr sz="2600" spc="-85" dirty="0">
                <a:latin typeface="Times New Roman"/>
                <a:cs typeface="Times New Roman"/>
              </a:rPr>
              <a:t>whether</a:t>
            </a:r>
            <a:r>
              <a:rPr sz="2600" spc="-70" dirty="0">
                <a:latin typeface="Times New Roman"/>
                <a:cs typeface="Times New Roman"/>
              </a:rPr>
              <a:t> </a:t>
            </a:r>
            <a:r>
              <a:rPr sz="2600" spc="-150" dirty="0">
                <a:latin typeface="Times New Roman"/>
                <a:cs typeface="Times New Roman"/>
              </a:rPr>
              <a:t>you</a:t>
            </a:r>
            <a:r>
              <a:rPr sz="2600" spc="-65" dirty="0">
                <a:latin typeface="Times New Roman"/>
                <a:cs typeface="Times New Roman"/>
              </a:rPr>
              <a:t> </a:t>
            </a:r>
            <a:r>
              <a:rPr sz="2600" spc="-95" dirty="0">
                <a:latin typeface="Times New Roman"/>
                <a:cs typeface="Times New Roman"/>
              </a:rPr>
              <a:t>are</a:t>
            </a:r>
            <a:r>
              <a:rPr sz="2600" spc="-65" dirty="0">
                <a:latin typeface="Times New Roman"/>
                <a:cs typeface="Times New Roman"/>
              </a:rPr>
              <a:t> </a:t>
            </a:r>
            <a:r>
              <a:rPr sz="2600" spc="-125" dirty="0">
                <a:latin typeface="Times New Roman"/>
                <a:cs typeface="Times New Roman"/>
              </a:rPr>
              <a:t>driving </a:t>
            </a:r>
            <a:r>
              <a:rPr sz="2600" spc="-635" dirty="0">
                <a:latin typeface="Times New Roman"/>
                <a:cs typeface="Times New Roman"/>
              </a:rPr>
              <a:t> </a:t>
            </a:r>
            <a:r>
              <a:rPr sz="2600" spc="-100" dirty="0">
                <a:latin typeface="Times New Roman"/>
                <a:cs typeface="Times New Roman"/>
              </a:rPr>
              <a:t>(f</a:t>
            </a:r>
            <a:r>
              <a:rPr sz="2600" spc="-160" dirty="0">
                <a:latin typeface="Times New Roman"/>
                <a:cs typeface="Times New Roman"/>
              </a:rPr>
              <a:t>o</a:t>
            </a:r>
            <a:r>
              <a:rPr sz="2600" spc="30" dirty="0">
                <a:latin typeface="Times New Roman"/>
                <a:cs typeface="Times New Roman"/>
              </a:rPr>
              <a:t>r</a:t>
            </a:r>
            <a:r>
              <a:rPr sz="2600" spc="-70" dirty="0">
                <a:latin typeface="Times New Roman"/>
                <a:cs typeface="Times New Roman"/>
              </a:rPr>
              <a:t> </a:t>
            </a:r>
            <a:r>
              <a:rPr sz="2600" spc="-140" dirty="0">
                <a:latin typeface="Times New Roman"/>
                <a:cs typeface="Times New Roman"/>
              </a:rPr>
              <a:t>examp</a:t>
            </a:r>
            <a:r>
              <a:rPr sz="2600" spc="-85" dirty="0">
                <a:latin typeface="Times New Roman"/>
                <a:cs typeface="Times New Roman"/>
              </a:rPr>
              <a:t>l</a:t>
            </a:r>
            <a:r>
              <a:rPr sz="2600" spc="5" dirty="0">
                <a:latin typeface="Times New Roman"/>
                <a:cs typeface="Times New Roman"/>
              </a:rPr>
              <a:t>e,</a:t>
            </a:r>
            <a:r>
              <a:rPr sz="2600" spc="-75" dirty="0">
                <a:latin typeface="Times New Roman"/>
                <a:cs typeface="Times New Roman"/>
              </a:rPr>
              <a:t> </a:t>
            </a:r>
            <a:r>
              <a:rPr sz="2600" spc="-340" dirty="0">
                <a:latin typeface="Times New Roman"/>
                <a:cs typeface="Times New Roman"/>
              </a:rPr>
              <a:t>“</a:t>
            </a:r>
            <a:r>
              <a:rPr sz="2600" spc="-160" dirty="0">
                <a:latin typeface="Times New Roman"/>
                <a:cs typeface="Times New Roman"/>
              </a:rPr>
              <a:t>if</a:t>
            </a:r>
            <a:r>
              <a:rPr sz="2600" spc="-65" dirty="0">
                <a:latin typeface="Times New Roman"/>
                <a:cs typeface="Times New Roman"/>
              </a:rPr>
              <a:t> </a:t>
            </a:r>
            <a:r>
              <a:rPr sz="2600" spc="-125" dirty="0">
                <a:latin typeface="Times New Roman"/>
                <a:cs typeface="Times New Roman"/>
              </a:rPr>
              <a:t>speed</a:t>
            </a:r>
            <a:r>
              <a:rPr sz="2600" spc="-100" dirty="0">
                <a:latin typeface="Times New Roman"/>
                <a:cs typeface="Times New Roman"/>
              </a:rPr>
              <a:t> </a:t>
            </a:r>
            <a:r>
              <a:rPr sz="2600" spc="270" dirty="0">
                <a:latin typeface="Times New Roman"/>
                <a:cs typeface="Times New Roman"/>
              </a:rPr>
              <a:t>&gt;</a:t>
            </a:r>
            <a:r>
              <a:rPr sz="2600" spc="-60" dirty="0">
                <a:latin typeface="Times New Roman"/>
                <a:cs typeface="Times New Roman"/>
              </a:rPr>
              <a:t> </a:t>
            </a:r>
            <a:r>
              <a:rPr sz="2600" spc="-114" dirty="0">
                <a:latin typeface="Times New Roman"/>
                <a:cs typeface="Times New Roman"/>
              </a:rPr>
              <a:t>2</a:t>
            </a:r>
            <a:r>
              <a:rPr sz="2600" spc="-110" dirty="0">
                <a:latin typeface="Times New Roman"/>
                <a:cs typeface="Times New Roman"/>
              </a:rPr>
              <a:t>0</a:t>
            </a:r>
            <a:r>
              <a:rPr sz="2600" spc="-70" dirty="0">
                <a:latin typeface="Times New Roman"/>
                <a:cs typeface="Times New Roman"/>
              </a:rPr>
              <a:t> </a:t>
            </a:r>
            <a:r>
              <a:rPr sz="2600" spc="-155" dirty="0">
                <a:latin typeface="Times New Roman"/>
                <a:cs typeface="Times New Roman"/>
              </a:rPr>
              <a:t>mp</a:t>
            </a:r>
            <a:r>
              <a:rPr sz="2600" spc="-120" dirty="0">
                <a:latin typeface="Times New Roman"/>
                <a:cs typeface="Times New Roman"/>
              </a:rPr>
              <a:t>h</a:t>
            </a:r>
            <a:r>
              <a:rPr sz="2600" spc="-70" dirty="0">
                <a:latin typeface="Times New Roman"/>
                <a:cs typeface="Times New Roman"/>
              </a:rPr>
              <a:t> </a:t>
            </a:r>
            <a:r>
              <a:rPr sz="2600" spc="-120" dirty="0">
                <a:latin typeface="Times New Roman"/>
                <a:cs typeface="Times New Roman"/>
              </a:rPr>
              <a:t>o</a:t>
            </a:r>
            <a:r>
              <a:rPr sz="2600" spc="30" dirty="0">
                <a:latin typeface="Times New Roman"/>
                <a:cs typeface="Times New Roman"/>
              </a:rPr>
              <a:t>r</a:t>
            </a:r>
            <a:r>
              <a:rPr sz="2600" spc="-55" dirty="0">
                <a:latin typeface="Times New Roman"/>
                <a:cs typeface="Times New Roman"/>
              </a:rPr>
              <a:t> </a:t>
            </a:r>
            <a:r>
              <a:rPr sz="2600" spc="-114" dirty="0">
                <a:latin typeface="Times New Roman"/>
                <a:cs typeface="Times New Roman"/>
              </a:rPr>
              <a:t>3</a:t>
            </a:r>
            <a:r>
              <a:rPr sz="2600" spc="-110" dirty="0">
                <a:latin typeface="Times New Roman"/>
                <a:cs typeface="Times New Roman"/>
              </a:rPr>
              <a:t>0</a:t>
            </a:r>
            <a:r>
              <a:rPr sz="2600" spc="-70" dirty="0">
                <a:latin typeface="Times New Roman"/>
                <a:cs typeface="Times New Roman"/>
              </a:rPr>
              <a:t> </a:t>
            </a:r>
            <a:r>
              <a:rPr sz="2600" spc="-90" dirty="0">
                <a:latin typeface="Times New Roman"/>
                <a:cs typeface="Times New Roman"/>
              </a:rPr>
              <a:t>kmh,</a:t>
            </a:r>
            <a:r>
              <a:rPr sz="2600" spc="-65" dirty="0">
                <a:latin typeface="Times New Roman"/>
                <a:cs typeface="Times New Roman"/>
              </a:rPr>
              <a:t> </a:t>
            </a:r>
            <a:r>
              <a:rPr sz="2600" spc="25" dirty="0">
                <a:latin typeface="Times New Roman"/>
                <a:cs typeface="Times New Roman"/>
              </a:rPr>
              <a:t>t</a:t>
            </a:r>
            <a:r>
              <a:rPr sz="2600" spc="-125" dirty="0">
                <a:latin typeface="Times New Roman"/>
                <a:cs typeface="Times New Roman"/>
              </a:rPr>
              <a:t>hen</a:t>
            </a:r>
            <a:r>
              <a:rPr sz="2600" spc="-65" dirty="0">
                <a:latin typeface="Times New Roman"/>
                <a:cs typeface="Times New Roman"/>
              </a:rPr>
              <a:t> </a:t>
            </a:r>
            <a:r>
              <a:rPr sz="2600" spc="-110" dirty="0">
                <a:latin typeface="Times New Roman"/>
                <a:cs typeface="Times New Roman"/>
              </a:rPr>
              <a:t>st</a:t>
            </a:r>
            <a:r>
              <a:rPr sz="2600" spc="-160" dirty="0">
                <a:latin typeface="Times New Roman"/>
                <a:cs typeface="Times New Roman"/>
              </a:rPr>
              <a:t>a</a:t>
            </a:r>
            <a:r>
              <a:rPr sz="2600" spc="25" dirty="0">
                <a:latin typeface="Times New Roman"/>
                <a:cs typeface="Times New Roman"/>
              </a:rPr>
              <a:t>rt  </a:t>
            </a:r>
            <a:r>
              <a:rPr sz="2600" spc="-180" dirty="0">
                <a:latin typeface="Times New Roman"/>
                <a:cs typeface="Times New Roman"/>
              </a:rPr>
              <a:t>c</a:t>
            </a:r>
            <a:r>
              <a:rPr sz="2600" spc="-190" dirty="0">
                <a:latin typeface="Times New Roman"/>
                <a:cs typeface="Times New Roman"/>
              </a:rPr>
              <a:t>a</a:t>
            </a:r>
            <a:r>
              <a:rPr sz="2600" spc="-105" dirty="0">
                <a:latin typeface="Times New Roman"/>
                <a:cs typeface="Times New Roman"/>
              </a:rPr>
              <a:t>l</a:t>
            </a:r>
            <a:r>
              <a:rPr sz="2600" spc="-165" dirty="0">
                <a:latin typeface="Times New Roman"/>
                <a:cs typeface="Times New Roman"/>
              </a:rPr>
              <a:t>c</a:t>
            </a:r>
            <a:r>
              <a:rPr sz="2600" spc="-130" dirty="0">
                <a:latin typeface="Times New Roman"/>
                <a:cs typeface="Times New Roman"/>
              </a:rPr>
              <a:t>ul</a:t>
            </a:r>
            <a:r>
              <a:rPr sz="2600" spc="-165" dirty="0">
                <a:latin typeface="Times New Roman"/>
                <a:cs typeface="Times New Roman"/>
              </a:rPr>
              <a:t>a</a:t>
            </a:r>
            <a:r>
              <a:rPr sz="2600" spc="-105" dirty="0">
                <a:latin typeface="Times New Roman"/>
                <a:cs typeface="Times New Roman"/>
              </a:rPr>
              <a:t>ting</a:t>
            </a:r>
            <a:r>
              <a:rPr sz="2600" spc="-60" dirty="0">
                <a:latin typeface="Times New Roman"/>
                <a:cs typeface="Times New Roman"/>
              </a:rPr>
              <a:t> </a:t>
            </a:r>
            <a:r>
              <a:rPr sz="2600" spc="-125" dirty="0">
                <a:latin typeface="Times New Roman"/>
                <a:cs typeface="Times New Roman"/>
              </a:rPr>
              <a:t>spe</a:t>
            </a:r>
            <a:r>
              <a:rPr sz="2600" spc="-140" dirty="0">
                <a:latin typeface="Times New Roman"/>
                <a:cs typeface="Times New Roman"/>
              </a:rPr>
              <a:t>e</a:t>
            </a:r>
            <a:r>
              <a:rPr sz="2600" spc="-114" dirty="0">
                <a:latin typeface="Times New Roman"/>
                <a:cs typeface="Times New Roman"/>
              </a:rPr>
              <a:t>d</a:t>
            </a:r>
            <a:r>
              <a:rPr sz="2600" spc="-340" dirty="0">
                <a:latin typeface="Times New Roman"/>
                <a:cs typeface="Times New Roman"/>
              </a:rPr>
              <a:t>”</a:t>
            </a:r>
            <a:r>
              <a:rPr sz="2600" spc="30" dirty="0">
                <a:latin typeface="Times New Roman"/>
                <a:cs typeface="Times New Roman"/>
              </a:rPr>
              <a:t>).</a:t>
            </a:r>
            <a:endParaRPr sz="2600">
              <a:latin typeface="Times New Roman"/>
              <a:cs typeface="Times New Roman"/>
            </a:endParaRPr>
          </a:p>
          <a:p>
            <a:pPr marL="285115" marR="791210" indent="-273050">
              <a:lnSpc>
                <a:spcPct val="100000"/>
              </a:lnSpc>
              <a:spcBef>
                <a:spcPts val="600"/>
              </a:spcBef>
              <a:buClr>
                <a:srgbClr val="D24717"/>
              </a:buClr>
              <a:buSzPct val="84615"/>
              <a:buFont typeface="Segoe UI Symbol"/>
              <a:buChar char="⚫"/>
              <a:tabLst>
                <a:tab pos="285750" algn="l"/>
              </a:tabLst>
            </a:pPr>
            <a:r>
              <a:rPr sz="2600" spc="-110" dirty="0">
                <a:latin typeface="Times New Roman"/>
                <a:cs typeface="Times New Roman"/>
              </a:rPr>
              <a:t>When</a:t>
            </a:r>
            <a:r>
              <a:rPr sz="2600" spc="-80" dirty="0">
                <a:latin typeface="Times New Roman"/>
                <a:cs typeface="Times New Roman"/>
              </a:rPr>
              <a:t> </a:t>
            </a:r>
            <a:r>
              <a:rPr sz="2600" spc="-150" dirty="0">
                <a:latin typeface="Times New Roman"/>
                <a:cs typeface="Times New Roman"/>
              </a:rPr>
              <a:t>you</a:t>
            </a:r>
            <a:r>
              <a:rPr sz="2600" spc="-60" dirty="0">
                <a:latin typeface="Times New Roman"/>
                <a:cs typeface="Times New Roman"/>
              </a:rPr>
              <a:t> </a:t>
            </a:r>
            <a:r>
              <a:rPr sz="2600" spc="-110" dirty="0">
                <a:latin typeface="Times New Roman"/>
                <a:cs typeface="Times New Roman"/>
              </a:rPr>
              <a:t>park</a:t>
            </a:r>
            <a:r>
              <a:rPr sz="2600" spc="-65" dirty="0">
                <a:latin typeface="Times New Roman"/>
                <a:cs typeface="Times New Roman"/>
              </a:rPr>
              <a:t> </a:t>
            </a:r>
            <a:r>
              <a:rPr sz="2600" spc="-145" dirty="0">
                <a:latin typeface="Times New Roman"/>
                <a:cs typeface="Times New Roman"/>
              </a:rPr>
              <a:t>and</a:t>
            </a:r>
            <a:r>
              <a:rPr sz="2600" spc="-60" dirty="0">
                <a:latin typeface="Times New Roman"/>
                <a:cs typeface="Times New Roman"/>
              </a:rPr>
              <a:t> </a:t>
            </a:r>
            <a:r>
              <a:rPr sz="2600" spc="-120" dirty="0">
                <a:latin typeface="Times New Roman"/>
                <a:cs typeface="Times New Roman"/>
              </a:rPr>
              <a:t>disconnect</a:t>
            </a:r>
            <a:r>
              <a:rPr sz="2600" spc="-65" dirty="0">
                <a:latin typeface="Times New Roman"/>
                <a:cs typeface="Times New Roman"/>
              </a:rPr>
              <a:t> </a:t>
            </a:r>
            <a:r>
              <a:rPr sz="2600" spc="-105" dirty="0">
                <a:latin typeface="Times New Roman"/>
                <a:cs typeface="Times New Roman"/>
              </a:rPr>
              <a:t>from</a:t>
            </a:r>
            <a:r>
              <a:rPr sz="2600" spc="-75" dirty="0">
                <a:latin typeface="Times New Roman"/>
                <a:cs typeface="Times New Roman"/>
              </a:rPr>
              <a:t> the</a:t>
            </a:r>
            <a:r>
              <a:rPr sz="2600" spc="-60" dirty="0">
                <a:latin typeface="Times New Roman"/>
                <a:cs typeface="Times New Roman"/>
              </a:rPr>
              <a:t> </a:t>
            </a:r>
            <a:r>
              <a:rPr sz="2600" spc="-114" dirty="0">
                <a:latin typeface="Times New Roman"/>
                <a:cs typeface="Times New Roman"/>
              </a:rPr>
              <a:t>car</a:t>
            </a:r>
            <a:r>
              <a:rPr sz="2600" spc="-70" dirty="0">
                <a:latin typeface="Times New Roman"/>
                <a:cs typeface="Times New Roman"/>
              </a:rPr>
              <a:t> </a:t>
            </a:r>
            <a:r>
              <a:rPr sz="2600" spc="-120" dirty="0">
                <a:latin typeface="Times New Roman"/>
                <a:cs typeface="Times New Roman"/>
              </a:rPr>
              <a:t>Bluetooth </a:t>
            </a:r>
            <a:r>
              <a:rPr sz="2600" spc="-635" dirty="0">
                <a:latin typeface="Times New Roman"/>
                <a:cs typeface="Times New Roman"/>
              </a:rPr>
              <a:t> </a:t>
            </a:r>
            <a:r>
              <a:rPr sz="2600" spc="-160" dirty="0">
                <a:latin typeface="Times New Roman"/>
                <a:cs typeface="Times New Roman"/>
              </a:rPr>
              <a:t>sys</a:t>
            </a:r>
            <a:r>
              <a:rPr sz="2600" spc="-114" dirty="0">
                <a:latin typeface="Times New Roman"/>
                <a:cs typeface="Times New Roman"/>
              </a:rPr>
              <a:t>t</a:t>
            </a:r>
            <a:r>
              <a:rPr sz="2600" spc="-50" dirty="0">
                <a:latin typeface="Times New Roman"/>
                <a:cs typeface="Times New Roman"/>
              </a:rPr>
              <a:t>em,</a:t>
            </a:r>
            <a:r>
              <a:rPr sz="2600" spc="-6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55" dirty="0">
                <a:latin typeface="Times New Roman"/>
                <a:cs typeface="Times New Roman"/>
              </a:rPr>
              <a:t>a</a:t>
            </a:r>
            <a:r>
              <a:rPr sz="2600" spc="-180" dirty="0">
                <a:latin typeface="Times New Roman"/>
                <a:cs typeface="Times New Roman"/>
              </a:rPr>
              <a:t>p</a:t>
            </a:r>
            <a:r>
              <a:rPr sz="2600" spc="-110" dirty="0">
                <a:latin typeface="Times New Roman"/>
                <a:cs typeface="Times New Roman"/>
              </a:rPr>
              <a:t>p</a:t>
            </a:r>
            <a:r>
              <a:rPr sz="2600" spc="-65" dirty="0">
                <a:latin typeface="Times New Roman"/>
                <a:cs typeface="Times New Roman"/>
              </a:rPr>
              <a:t> </a:t>
            </a:r>
            <a:r>
              <a:rPr sz="2600" spc="-150" dirty="0">
                <a:latin typeface="Times New Roman"/>
                <a:cs typeface="Times New Roman"/>
              </a:rPr>
              <a:t>simply</a:t>
            </a:r>
            <a:r>
              <a:rPr sz="2600" spc="-75" dirty="0">
                <a:latin typeface="Times New Roman"/>
                <a:cs typeface="Times New Roman"/>
              </a:rPr>
              <a:t> </a:t>
            </a:r>
            <a:r>
              <a:rPr sz="2600" spc="-95" dirty="0">
                <a:latin typeface="Times New Roman"/>
                <a:cs typeface="Times New Roman"/>
              </a:rPr>
              <a:t>record</a:t>
            </a:r>
            <a:r>
              <a:rPr sz="2600" spc="-80" dirty="0">
                <a:latin typeface="Times New Roman"/>
                <a:cs typeface="Times New Roman"/>
              </a:rPr>
              <a:t>s</a:t>
            </a:r>
            <a:r>
              <a:rPr sz="2600" spc="-70" dirty="0">
                <a:latin typeface="Times New Roman"/>
                <a:cs typeface="Times New Roman"/>
              </a:rPr>
              <a:t> </a:t>
            </a:r>
            <a:r>
              <a:rPr sz="2600" spc="-45" dirty="0">
                <a:latin typeface="Times New Roman"/>
                <a:cs typeface="Times New Roman"/>
              </a:rPr>
              <a:t>t</a:t>
            </a:r>
            <a:r>
              <a:rPr sz="2600" spc="-90" dirty="0">
                <a:latin typeface="Times New Roman"/>
                <a:cs typeface="Times New Roman"/>
              </a:rPr>
              <a:t>h</a:t>
            </a:r>
            <a:r>
              <a:rPr sz="2600" spc="-100" dirty="0">
                <a:latin typeface="Times New Roman"/>
                <a:cs typeface="Times New Roman"/>
              </a:rPr>
              <a:t>e</a:t>
            </a:r>
            <a:r>
              <a:rPr sz="2600" spc="-75" dirty="0">
                <a:latin typeface="Times New Roman"/>
                <a:cs typeface="Times New Roman"/>
              </a:rPr>
              <a:t> </a:t>
            </a:r>
            <a:r>
              <a:rPr sz="2600" spc="-120" dirty="0">
                <a:latin typeface="Times New Roman"/>
                <a:cs typeface="Times New Roman"/>
              </a:rPr>
              <a:t>lo</a:t>
            </a:r>
            <a:r>
              <a:rPr sz="2600" spc="-145" dirty="0">
                <a:latin typeface="Times New Roman"/>
                <a:cs typeface="Times New Roman"/>
              </a:rPr>
              <a:t>c</a:t>
            </a:r>
            <a:r>
              <a:rPr sz="2600" spc="-100" dirty="0">
                <a:latin typeface="Times New Roman"/>
                <a:cs typeface="Times New Roman"/>
              </a:rPr>
              <a:t>atio</a:t>
            </a:r>
            <a:r>
              <a:rPr sz="2600" spc="-130" dirty="0">
                <a:latin typeface="Times New Roman"/>
                <a:cs typeface="Times New Roman"/>
              </a:rPr>
              <a:t>n</a:t>
            </a:r>
            <a:r>
              <a:rPr sz="2600" spc="-70" dirty="0">
                <a:latin typeface="Times New Roman"/>
                <a:cs typeface="Times New Roman"/>
              </a:rPr>
              <a:t> </a:t>
            </a:r>
            <a:r>
              <a:rPr sz="2600" spc="-130" dirty="0">
                <a:latin typeface="Times New Roman"/>
                <a:cs typeface="Times New Roman"/>
              </a:rPr>
              <a:t>when</a:t>
            </a:r>
            <a:r>
              <a:rPr sz="2600" spc="-80" dirty="0">
                <a:latin typeface="Times New Roman"/>
                <a:cs typeface="Times New Roman"/>
              </a:rPr>
              <a:t> </a:t>
            </a:r>
            <a:r>
              <a:rPr sz="2600" spc="-65" dirty="0">
                <a:latin typeface="Times New Roman"/>
                <a:cs typeface="Times New Roman"/>
              </a:rPr>
              <a:t>the  </a:t>
            </a:r>
            <a:r>
              <a:rPr sz="2600" spc="-135" dirty="0">
                <a:latin typeface="Times New Roman"/>
                <a:cs typeface="Times New Roman"/>
              </a:rPr>
              <a:t>disc</a:t>
            </a:r>
            <a:r>
              <a:rPr sz="2600" spc="-180" dirty="0">
                <a:latin typeface="Times New Roman"/>
                <a:cs typeface="Times New Roman"/>
              </a:rPr>
              <a:t>o</a:t>
            </a:r>
            <a:r>
              <a:rPr sz="2600" spc="-110" dirty="0">
                <a:latin typeface="Times New Roman"/>
                <a:cs typeface="Times New Roman"/>
              </a:rPr>
              <a:t>n</a:t>
            </a:r>
            <a:r>
              <a:rPr sz="2600" spc="-125" dirty="0">
                <a:latin typeface="Times New Roman"/>
                <a:cs typeface="Times New Roman"/>
              </a:rPr>
              <a:t>n</a:t>
            </a:r>
            <a:r>
              <a:rPr sz="2600" spc="-85" dirty="0">
                <a:latin typeface="Times New Roman"/>
                <a:cs typeface="Times New Roman"/>
              </a:rPr>
              <a:t>ec</a:t>
            </a:r>
            <a:r>
              <a:rPr sz="2600" spc="-70" dirty="0">
                <a:latin typeface="Times New Roman"/>
                <a:cs typeface="Times New Roman"/>
              </a:rPr>
              <a:t>t</a:t>
            </a:r>
            <a:r>
              <a:rPr sz="2600" spc="-114" dirty="0">
                <a:latin typeface="Times New Roman"/>
                <a:cs typeface="Times New Roman"/>
              </a:rPr>
              <a:t>ion</a:t>
            </a:r>
            <a:r>
              <a:rPr sz="2600" spc="-65" dirty="0">
                <a:latin typeface="Times New Roman"/>
                <a:cs typeface="Times New Roman"/>
              </a:rPr>
              <a:t> </a:t>
            </a:r>
            <a:r>
              <a:rPr sz="2600" spc="-155" dirty="0">
                <a:latin typeface="Times New Roman"/>
                <a:cs typeface="Times New Roman"/>
              </a:rPr>
              <a:t>ha</a:t>
            </a:r>
            <a:r>
              <a:rPr sz="2600" spc="-180" dirty="0">
                <a:latin typeface="Times New Roman"/>
                <a:cs typeface="Times New Roman"/>
              </a:rPr>
              <a:t>p</a:t>
            </a:r>
            <a:r>
              <a:rPr sz="2600" spc="-105" dirty="0">
                <a:latin typeface="Times New Roman"/>
                <a:cs typeface="Times New Roman"/>
              </a:rPr>
              <a:t>pe</a:t>
            </a:r>
            <a:r>
              <a:rPr sz="2600" spc="-125" dirty="0">
                <a:latin typeface="Times New Roman"/>
                <a:cs typeface="Times New Roman"/>
              </a:rPr>
              <a:t>n</a:t>
            </a:r>
            <a:r>
              <a:rPr sz="2600" spc="-45" dirty="0">
                <a:latin typeface="Times New Roman"/>
                <a:cs typeface="Times New Roman"/>
              </a:rPr>
              <a:t>s.</a:t>
            </a:r>
            <a:endParaRPr sz="2600">
              <a:latin typeface="Times New Roman"/>
              <a:cs typeface="Times New Roman"/>
            </a:endParaRPr>
          </a:p>
          <a:p>
            <a:pPr marL="285115" indent="-273050">
              <a:lnSpc>
                <a:spcPct val="100000"/>
              </a:lnSpc>
              <a:spcBef>
                <a:spcPts val="605"/>
              </a:spcBef>
              <a:buClr>
                <a:srgbClr val="D24717"/>
              </a:buClr>
              <a:buSzPct val="84615"/>
              <a:buFont typeface="Segoe UI Symbol"/>
              <a:buChar char="⚫"/>
              <a:tabLst>
                <a:tab pos="285750" algn="l"/>
              </a:tabLst>
            </a:pPr>
            <a:r>
              <a:rPr sz="2600" spc="-155" dirty="0">
                <a:latin typeface="Times New Roman"/>
                <a:cs typeface="Times New Roman"/>
              </a:rPr>
              <a:t>This</a:t>
            </a:r>
            <a:r>
              <a:rPr sz="2600" spc="-7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140" dirty="0">
                <a:latin typeface="Times New Roman"/>
                <a:cs typeface="Times New Roman"/>
              </a:rPr>
              <a:t>w</a:t>
            </a:r>
            <a:r>
              <a:rPr sz="2600" spc="-85" dirty="0">
                <a:latin typeface="Times New Roman"/>
                <a:cs typeface="Times New Roman"/>
              </a:rPr>
              <a:t>here</a:t>
            </a:r>
            <a:r>
              <a:rPr sz="2600" spc="-75" dirty="0">
                <a:latin typeface="Times New Roman"/>
                <a:cs typeface="Times New Roman"/>
              </a:rPr>
              <a:t> </a:t>
            </a:r>
            <a:r>
              <a:rPr sz="2600" spc="-165" dirty="0">
                <a:latin typeface="Times New Roman"/>
                <a:cs typeface="Times New Roman"/>
              </a:rPr>
              <a:t>y</a:t>
            </a:r>
            <a:r>
              <a:rPr sz="2600" spc="-180" dirty="0">
                <a:latin typeface="Times New Roman"/>
                <a:cs typeface="Times New Roman"/>
              </a:rPr>
              <a:t>o</a:t>
            </a:r>
            <a:r>
              <a:rPr sz="2600" spc="-40" dirty="0">
                <a:latin typeface="Times New Roman"/>
                <a:cs typeface="Times New Roman"/>
              </a:rPr>
              <a:t>ur</a:t>
            </a:r>
            <a:r>
              <a:rPr sz="2600" spc="-65" dirty="0">
                <a:latin typeface="Times New Roman"/>
                <a:cs typeface="Times New Roman"/>
              </a:rPr>
              <a:t> </a:t>
            </a:r>
            <a:r>
              <a:rPr sz="2600" spc="-110" dirty="0">
                <a:latin typeface="Times New Roman"/>
                <a:cs typeface="Times New Roman"/>
              </a:rPr>
              <a:t>car</a:t>
            </a:r>
            <a:r>
              <a:rPr sz="2600" spc="-60"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125" dirty="0">
                <a:latin typeface="Times New Roman"/>
                <a:cs typeface="Times New Roman"/>
              </a:rPr>
              <a:t>p</a:t>
            </a:r>
            <a:r>
              <a:rPr sz="2600" spc="-80" dirty="0">
                <a:latin typeface="Times New Roman"/>
                <a:cs typeface="Times New Roman"/>
              </a:rPr>
              <a:t>arked.</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599680" cy="3379470"/>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150" dirty="0">
                <a:latin typeface="Times New Roman"/>
                <a:cs typeface="Times New Roman"/>
              </a:rPr>
              <a:t>In </a:t>
            </a:r>
            <a:r>
              <a:rPr sz="2600" spc="-90" dirty="0">
                <a:latin typeface="Times New Roman"/>
                <a:cs typeface="Times New Roman"/>
              </a:rPr>
              <a:t>more </a:t>
            </a:r>
            <a:r>
              <a:rPr sz="2600" b="1" spc="50" dirty="0">
                <a:latin typeface="Times New Roman"/>
                <a:cs typeface="Times New Roman"/>
              </a:rPr>
              <a:t>complex </a:t>
            </a:r>
            <a:r>
              <a:rPr sz="2600" b="1" dirty="0">
                <a:latin typeface="Times New Roman"/>
                <a:cs typeface="Times New Roman"/>
              </a:rPr>
              <a:t>cases</a:t>
            </a:r>
            <a:r>
              <a:rPr sz="2600" dirty="0">
                <a:solidFill>
                  <a:srgbClr val="006FC0"/>
                </a:solidFill>
                <a:latin typeface="Times New Roman"/>
                <a:cs typeface="Times New Roman"/>
              </a:rPr>
              <a:t>, </a:t>
            </a:r>
            <a:r>
              <a:rPr sz="2600" spc="-110" dirty="0">
                <a:solidFill>
                  <a:srgbClr val="006FC0"/>
                </a:solidFill>
                <a:latin typeface="Times New Roman"/>
                <a:cs typeface="Times New Roman"/>
              </a:rPr>
              <a:t>static </a:t>
            </a:r>
            <a:r>
              <a:rPr sz="2600" spc="-85" dirty="0">
                <a:solidFill>
                  <a:srgbClr val="006FC0"/>
                </a:solidFill>
                <a:latin typeface="Times New Roman"/>
                <a:cs typeface="Times New Roman"/>
              </a:rPr>
              <a:t>rules </a:t>
            </a:r>
            <a:r>
              <a:rPr sz="2600" spc="-114" dirty="0">
                <a:solidFill>
                  <a:srgbClr val="006FC0"/>
                </a:solidFill>
                <a:latin typeface="Times New Roman"/>
                <a:cs typeface="Times New Roman"/>
              </a:rPr>
              <a:t>cannot </a:t>
            </a:r>
            <a:r>
              <a:rPr sz="2600" spc="-120" dirty="0">
                <a:solidFill>
                  <a:srgbClr val="006FC0"/>
                </a:solidFill>
                <a:latin typeface="Times New Roman"/>
                <a:cs typeface="Times New Roman"/>
              </a:rPr>
              <a:t>be </a:t>
            </a:r>
            <a:r>
              <a:rPr sz="2600" spc="-160" dirty="0">
                <a:solidFill>
                  <a:srgbClr val="006FC0"/>
                </a:solidFill>
                <a:latin typeface="Times New Roman"/>
                <a:cs typeface="Times New Roman"/>
              </a:rPr>
              <a:t>simply </a:t>
            </a:r>
            <a:r>
              <a:rPr sz="2600" spc="-155" dirty="0">
                <a:solidFill>
                  <a:srgbClr val="006FC0"/>
                </a:solidFill>
                <a:latin typeface="Times New Roman"/>
                <a:cs typeface="Times New Roman"/>
              </a:rPr>
              <a:t> </a:t>
            </a:r>
            <a:r>
              <a:rPr sz="2600" spc="-105" dirty="0">
                <a:solidFill>
                  <a:srgbClr val="006FC0"/>
                </a:solidFill>
                <a:latin typeface="Times New Roman"/>
                <a:cs typeface="Times New Roman"/>
              </a:rPr>
              <a:t>inse</a:t>
            </a:r>
            <a:r>
              <a:rPr sz="2600" spc="5" dirty="0">
                <a:solidFill>
                  <a:srgbClr val="006FC0"/>
                </a:solidFill>
                <a:latin typeface="Times New Roman"/>
                <a:cs typeface="Times New Roman"/>
              </a:rPr>
              <a:t>r</a:t>
            </a:r>
            <a:r>
              <a:rPr sz="2600" spc="-55" dirty="0">
                <a:solidFill>
                  <a:srgbClr val="006FC0"/>
                </a:solidFill>
                <a:latin typeface="Times New Roman"/>
                <a:cs typeface="Times New Roman"/>
              </a:rPr>
              <a:t>ted</a:t>
            </a:r>
            <a:r>
              <a:rPr sz="2600" spc="-90" dirty="0">
                <a:solidFill>
                  <a:srgbClr val="006FC0"/>
                </a:solidFill>
                <a:latin typeface="Times New Roman"/>
                <a:cs typeface="Times New Roman"/>
              </a:rPr>
              <a:t> </a:t>
            </a:r>
            <a:r>
              <a:rPr sz="2600" spc="-75" dirty="0">
                <a:solidFill>
                  <a:srgbClr val="006FC0"/>
                </a:solidFill>
                <a:latin typeface="Times New Roman"/>
                <a:cs typeface="Times New Roman"/>
              </a:rPr>
              <a:t>into</a:t>
            </a:r>
            <a:r>
              <a:rPr sz="2600" spc="-80" dirty="0">
                <a:solidFill>
                  <a:srgbClr val="006FC0"/>
                </a:solidFill>
                <a:latin typeface="Times New Roman"/>
                <a:cs typeface="Times New Roman"/>
              </a:rPr>
              <a:t> </a:t>
            </a:r>
            <a:r>
              <a:rPr sz="2600" spc="-75" dirty="0">
                <a:solidFill>
                  <a:srgbClr val="006FC0"/>
                </a:solidFill>
                <a:latin typeface="Times New Roman"/>
                <a:cs typeface="Times New Roman"/>
              </a:rPr>
              <a:t>the</a:t>
            </a:r>
            <a:r>
              <a:rPr sz="2600" spc="-65" dirty="0">
                <a:solidFill>
                  <a:srgbClr val="006FC0"/>
                </a:solidFill>
                <a:latin typeface="Times New Roman"/>
                <a:cs typeface="Times New Roman"/>
              </a:rPr>
              <a:t> </a:t>
            </a:r>
            <a:r>
              <a:rPr sz="2600" spc="-125" dirty="0">
                <a:solidFill>
                  <a:srgbClr val="006FC0"/>
                </a:solidFill>
                <a:latin typeface="Times New Roman"/>
                <a:cs typeface="Times New Roman"/>
              </a:rPr>
              <a:t>p</a:t>
            </a:r>
            <a:r>
              <a:rPr sz="2600" spc="5" dirty="0">
                <a:solidFill>
                  <a:srgbClr val="006FC0"/>
                </a:solidFill>
                <a:latin typeface="Times New Roman"/>
                <a:cs typeface="Times New Roman"/>
              </a:rPr>
              <a:t>r</a:t>
            </a:r>
            <a:r>
              <a:rPr sz="2600" spc="-160" dirty="0">
                <a:solidFill>
                  <a:srgbClr val="006FC0"/>
                </a:solidFill>
                <a:latin typeface="Times New Roman"/>
                <a:cs typeface="Times New Roman"/>
              </a:rPr>
              <a:t>o</a:t>
            </a:r>
            <a:r>
              <a:rPr sz="2600" spc="-130" dirty="0">
                <a:solidFill>
                  <a:srgbClr val="006FC0"/>
                </a:solidFill>
                <a:latin typeface="Times New Roman"/>
                <a:cs typeface="Times New Roman"/>
              </a:rPr>
              <a:t>g</a:t>
            </a:r>
            <a:r>
              <a:rPr sz="2600" spc="-85" dirty="0">
                <a:solidFill>
                  <a:srgbClr val="006FC0"/>
                </a:solidFill>
                <a:latin typeface="Times New Roman"/>
                <a:cs typeface="Times New Roman"/>
              </a:rPr>
              <a:t>ra</a:t>
            </a:r>
            <a:r>
              <a:rPr sz="2600" spc="-160" dirty="0">
                <a:solidFill>
                  <a:srgbClr val="006FC0"/>
                </a:solidFill>
                <a:latin typeface="Times New Roman"/>
                <a:cs typeface="Times New Roman"/>
              </a:rPr>
              <a:t>m</a:t>
            </a:r>
            <a:r>
              <a:rPr sz="2600" spc="-45" dirty="0">
                <a:solidFill>
                  <a:srgbClr val="006FC0"/>
                </a:solidFill>
                <a:latin typeface="Times New Roman"/>
                <a:cs typeface="Times New Roman"/>
              </a:rPr>
              <a:t> </a:t>
            </a:r>
            <a:r>
              <a:rPr sz="2600" spc="-130" dirty="0">
                <a:latin typeface="Times New Roman"/>
                <a:cs typeface="Times New Roman"/>
              </a:rPr>
              <a:t>be</a:t>
            </a:r>
            <a:r>
              <a:rPr sz="2600" spc="-140" dirty="0">
                <a:latin typeface="Times New Roman"/>
                <a:cs typeface="Times New Roman"/>
              </a:rPr>
              <a:t>c</a:t>
            </a:r>
            <a:r>
              <a:rPr sz="2600" spc="-150" dirty="0">
                <a:latin typeface="Times New Roman"/>
                <a:cs typeface="Times New Roman"/>
              </a:rPr>
              <a:t>a</a:t>
            </a:r>
            <a:r>
              <a:rPr sz="2600" spc="-175" dirty="0">
                <a:latin typeface="Times New Roman"/>
                <a:cs typeface="Times New Roman"/>
              </a:rPr>
              <a:t>u</a:t>
            </a:r>
            <a:r>
              <a:rPr sz="2600" spc="-150" dirty="0">
                <a:latin typeface="Times New Roman"/>
                <a:cs typeface="Times New Roman"/>
              </a:rPr>
              <a:t>se</a:t>
            </a:r>
            <a:r>
              <a:rPr sz="2600" spc="-80" dirty="0">
                <a:latin typeface="Times New Roman"/>
                <a:cs typeface="Times New Roman"/>
              </a:rPr>
              <a:t> </a:t>
            </a:r>
            <a:r>
              <a:rPr sz="2600" spc="-70" dirty="0">
                <a:latin typeface="Times New Roman"/>
                <a:cs typeface="Times New Roman"/>
              </a:rPr>
              <a:t>th</a:t>
            </a:r>
            <a:r>
              <a:rPr sz="2600" spc="-125" dirty="0">
                <a:latin typeface="Times New Roman"/>
                <a:cs typeface="Times New Roman"/>
              </a:rPr>
              <a:t>e</a:t>
            </a:r>
            <a:r>
              <a:rPr sz="2600" spc="-215" dirty="0">
                <a:latin typeface="Times New Roman"/>
                <a:cs typeface="Times New Roman"/>
              </a:rPr>
              <a:t>y</a:t>
            </a:r>
            <a:r>
              <a:rPr sz="2600" spc="-65" dirty="0">
                <a:latin typeface="Times New Roman"/>
                <a:cs typeface="Times New Roman"/>
              </a:rPr>
              <a:t> </a:t>
            </a:r>
            <a:r>
              <a:rPr sz="2600" dirty="0">
                <a:latin typeface="Times New Roman"/>
                <a:cs typeface="Times New Roman"/>
              </a:rPr>
              <a:t>r</a:t>
            </a:r>
            <a:r>
              <a:rPr sz="2600" spc="-110" dirty="0">
                <a:latin typeface="Times New Roman"/>
                <a:cs typeface="Times New Roman"/>
              </a:rPr>
              <a:t>eq</a:t>
            </a:r>
            <a:r>
              <a:rPr sz="2600" spc="-130" dirty="0">
                <a:latin typeface="Times New Roman"/>
                <a:cs typeface="Times New Roman"/>
              </a:rPr>
              <a:t>u</a:t>
            </a:r>
            <a:r>
              <a:rPr sz="2600" spc="-45" dirty="0">
                <a:latin typeface="Times New Roman"/>
                <a:cs typeface="Times New Roman"/>
              </a:rPr>
              <a:t>i</a:t>
            </a:r>
            <a:r>
              <a:rPr sz="2600" spc="-75" dirty="0">
                <a:latin typeface="Times New Roman"/>
                <a:cs typeface="Times New Roman"/>
              </a:rPr>
              <a:t>r</a:t>
            </a:r>
            <a:r>
              <a:rPr sz="2600" spc="-100" dirty="0">
                <a:latin typeface="Times New Roman"/>
                <a:cs typeface="Times New Roman"/>
              </a:rPr>
              <a:t>e</a:t>
            </a:r>
            <a:r>
              <a:rPr sz="2600" spc="-75" dirty="0">
                <a:latin typeface="Times New Roman"/>
                <a:cs typeface="Times New Roman"/>
              </a:rPr>
              <a:t> </a:t>
            </a:r>
            <a:r>
              <a:rPr sz="2600" i="1" spc="-295" dirty="0">
                <a:solidFill>
                  <a:srgbClr val="00AFEF"/>
                </a:solidFill>
                <a:latin typeface="Times New Roman"/>
                <a:cs typeface="Times New Roman"/>
              </a:rPr>
              <a:t>pa</a:t>
            </a:r>
            <a:r>
              <a:rPr sz="2600" i="1" spc="-305" dirty="0">
                <a:solidFill>
                  <a:srgbClr val="00AFEF"/>
                </a:solidFill>
                <a:latin typeface="Times New Roman"/>
                <a:cs typeface="Times New Roman"/>
              </a:rPr>
              <a:t>r</a:t>
            </a:r>
            <a:r>
              <a:rPr sz="2600" i="1" spc="-300" dirty="0">
                <a:solidFill>
                  <a:srgbClr val="00AFEF"/>
                </a:solidFill>
                <a:latin typeface="Times New Roman"/>
                <a:cs typeface="Times New Roman"/>
              </a:rPr>
              <a:t>ame</a:t>
            </a:r>
            <a:r>
              <a:rPr sz="2600" i="1" spc="-165" dirty="0">
                <a:solidFill>
                  <a:srgbClr val="00AFEF"/>
                </a:solidFill>
                <a:latin typeface="Times New Roman"/>
                <a:cs typeface="Times New Roman"/>
              </a:rPr>
              <a:t>t</a:t>
            </a:r>
            <a:r>
              <a:rPr sz="2600" i="1" spc="-330" dirty="0">
                <a:solidFill>
                  <a:srgbClr val="00AFEF"/>
                </a:solidFill>
                <a:latin typeface="Times New Roman"/>
                <a:cs typeface="Times New Roman"/>
              </a:rPr>
              <a:t>ers</a:t>
            </a:r>
            <a:r>
              <a:rPr sz="2600" i="1" spc="-105" dirty="0">
                <a:solidFill>
                  <a:srgbClr val="00AFEF"/>
                </a:solidFill>
                <a:latin typeface="Times New Roman"/>
                <a:cs typeface="Times New Roman"/>
              </a:rPr>
              <a:t> </a:t>
            </a:r>
            <a:r>
              <a:rPr sz="2600" i="1" spc="-95" dirty="0">
                <a:solidFill>
                  <a:srgbClr val="00AFEF"/>
                </a:solidFill>
                <a:latin typeface="Times New Roman"/>
                <a:cs typeface="Times New Roman"/>
              </a:rPr>
              <a:t>t</a:t>
            </a:r>
            <a:r>
              <a:rPr sz="2600" i="1" spc="-185" dirty="0">
                <a:solidFill>
                  <a:srgbClr val="00AFEF"/>
                </a:solidFill>
                <a:latin typeface="Times New Roman"/>
                <a:cs typeface="Times New Roman"/>
              </a:rPr>
              <a:t>h</a:t>
            </a:r>
            <a:r>
              <a:rPr sz="2600" i="1" spc="-295" dirty="0">
                <a:solidFill>
                  <a:srgbClr val="00AFEF"/>
                </a:solidFill>
                <a:latin typeface="Times New Roman"/>
                <a:cs typeface="Times New Roman"/>
              </a:rPr>
              <a:t>a</a:t>
            </a:r>
            <a:r>
              <a:rPr sz="2600" i="1" spc="-45" dirty="0">
                <a:solidFill>
                  <a:srgbClr val="00AFEF"/>
                </a:solidFill>
                <a:latin typeface="Times New Roman"/>
                <a:cs typeface="Times New Roman"/>
              </a:rPr>
              <a:t>t  </a:t>
            </a:r>
            <a:r>
              <a:rPr sz="2600" i="1" spc="-285" dirty="0">
                <a:solidFill>
                  <a:srgbClr val="00AFEF"/>
                </a:solidFill>
                <a:latin typeface="Times New Roman"/>
                <a:cs typeface="Times New Roman"/>
              </a:rPr>
              <a:t>can</a:t>
            </a:r>
            <a:r>
              <a:rPr sz="2600" i="1" spc="-65" dirty="0">
                <a:solidFill>
                  <a:srgbClr val="00AFEF"/>
                </a:solidFill>
                <a:latin typeface="Times New Roman"/>
                <a:cs typeface="Times New Roman"/>
              </a:rPr>
              <a:t> </a:t>
            </a:r>
            <a:r>
              <a:rPr sz="2600" i="1" spc="-275" dirty="0">
                <a:solidFill>
                  <a:srgbClr val="00AFEF"/>
                </a:solidFill>
                <a:latin typeface="Times New Roman"/>
                <a:cs typeface="Times New Roman"/>
              </a:rPr>
              <a:t>c</a:t>
            </a:r>
            <a:r>
              <a:rPr sz="2600" i="1" spc="-325" dirty="0">
                <a:solidFill>
                  <a:srgbClr val="00AFEF"/>
                </a:solidFill>
                <a:latin typeface="Times New Roman"/>
                <a:cs typeface="Times New Roman"/>
              </a:rPr>
              <a:t>h</a:t>
            </a:r>
            <a:r>
              <a:rPr sz="2600" i="1" spc="-265" dirty="0">
                <a:solidFill>
                  <a:srgbClr val="00AFEF"/>
                </a:solidFill>
                <a:latin typeface="Times New Roman"/>
                <a:cs typeface="Times New Roman"/>
              </a:rPr>
              <a:t>an</a:t>
            </a:r>
            <a:r>
              <a:rPr sz="2600" i="1" spc="-315" dirty="0">
                <a:solidFill>
                  <a:srgbClr val="00AFEF"/>
                </a:solidFill>
                <a:latin typeface="Times New Roman"/>
                <a:cs typeface="Times New Roman"/>
              </a:rPr>
              <a:t>g</a:t>
            </a:r>
            <a:r>
              <a:rPr sz="2600" i="1" spc="-340" dirty="0">
                <a:solidFill>
                  <a:srgbClr val="00AFEF"/>
                </a:solidFill>
                <a:latin typeface="Times New Roman"/>
                <a:cs typeface="Times New Roman"/>
              </a:rPr>
              <a:t>e</a:t>
            </a:r>
            <a:r>
              <a:rPr sz="2600" i="1" spc="-55" dirty="0">
                <a:solidFill>
                  <a:srgbClr val="00AFEF"/>
                </a:solidFill>
                <a:latin typeface="Times New Roman"/>
                <a:cs typeface="Times New Roman"/>
              </a:rPr>
              <a:t> </a:t>
            </a:r>
            <a:r>
              <a:rPr sz="2600" i="1" spc="-360" dirty="0">
                <a:solidFill>
                  <a:srgbClr val="00AFEF"/>
                </a:solidFill>
                <a:latin typeface="Times New Roman"/>
                <a:cs typeface="Times New Roman"/>
              </a:rPr>
              <a:t>o</a:t>
            </a:r>
            <a:r>
              <a:rPr sz="2600" i="1" spc="-280" dirty="0">
                <a:solidFill>
                  <a:srgbClr val="00AFEF"/>
                </a:solidFill>
                <a:latin typeface="Times New Roman"/>
                <a:cs typeface="Times New Roman"/>
              </a:rPr>
              <a:t>r</a:t>
            </a:r>
            <a:r>
              <a:rPr sz="2600" i="1" spc="-80" dirty="0">
                <a:solidFill>
                  <a:srgbClr val="00AFEF"/>
                </a:solidFill>
                <a:latin typeface="Times New Roman"/>
                <a:cs typeface="Times New Roman"/>
              </a:rPr>
              <a:t> </a:t>
            </a:r>
            <a:r>
              <a:rPr sz="2600" i="1" spc="-95" dirty="0">
                <a:solidFill>
                  <a:srgbClr val="00AFEF"/>
                </a:solidFill>
                <a:latin typeface="Times New Roman"/>
                <a:cs typeface="Times New Roman"/>
              </a:rPr>
              <a:t>t</a:t>
            </a:r>
            <a:r>
              <a:rPr sz="2600" i="1" spc="-180" dirty="0">
                <a:solidFill>
                  <a:srgbClr val="00AFEF"/>
                </a:solidFill>
                <a:latin typeface="Times New Roman"/>
                <a:cs typeface="Times New Roman"/>
              </a:rPr>
              <a:t>h</a:t>
            </a:r>
            <a:r>
              <a:rPr sz="2600" i="1" spc="-295" dirty="0">
                <a:solidFill>
                  <a:srgbClr val="00AFEF"/>
                </a:solidFill>
                <a:latin typeface="Times New Roman"/>
                <a:cs typeface="Times New Roman"/>
              </a:rPr>
              <a:t>a</a:t>
            </a:r>
            <a:r>
              <a:rPr sz="2600" i="1" spc="-50" dirty="0">
                <a:solidFill>
                  <a:srgbClr val="00AFEF"/>
                </a:solidFill>
                <a:latin typeface="Times New Roman"/>
                <a:cs typeface="Times New Roman"/>
              </a:rPr>
              <a:t>t</a:t>
            </a:r>
            <a:r>
              <a:rPr sz="2600" i="1" spc="-60" dirty="0">
                <a:solidFill>
                  <a:srgbClr val="00AFEF"/>
                </a:solidFill>
                <a:latin typeface="Times New Roman"/>
                <a:cs typeface="Times New Roman"/>
              </a:rPr>
              <a:t> </a:t>
            </a:r>
            <a:r>
              <a:rPr sz="2600" i="1" spc="-310" dirty="0">
                <a:solidFill>
                  <a:srgbClr val="00AFEF"/>
                </a:solidFill>
                <a:latin typeface="Times New Roman"/>
                <a:cs typeface="Times New Roman"/>
              </a:rPr>
              <a:t>a</a:t>
            </a:r>
            <a:r>
              <a:rPr sz="2600" i="1" spc="-270" dirty="0">
                <a:solidFill>
                  <a:srgbClr val="00AFEF"/>
                </a:solidFill>
                <a:latin typeface="Times New Roman"/>
                <a:cs typeface="Times New Roman"/>
              </a:rPr>
              <a:t>r</a:t>
            </a:r>
            <a:r>
              <a:rPr sz="2600" i="1" spc="-340" dirty="0">
                <a:solidFill>
                  <a:srgbClr val="00AFEF"/>
                </a:solidFill>
                <a:latin typeface="Times New Roman"/>
                <a:cs typeface="Times New Roman"/>
              </a:rPr>
              <a:t>e</a:t>
            </a:r>
            <a:r>
              <a:rPr sz="2600" i="1" spc="-85" dirty="0">
                <a:solidFill>
                  <a:srgbClr val="00AFEF"/>
                </a:solidFill>
                <a:latin typeface="Times New Roman"/>
                <a:cs typeface="Times New Roman"/>
              </a:rPr>
              <a:t> </a:t>
            </a:r>
            <a:r>
              <a:rPr sz="2600" i="1" spc="-270" dirty="0">
                <a:solidFill>
                  <a:srgbClr val="00AFEF"/>
                </a:solidFill>
                <a:latin typeface="Times New Roman"/>
                <a:cs typeface="Times New Roman"/>
              </a:rPr>
              <a:t>imper</a:t>
            </a:r>
            <a:r>
              <a:rPr sz="2600" i="1" spc="-200" dirty="0">
                <a:solidFill>
                  <a:srgbClr val="00AFEF"/>
                </a:solidFill>
                <a:latin typeface="Times New Roman"/>
                <a:cs typeface="Times New Roman"/>
              </a:rPr>
              <a:t>f</a:t>
            </a:r>
            <a:r>
              <a:rPr sz="2600" i="1" spc="-290" dirty="0">
                <a:solidFill>
                  <a:srgbClr val="00AFEF"/>
                </a:solidFill>
                <a:latin typeface="Times New Roman"/>
                <a:cs typeface="Times New Roman"/>
              </a:rPr>
              <a:t>ec</a:t>
            </a:r>
            <a:r>
              <a:rPr sz="2600" i="1" spc="-195" dirty="0">
                <a:solidFill>
                  <a:srgbClr val="00AFEF"/>
                </a:solidFill>
                <a:latin typeface="Times New Roman"/>
                <a:cs typeface="Times New Roman"/>
              </a:rPr>
              <a:t>t</a:t>
            </a:r>
            <a:r>
              <a:rPr sz="2600" i="1" spc="-140" dirty="0">
                <a:solidFill>
                  <a:srgbClr val="00AFEF"/>
                </a:solidFill>
                <a:latin typeface="Times New Roman"/>
                <a:cs typeface="Times New Roman"/>
              </a:rPr>
              <a:t>l</a:t>
            </a:r>
            <a:r>
              <a:rPr sz="2600" i="1" spc="-204" dirty="0">
                <a:solidFill>
                  <a:srgbClr val="00AFEF"/>
                </a:solidFill>
                <a:latin typeface="Times New Roman"/>
                <a:cs typeface="Times New Roman"/>
              </a:rPr>
              <a:t>y</a:t>
            </a:r>
            <a:r>
              <a:rPr sz="2600" i="1" spc="-80" dirty="0">
                <a:solidFill>
                  <a:srgbClr val="00AFEF"/>
                </a:solidFill>
                <a:latin typeface="Times New Roman"/>
                <a:cs typeface="Times New Roman"/>
              </a:rPr>
              <a:t> </a:t>
            </a:r>
            <a:r>
              <a:rPr sz="2600" i="1" spc="-215" dirty="0">
                <a:solidFill>
                  <a:srgbClr val="00AFEF"/>
                </a:solidFill>
                <a:latin typeface="Times New Roman"/>
                <a:cs typeface="Times New Roman"/>
              </a:rPr>
              <a:t>u</a:t>
            </a:r>
            <a:r>
              <a:rPr sz="2600" i="1" spc="-229" dirty="0">
                <a:solidFill>
                  <a:srgbClr val="00AFEF"/>
                </a:solidFill>
                <a:latin typeface="Times New Roman"/>
                <a:cs typeface="Times New Roman"/>
              </a:rPr>
              <a:t>n</a:t>
            </a:r>
            <a:r>
              <a:rPr sz="2600" i="1" spc="-315" dirty="0">
                <a:solidFill>
                  <a:srgbClr val="00AFEF"/>
                </a:solidFill>
                <a:latin typeface="Times New Roman"/>
                <a:cs typeface="Times New Roman"/>
              </a:rPr>
              <a:t>de</a:t>
            </a:r>
            <a:r>
              <a:rPr sz="2600" i="1" spc="-250" dirty="0">
                <a:solidFill>
                  <a:srgbClr val="00AFEF"/>
                </a:solidFill>
                <a:latin typeface="Times New Roman"/>
                <a:cs typeface="Times New Roman"/>
              </a:rPr>
              <a:t>r</a:t>
            </a:r>
            <a:r>
              <a:rPr sz="2600" i="1" spc="-240" dirty="0">
                <a:solidFill>
                  <a:srgbClr val="00AFEF"/>
                </a:solidFill>
                <a:latin typeface="Times New Roman"/>
                <a:cs typeface="Times New Roman"/>
              </a:rPr>
              <a:t>s</a:t>
            </a:r>
            <a:r>
              <a:rPr sz="2600" i="1" spc="-180" dirty="0">
                <a:solidFill>
                  <a:srgbClr val="00AFEF"/>
                </a:solidFill>
                <a:latin typeface="Times New Roman"/>
                <a:cs typeface="Times New Roman"/>
              </a:rPr>
              <a:t>t</a:t>
            </a:r>
            <a:r>
              <a:rPr sz="2600" i="1" spc="-330" dirty="0">
                <a:solidFill>
                  <a:srgbClr val="00AFEF"/>
                </a:solidFill>
                <a:latin typeface="Times New Roman"/>
                <a:cs typeface="Times New Roman"/>
              </a:rPr>
              <a:t>ood</a:t>
            </a:r>
            <a:endParaRPr sz="2600">
              <a:latin typeface="Times New Roman"/>
              <a:cs typeface="Times New Roman"/>
            </a:endParaRPr>
          </a:p>
          <a:p>
            <a:pPr marL="285115" marR="157480" indent="-273050">
              <a:lnSpc>
                <a:spcPct val="101000"/>
              </a:lnSpc>
              <a:spcBef>
                <a:spcPts val="535"/>
              </a:spcBef>
              <a:buClr>
                <a:srgbClr val="D24717"/>
              </a:buClr>
              <a:buSzPct val="84615"/>
              <a:buFont typeface="Segoe UI Symbol"/>
              <a:buChar char="⚫"/>
              <a:tabLst>
                <a:tab pos="285750" algn="l"/>
              </a:tabLst>
            </a:pPr>
            <a:r>
              <a:rPr sz="2600" spc="-335" dirty="0">
                <a:latin typeface="Times New Roman"/>
                <a:cs typeface="Times New Roman"/>
              </a:rPr>
              <a:t>A</a:t>
            </a:r>
            <a:r>
              <a:rPr sz="2600" spc="-70" dirty="0">
                <a:latin typeface="Times New Roman"/>
                <a:cs typeface="Times New Roman"/>
              </a:rPr>
              <a:t> </a:t>
            </a:r>
            <a:r>
              <a:rPr sz="2600" spc="-130" dirty="0">
                <a:latin typeface="Times New Roman"/>
                <a:cs typeface="Times New Roman"/>
              </a:rPr>
              <a:t>typical</a:t>
            </a:r>
            <a:r>
              <a:rPr sz="2600" spc="-45" dirty="0">
                <a:latin typeface="Times New Roman"/>
                <a:cs typeface="Times New Roman"/>
              </a:rPr>
              <a:t> </a:t>
            </a:r>
            <a:r>
              <a:rPr sz="2600" spc="-130" dirty="0">
                <a:latin typeface="Times New Roman"/>
                <a:cs typeface="Times New Roman"/>
              </a:rPr>
              <a:t>example</a:t>
            </a:r>
            <a:r>
              <a:rPr sz="2600" spc="-80"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204" dirty="0">
                <a:latin typeface="Times New Roman"/>
                <a:cs typeface="Times New Roman"/>
              </a:rPr>
              <a:t>a</a:t>
            </a:r>
            <a:r>
              <a:rPr sz="2600" spc="-50" dirty="0">
                <a:latin typeface="Times New Roman"/>
                <a:cs typeface="Times New Roman"/>
              </a:rPr>
              <a:t> </a:t>
            </a:r>
            <a:r>
              <a:rPr sz="2800" b="1" spc="20" dirty="0">
                <a:latin typeface="Times New Roman"/>
                <a:cs typeface="Times New Roman"/>
              </a:rPr>
              <a:t>dictation</a:t>
            </a:r>
            <a:r>
              <a:rPr sz="2800" b="1" spc="-70" dirty="0">
                <a:latin typeface="Times New Roman"/>
                <a:cs typeface="Times New Roman"/>
              </a:rPr>
              <a:t> </a:t>
            </a:r>
            <a:r>
              <a:rPr sz="2800" b="1" spc="-30" dirty="0">
                <a:latin typeface="Times New Roman"/>
                <a:cs typeface="Times New Roman"/>
              </a:rPr>
              <a:t>program</a:t>
            </a:r>
            <a:r>
              <a:rPr sz="2800" b="1" spc="-55" dirty="0">
                <a:latin typeface="Times New Roman"/>
                <a:cs typeface="Times New Roman"/>
              </a:rPr>
              <a:t> </a:t>
            </a:r>
            <a:r>
              <a:rPr sz="2600" spc="-85" dirty="0">
                <a:latin typeface="Times New Roman"/>
                <a:cs typeface="Times New Roman"/>
              </a:rPr>
              <a:t>that</a:t>
            </a:r>
            <a:r>
              <a:rPr sz="2600" spc="-55" dirty="0">
                <a:latin typeface="Times New Roman"/>
                <a:cs typeface="Times New Roman"/>
              </a:rPr>
              <a:t> </a:t>
            </a:r>
            <a:r>
              <a:rPr sz="2600" spc="-85" dirty="0">
                <a:latin typeface="Times New Roman"/>
                <a:cs typeface="Times New Roman"/>
              </a:rPr>
              <a:t>runs</a:t>
            </a:r>
            <a:r>
              <a:rPr sz="2600" spc="-60" dirty="0">
                <a:latin typeface="Times New Roman"/>
                <a:cs typeface="Times New Roman"/>
              </a:rPr>
              <a:t> </a:t>
            </a:r>
            <a:r>
              <a:rPr sz="2600" spc="-110" dirty="0">
                <a:latin typeface="Times New Roman"/>
                <a:cs typeface="Times New Roman"/>
              </a:rPr>
              <a:t>on</a:t>
            </a:r>
            <a:r>
              <a:rPr sz="2600" spc="-65" dirty="0">
                <a:latin typeface="Times New Roman"/>
                <a:cs typeface="Times New Roman"/>
              </a:rPr>
              <a:t> </a:t>
            </a:r>
            <a:r>
              <a:rPr sz="2600" spc="-204" dirty="0">
                <a:latin typeface="Times New Roman"/>
                <a:cs typeface="Times New Roman"/>
              </a:rPr>
              <a:t>a </a:t>
            </a:r>
            <a:r>
              <a:rPr sz="2600" spc="-635" dirty="0">
                <a:latin typeface="Times New Roman"/>
                <a:cs typeface="Times New Roman"/>
              </a:rPr>
              <a:t> </a:t>
            </a:r>
            <a:r>
              <a:rPr sz="2600" spc="-90" dirty="0">
                <a:latin typeface="Times New Roman"/>
                <a:cs typeface="Times New Roman"/>
              </a:rPr>
              <a:t>computer.</a:t>
            </a:r>
            <a:endParaRPr sz="2600">
              <a:latin typeface="Times New Roman"/>
              <a:cs typeface="Times New Roman"/>
            </a:endParaRPr>
          </a:p>
          <a:p>
            <a:pPr marL="285115" marR="12700" indent="-273050">
              <a:lnSpc>
                <a:spcPct val="100000"/>
              </a:lnSpc>
              <a:spcBef>
                <a:spcPts val="600"/>
              </a:spcBef>
              <a:buClr>
                <a:srgbClr val="D24717"/>
              </a:buClr>
              <a:buSzPct val="84615"/>
              <a:buFont typeface="Segoe UI Symbol"/>
              <a:buChar char="⚫"/>
              <a:tabLst>
                <a:tab pos="285750" algn="l"/>
              </a:tabLst>
            </a:pPr>
            <a:r>
              <a:rPr sz="2600" spc="-130" dirty="0">
                <a:latin typeface="Times New Roman"/>
                <a:cs typeface="Times New Roman"/>
              </a:rPr>
              <a:t>The </a:t>
            </a:r>
            <a:r>
              <a:rPr sz="2600" b="1" i="1" spc="-95" dirty="0">
                <a:latin typeface="Times New Roman"/>
                <a:cs typeface="Times New Roman"/>
              </a:rPr>
              <a:t>program </a:t>
            </a:r>
            <a:r>
              <a:rPr sz="2600" b="1" i="1" spc="-55" dirty="0">
                <a:latin typeface="Times New Roman"/>
                <a:cs typeface="Times New Roman"/>
              </a:rPr>
              <a:t>is </a:t>
            </a:r>
            <a:r>
              <a:rPr sz="2600" b="1" i="1" spc="-95" dirty="0">
                <a:latin typeface="Times New Roman"/>
                <a:cs typeface="Times New Roman"/>
              </a:rPr>
              <a:t>configured </a:t>
            </a:r>
            <a:r>
              <a:rPr sz="2600" b="1" i="1" spc="-25" dirty="0">
                <a:latin typeface="Times New Roman"/>
                <a:cs typeface="Times New Roman"/>
              </a:rPr>
              <a:t>to </a:t>
            </a:r>
            <a:r>
              <a:rPr sz="2600" b="1" i="1" spc="-85" dirty="0">
                <a:latin typeface="Times New Roman"/>
                <a:cs typeface="Times New Roman"/>
              </a:rPr>
              <a:t>recognize </a:t>
            </a:r>
            <a:r>
              <a:rPr sz="2600" b="1" i="1" spc="-25" dirty="0">
                <a:latin typeface="Times New Roman"/>
                <a:cs typeface="Times New Roman"/>
              </a:rPr>
              <a:t>the </a:t>
            </a:r>
            <a:r>
              <a:rPr sz="2600" b="1" i="1" spc="-65" dirty="0">
                <a:latin typeface="Times New Roman"/>
                <a:cs typeface="Times New Roman"/>
              </a:rPr>
              <a:t>audio </a:t>
            </a:r>
            <a:r>
              <a:rPr sz="2600" b="1" i="1" spc="-5" dirty="0">
                <a:latin typeface="Times New Roman"/>
                <a:cs typeface="Times New Roman"/>
              </a:rPr>
              <a:t>pattern </a:t>
            </a:r>
            <a:r>
              <a:rPr sz="2600" b="1" i="1" spc="-635" dirty="0">
                <a:latin typeface="Times New Roman"/>
                <a:cs typeface="Times New Roman"/>
              </a:rPr>
              <a:t> </a:t>
            </a:r>
            <a:r>
              <a:rPr sz="2600" b="1" i="1" spc="-120" dirty="0">
                <a:latin typeface="Times New Roman"/>
                <a:cs typeface="Times New Roman"/>
              </a:rPr>
              <a:t>of </a:t>
            </a:r>
            <a:r>
              <a:rPr sz="2600" b="1" i="1" spc="-114" dirty="0">
                <a:latin typeface="Times New Roman"/>
                <a:cs typeface="Times New Roman"/>
              </a:rPr>
              <a:t>each </a:t>
            </a:r>
            <a:r>
              <a:rPr sz="2600" b="1" i="1" spc="-95" dirty="0">
                <a:latin typeface="Times New Roman"/>
                <a:cs typeface="Times New Roman"/>
              </a:rPr>
              <a:t>word </a:t>
            </a:r>
            <a:r>
              <a:rPr sz="2600" b="1" i="1" spc="-55" dirty="0">
                <a:latin typeface="Times New Roman"/>
                <a:cs typeface="Times New Roman"/>
              </a:rPr>
              <a:t>in </a:t>
            </a:r>
            <a:r>
              <a:rPr sz="2600" b="1" i="1" dirty="0">
                <a:latin typeface="Times New Roman"/>
                <a:cs typeface="Times New Roman"/>
              </a:rPr>
              <a:t>a </a:t>
            </a:r>
            <a:r>
              <a:rPr sz="2600" b="1" i="1" spc="-65" dirty="0">
                <a:latin typeface="Times New Roman"/>
                <a:cs typeface="Times New Roman"/>
              </a:rPr>
              <a:t>dictionary, </a:t>
            </a:r>
            <a:r>
              <a:rPr sz="2600" spc="-80" dirty="0">
                <a:latin typeface="Times New Roman"/>
                <a:cs typeface="Times New Roman"/>
              </a:rPr>
              <a:t>but </a:t>
            </a:r>
            <a:r>
              <a:rPr sz="2600" spc="-45" dirty="0">
                <a:latin typeface="Times New Roman"/>
                <a:cs typeface="Times New Roman"/>
              </a:rPr>
              <a:t>it </a:t>
            </a:r>
            <a:r>
              <a:rPr sz="2600" spc="-130" dirty="0">
                <a:latin typeface="Times New Roman"/>
                <a:cs typeface="Times New Roman"/>
              </a:rPr>
              <a:t>does </a:t>
            </a:r>
            <a:r>
              <a:rPr sz="2600" spc="-65" dirty="0">
                <a:latin typeface="Times New Roman"/>
                <a:cs typeface="Times New Roman"/>
              </a:rPr>
              <a:t>not </a:t>
            </a:r>
            <a:r>
              <a:rPr sz="2600" spc="-150" dirty="0">
                <a:latin typeface="Times New Roman"/>
                <a:cs typeface="Times New Roman"/>
              </a:rPr>
              <a:t>know </a:t>
            </a:r>
            <a:r>
              <a:rPr sz="2600" spc="-114" dirty="0">
                <a:latin typeface="Times New Roman"/>
                <a:cs typeface="Times New Roman"/>
              </a:rPr>
              <a:t>your </a:t>
            </a:r>
            <a:r>
              <a:rPr sz="2600" spc="-110" dirty="0">
                <a:latin typeface="Times New Roman"/>
                <a:cs typeface="Times New Roman"/>
              </a:rPr>
              <a:t> </a:t>
            </a:r>
            <a:r>
              <a:rPr sz="2600" spc="-190" dirty="0">
                <a:latin typeface="Times New Roman"/>
                <a:cs typeface="Times New Roman"/>
              </a:rPr>
              <a:t>voice’s</a:t>
            </a:r>
            <a:r>
              <a:rPr sz="2600" spc="-65" dirty="0">
                <a:latin typeface="Times New Roman"/>
                <a:cs typeface="Times New Roman"/>
              </a:rPr>
              <a:t> </a:t>
            </a:r>
            <a:r>
              <a:rPr sz="2600" spc="-130" dirty="0">
                <a:latin typeface="Times New Roman"/>
                <a:cs typeface="Times New Roman"/>
              </a:rPr>
              <a:t>specifics—your</a:t>
            </a:r>
            <a:r>
              <a:rPr sz="2600" spc="-70" dirty="0">
                <a:latin typeface="Times New Roman"/>
                <a:cs typeface="Times New Roman"/>
              </a:rPr>
              <a:t> </a:t>
            </a:r>
            <a:r>
              <a:rPr sz="2600" spc="-90" dirty="0">
                <a:latin typeface="Times New Roman"/>
                <a:cs typeface="Times New Roman"/>
              </a:rPr>
              <a:t>accent,</a:t>
            </a:r>
            <a:r>
              <a:rPr sz="2600" spc="-165" dirty="0">
                <a:latin typeface="Times New Roman"/>
                <a:cs typeface="Times New Roman"/>
              </a:rPr>
              <a:t> </a:t>
            </a:r>
            <a:r>
              <a:rPr sz="2600" spc="-50" dirty="0">
                <a:latin typeface="Times New Roman"/>
                <a:cs typeface="Times New Roman"/>
              </a:rPr>
              <a:t>tone,</a:t>
            </a:r>
            <a:r>
              <a:rPr sz="2600" spc="-170" dirty="0">
                <a:latin typeface="Times New Roman"/>
                <a:cs typeface="Times New Roman"/>
              </a:rPr>
              <a:t> </a:t>
            </a:r>
            <a:r>
              <a:rPr sz="2600" spc="-90" dirty="0">
                <a:latin typeface="Times New Roman"/>
                <a:cs typeface="Times New Roman"/>
              </a:rPr>
              <a:t>speed,</a:t>
            </a:r>
            <a:r>
              <a:rPr sz="2600" spc="-190"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155" dirty="0">
                <a:latin typeface="Times New Roman"/>
                <a:cs typeface="Times New Roman"/>
              </a:rPr>
              <a:t>so</a:t>
            </a:r>
            <a:r>
              <a:rPr sz="2600" spc="-65" dirty="0">
                <a:latin typeface="Times New Roman"/>
                <a:cs typeface="Times New Roman"/>
              </a:rPr>
              <a:t> </a:t>
            </a:r>
            <a:r>
              <a:rPr sz="2600" spc="-110" dirty="0">
                <a:latin typeface="Times New Roman"/>
                <a:cs typeface="Times New Roman"/>
              </a:rPr>
              <a:t>on</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787005" cy="4244340"/>
          </a:xfrm>
          <a:prstGeom prst="rect">
            <a:avLst/>
          </a:prstGeom>
        </p:spPr>
        <p:txBody>
          <a:bodyPr vert="horz" wrap="square" lIns="0" tIns="13335" rIns="0" bIns="0" rtlCol="0">
            <a:spAutoFit/>
          </a:bodyPr>
          <a:lstStyle/>
          <a:p>
            <a:pPr marL="285115" marR="248285" indent="-273050">
              <a:lnSpc>
                <a:spcPct val="100000"/>
              </a:lnSpc>
              <a:spcBef>
                <a:spcPts val="105"/>
              </a:spcBef>
              <a:buClr>
                <a:srgbClr val="D24717"/>
              </a:buClr>
              <a:buSzPct val="84615"/>
              <a:buFont typeface="Segoe UI Symbol"/>
              <a:buChar char="⚫"/>
              <a:tabLst>
                <a:tab pos="285750" algn="l"/>
              </a:tabLst>
            </a:pPr>
            <a:r>
              <a:rPr sz="2600" spc="-705" dirty="0">
                <a:solidFill>
                  <a:srgbClr val="00AFEF"/>
                </a:solidFill>
                <a:latin typeface="Times New Roman"/>
                <a:cs typeface="Times New Roman"/>
              </a:rPr>
              <a:t>Y</a:t>
            </a:r>
            <a:r>
              <a:rPr sz="2600" spc="-110" dirty="0">
                <a:solidFill>
                  <a:srgbClr val="00AFEF"/>
                </a:solidFill>
                <a:latin typeface="Times New Roman"/>
                <a:cs typeface="Times New Roman"/>
              </a:rPr>
              <a:t>ou</a:t>
            </a:r>
            <a:r>
              <a:rPr sz="2600" spc="-75" dirty="0">
                <a:solidFill>
                  <a:srgbClr val="00AFEF"/>
                </a:solidFill>
                <a:latin typeface="Times New Roman"/>
                <a:cs typeface="Times New Roman"/>
              </a:rPr>
              <a:t> </a:t>
            </a:r>
            <a:r>
              <a:rPr sz="2600" spc="-105" dirty="0">
                <a:solidFill>
                  <a:srgbClr val="00AFEF"/>
                </a:solidFill>
                <a:latin typeface="Times New Roman"/>
                <a:cs typeface="Times New Roman"/>
              </a:rPr>
              <a:t>need</a:t>
            </a:r>
            <a:r>
              <a:rPr sz="2600" spc="-85" dirty="0">
                <a:solidFill>
                  <a:srgbClr val="00AFEF"/>
                </a:solidFill>
                <a:latin typeface="Times New Roman"/>
                <a:cs typeface="Times New Roman"/>
              </a:rPr>
              <a:t> </a:t>
            </a:r>
            <a:r>
              <a:rPr sz="2600" spc="-35" dirty="0">
                <a:solidFill>
                  <a:srgbClr val="00AFEF"/>
                </a:solidFill>
                <a:latin typeface="Times New Roman"/>
                <a:cs typeface="Times New Roman"/>
              </a:rPr>
              <a:t>to</a:t>
            </a:r>
            <a:r>
              <a:rPr sz="2600" spc="-75" dirty="0">
                <a:solidFill>
                  <a:srgbClr val="00AFEF"/>
                </a:solidFill>
                <a:latin typeface="Times New Roman"/>
                <a:cs typeface="Times New Roman"/>
              </a:rPr>
              <a:t> </a:t>
            </a:r>
            <a:r>
              <a:rPr sz="2600" spc="10" dirty="0">
                <a:solidFill>
                  <a:srgbClr val="00AFEF"/>
                </a:solidFill>
                <a:latin typeface="Times New Roman"/>
                <a:cs typeface="Times New Roman"/>
              </a:rPr>
              <a:t>r</a:t>
            </a:r>
            <a:r>
              <a:rPr sz="2600" spc="-114" dirty="0">
                <a:solidFill>
                  <a:srgbClr val="00AFEF"/>
                </a:solidFill>
                <a:latin typeface="Times New Roman"/>
                <a:cs typeface="Times New Roman"/>
              </a:rPr>
              <a:t>ec</a:t>
            </a:r>
            <a:r>
              <a:rPr sz="2600" spc="-145" dirty="0">
                <a:solidFill>
                  <a:srgbClr val="00AFEF"/>
                </a:solidFill>
                <a:latin typeface="Times New Roman"/>
                <a:cs typeface="Times New Roman"/>
              </a:rPr>
              <a:t>o</a:t>
            </a:r>
            <a:r>
              <a:rPr sz="2600" spc="-40" dirty="0">
                <a:solidFill>
                  <a:srgbClr val="00AFEF"/>
                </a:solidFill>
                <a:latin typeface="Times New Roman"/>
                <a:cs typeface="Times New Roman"/>
              </a:rPr>
              <a:t>r</a:t>
            </a:r>
            <a:r>
              <a:rPr sz="2600" spc="-50" dirty="0">
                <a:solidFill>
                  <a:srgbClr val="00AFEF"/>
                </a:solidFill>
                <a:latin typeface="Times New Roman"/>
                <a:cs typeface="Times New Roman"/>
              </a:rPr>
              <a:t>d</a:t>
            </a:r>
            <a:r>
              <a:rPr sz="2600" spc="-70" dirty="0">
                <a:solidFill>
                  <a:srgbClr val="00AFEF"/>
                </a:solidFill>
                <a:latin typeface="Times New Roman"/>
                <a:cs typeface="Times New Roman"/>
              </a:rPr>
              <a:t> </a:t>
            </a:r>
            <a:r>
              <a:rPr sz="2600" spc="-204" dirty="0">
                <a:solidFill>
                  <a:srgbClr val="00AFEF"/>
                </a:solidFill>
                <a:latin typeface="Times New Roman"/>
                <a:cs typeface="Times New Roman"/>
              </a:rPr>
              <a:t>a</a:t>
            </a:r>
            <a:r>
              <a:rPr sz="2600" spc="-60" dirty="0">
                <a:solidFill>
                  <a:srgbClr val="00AFEF"/>
                </a:solidFill>
                <a:latin typeface="Times New Roman"/>
                <a:cs typeface="Times New Roman"/>
              </a:rPr>
              <a:t> </a:t>
            </a:r>
            <a:r>
              <a:rPr sz="2600" b="1" spc="5" dirty="0">
                <a:solidFill>
                  <a:srgbClr val="00AFEF"/>
                </a:solidFill>
                <a:latin typeface="Times New Roman"/>
                <a:cs typeface="Times New Roman"/>
              </a:rPr>
              <a:t>se</a:t>
            </a:r>
            <a:r>
              <a:rPr sz="2600" b="1" spc="10" dirty="0">
                <a:solidFill>
                  <a:srgbClr val="00AFEF"/>
                </a:solidFill>
                <a:latin typeface="Times New Roman"/>
                <a:cs typeface="Times New Roman"/>
              </a:rPr>
              <a:t>t</a:t>
            </a:r>
            <a:r>
              <a:rPr sz="2600" b="1" spc="-70" dirty="0">
                <a:solidFill>
                  <a:srgbClr val="00AFEF"/>
                </a:solidFill>
                <a:latin typeface="Times New Roman"/>
                <a:cs typeface="Times New Roman"/>
              </a:rPr>
              <a:t> </a:t>
            </a:r>
            <a:r>
              <a:rPr sz="2600" b="1" spc="114" dirty="0">
                <a:solidFill>
                  <a:srgbClr val="00AFEF"/>
                </a:solidFill>
                <a:latin typeface="Times New Roman"/>
                <a:cs typeface="Times New Roman"/>
              </a:rPr>
              <a:t>o</a:t>
            </a:r>
            <a:r>
              <a:rPr sz="2600" b="1" spc="-55" dirty="0">
                <a:solidFill>
                  <a:srgbClr val="00AFEF"/>
                </a:solidFill>
                <a:latin typeface="Times New Roman"/>
                <a:cs typeface="Times New Roman"/>
              </a:rPr>
              <a:t>f</a:t>
            </a:r>
            <a:r>
              <a:rPr sz="2600" b="1" spc="-65" dirty="0">
                <a:solidFill>
                  <a:srgbClr val="00AFEF"/>
                </a:solidFill>
                <a:latin typeface="Times New Roman"/>
                <a:cs typeface="Times New Roman"/>
              </a:rPr>
              <a:t> </a:t>
            </a:r>
            <a:r>
              <a:rPr sz="2600" b="1" spc="15" dirty="0">
                <a:solidFill>
                  <a:srgbClr val="00AFEF"/>
                </a:solidFill>
                <a:latin typeface="Times New Roman"/>
                <a:cs typeface="Times New Roman"/>
              </a:rPr>
              <a:t>predete</a:t>
            </a:r>
            <a:r>
              <a:rPr sz="2600" b="1" spc="85" dirty="0">
                <a:solidFill>
                  <a:srgbClr val="00AFEF"/>
                </a:solidFill>
                <a:latin typeface="Times New Roman"/>
                <a:cs typeface="Times New Roman"/>
              </a:rPr>
              <a:t>r</a:t>
            </a:r>
            <a:r>
              <a:rPr sz="2600" b="1" spc="15" dirty="0">
                <a:solidFill>
                  <a:srgbClr val="00AFEF"/>
                </a:solidFill>
                <a:latin typeface="Times New Roman"/>
                <a:cs typeface="Times New Roman"/>
              </a:rPr>
              <a:t>mined</a:t>
            </a:r>
            <a:r>
              <a:rPr sz="2600" b="1" spc="-75" dirty="0">
                <a:solidFill>
                  <a:srgbClr val="00AFEF"/>
                </a:solidFill>
                <a:latin typeface="Times New Roman"/>
                <a:cs typeface="Times New Roman"/>
              </a:rPr>
              <a:t> </a:t>
            </a:r>
            <a:r>
              <a:rPr sz="2600" b="1" spc="25" dirty="0">
                <a:solidFill>
                  <a:srgbClr val="00AFEF"/>
                </a:solidFill>
                <a:latin typeface="Times New Roman"/>
                <a:cs typeface="Times New Roman"/>
              </a:rPr>
              <a:t>sentenc</a:t>
            </a:r>
            <a:r>
              <a:rPr sz="2600" b="1" spc="-5" dirty="0">
                <a:solidFill>
                  <a:srgbClr val="00AFEF"/>
                </a:solidFill>
                <a:latin typeface="Times New Roman"/>
                <a:cs typeface="Times New Roman"/>
              </a:rPr>
              <a:t>e</a:t>
            </a:r>
            <a:r>
              <a:rPr sz="2600" b="1" dirty="0">
                <a:solidFill>
                  <a:srgbClr val="00AFEF"/>
                </a:solidFill>
                <a:latin typeface="Times New Roman"/>
                <a:cs typeface="Times New Roman"/>
              </a:rPr>
              <a:t>s</a:t>
            </a:r>
            <a:r>
              <a:rPr sz="2600" b="1" spc="-55" dirty="0">
                <a:solidFill>
                  <a:srgbClr val="00AFEF"/>
                </a:solidFill>
                <a:latin typeface="Times New Roman"/>
                <a:cs typeface="Times New Roman"/>
              </a:rPr>
              <a:t> </a:t>
            </a:r>
            <a:r>
              <a:rPr sz="2600" spc="-35" dirty="0">
                <a:solidFill>
                  <a:srgbClr val="00AFEF"/>
                </a:solidFill>
                <a:latin typeface="Times New Roman"/>
                <a:cs typeface="Times New Roman"/>
              </a:rPr>
              <a:t>to  </a:t>
            </a:r>
            <a:r>
              <a:rPr sz="2600" spc="-114" dirty="0">
                <a:solidFill>
                  <a:srgbClr val="00AFEF"/>
                </a:solidFill>
                <a:latin typeface="Times New Roman"/>
                <a:cs typeface="Times New Roman"/>
              </a:rPr>
              <a:t>help </a:t>
            </a:r>
            <a:r>
              <a:rPr sz="2600" spc="-75" dirty="0">
                <a:solidFill>
                  <a:srgbClr val="00AFEF"/>
                </a:solidFill>
                <a:latin typeface="Times New Roman"/>
                <a:cs typeface="Times New Roman"/>
              </a:rPr>
              <a:t>the tool </a:t>
            </a:r>
            <a:r>
              <a:rPr sz="2600" spc="-130" dirty="0">
                <a:latin typeface="Times New Roman"/>
                <a:cs typeface="Times New Roman"/>
              </a:rPr>
              <a:t>match </a:t>
            </a:r>
            <a:r>
              <a:rPr sz="2600" b="1" spc="40" dirty="0">
                <a:latin typeface="Times New Roman"/>
                <a:cs typeface="Times New Roman"/>
              </a:rPr>
              <a:t>well-known </a:t>
            </a:r>
            <a:r>
              <a:rPr sz="2600" b="1" spc="5" dirty="0">
                <a:latin typeface="Times New Roman"/>
                <a:cs typeface="Times New Roman"/>
              </a:rPr>
              <a:t>words </a:t>
            </a:r>
            <a:r>
              <a:rPr sz="2600" spc="-40" dirty="0">
                <a:latin typeface="Times New Roman"/>
                <a:cs typeface="Times New Roman"/>
              </a:rPr>
              <a:t>to </a:t>
            </a:r>
            <a:r>
              <a:rPr sz="2600" b="1" spc="35" dirty="0">
                <a:latin typeface="Times New Roman"/>
                <a:cs typeface="Times New Roman"/>
              </a:rPr>
              <a:t>the </a:t>
            </a:r>
            <a:r>
              <a:rPr sz="2600" b="1" spc="5" dirty="0">
                <a:latin typeface="Times New Roman"/>
                <a:cs typeface="Times New Roman"/>
              </a:rPr>
              <a:t>sounds </a:t>
            </a:r>
            <a:r>
              <a:rPr sz="2600" b="1" spc="10" dirty="0">
                <a:latin typeface="Times New Roman"/>
                <a:cs typeface="Times New Roman"/>
              </a:rPr>
              <a:t> </a:t>
            </a:r>
            <a:r>
              <a:rPr sz="2600" b="1" spc="20" dirty="0">
                <a:latin typeface="Times New Roman"/>
                <a:cs typeface="Times New Roman"/>
              </a:rPr>
              <a:t>you</a:t>
            </a:r>
            <a:r>
              <a:rPr sz="2600" b="1" spc="-90" dirty="0">
                <a:latin typeface="Times New Roman"/>
                <a:cs typeface="Times New Roman"/>
              </a:rPr>
              <a:t> </a:t>
            </a:r>
            <a:r>
              <a:rPr sz="2600" b="1" spc="-40" dirty="0">
                <a:latin typeface="Times New Roman"/>
                <a:cs typeface="Times New Roman"/>
              </a:rPr>
              <a:t>make</a:t>
            </a:r>
            <a:r>
              <a:rPr sz="2600" b="1" spc="-70" dirty="0">
                <a:latin typeface="Times New Roman"/>
                <a:cs typeface="Times New Roman"/>
              </a:rPr>
              <a:t> </a:t>
            </a:r>
            <a:r>
              <a:rPr sz="2600" b="1" spc="35" dirty="0">
                <a:latin typeface="Times New Roman"/>
                <a:cs typeface="Times New Roman"/>
              </a:rPr>
              <a:t>when</a:t>
            </a:r>
            <a:r>
              <a:rPr sz="2600" b="1" spc="-75" dirty="0">
                <a:latin typeface="Times New Roman"/>
                <a:cs typeface="Times New Roman"/>
              </a:rPr>
              <a:t> </a:t>
            </a:r>
            <a:r>
              <a:rPr sz="2600" b="1" spc="20" dirty="0">
                <a:latin typeface="Times New Roman"/>
                <a:cs typeface="Times New Roman"/>
              </a:rPr>
              <a:t>you</a:t>
            </a:r>
            <a:r>
              <a:rPr sz="2600" b="1" spc="-90" dirty="0">
                <a:latin typeface="Times New Roman"/>
                <a:cs typeface="Times New Roman"/>
              </a:rPr>
              <a:t> </a:t>
            </a:r>
            <a:r>
              <a:rPr sz="2600" b="1" spc="-95" dirty="0">
                <a:latin typeface="Times New Roman"/>
                <a:cs typeface="Times New Roman"/>
              </a:rPr>
              <a:t>say</a:t>
            </a:r>
            <a:r>
              <a:rPr sz="2600" b="1" spc="-60" dirty="0">
                <a:latin typeface="Times New Roman"/>
                <a:cs typeface="Times New Roman"/>
              </a:rPr>
              <a:t> </a:t>
            </a:r>
            <a:r>
              <a:rPr sz="2600" b="1" spc="35" dirty="0">
                <a:latin typeface="Times New Roman"/>
                <a:cs typeface="Times New Roman"/>
              </a:rPr>
              <a:t>the</a:t>
            </a:r>
            <a:r>
              <a:rPr sz="2600" b="1" spc="-70" dirty="0">
                <a:latin typeface="Times New Roman"/>
                <a:cs typeface="Times New Roman"/>
              </a:rPr>
              <a:t> </a:t>
            </a:r>
            <a:r>
              <a:rPr sz="2600" b="1" spc="10" dirty="0">
                <a:latin typeface="Times New Roman"/>
                <a:cs typeface="Times New Roman"/>
              </a:rPr>
              <a:t>words.</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spc="-155" dirty="0">
                <a:solidFill>
                  <a:srgbClr val="00AFEF"/>
                </a:solidFill>
                <a:latin typeface="Times New Roman"/>
                <a:cs typeface="Times New Roman"/>
              </a:rPr>
              <a:t>This</a:t>
            </a:r>
            <a:r>
              <a:rPr sz="2600" spc="-75" dirty="0">
                <a:solidFill>
                  <a:srgbClr val="00AFEF"/>
                </a:solidFill>
                <a:latin typeface="Times New Roman"/>
                <a:cs typeface="Times New Roman"/>
              </a:rPr>
              <a:t> </a:t>
            </a:r>
            <a:r>
              <a:rPr sz="2600" spc="-125" dirty="0">
                <a:solidFill>
                  <a:srgbClr val="00AFEF"/>
                </a:solidFill>
                <a:latin typeface="Times New Roman"/>
                <a:cs typeface="Times New Roman"/>
              </a:rPr>
              <a:t>process</a:t>
            </a:r>
            <a:r>
              <a:rPr sz="2600" spc="-75" dirty="0">
                <a:solidFill>
                  <a:srgbClr val="00AFEF"/>
                </a:solidFill>
                <a:latin typeface="Times New Roman"/>
                <a:cs typeface="Times New Roman"/>
              </a:rPr>
              <a:t> </a:t>
            </a:r>
            <a:r>
              <a:rPr sz="2600" spc="-165" dirty="0">
                <a:solidFill>
                  <a:srgbClr val="00AFEF"/>
                </a:solidFill>
                <a:latin typeface="Times New Roman"/>
                <a:cs typeface="Times New Roman"/>
              </a:rPr>
              <a:t>is</a:t>
            </a:r>
            <a:r>
              <a:rPr sz="2600" spc="-65" dirty="0">
                <a:solidFill>
                  <a:srgbClr val="00AFEF"/>
                </a:solidFill>
                <a:latin typeface="Times New Roman"/>
                <a:cs typeface="Times New Roman"/>
              </a:rPr>
              <a:t> </a:t>
            </a:r>
            <a:r>
              <a:rPr sz="2600" spc="-130" dirty="0">
                <a:solidFill>
                  <a:srgbClr val="00AFEF"/>
                </a:solidFill>
                <a:latin typeface="Times New Roman"/>
                <a:cs typeface="Times New Roman"/>
              </a:rPr>
              <a:t>called</a:t>
            </a:r>
            <a:r>
              <a:rPr sz="2600" spc="-75" dirty="0">
                <a:solidFill>
                  <a:srgbClr val="00AFEF"/>
                </a:solidFill>
                <a:latin typeface="Times New Roman"/>
                <a:cs typeface="Times New Roman"/>
              </a:rPr>
              <a:t> </a:t>
            </a:r>
            <a:r>
              <a:rPr sz="2600" spc="-140" dirty="0">
                <a:solidFill>
                  <a:srgbClr val="00AFEF"/>
                </a:solidFill>
                <a:latin typeface="Times New Roman"/>
                <a:cs typeface="Times New Roman"/>
              </a:rPr>
              <a:t>machine</a:t>
            </a:r>
            <a:r>
              <a:rPr sz="2600" spc="-65" dirty="0">
                <a:solidFill>
                  <a:srgbClr val="00AFEF"/>
                </a:solidFill>
                <a:latin typeface="Times New Roman"/>
                <a:cs typeface="Times New Roman"/>
              </a:rPr>
              <a:t> </a:t>
            </a:r>
            <a:r>
              <a:rPr sz="2600" spc="-114" dirty="0">
                <a:solidFill>
                  <a:srgbClr val="00AFEF"/>
                </a:solidFill>
                <a:latin typeface="Times New Roman"/>
                <a:cs typeface="Times New Roman"/>
              </a:rPr>
              <a:t>learning.</a:t>
            </a:r>
            <a:endParaRPr sz="2600">
              <a:latin typeface="Times New Roman"/>
              <a:cs typeface="Times New Roman"/>
            </a:endParaRPr>
          </a:p>
          <a:p>
            <a:pPr marL="285115" marR="5080" indent="-273050" algn="just">
              <a:lnSpc>
                <a:spcPct val="100000"/>
              </a:lnSpc>
              <a:spcBef>
                <a:spcPts val="600"/>
              </a:spcBef>
              <a:buClr>
                <a:srgbClr val="D24717"/>
              </a:buClr>
              <a:buSzPct val="84615"/>
              <a:buFont typeface="Segoe UI Symbol"/>
              <a:buChar char="⚫"/>
              <a:tabLst>
                <a:tab pos="285750" algn="l"/>
              </a:tabLst>
            </a:pPr>
            <a:r>
              <a:rPr sz="2600" b="1" spc="-260" dirty="0">
                <a:solidFill>
                  <a:srgbClr val="FF0000"/>
                </a:solidFill>
                <a:latin typeface="Times New Roman"/>
                <a:cs typeface="Times New Roman"/>
              </a:rPr>
              <a:t>ML</a:t>
            </a:r>
            <a:r>
              <a:rPr sz="2600" b="1" spc="-254" dirty="0">
                <a:solidFill>
                  <a:srgbClr val="FF0000"/>
                </a:solidFill>
                <a:latin typeface="Times New Roman"/>
                <a:cs typeface="Times New Roman"/>
              </a:rPr>
              <a:t> </a:t>
            </a:r>
            <a:r>
              <a:rPr sz="2600" b="1" spc="-15" dirty="0">
                <a:solidFill>
                  <a:srgbClr val="FF0000"/>
                </a:solidFill>
                <a:latin typeface="Times New Roman"/>
                <a:cs typeface="Times New Roman"/>
              </a:rPr>
              <a:t>is</a:t>
            </a:r>
            <a:r>
              <a:rPr sz="2600" b="1" spc="625" dirty="0">
                <a:solidFill>
                  <a:srgbClr val="FF0000"/>
                </a:solidFill>
                <a:latin typeface="Times New Roman"/>
                <a:cs typeface="Times New Roman"/>
              </a:rPr>
              <a:t> </a:t>
            </a:r>
            <a:r>
              <a:rPr sz="2600" b="1" spc="45" dirty="0">
                <a:solidFill>
                  <a:srgbClr val="FF0000"/>
                </a:solidFill>
                <a:latin typeface="Times New Roman"/>
                <a:cs typeface="Times New Roman"/>
              </a:rPr>
              <a:t>concerned</a:t>
            </a:r>
            <a:r>
              <a:rPr sz="2600" b="1" spc="50" dirty="0">
                <a:solidFill>
                  <a:srgbClr val="FF0000"/>
                </a:solidFill>
                <a:latin typeface="Times New Roman"/>
                <a:cs typeface="Times New Roman"/>
              </a:rPr>
              <a:t> </a:t>
            </a:r>
            <a:r>
              <a:rPr sz="2600" b="1" spc="45" dirty="0">
                <a:solidFill>
                  <a:srgbClr val="FF0000"/>
                </a:solidFill>
                <a:latin typeface="Times New Roman"/>
                <a:cs typeface="Times New Roman"/>
              </a:rPr>
              <a:t>with</a:t>
            </a:r>
            <a:r>
              <a:rPr sz="2600" b="1" spc="50" dirty="0">
                <a:solidFill>
                  <a:srgbClr val="FF0000"/>
                </a:solidFill>
                <a:latin typeface="Times New Roman"/>
                <a:cs typeface="Times New Roman"/>
              </a:rPr>
              <a:t> </a:t>
            </a:r>
            <a:r>
              <a:rPr sz="2600" b="1" spc="-70" dirty="0">
                <a:solidFill>
                  <a:srgbClr val="FF0000"/>
                </a:solidFill>
                <a:latin typeface="Times New Roman"/>
                <a:cs typeface="Times New Roman"/>
              </a:rPr>
              <a:t>any</a:t>
            </a:r>
            <a:r>
              <a:rPr sz="2600" b="1" spc="-65" dirty="0">
                <a:solidFill>
                  <a:srgbClr val="FF0000"/>
                </a:solidFill>
                <a:latin typeface="Times New Roman"/>
                <a:cs typeface="Times New Roman"/>
              </a:rPr>
              <a:t> </a:t>
            </a:r>
            <a:r>
              <a:rPr sz="2600" b="1" spc="10" dirty="0">
                <a:solidFill>
                  <a:srgbClr val="FF0000"/>
                </a:solidFill>
                <a:latin typeface="Times New Roman"/>
                <a:cs typeface="Times New Roman"/>
              </a:rPr>
              <a:t>process</a:t>
            </a:r>
            <a:r>
              <a:rPr sz="2600" b="1" spc="675" dirty="0">
                <a:solidFill>
                  <a:srgbClr val="FF0000"/>
                </a:solidFill>
                <a:latin typeface="Times New Roman"/>
                <a:cs typeface="Times New Roman"/>
              </a:rPr>
              <a:t> </a:t>
            </a:r>
            <a:r>
              <a:rPr sz="2600" b="1" spc="15" dirty="0">
                <a:solidFill>
                  <a:srgbClr val="FF0000"/>
                </a:solidFill>
                <a:latin typeface="Times New Roman"/>
                <a:cs typeface="Times New Roman"/>
              </a:rPr>
              <a:t>where</a:t>
            </a:r>
            <a:r>
              <a:rPr sz="2600" b="1" spc="20" dirty="0">
                <a:solidFill>
                  <a:srgbClr val="FF0000"/>
                </a:solidFill>
                <a:latin typeface="Times New Roman"/>
                <a:cs typeface="Times New Roman"/>
              </a:rPr>
              <a:t> </a:t>
            </a:r>
            <a:r>
              <a:rPr sz="2600" b="1" spc="30" dirty="0">
                <a:solidFill>
                  <a:srgbClr val="FF0000"/>
                </a:solidFill>
                <a:latin typeface="Times New Roman"/>
                <a:cs typeface="Times New Roman"/>
              </a:rPr>
              <a:t>the </a:t>
            </a:r>
            <a:r>
              <a:rPr sz="2600" b="1" spc="35" dirty="0">
                <a:solidFill>
                  <a:srgbClr val="FF0000"/>
                </a:solidFill>
                <a:latin typeface="Times New Roman"/>
                <a:cs typeface="Times New Roman"/>
              </a:rPr>
              <a:t> </a:t>
            </a:r>
            <a:r>
              <a:rPr sz="2600" b="1" spc="15" dirty="0">
                <a:solidFill>
                  <a:srgbClr val="FF0000"/>
                </a:solidFill>
                <a:latin typeface="Times New Roman"/>
                <a:cs typeface="Times New Roman"/>
              </a:rPr>
              <a:t>computer</a:t>
            </a:r>
            <a:r>
              <a:rPr sz="2600" b="1" spc="20" dirty="0">
                <a:solidFill>
                  <a:srgbClr val="FF0000"/>
                </a:solidFill>
                <a:latin typeface="Times New Roman"/>
                <a:cs typeface="Times New Roman"/>
              </a:rPr>
              <a:t> </a:t>
            </a:r>
            <a:r>
              <a:rPr sz="2600" b="1" spc="25" dirty="0">
                <a:solidFill>
                  <a:srgbClr val="FF0000"/>
                </a:solidFill>
                <a:latin typeface="Times New Roman"/>
                <a:cs typeface="Times New Roman"/>
              </a:rPr>
              <a:t>needs</a:t>
            </a:r>
            <a:r>
              <a:rPr sz="2600" b="1" spc="30" dirty="0">
                <a:solidFill>
                  <a:srgbClr val="FF0000"/>
                </a:solidFill>
                <a:latin typeface="Times New Roman"/>
                <a:cs typeface="Times New Roman"/>
              </a:rPr>
              <a:t> </a:t>
            </a:r>
            <a:r>
              <a:rPr sz="2600" b="1" spc="70" dirty="0">
                <a:solidFill>
                  <a:srgbClr val="FF0000"/>
                </a:solidFill>
                <a:latin typeface="Times New Roman"/>
                <a:cs typeface="Times New Roman"/>
              </a:rPr>
              <a:t>to</a:t>
            </a:r>
            <a:r>
              <a:rPr sz="2600" b="1" spc="75" dirty="0">
                <a:solidFill>
                  <a:srgbClr val="FF0000"/>
                </a:solidFill>
                <a:latin typeface="Times New Roman"/>
                <a:cs typeface="Times New Roman"/>
              </a:rPr>
              <a:t> </a:t>
            </a:r>
            <a:r>
              <a:rPr sz="2600" b="1" spc="15" dirty="0">
                <a:solidFill>
                  <a:srgbClr val="FF0000"/>
                </a:solidFill>
                <a:latin typeface="Times New Roman"/>
                <a:cs typeface="Times New Roman"/>
              </a:rPr>
              <a:t>receive</a:t>
            </a:r>
            <a:r>
              <a:rPr sz="2600" b="1" spc="20" dirty="0">
                <a:solidFill>
                  <a:srgbClr val="FF0000"/>
                </a:solidFill>
                <a:latin typeface="Times New Roman"/>
                <a:cs typeface="Times New Roman"/>
              </a:rPr>
              <a:t> </a:t>
            </a:r>
            <a:r>
              <a:rPr sz="2600" b="1" spc="-110" dirty="0">
                <a:solidFill>
                  <a:srgbClr val="FF0000"/>
                </a:solidFill>
                <a:latin typeface="Times New Roman"/>
                <a:cs typeface="Times New Roman"/>
              </a:rPr>
              <a:t>a</a:t>
            </a:r>
            <a:r>
              <a:rPr sz="2600" b="1" spc="-105" dirty="0">
                <a:solidFill>
                  <a:srgbClr val="FF0000"/>
                </a:solidFill>
                <a:latin typeface="Times New Roman"/>
                <a:cs typeface="Times New Roman"/>
              </a:rPr>
              <a:t> </a:t>
            </a:r>
            <a:r>
              <a:rPr sz="2600" b="1" spc="5" dirty="0">
                <a:solidFill>
                  <a:srgbClr val="FF0000"/>
                </a:solidFill>
                <a:latin typeface="Times New Roman"/>
                <a:cs typeface="Times New Roman"/>
              </a:rPr>
              <a:t>set</a:t>
            </a:r>
            <a:r>
              <a:rPr sz="2600" b="1" spc="10" dirty="0">
                <a:solidFill>
                  <a:srgbClr val="FF0000"/>
                </a:solidFill>
                <a:latin typeface="Times New Roman"/>
                <a:cs typeface="Times New Roman"/>
              </a:rPr>
              <a:t> </a:t>
            </a:r>
            <a:r>
              <a:rPr sz="2600" b="1" spc="30" dirty="0">
                <a:solidFill>
                  <a:srgbClr val="FF0000"/>
                </a:solidFill>
                <a:latin typeface="Times New Roman"/>
                <a:cs typeface="Times New Roman"/>
              </a:rPr>
              <a:t>of</a:t>
            </a:r>
            <a:r>
              <a:rPr sz="2600" b="1" spc="35" dirty="0">
                <a:solidFill>
                  <a:srgbClr val="FF0000"/>
                </a:solidFill>
                <a:latin typeface="Times New Roman"/>
                <a:cs typeface="Times New Roman"/>
              </a:rPr>
              <a:t> </a:t>
            </a:r>
            <a:r>
              <a:rPr sz="2600" b="1" spc="-45" dirty="0">
                <a:solidFill>
                  <a:srgbClr val="FF0000"/>
                </a:solidFill>
                <a:latin typeface="Times New Roman"/>
                <a:cs typeface="Times New Roman"/>
              </a:rPr>
              <a:t>data</a:t>
            </a:r>
            <a:r>
              <a:rPr sz="2600" b="1" spc="-40" dirty="0">
                <a:solidFill>
                  <a:srgbClr val="FF0000"/>
                </a:solidFill>
                <a:latin typeface="Times New Roman"/>
                <a:cs typeface="Times New Roman"/>
              </a:rPr>
              <a:t> </a:t>
            </a:r>
            <a:r>
              <a:rPr sz="2600" b="1" spc="-20" dirty="0">
                <a:solidFill>
                  <a:srgbClr val="FF0000"/>
                </a:solidFill>
                <a:latin typeface="Times New Roman"/>
                <a:cs typeface="Times New Roman"/>
              </a:rPr>
              <a:t>that</a:t>
            </a:r>
            <a:r>
              <a:rPr sz="2600" b="1" spc="-15" dirty="0">
                <a:solidFill>
                  <a:srgbClr val="FF0000"/>
                </a:solidFill>
                <a:latin typeface="Times New Roman"/>
                <a:cs typeface="Times New Roman"/>
              </a:rPr>
              <a:t> </a:t>
            </a:r>
            <a:r>
              <a:rPr sz="2600" b="1" spc="-20" dirty="0">
                <a:solidFill>
                  <a:srgbClr val="FF0000"/>
                </a:solidFill>
                <a:latin typeface="Times New Roman"/>
                <a:cs typeface="Times New Roman"/>
              </a:rPr>
              <a:t>is </a:t>
            </a:r>
            <a:r>
              <a:rPr sz="2600" b="1" spc="-15" dirty="0">
                <a:solidFill>
                  <a:srgbClr val="FF0000"/>
                </a:solidFill>
                <a:latin typeface="Times New Roman"/>
                <a:cs typeface="Times New Roman"/>
              </a:rPr>
              <a:t> </a:t>
            </a:r>
            <a:r>
              <a:rPr sz="2600" b="1" spc="20" dirty="0">
                <a:solidFill>
                  <a:srgbClr val="FF0000"/>
                </a:solidFill>
                <a:latin typeface="Times New Roman"/>
                <a:cs typeface="Times New Roman"/>
              </a:rPr>
              <a:t>processed</a:t>
            </a:r>
            <a:r>
              <a:rPr sz="2600" b="1" spc="25" dirty="0">
                <a:solidFill>
                  <a:srgbClr val="FF0000"/>
                </a:solidFill>
                <a:latin typeface="Times New Roman"/>
                <a:cs typeface="Times New Roman"/>
              </a:rPr>
              <a:t> </a:t>
            </a:r>
            <a:r>
              <a:rPr sz="2600" b="1" spc="70" dirty="0">
                <a:solidFill>
                  <a:srgbClr val="FF0000"/>
                </a:solidFill>
                <a:latin typeface="Times New Roman"/>
                <a:cs typeface="Times New Roman"/>
              </a:rPr>
              <a:t>to</a:t>
            </a:r>
            <a:r>
              <a:rPr sz="2600" b="1" spc="75" dirty="0">
                <a:solidFill>
                  <a:srgbClr val="FF0000"/>
                </a:solidFill>
                <a:latin typeface="Times New Roman"/>
                <a:cs typeface="Times New Roman"/>
              </a:rPr>
              <a:t> </a:t>
            </a:r>
            <a:r>
              <a:rPr sz="2600" b="1" spc="40" dirty="0">
                <a:solidFill>
                  <a:srgbClr val="FF0000"/>
                </a:solidFill>
                <a:latin typeface="Times New Roman"/>
                <a:cs typeface="Times New Roman"/>
              </a:rPr>
              <a:t>help</a:t>
            </a:r>
            <a:r>
              <a:rPr sz="2600" b="1" spc="45" dirty="0">
                <a:solidFill>
                  <a:srgbClr val="FF0000"/>
                </a:solidFill>
                <a:latin typeface="Times New Roman"/>
                <a:cs typeface="Times New Roman"/>
              </a:rPr>
              <a:t> </a:t>
            </a:r>
            <a:r>
              <a:rPr sz="2600" b="1" spc="-5" dirty="0">
                <a:solidFill>
                  <a:srgbClr val="FF0000"/>
                </a:solidFill>
                <a:latin typeface="Times New Roman"/>
                <a:cs typeface="Times New Roman"/>
              </a:rPr>
              <a:t>perform</a:t>
            </a:r>
            <a:r>
              <a:rPr sz="2600" b="1" dirty="0">
                <a:solidFill>
                  <a:srgbClr val="FF0000"/>
                </a:solidFill>
                <a:latin typeface="Times New Roman"/>
                <a:cs typeface="Times New Roman"/>
              </a:rPr>
              <a:t> </a:t>
            </a:r>
            <a:r>
              <a:rPr sz="2600" b="1" spc="-110" dirty="0">
                <a:solidFill>
                  <a:srgbClr val="FF0000"/>
                </a:solidFill>
                <a:latin typeface="Times New Roman"/>
                <a:cs typeface="Times New Roman"/>
              </a:rPr>
              <a:t>a</a:t>
            </a:r>
            <a:r>
              <a:rPr sz="2600" b="1" spc="-105" dirty="0">
                <a:solidFill>
                  <a:srgbClr val="FF0000"/>
                </a:solidFill>
                <a:latin typeface="Times New Roman"/>
                <a:cs typeface="Times New Roman"/>
              </a:rPr>
              <a:t> </a:t>
            </a:r>
            <a:r>
              <a:rPr sz="2600" b="1" spc="-35" dirty="0">
                <a:solidFill>
                  <a:srgbClr val="FF0000"/>
                </a:solidFill>
                <a:latin typeface="Times New Roman"/>
                <a:cs typeface="Times New Roman"/>
              </a:rPr>
              <a:t>task</a:t>
            </a:r>
            <a:r>
              <a:rPr sz="2600" b="1" spc="-30" dirty="0">
                <a:solidFill>
                  <a:srgbClr val="FF0000"/>
                </a:solidFill>
                <a:latin typeface="Times New Roman"/>
                <a:cs typeface="Times New Roman"/>
              </a:rPr>
              <a:t> </a:t>
            </a:r>
            <a:r>
              <a:rPr sz="2600" b="1" spc="45" dirty="0">
                <a:solidFill>
                  <a:srgbClr val="FF0000"/>
                </a:solidFill>
                <a:latin typeface="Times New Roman"/>
                <a:cs typeface="Times New Roman"/>
              </a:rPr>
              <a:t>with</a:t>
            </a:r>
            <a:r>
              <a:rPr sz="2600" b="1" spc="50" dirty="0">
                <a:solidFill>
                  <a:srgbClr val="FF0000"/>
                </a:solidFill>
                <a:latin typeface="Times New Roman"/>
                <a:cs typeface="Times New Roman"/>
              </a:rPr>
              <a:t> </a:t>
            </a:r>
            <a:r>
              <a:rPr sz="2600" b="1" spc="-5" dirty="0">
                <a:solidFill>
                  <a:srgbClr val="FF0000"/>
                </a:solidFill>
                <a:latin typeface="Times New Roman"/>
                <a:cs typeface="Times New Roman"/>
              </a:rPr>
              <a:t>more </a:t>
            </a:r>
            <a:r>
              <a:rPr sz="2600" b="1" dirty="0">
                <a:solidFill>
                  <a:srgbClr val="FF0000"/>
                </a:solidFill>
                <a:latin typeface="Times New Roman"/>
                <a:cs typeface="Times New Roman"/>
              </a:rPr>
              <a:t> </a:t>
            </a:r>
            <a:r>
              <a:rPr sz="2600" b="1" spc="5" dirty="0">
                <a:solidFill>
                  <a:srgbClr val="FF0000"/>
                </a:solidFill>
                <a:latin typeface="Times New Roman"/>
                <a:cs typeface="Times New Roman"/>
              </a:rPr>
              <a:t>efficiency.</a:t>
            </a:r>
            <a:endParaRPr sz="2600">
              <a:latin typeface="Times New Roman"/>
              <a:cs typeface="Times New Roman"/>
            </a:endParaRPr>
          </a:p>
          <a:p>
            <a:pPr marL="285115" marR="151130" indent="-273050" algn="just">
              <a:lnSpc>
                <a:spcPts val="3290"/>
              </a:lnSpc>
              <a:spcBef>
                <a:spcPts val="570"/>
              </a:spcBef>
              <a:buClr>
                <a:srgbClr val="D24717"/>
              </a:buClr>
              <a:buSzPct val="84615"/>
              <a:buFont typeface="Segoe UI Symbol"/>
              <a:buChar char="⚫"/>
              <a:tabLst>
                <a:tab pos="285750" algn="l"/>
              </a:tabLst>
            </a:pPr>
            <a:r>
              <a:rPr sz="2600" spc="-295" dirty="0">
                <a:latin typeface="Times New Roman"/>
                <a:cs typeface="Times New Roman"/>
              </a:rPr>
              <a:t>ML </a:t>
            </a:r>
            <a:r>
              <a:rPr sz="2600" spc="-165" dirty="0">
                <a:latin typeface="Times New Roman"/>
                <a:cs typeface="Times New Roman"/>
              </a:rPr>
              <a:t>is </a:t>
            </a:r>
            <a:r>
              <a:rPr sz="2600" spc="-204" dirty="0">
                <a:latin typeface="Times New Roman"/>
                <a:cs typeface="Times New Roman"/>
              </a:rPr>
              <a:t>a </a:t>
            </a:r>
            <a:r>
              <a:rPr sz="2600" spc="-160" dirty="0">
                <a:latin typeface="Times New Roman"/>
                <a:cs typeface="Times New Roman"/>
              </a:rPr>
              <a:t>vast </a:t>
            </a:r>
            <a:r>
              <a:rPr sz="2600" spc="-125" dirty="0">
                <a:latin typeface="Times New Roman"/>
                <a:cs typeface="Times New Roman"/>
              </a:rPr>
              <a:t>field </a:t>
            </a:r>
            <a:r>
              <a:rPr sz="2600" spc="-80" dirty="0">
                <a:latin typeface="Times New Roman"/>
                <a:cs typeface="Times New Roman"/>
              </a:rPr>
              <a:t>but </a:t>
            </a:r>
            <a:r>
              <a:rPr sz="2600" spc="-160" dirty="0">
                <a:latin typeface="Times New Roman"/>
                <a:cs typeface="Times New Roman"/>
              </a:rPr>
              <a:t>can </a:t>
            </a:r>
            <a:r>
              <a:rPr sz="2600" spc="-114" dirty="0">
                <a:latin typeface="Times New Roman"/>
                <a:cs typeface="Times New Roman"/>
              </a:rPr>
              <a:t>be </a:t>
            </a:r>
            <a:r>
              <a:rPr sz="2600" spc="-160" dirty="0">
                <a:latin typeface="Times New Roman"/>
                <a:cs typeface="Times New Roman"/>
              </a:rPr>
              <a:t>simply </a:t>
            </a:r>
            <a:r>
              <a:rPr sz="2600" spc="-130" dirty="0">
                <a:latin typeface="Times New Roman"/>
                <a:cs typeface="Times New Roman"/>
              </a:rPr>
              <a:t>divided </a:t>
            </a:r>
            <a:r>
              <a:rPr sz="2600" spc="-120" dirty="0">
                <a:latin typeface="Times New Roman"/>
                <a:cs typeface="Times New Roman"/>
              </a:rPr>
              <a:t>in </a:t>
            </a:r>
            <a:r>
              <a:rPr sz="2600" b="1" spc="55" dirty="0">
                <a:latin typeface="Times New Roman"/>
                <a:cs typeface="Times New Roman"/>
              </a:rPr>
              <a:t>two </a:t>
            </a:r>
            <a:r>
              <a:rPr sz="2600" b="1" spc="-40" dirty="0">
                <a:latin typeface="Times New Roman"/>
                <a:cs typeface="Times New Roman"/>
              </a:rPr>
              <a:t>main </a:t>
            </a:r>
            <a:r>
              <a:rPr sz="2600" b="1" spc="-35" dirty="0">
                <a:latin typeface="Times New Roman"/>
                <a:cs typeface="Times New Roman"/>
              </a:rPr>
              <a:t> </a:t>
            </a:r>
            <a:r>
              <a:rPr sz="2600" b="1" spc="-5" dirty="0">
                <a:latin typeface="Times New Roman"/>
                <a:cs typeface="Times New Roman"/>
              </a:rPr>
              <a:t>categories:</a:t>
            </a:r>
            <a:r>
              <a:rPr sz="2600" b="1" spc="-60" dirty="0">
                <a:latin typeface="Times New Roman"/>
                <a:cs typeface="Times New Roman"/>
              </a:rPr>
              <a:t> </a:t>
            </a:r>
            <a:r>
              <a:rPr sz="2800" b="1" spc="5" dirty="0">
                <a:solidFill>
                  <a:srgbClr val="6F2F9F"/>
                </a:solidFill>
                <a:latin typeface="Times New Roman"/>
                <a:cs typeface="Times New Roman"/>
              </a:rPr>
              <a:t>supervised</a:t>
            </a:r>
            <a:r>
              <a:rPr sz="2800" b="1" spc="-55" dirty="0">
                <a:solidFill>
                  <a:srgbClr val="6F2F9F"/>
                </a:solidFill>
                <a:latin typeface="Times New Roman"/>
                <a:cs typeface="Times New Roman"/>
              </a:rPr>
              <a:t> </a:t>
            </a:r>
            <a:r>
              <a:rPr sz="2800" b="1" spc="-20" dirty="0">
                <a:solidFill>
                  <a:srgbClr val="6F2F9F"/>
                </a:solidFill>
                <a:latin typeface="Times New Roman"/>
                <a:cs typeface="Times New Roman"/>
              </a:rPr>
              <a:t>and</a:t>
            </a:r>
            <a:r>
              <a:rPr sz="2800" b="1" spc="-65" dirty="0">
                <a:solidFill>
                  <a:srgbClr val="6F2F9F"/>
                </a:solidFill>
                <a:latin typeface="Times New Roman"/>
                <a:cs typeface="Times New Roman"/>
              </a:rPr>
              <a:t> </a:t>
            </a:r>
            <a:r>
              <a:rPr sz="2800" b="1" spc="5" dirty="0">
                <a:solidFill>
                  <a:srgbClr val="6F2F9F"/>
                </a:solidFill>
                <a:latin typeface="Times New Roman"/>
                <a:cs typeface="Times New Roman"/>
              </a:rPr>
              <a:t>unsupervised</a:t>
            </a:r>
            <a:r>
              <a:rPr sz="2800" b="1" spc="-45" dirty="0">
                <a:solidFill>
                  <a:srgbClr val="6F2F9F"/>
                </a:solidFill>
                <a:latin typeface="Times New Roman"/>
                <a:cs typeface="Times New Roman"/>
              </a:rPr>
              <a:t> </a:t>
            </a:r>
            <a:r>
              <a:rPr sz="2800" b="1" spc="5" dirty="0">
                <a:solidFill>
                  <a:srgbClr val="6F2F9F"/>
                </a:solidFill>
                <a:latin typeface="Times New Roman"/>
                <a:cs typeface="Times New Roman"/>
              </a:rPr>
              <a:t>learning</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916" y="414273"/>
            <a:ext cx="442531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FF0000"/>
                </a:solidFill>
              </a:rPr>
              <a:t>Supervised</a:t>
            </a:r>
            <a:r>
              <a:rPr spc="-70" dirty="0">
                <a:solidFill>
                  <a:srgbClr val="FF0000"/>
                </a:solidFill>
              </a:rPr>
              <a:t> </a:t>
            </a:r>
            <a:r>
              <a:rPr spc="-35" dirty="0">
                <a:solidFill>
                  <a:srgbClr val="FF0000"/>
                </a:solidFill>
              </a:rPr>
              <a:t>Learning</a:t>
            </a:r>
          </a:p>
        </p:txBody>
      </p:sp>
      <p:sp>
        <p:nvSpPr>
          <p:cNvPr id="3" name="object 3"/>
          <p:cNvSpPr txBox="1"/>
          <p:nvPr/>
        </p:nvSpPr>
        <p:spPr>
          <a:xfrm>
            <a:off x="507593" y="1057782"/>
            <a:ext cx="8273415" cy="3745229"/>
          </a:xfrm>
          <a:prstGeom prst="rect">
            <a:avLst/>
          </a:prstGeom>
        </p:spPr>
        <p:txBody>
          <a:bodyPr vert="horz" wrap="square" lIns="0" tIns="13335" rIns="0" bIns="0" rtlCol="0">
            <a:spAutoFit/>
          </a:bodyPr>
          <a:lstStyle/>
          <a:p>
            <a:pPr marL="285115" marR="5080" indent="-273050" algn="just">
              <a:lnSpc>
                <a:spcPct val="100000"/>
              </a:lnSpc>
              <a:spcBef>
                <a:spcPts val="105"/>
              </a:spcBef>
              <a:buClr>
                <a:srgbClr val="D24717"/>
              </a:buClr>
              <a:buSzPct val="84615"/>
              <a:buFont typeface="Segoe UI Symbol"/>
              <a:buChar char="⚫"/>
              <a:tabLst>
                <a:tab pos="285750" algn="l"/>
              </a:tabLst>
            </a:pPr>
            <a:r>
              <a:rPr sz="2600" spc="-155" dirty="0">
                <a:latin typeface="Times New Roman"/>
                <a:cs typeface="Times New Roman"/>
              </a:rPr>
              <a:t>In </a:t>
            </a:r>
            <a:r>
              <a:rPr sz="2600" spc="-125" dirty="0">
                <a:latin typeface="Times New Roman"/>
                <a:cs typeface="Times New Roman"/>
              </a:rPr>
              <a:t>supervised </a:t>
            </a:r>
            <a:r>
              <a:rPr sz="2600" spc="-95" dirty="0">
                <a:latin typeface="Times New Roman"/>
                <a:cs typeface="Times New Roman"/>
              </a:rPr>
              <a:t>learning, </a:t>
            </a:r>
            <a:r>
              <a:rPr sz="2600" b="1" spc="40" dirty="0">
                <a:solidFill>
                  <a:srgbClr val="6F2F9F"/>
                </a:solidFill>
                <a:latin typeface="Times New Roman"/>
                <a:cs typeface="Times New Roman"/>
              </a:rPr>
              <a:t>the </a:t>
            </a:r>
            <a:r>
              <a:rPr sz="2600" b="1" dirty="0">
                <a:solidFill>
                  <a:srgbClr val="6F2F9F"/>
                </a:solidFill>
                <a:latin typeface="Times New Roman"/>
                <a:cs typeface="Times New Roman"/>
              </a:rPr>
              <a:t>machine </a:t>
            </a:r>
            <a:r>
              <a:rPr sz="2600" b="1" spc="-15" dirty="0">
                <a:solidFill>
                  <a:srgbClr val="6F2F9F"/>
                </a:solidFill>
                <a:latin typeface="Times New Roman"/>
                <a:cs typeface="Times New Roman"/>
              </a:rPr>
              <a:t>is </a:t>
            </a:r>
            <a:r>
              <a:rPr sz="2600" b="1" spc="-10" dirty="0">
                <a:solidFill>
                  <a:srgbClr val="6F2F9F"/>
                </a:solidFill>
                <a:latin typeface="Times New Roman"/>
                <a:cs typeface="Times New Roman"/>
              </a:rPr>
              <a:t>trained </a:t>
            </a:r>
            <a:r>
              <a:rPr sz="2600" b="1" spc="45" dirty="0">
                <a:solidFill>
                  <a:srgbClr val="6F2F9F"/>
                </a:solidFill>
                <a:latin typeface="Times New Roman"/>
                <a:cs typeface="Times New Roman"/>
              </a:rPr>
              <a:t>with </a:t>
            </a:r>
            <a:r>
              <a:rPr sz="2600" b="1" spc="25" dirty="0">
                <a:solidFill>
                  <a:srgbClr val="6F2F9F"/>
                </a:solidFill>
                <a:latin typeface="Times New Roman"/>
                <a:cs typeface="Times New Roman"/>
              </a:rPr>
              <a:t>input </a:t>
            </a:r>
            <a:r>
              <a:rPr sz="2600" b="1" spc="-20" dirty="0">
                <a:solidFill>
                  <a:srgbClr val="6F2F9F"/>
                </a:solidFill>
                <a:latin typeface="Times New Roman"/>
                <a:cs typeface="Times New Roman"/>
              </a:rPr>
              <a:t>for </a:t>
            </a:r>
            <a:r>
              <a:rPr sz="2600" b="1" spc="-640" dirty="0">
                <a:solidFill>
                  <a:srgbClr val="6F2F9F"/>
                </a:solidFill>
                <a:latin typeface="Times New Roman"/>
                <a:cs typeface="Times New Roman"/>
              </a:rPr>
              <a:t> </a:t>
            </a:r>
            <a:r>
              <a:rPr sz="2600" b="1" spc="45" dirty="0">
                <a:solidFill>
                  <a:srgbClr val="6F2F9F"/>
                </a:solidFill>
                <a:latin typeface="Times New Roman"/>
                <a:cs typeface="Times New Roman"/>
              </a:rPr>
              <a:t>which</a:t>
            </a:r>
            <a:r>
              <a:rPr sz="2600" b="1" spc="-70" dirty="0">
                <a:solidFill>
                  <a:srgbClr val="6F2F9F"/>
                </a:solidFill>
                <a:latin typeface="Times New Roman"/>
                <a:cs typeface="Times New Roman"/>
              </a:rPr>
              <a:t> </a:t>
            </a:r>
            <a:r>
              <a:rPr sz="2600" b="1" spc="10" dirty="0">
                <a:solidFill>
                  <a:srgbClr val="6F2F9F"/>
                </a:solidFill>
                <a:latin typeface="Times New Roman"/>
                <a:cs typeface="Times New Roman"/>
              </a:rPr>
              <a:t>there</a:t>
            </a:r>
            <a:r>
              <a:rPr sz="2600" b="1" spc="-65" dirty="0">
                <a:solidFill>
                  <a:srgbClr val="6F2F9F"/>
                </a:solidFill>
                <a:latin typeface="Times New Roman"/>
                <a:cs typeface="Times New Roman"/>
              </a:rPr>
              <a:t> </a:t>
            </a:r>
            <a:r>
              <a:rPr sz="2600" b="1" spc="-15" dirty="0">
                <a:solidFill>
                  <a:srgbClr val="6F2F9F"/>
                </a:solidFill>
                <a:latin typeface="Times New Roman"/>
                <a:cs typeface="Times New Roman"/>
              </a:rPr>
              <a:t>is</a:t>
            </a:r>
            <a:r>
              <a:rPr sz="2600" b="1" spc="-55" dirty="0">
                <a:solidFill>
                  <a:srgbClr val="6F2F9F"/>
                </a:solidFill>
                <a:latin typeface="Times New Roman"/>
                <a:cs typeface="Times New Roman"/>
              </a:rPr>
              <a:t> </a:t>
            </a:r>
            <a:r>
              <a:rPr sz="2600" b="1" spc="-110" dirty="0">
                <a:solidFill>
                  <a:srgbClr val="6F2F9F"/>
                </a:solidFill>
                <a:latin typeface="Times New Roman"/>
                <a:cs typeface="Times New Roman"/>
              </a:rPr>
              <a:t>a</a:t>
            </a:r>
            <a:r>
              <a:rPr sz="2600" b="1" spc="-70" dirty="0">
                <a:solidFill>
                  <a:srgbClr val="6F2F9F"/>
                </a:solidFill>
                <a:latin typeface="Times New Roman"/>
                <a:cs typeface="Times New Roman"/>
              </a:rPr>
              <a:t> </a:t>
            </a:r>
            <a:r>
              <a:rPr sz="2600" b="1" spc="50" dirty="0">
                <a:solidFill>
                  <a:srgbClr val="6F2F9F"/>
                </a:solidFill>
                <a:latin typeface="Times New Roman"/>
                <a:cs typeface="Times New Roman"/>
              </a:rPr>
              <a:t>known</a:t>
            </a:r>
            <a:r>
              <a:rPr sz="2600" b="1" spc="-75" dirty="0">
                <a:solidFill>
                  <a:srgbClr val="6F2F9F"/>
                </a:solidFill>
                <a:latin typeface="Times New Roman"/>
                <a:cs typeface="Times New Roman"/>
              </a:rPr>
              <a:t> </a:t>
            </a:r>
            <a:r>
              <a:rPr sz="2600" b="1" spc="15" dirty="0">
                <a:solidFill>
                  <a:srgbClr val="6F2F9F"/>
                </a:solidFill>
                <a:latin typeface="Times New Roman"/>
                <a:cs typeface="Times New Roman"/>
              </a:rPr>
              <a:t>correct</a:t>
            </a:r>
            <a:r>
              <a:rPr sz="2600" b="1" spc="-65" dirty="0">
                <a:solidFill>
                  <a:srgbClr val="6F2F9F"/>
                </a:solidFill>
                <a:latin typeface="Times New Roman"/>
                <a:cs typeface="Times New Roman"/>
              </a:rPr>
              <a:t> </a:t>
            </a:r>
            <a:r>
              <a:rPr sz="2600" b="1" dirty="0">
                <a:solidFill>
                  <a:srgbClr val="6F2F9F"/>
                </a:solidFill>
                <a:latin typeface="Times New Roman"/>
                <a:cs typeface="Times New Roman"/>
              </a:rPr>
              <a:t>answer</a:t>
            </a:r>
            <a:r>
              <a:rPr sz="2600" dirty="0">
                <a:latin typeface="Times New Roman"/>
                <a:cs typeface="Times New Roman"/>
              </a:rPr>
              <a:t>.</a:t>
            </a:r>
            <a:endParaRPr sz="2600">
              <a:latin typeface="Times New Roman"/>
              <a:cs typeface="Times New Roman"/>
            </a:endParaRPr>
          </a:p>
          <a:p>
            <a:pPr marL="285115" marR="5715" indent="-273050" algn="just">
              <a:lnSpc>
                <a:spcPct val="100000"/>
              </a:lnSpc>
              <a:spcBef>
                <a:spcPts val="600"/>
              </a:spcBef>
              <a:buClr>
                <a:srgbClr val="D24717"/>
              </a:buClr>
              <a:buSzPct val="84615"/>
              <a:buFont typeface="Segoe UI Symbol"/>
              <a:buChar char="⚫"/>
              <a:tabLst>
                <a:tab pos="285750" algn="l"/>
              </a:tabLst>
            </a:pPr>
            <a:r>
              <a:rPr sz="2600" spc="-114" dirty="0">
                <a:latin typeface="Times New Roman"/>
                <a:cs typeface="Times New Roman"/>
              </a:rPr>
              <a:t>For </a:t>
            </a:r>
            <a:r>
              <a:rPr sz="2600" spc="-100" dirty="0">
                <a:latin typeface="Times New Roman"/>
                <a:cs typeface="Times New Roman"/>
              </a:rPr>
              <a:t>example, </a:t>
            </a:r>
            <a:r>
              <a:rPr sz="2600" spc="-140" dirty="0">
                <a:solidFill>
                  <a:srgbClr val="006FC0"/>
                </a:solidFill>
                <a:latin typeface="Times New Roman"/>
                <a:cs typeface="Times New Roman"/>
              </a:rPr>
              <a:t>suppose </a:t>
            </a:r>
            <a:r>
              <a:rPr sz="2600" spc="-75" dirty="0">
                <a:solidFill>
                  <a:srgbClr val="006FC0"/>
                </a:solidFill>
                <a:latin typeface="Times New Roman"/>
                <a:cs typeface="Times New Roman"/>
              </a:rPr>
              <a:t>that </a:t>
            </a:r>
            <a:r>
              <a:rPr sz="2600" spc="-150" dirty="0">
                <a:solidFill>
                  <a:srgbClr val="006FC0"/>
                </a:solidFill>
                <a:latin typeface="Times New Roman"/>
                <a:cs typeface="Times New Roman"/>
              </a:rPr>
              <a:t>you </a:t>
            </a:r>
            <a:r>
              <a:rPr sz="2600" spc="-95" dirty="0">
                <a:solidFill>
                  <a:srgbClr val="006FC0"/>
                </a:solidFill>
                <a:latin typeface="Times New Roman"/>
                <a:cs typeface="Times New Roman"/>
              </a:rPr>
              <a:t>are </a:t>
            </a:r>
            <a:r>
              <a:rPr sz="2600" spc="-105" dirty="0">
                <a:solidFill>
                  <a:srgbClr val="006FC0"/>
                </a:solidFill>
                <a:latin typeface="Times New Roman"/>
                <a:cs typeface="Times New Roman"/>
              </a:rPr>
              <a:t>training </a:t>
            </a:r>
            <a:r>
              <a:rPr sz="2600" spc="-204" dirty="0">
                <a:solidFill>
                  <a:srgbClr val="006FC0"/>
                </a:solidFill>
                <a:latin typeface="Times New Roman"/>
                <a:cs typeface="Times New Roman"/>
              </a:rPr>
              <a:t>a </a:t>
            </a:r>
            <a:r>
              <a:rPr sz="2600" spc="-135" dirty="0">
                <a:solidFill>
                  <a:srgbClr val="006FC0"/>
                </a:solidFill>
                <a:latin typeface="Times New Roman"/>
                <a:cs typeface="Times New Roman"/>
              </a:rPr>
              <a:t>system </a:t>
            </a:r>
            <a:r>
              <a:rPr sz="2600" spc="-40" dirty="0">
                <a:solidFill>
                  <a:srgbClr val="006FC0"/>
                </a:solidFill>
                <a:latin typeface="Times New Roman"/>
                <a:cs typeface="Times New Roman"/>
              </a:rPr>
              <a:t>to </a:t>
            </a:r>
            <a:r>
              <a:rPr sz="2600" spc="-125" dirty="0">
                <a:solidFill>
                  <a:srgbClr val="006FC0"/>
                </a:solidFill>
                <a:latin typeface="Times New Roman"/>
                <a:cs typeface="Times New Roman"/>
              </a:rPr>
              <a:t>recognize </a:t>
            </a:r>
            <a:r>
              <a:rPr sz="2600" spc="-120" dirty="0">
                <a:solidFill>
                  <a:srgbClr val="006FC0"/>
                </a:solidFill>
                <a:latin typeface="Times New Roman"/>
                <a:cs typeface="Times New Roman"/>
              </a:rPr>
              <a:t> </a:t>
            </a:r>
            <a:r>
              <a:rPr sz="2600" spc="-130" dirty="0">
                <a:solidFill>
                  <a:srgbClr val="006FC0"/>
                </a:solidFill>
                <a:latin typeface="Times New Roman"/>
                <a:cs typeface="Times New Roman"/>
              </a:rPr>
              <a:t>when</a:t>
            </a:r>
            <a:r>
              <a:rPr sz="2600" spc="-85" dirty="0">
                <a:solidFill>
                  <a:srgbClr val="006FC0"/>
                </a:solidFill>
                <a:latin typeface="Times New Roman"/>
                <a:cs typeface="Times New Roman"/>
              </a:rPr>
              <a:t> </a:t>
            </a:r>
            <a:r>
              <a:rPr sz="2600" spc="-70" dirty="0">
                <a:solidFill>
                  <a:srgbClr val="006FC0"/>
                </a:solidFill>
                <a:latin typeface="Times New Roman"/>
                <a:cs typeface="Times New Roman"/>
              </a:rPr>
              <a:t>th</a:t>
            </a:r>
            <a:r>
              <a:rPr sz="2600" spc="-90" dirty="0">
                <a:solidFill>
                  <a:srgbClr val="006FC0"/>
                </a:solidFill>
                <a:latin typeface="Times New Roman"/>
                <a:cs typeface="Times New Roman"/>
              </a:rPr>
              <a:t>e</a:t>
            </a:r>
            <a:r>
              <a:rPr sz="2600" spc="-35" dirty="0">
                <a:solidFill>
                  <a:srgbClr val="006FC0"/>
                </a:solidFill>
                <a:latin typeface="Times New Roman"/>
                <a:cs typeface="Times New Roman"/>
              </a:rPr>
              <a:t>r</a:t>
            </a:r>
            <a:r>
              <a:rPr sz="2600" spc="-40" dirty="0">
                <a:solidFill>
                  <a:srgbClr val="006FC0"/>
                </a:solidFill>
                <a:latin typeface="Times New Roman"/>
                <a:cs typeface="Times New Roman"/>
              </a:rPr>
              <a:t>e</a:t>
            </a:r>
            <a:r>
              <a:rPr sz="2600" spc="-75" dirty="0">
                <a:solidFill>
                  <a:srgbClr val="006FC0"/>
                </a:solidFill>
                <a:latin typeface="Times New Roman"/>
                <a:cs typeface="Times New Roman"/>
              </a:rPr>
              <a:t> </a:t>
            </a:r>
            <a:r>
              <a:rPr sz="2600" spc="-165" dirty="0">
                <a:solidFill>
                  <a:srgbClr val="006FC0"/>
                </a:solidFill>
                <a:latin typeface="Times New Roman"/>
                <a:cs typeface="Times New Roman"/>
              </a:rPr>
              <a:t>is</a:t>
            </a:r>
            <a:r>
              <a:rPr sz="2600" spc="-65" dirty="0">
                <a:solidFill>
                  <a:srgbClr val="006FC0"/>
                </a:solidFill>
                <a:latin typeface="Times New Roman"/>
                <a:cs typeface="Times New Roman"/>
              </a:rPr>
              <a:t> </a:t>
            </a:r>
            <a:r>
              <a:rPr sz="2600" spc="-204" dirty="0">
                <a:solidFill>
                  <a:srgbClr val="006FC0"/>
                </a:solidFill>
                <a:latin typeface="Times New Roman"/>
                <a:cs typeface="Times New Roman"/>
              </a:rPr>
              <a:t>a</a:t>
            </a:r>
            <a:r>
              <a:rPr sz="2600" spc="-65" dirty="0">
                <a:solidFill>
                  <a:srgbClr val="006FC0"/>
                </a:solidFill>
                <a:latin typeface="Times New Roman"/>
                <a:cs typeface="Times New Roman"/>
              </a:rPr>
              <a:t> </a:t>
            </a:r>
            <a:r>
              <a:rPr sz="2600" spc="-120" dirty="0">
                <a:solidFill>
                  <a:srgbClr val="006FC0"/>
                </a:solidFill>
                <a:latin typeface="Times New Roman"/>
                <a:cs typeface="Times New Roman"/>
              </a:rPr>
              <a:t>hu</a:t>
            </a:r>
            <a:r>
              <a:rPr sz="2600" spc="-200" dirty="0">
                <a:solidFill>
                  <a:srgbClr val="006FC0"/>
                </a:solidFill>
                <a:latin typeface="Times New Roman"/>
                <a:cs typeface="Times New Roman"/>
              </a:rPr>
              <a:t>m</a:t>
            </a:r>
            <a:r>
              <a:rPr sz="2600" spc="-150" dirty="0">
                <a:solidFill>
                  <a:srgbClr val="006FC0"/>
                </a:solidFill>
                <a:latin typeface="Times New Roman"/>
                <a:cs typeface="Times New Roman"/>
              </a:rPr>
              <a:t>a</a:t>
            </a:r>
            <a:r>
              <a:rPr sz="2600" spc="-165" dirty="0">
                <a:solidFill>
                  <a:srgbClr val="006FC0"/>
                </a:solidFill>
                <a:latin typeface="Times New Roman"/>
                <a:cs typeface="Times New Roman"/>
              </a:rPr>
              <a:t>n</a:t>
            </a:r>
            <a:r>
              <a:rPr sz="2600" spc="-75" dirty="0">
                <a:solidFill>
                  <a:srgbClr val="006FC0"/>
                </a:solidFill>
                <a:latin typeface="Times New Roman"/>
                <a:cs typeface="Times New Roman"/>
              </a:rPr>
              <a:t> </a:t>
            </a:r>
            <a:r>
              <a:rPr sz="2600" spc="-120" dirty="0">
                <a:solidFill>
                  <a:srgbClr val="006FC0"/>
                </a:solidFill>
                <a:latin typeface="Times New Roman"/>
                <a:cs typeface="Times New Roman"/>
              </a:rPr>
              <a:t>in</a:t>
            </a:r>
            <a:r>
              <a:rPr sz="2600" spc="-70" dirty="0">
                <a:solidFill>
                  <a:srgbClr val="006FC0"/>
                </a:solidFill>
                <a:latin typeface="Times New Roman"/>
                <a:cs typeface="Times New Roman"/>
              </a:rPr>
              <a:t> </a:t>
            </a:r>
            <a:r>
              <a:rPr sz="2600" spc="-204" dirty="0">
                <a:solidFill>
                  <a:srgbClr val="006FC0"/>
                </a:solidFill>
                <a:latin typeface="Times New Roman"/>
                <a:cs typeface="Times New Roman"/>
              </a:rPr>
              <a:t>a</a:t>
            </a:r>
            <a:r>
              <a:rPr sz="2600" spc="-70" dirty="0">
                <a:solidFill>
                  <a:srgbClr val="006FC0"/>
                </a:solidFill>
                <a:latin typeface="Times New Roman"/>
                <a:cs typeface="Times New Roman"/>
              </a:rPr>
              <a:t> </a:t>
            </a:r>
            <a:r>
              <a:rPr sz="2600" b="1" spc="-10" dirty="0">
                <a:solidFill>
                  <a:srgbClr val="006FC0"/>
                </a:solidFill>
                <a:latin typeface="Times New Roman"/>
                <a:cs typeface="Times New Roman"/>
              </a:rPr>
              <a:t>mi</a:t>
            </a:r>
            <a:r>
              <a:rPr sz="2600" b="1" spc="-20" dirty="0">
                <a:solidFill>
                  <a:srgbClr val="006FC0"/>
                </a:solidFill>
                <a:latin typeface="Times New Roman"/>
                <a:cs typeface="Times New Roman"/>
              </a:rPr>
              <a:t>n</a:t>
            </a:r>
            <a:r>
              <a:rPr sz="2600" b="1" spc="65" dirty="0">
                <a:solidFill>
                  <a:srgbClr val="006FC0"/>
                </a:solidFill>
                <a:latin typeface="Times New Roman"/>
                <a:cs typeface="Times New Roman"/>
              </a:rPr>
              <a:t>e</a:t>
            </a:r>
            <a:r>
              <a:rPr sz="2600" b="1" spc="-50" dirty="0">
                <a:solidFill>
                  <a:srgbClr val="006FC0"/>
                </a:solidFill>
                <a:latin typeface="Times New Roman"/>
                <a:cs typeface="Times New Roman"/>
              </a:rPr>
              <a:t> </a:t>
            </a:r>
            <a:r>
              <a:rPr sz="2600" b="1" spc="30" dirty="0">
                <a:solidFill>
                  <a:srgbClr val="006FC0"/>
                </a:solidFill>
                <a:latin typeface="Times New Roman"/>
                <a:cs typeface="Times New Roman"/>
              </a:rPr>
              <a:t>tunne</a:t>
            </a:r>
            <a:r>
              <a:rPr sz="2600" b="1" spc="10" dirty="0">
                <a:solidFill>
                  <a:srgbClr val="006FC0"/>
                </a:solidFill>
                <a:latin typeface="Times New Roman"/>
                <a:cs typeface="Times New Roman"/>
              </a:rPr>
              <a:t>l</a:t>
            </a:r>
            <a:r>
              <a:rPr sz="2600" spc="110" dirty="0">
                <a:solidFill>
                  <a:srgbClr val="006FC0"/>
                </a:solidFill>
                <a:latin typeface="Times New Roman"/>
                <a:cs typeface="Times New Roman"/>
              </a:rPr>
              <a:t>.</a:t>
            </a:r>
            <a:endParaRPr sz="2600">
              <a:latin typeface="Times New Roman"/>
              <a:cs typeface="Times New Roman"/>
            </a:endParaRPr>
          </a:p>
          <a:p>
            <a:pPr marL="285115" marR="5080" indent="-273050" algn="just">
              <a:lnSpc>
                <a:spcPct val="100000"/>
              </a:lnSpc>
              <a:spcBef>
                <a:spcPts val="600"/>
              </a:spcBef>
              <a:buClr>
                <a:srgbClr val="D24717"/>
              </a:buClr>
              <a:buSzPct val="84615"/>
              <a:buFont typeface="Segoe UI Symbol"/>
              <a:buChar char="⚫"/>
              <a:tabLst>
                <a:tab pos="285750" algn="l"/>
              </a:tabLst>
            </a:pPr>
            <a:r>
              <a:rPr sz="2600" b="1" spc="-145" dirty="0">
                <a:latin typeface="Times New Roman"/>
                <a:cs typeface="Times New Roman"/>
              </a:rPr>
              <a:t>A </a:t>
            </a:r>
            <a:r>
              <a:rPr sz="2600" b="1" spc="-10" dirty="0">
                <a:latin typeface="Times New Roman"/>
                <a:cs typeface="Times New Roman"/>
              </a:rPr>
              <a:t>sensor </a:t>
            </a:r>
            <a:r>
              <a:rPr sz="2600" spc="-114" dirty="0">
                <a:latin typeface="Times New Roman"/>
                <a:cs typeface="Times New Roman"/>
              </a:rPr>
              <a:t>equipped </a:t>
            </a:r>
            <a:r>
              <a:rPr sz="2600" spc="-100" dirty="0">
                <a:latin typeface="Times New Roman"/>
                <a:cs typeface="Times New Roman"/>
              </a:rPr>
              <a:t>with </a:t>
            </a:r>
            <a:r>
              <a:rPr sz="2600" spc="-204" dirty="0">
                <a:latin typeface="Times New Roman"/>
                <a:cs typeface="Times New Roman"/>
              </a:rPr>
              <a:t>a</a:t>
            </a:r>
            <a:r>
              <a:rPr sz="2600" spc="-200" dirty="0">
                <a:latin typeface="Times New Roman"/>
                <a:cs typeface="Times New Roman"/>
              </a:rPr>
              <a:t> </a:t>
            </a:r>
            <a:r>
              <a:rPr sz="2600" b="1" spc="-20" dirty="0">
                <a:latin typeface="Times New Roman"/>
                <a:cs typeface="Times New Roman"/>
              </a:rPr>
              <a:t>basic </a:t>
            </a:r>
            <a:r>
              <a:rPr sz="2600" b="1" spc="-45" dirty="0">
                <a:latin typeface="Times New Roman"/>
                <a:cs typeface="Times New Roman"/>
              </a:rPr>
              <a:t>camera </a:t>
            </a:r>
            <a:r>
              <a:rPr sz="2600" spc="-160" dirty="0">
                <a:latin typeface="Times New Roman"/>
                <a:cs typeface="Times New Roman"/>
              </a:rPr>
              <a:t>can </a:t>
            </a:r>
            <a:r>
              <a:rPr sz="2600" b="1" spc="-5" dirty="0">
                <a:latin typeface="Times New Roman"/>
                <a:cs typeface="Times New Roman"/>
              </a:rPr>
              <a:t>capture </a:t>
            </a:r>
            <a:r>
              <a:rPr sz="2600" b="1" spc="-25" dirty="0">
                <a:latin typeface="Times New Roman"/>
                <a:cs typeface="Times New Roman"/>
              </a:rPr>
              <a:t>shapes </a:t>
            </a:r>
            <a:r>
              <a:rPr sz="2600" b="1" spc="-20" dirty="0">
                <a:latin typeface="Times New Roman"/>
                <a:cs typeface="Times New Roman"/>
              </a:rPr>
              <a:t> </a:t>
            </a:r>
            <a:r>
              <a:rPr sz="2600" spc="-145" dirty="0">
                <a:latin typeface="Times New Roman"/>
                <a:cs typeface="Times New Roman"/>
              </a:rPr>
              <a:t>and </a:t>
            </a:r>
            <a:r>
              <a:rPr sz="2600" b="1" spc="-15" dirty="0">
                <a:latin typeface="Times New Roman"/>
                <a:cs typeface="Times New Roman"/>
              </a:rPr>
              <a:t>return </a:t>
            </a:r>
            <a:r>
              <a:rPr sz="2600" b="1" spc="5" dirty="0">
                <a:latin typeface="Times New Roman"/>
                <a:cs typeface="Times New Roman"/>
              </a:rPr>
              <a:t>them </a:t>
            </a:r>
            <a:r>
              <a:rPr sz="2600" spc="-40" dirty="0">
                <a:latin typeface="Times New Roman"/>
                <a:cs typeface="Times New Roman"/>
              </a:rPr>
              <a:t>to </a:t>
            </a:r>
            <a:r>
              <a:rPr sz="2600" spc="-204" dirty="0">
                <a:latin typeface="Times New Roman"/>
                <a:cs typeface="Times New Roman"/>
              </a:rPr>
              <a:t>a</a:t>
            </a:r>
            <a:r>
              <a:rPr sz="2600" spc="240" dirty="0">
                <a:latin typeface="Times New Roman"/>
                <a:cs typeface="Times New Roman"/>
              </a:rPr>
              <a:t> </a:t>
            </a:r>
            <a:r>
              <a:rPr sz="2600" b="1" spc="25" dirty="0">
                <a:latin typeface="Times New Roman"/>
                <a:cs typeface="Times New Roman"/>
              </a:rPr>
              <a:t>computing </a:t>
            </a:r>
            <a:r>
              <a:rPr sz="2600" b="1" spc="-20" dirty="0">
                <a:latin typeface="Times New Roman"/>
                <a:cs typeface="Times New Roman"/>
              </a:rPr>
              <a:t>system </a:t>
            </a:r>
            <a:r>
              <a:rPr sz="2600" spc="-75" dirty="0">
                <a:latin typeface="Times New Roman"/>
                <a:cs typeface="Times New Roman"/>
              </a:rPr>
              <a:t>that </a:t>
            </a:r>
            <a:r>
              <a:rPr sz="2600" spc="-165" dirty="0">
                <a:latin typeface="Times New Roman"/>
                <a:cs typeface="Times New Roman"/>
              </a:rPr>
              <a:t>is</a:t>
            </a:r>
            <a:r>
              <a:rPr sz="2600" spc="320" dirty="0">
                <a:latin typeface="Times New Roman"/>
                <a:cs typeface="Times New Roman"/>
              </a:rPr>
              <a:t> </a:t>
            </a:r>
            <a:r>
              <a:rPr sz="2600" spc="-120" dirty="0">
                <a:latin typeface="Times New Roman"/>
                <a:cs typeface="Times New Roman"/>
              </a:rPr>
              <a:t>responsible </a:t>
            </a:r>
            <a:r>
              <a:rPr sz="2600" spc="-114" dirty="0">
                <a:latin typeface="Times New Roman"/>
                <a:cs typeface="Times New Roman"/>
              </a:rPr>
              <a:t> </a:t>
            </a:r>
            <a:r>
              <a:rPr sz="2600" spc="-95" dirty="0">
                <a:latin typeface="Times New Roman"/>
                <a:cs typeface="Times New Roman"/>
              </a:rPr>
              <a:t>for</a:t>
            </a:r>
            <a:r>
              <a:rPr sz="2600" spc="-90" dirty="0">
                <a:latin typeface="Times New Roman"/>
                <a:cs typeface="Times New Roman"/>
              </a:rPr>
              <a:t> </a:t>
            </a:r>
            <a:r>
              <a:rPr sz="2600" b="1" spc="15" dirty="0">
                <a:latin typeface="Times New Roman"/>
                <a:cs typeface="Times New Roman"/>
              </a:rPr>
              <a:t>determining</a:t>
            </a:r>
            <a:r>
              <a:rPr sz="2600" b="1" spc="20" dirty="0">
                <a:latin typeface="Times New Roman"/>
                <a:cs typeface="Times New Roman"/>
              </a:rPr>
              <a:t> </a:t>
            </a:r>
            <a:r>
              <a:rPr sz="2600" b="1" spc="30" dirty="0">
                <a:latin typeface="Times New Roman"/>
                <a:cs typeface="Times New Roman"/>
              </a:rPr>
              <a:t>whether</a:t>
            </a:r>
            <a:r>
              <a:rPr sz="2600" b="1" spc="35" dirty="0">
                <a:latin typeface="Times New Roman"/>
                <a:cs typeface="Times New Roman"/>
              </a:rPr>
              <a:t> the</a:t>
            </a:r>
            <a:r>
              <a:rPr sz="2600" b="1" spc="40" dirty="0">
                <a:latin typeface="Times New Roman"/>
                <a:cs typeface="Times New Roman"/>
              </a:rPr>
              <a:t> </a:t>
            </a:r>
            <a:r>
              <a:rPr sz="2600" b="1" spc="-15" dirty="0">
                <a:latin typeface="Times New Roman"/>
                <a:cs typeface="Times New Roman"/>
              </a:rPr>
              <a:t>shape</a:t>
            </a:r>
            <a:r>
              <a:rPr sz="2600" b="1" spc="-10" dirty="0">
                <a:latin typeface="Times New Roman"/>
                <a:cs typeface="Times New Roman"/>
              </a:rPr>
              <a:t> is</a:t>
            </a:r>
            <a:r>
              <a:rPr sz="2600" b="1" spc="-5" dirty="0">
                <a:latin typeface="Times New Roman"/>
                <a:cs typeface="Times New Roman"/>
              </a:rPr>
              <a:t> </a:t>
            </a:r>
            <a:r>
              <a:rPr sz="2600" b="1" spc="-110" dirty="0">
                <a:latin typeface="Times New Roman"/>
                <a:cs typeface="Times New Roman"/>
              </a:rPr>
              <a:t>a</a:t>
            </a:r>
            <a:r>
              <a:rPr sz="2600" b="1" spc="-105" dirty="0">
                <a:latin typeface="Times New Roman"/>
                <a:cs typeface="Times New Roman"/>
              </a:rPr>
              <a:t> </a:t>
            </a:r>
            <a:r>
              <a:rPr sz="2600" b="1" spc="-30" dirty="0">
                <a:latin typeface="Times New Roman"/>
                <a:cs typeface="Times New Roman"/>
              </a:rPr>
              <a:t>human</a:t>
            </a:r>
            <a:r>
              <a:rPr sz="2600" b="1" spc="-25" dirty="0">
                <a:latin typeface="Times New Roman"/>
                <a:cs typeface="Times New Roman"/>
              </a:rPr>
              <a:t> </a:t>
            </a:r>
            <a:r>
              <a:rPr sz="2600" b="1" spc="5" dirty="0">
                <a:latin typeface="Times New Roman"/>
                <a:cs typeface="Times New Roman"/>
              </a:rPr>
              <a:t>or </a:t>
            </a:r>
            <a:r>
              <a:rPr sz="2600" b="1" spc="10" dirty="0">
                <a:latin typeface="Times New Roman"/>
                <a:cs typeface="Times New Roman"/>
              </a:rPr>
              <a:t> </a:t>
            </a:r>
            <a:r>
              <a:rPr sz="2600" b="1" spc="15" dirty="0">
                <a:latin typeface="Times New Roman"/>
                <a:cs typeface="Times New Roman"/>
              </a:rPr>
              <a:t>something </a:t>
            </a:r>
            <a:r>
              <a:rPr sz="2600" b="1" spc="25" dirty="0">
                <a:latin typeface="Times New Roman"/>
                <a:cs typeface="Times New Roman"/>
              </a:rPr>
              <a:t>else </a:t>
            </a:r>
            <a:r>
              <a:rPr sz="2600" spc="-140" dirty="0">
                <a:latin typeface="Times New Roman"/>
                <a:cs typeface="Times New Roman"/>
              </a:rPr>
              <a:t>(such </a:t>
            </a:r>
            <a:r>
              <a:rPr sz="2600" spc="-204" dirty="0">
                <a:latin typeface="Times New Roman"/>
                <a:cs typeface="Times New Roman"/>
              </a:rPr>
              <a:t>as a </a:t>
            </a:r>
            <a:r>
              <a:rPr sz="2600" spc="-110" dirty="0">
                <a:latin typeface="Times New Roman"/>
                <a:cs typeface="Times New Roman"/>
              </a:rPr>
              <a:t>vehicle, </a:t>
            </a:r>
            <a:r>
              <a:rPr sz="2600" spc="-204" dirty="0">
                <a:latin typeface="Times New Roman"/>
                <a:cs typeface="Times New Roman"/>
              </a:rPr>
              <a:t>a </a:t>
            </a:r>
            <a:r>
              <a:rPr sz="2600" spc="-110" dirty="0">
                <a:latin typeface="Times New Roman"/>
                <a:cs typeface="Times New Roman"/>
              </a:rPr>
              <a:t>pile </a:t>
            </a:r>
            <a:r>
              <a:rPr sz="2600" spc="-155" dirty="0">
                <a:latin typeface="Times New Roman"/>
                <a:cs typeface="Times New Roman"/>
              </a:rPr>
              <a:t>of </a:t>
            </a:r>
            <a:r>
              <a:rPr sz="2600" spc="-20" dirty="0">
                <a:latin typeface="Times New Roman"/>
                <a:cs typeface="Times New Roman"/>
              </a:rPr>
              <a:t>ore, </a:t>
            </a:r>
            <a:r>
              <a:rPr sz="2600" spc="-204" dirty="0">
                <a:latin typeface="Times New Roman"/>
                <a:cs typeface="Times New Roman"/>
              </a:rPr>
              <a:t>a </a:t>
            </a:r>
            <a:r>
              <a:rPr sz="2600" spc="-60" dirty="0">
                <a:latin typeface="Times New Roman"/>
                <a:cs typeface="Times New Roman"/>
              </a:rPr>
              <a:t>rock, </a:t>
            </a:r>
            <a:r>
              <a:rPr sz="2600" spc="-204" dirty="0">
                <a:latin typeface="Times New Roman"/>
                <a:cs typeface="Times New Roman"/>
              </a:rPr>
              <a:t>a </a:t>
            </a:r>
            <a:r>
              <a:rPr sz="2600" spc="-120" dirty="0">
                <a:latin typeface="Times New Roman"/>
                <a:cs typeface="Times New Roman"/>
              </a:rPr>
              <a:t>piece </a:t>
            </a:r>
            <a:r>
              <a:rPr sz="2600" spc="-160" dirty="0">
                <a:latin typeface="Times New Roman"/>
                <a:cs typeface="Times New Roman"/>
              </a:rPr>
              <a:t>of </a:t>
            </a:r>
            <a:r>
              <a:rPr sz="2600" spc="-155" dirty="0">
                <a:latin typeface="Times New Roman"/>
                <a:cs typeface="Times New Roman"/>
              </a:rPr>
              <a:t> </a:t>
            </a:r>
            <a:r>
              <a:rPr sz="2600" spc="-120" dirty="0">
                <a:latin typeface="Times New Roman"/>
                <a:cs typeface="Times New Roman"/>
              </a:rPr>
              <a:t>wood</a:t>
            </a:r>
            <a:r>
              <a:rPr sz="2600" spc="110" dirty="0">
                <a:latin typeface="Times New Roman"/>
                <a:cs typeface="Times New Roman"/>
              </a:rPr>
              <a:t>,</a:t>
            </a:r>
            <a:r>
              <a:rPr sz="2600" spc="-70"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155" dirty="0">
                <a:latin typeface="Times New Roman"/>
                <a:cs typeface="Times New Roman"/>
              </a:rPr>
              <a:t>so</a:t>
            </a:r>
            <a:r>
              <a:rPr sz="2600" spc="-70" dirty="0">
                <a:latin typeface="Times New Roman"/>
                <a:cs typeface="Times New Roman"/>
              </a:rPr>
              <a:t> </a:t>
            </a:r>
            <a:r>
              <a:rPr sz="2600" spc="-114" dirty="0">
                <a:latin typeface="Times New Roman"/>
                <a:cs typeface="Times New Roman"/>
              </a:rPr>
              <a:t>o</a:t>
            </a:r>
            <a:r>
              <a:rPr sz="2600" spc="-120" dirty="0">
                <a:latin typeface="Times New Roman"/>
                <a:cs typeface="Times New Roman"/>
              </a:rPr>
              <a:t>n</a:t>
            </a:r>
            <a:r>
              <a:rPr sz="2600" spc="105" dirty="0">
                <a:latin typeface="Times New Roman"/>
                <a:cs typeface="Times New Roman"/>
              </a:rPr>
              <a:t>.</a:t>
            </a:r>
            <a:r>
              <a:rPr sz="2600" spc="-55" dirty="0">
                <a:latin typeface="Times New Roman"/>
                <a:cs typeface="Times New Roman"/>
              </a:rPr>
              <a:t>)</a:t>
            </a:r>
            <a:r>
              <a:rPr sz="2600" spc="110" dirty="0">
                <a:latin typeface="Times New Roman"/>
                <a:cs typeface="Times New Roman"/>
              </a:rPr>
              <a:t>.</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04874"/>
            <a:ext cx="7616825" cy="4294505"/>
          </a:xfrm>
          <a:prstGeom prst="rect">
            <a:avLst/>
          </a:prstGeom>
        </p:spPr>
        <p:txBody>
          <a:bodyPr vert="horz" wrap="square" lIns="0" tIns="52705" rIns="0" bIns="0" rtlCol="0">
            <a:spAutoFit/>
          </a:bodyPr>
          <a:lstStyle/>
          <a:p>
            <a:pPr marL="286385" marR="5080" indent="-274320" algn="just">
              <a:lnSpc>
                <a:spcPct val="90000"/>
              </a:lnSpc>
              <a:spcBef>
                <a:spcPts val="415"/>
              </a:spcBef>
              <a:buClr>
                <a:srgbClr val="D24717"/>
              </a:buClr>
              <a:buSzPct val="84615"/>
              <a:buFont typeface="Segoe UI Symbol"/>
              <a:buChar char="⚫"/>
              <a:tabLst>
                <a:tab pos="287020" algn="l"/>
              </a:tabLst>
            </a:pPr>
            <a:r>
              <a:rPr sz="2600" spc="-80" dirty="0">
                <a:solidFill>
                  <a:srgbClr val="006FC0"/>
                </a:solidFill>
                <a:latin typeface="Times New Roman"/>
                <a:cs typeface="Times New Roman"/>
              </a:rPr>
              <a:t>With </a:t>
            </a:r>
            <a:r>
              <a:rPr sz="2600" spc="-125" dirty="0">
                <a:solidFill>
                  <a:srgbClr val="006FC0"/>
                </a:solidFill>
                <a:latin typeface="Times New Roman"/>
                <a:cs typeface="Times New Roman"/>
              </a:rPr>
              <a:t>supervised </a:t>
            </a:r>
            <a:r>
              <a:rPr sz="2600" spc="-120" dirty="0">
                <a:solidFill>
                  <a:srgbClr val="006FC0"/>
                </a:solidFill>
                <a:latin typeface="Times New Roman"/>
                <a:cs typeface="Times New Roman"/>
              </a:rPr>
              <a:t>learning </a:t>
            </a:r>
            <a:r>
              <a:rPr sz="2600" spc="-100" dirty="0">
                <a:solidFill>
                  <a:srgbClr val="006FC0"/>
                </a:solidFill>
                <a:latin typeface="Times New Roman"/>
                <a:cs typeface="Times New Roman"/>
              </a:rPr>
              <a:t>techniques, </a:t>
            </a:r>
            <a:r>
              <a:rPr sz="2600" spc="-110" dirty="0">
                <a:solidFill>
                  <a:srgbClr val="006FC0"/>
                </a:solidFill>
                <a:latin typeface="Times New Roman"/>
                <a:cs typeface="Times New Roman"/>
              </a:rPr>
              <a:t>hundreds </a:t>
            </a:r>
            <a:r>
              <a:rPr sz="2600" spc="-45" dirty="0">
                <a:solidFill>
                  <a:srgbClr val="006FC0"/>
                </a:solidFill>
                <a:latin typeface="Times New Roman"/>
                <a:cs typeface="Times New Roman"/>
              </a:rPr>
              <a:t>or </a:t>
            </a:r>
            <a:r>
              <a:rPr sz="2600" spc="-135" dirty="0">
                <a:solidFill>
                  <a:srgbClr val="006FC0"/>
                </a:solidFill>
                <a:latin typeface="Times New Roman"/>
                <a:cs typeface="Times New Roman"/>
              </a:rPr>
              <a:t>thousands </a:t>
            </a:r>
            <a:r>
              <a:rPr sz="2600" spc="-130" dirty="0">
                <a:solidFill>
                  <a:srgbClr val="006FC0"/>
                </a:solidFill>
                <a:latin typeface="Times New Roman"/>
                <a:cs typeface="Times New Roman"/>
              </a:rPr>
              <a:t> </a:t>
            </a:r>
            <a:r>
              <a:rPr sz="2600" spc="-155" dirty="0">
                <a:solidFill>
                  <a:srgbClr val="006FC0"/>
                </a:solidFill>
                <a:latin typeface="Times New Roman"/>
                <a:cs typeface="Times New Roman"/>
              </a:rPr>
              <a:t>of </a:t>
            </a:r>
            <a:r>
              <a:rPr sz="2600" spc="-170" dirty="0">
                <a:solidFill>
                  <a:srgbClr val="006FC0"/>
                </a:solidFill>
                <a:latin typeface="Times New Roman"/>
                <a:cs typeface="Times New Roman"/>
              </a:rPr>
              <a:t>images </a:t>
            </a:r>
            <a:r>
              <a:rPr sz="2600" spc="-95" dirty="0">
                <a:solidFill>
                  <a:srgbClr val="006FC0"/>
                </a:solidFill>
                <a:latin typeface="Times New Roman"/>
                <a:cs typeface="Times New Roman"/>
              </a:rPr>
              <a:t>are </a:t>
            </a:r>
            <a:r>
              <a:rPr sz="2600" spc="-135" dirty="0">
                <a:solidFill>
                  <a:srgbClr val="006FC0"/>
                </a:solidFill>
                <a:latin typeface="Times New Roman"/>
                <a:cs typeface="Times New Roman"/>
              </a:rPr>
              <a:t>fed </a:t>
            </a:r>
            <a:r>
              <a:rPr sz="2600" spc="-75" dirty="0">
                <a:solidFill>
                  <a:srgbClr val="006FC0"/>
                </a:solidFill>
                <a:latin typeface="Times New Roman"/>
                <a:cs typeface="Times New Roman"/>
              </a:rPr>
              <a:t>into </a:t>
            </a:r>
            <a:r>
              <a:rPr sz="2600" spc="-80" dirty="0">
                <a:solidFill>
                  <a:srgbClr val="006FC0"/>
                </a:solidFill>
                <a:latin typeface="Times New Roman"/>
                <a:cs typeface="Times New Roman"/>
              </a:rPr>
              <a:t>the </a:t>
            </a:r>
            <a:r>
              <a:rPr sz="2600" spc="-114" dirty="0">
                <a:solidFill>
                  <a:srgbClr val="006FC0"/>
                </a:solidFill>
                <a:latin typeface="Times New Roman"/>
                <a:cs typeface="Times New Roman"/>
              </a:rPr>
              <a:t>machine, </a:t>
            </a:r>
            <a:r>
              <a:rPr sz="2600" spc="-145" dirty="0">
                <a:solidFill>
                  <a:srgbClr val="006FC0"/>
                </a:solidFill>
                <a:latin typeface="Times New Roman"/>
                <a:cs typeface="Times New Roman"/>
              </a:rPr>
              <a:t>and </a:t>
            </a:r>
            <a:r>
              <a:rPr sz="2600" spc="-160" dirty="0">
                <a:solidFill>
                  <a:srgbClr val="006FC0"/>
                </a:solidFill>
                <a:latin typeface="Times New Roman"/>
                <a:cs typeface="Times New Roman"/>
              </a:rPr>
              <a:t>each image </a:t>
            </a:r>
            <a:r>
              <a:rPr sz="2600" spc="-165" dirty="0">
                <a:solidFill>
                  <a:srgbClr val="006FC0"/>
                </a:solidFill>
                <a:latin typeface="Times New Roman"/>
                <a:cs typeface="Times New Roman"/>
              </a:rPr>
              <a:t>is </a:t>
            </a:r>
            <a:r>
              <a:rPr sz="2600" spc="-120" dirty="0">
                <a:solidFill>
                  <a:srgbClr val="006FC0"/>
                </a:solidFill>
                <a:latin typeface="Times New Roman"/>
                <a:cs typeface="Times New Roman"/>
              </a:rPr>
              <a:t>labelled </a:t>
            </a:r>
            <a:r>
              <a:rPr sz="2600" spc="-114" dirty="0">
                <a:solidFill>
                  <a:srgbClr val="006FC0"/>
                </a:solidFill>
                <a:latin typeface="Times New Roman"/>
                <a:cs typeface="Times New Roman"/>
              </a:rPr>
              <a:t> </a:t>
            </a:r>
            <a:r>
              <a:rPr sz="2600" spc="-130" dirty="0">
                <a:solidFill>
                  <a:srgbClr val="006FC0"/>
                </a:solidFill>
                <a:latin typeface="Times New Roman"/>
                <a:cs typeface="Times New Roman"/>
              </a:rPr>
              <a:t>(human</a:t>
            </a:r>
            <a:r>
              <a:rPr sz="2600" spc="-75" dirty="0">
                <a:solidFill>
                  <a:srgbClr val="006FC0"/>
                </a:solidFill>
                <a:latin typeface="Times New Roman"/>
                <a:cs typeface="Times New Roman"/>
              </a:rPr>
              <a:t> </a:t>
            </a:r>
            <a:r>
              <a:rPr sz="2600" spc="-55" dirty="0">
                <a:solidFill>
                  <a:srgbClr val="006FC0"/>
                </a:solidFill>
                <a:latin typeface="Times New Roman"/>
                <a:cs typeface="Times New Roman"/>
              </a:rPr>
              <a:t>o</a:t>
            </a:r>
            <a:r>
              <a:rPr sz="2600" spc="-35" dirty="0">
                <a:solidFill>
                  <a:srgbClr val="006FC0"/>
                </a:solidFill>
                <a:latin typeface="Times New Roman"/>
                <a:cs typeface="Times New Roman"/>
              </a:rPr>
              <a:t>r</a:t>
            </a:r>
            <a:r>
              <a:rPr sz="2600" spc="-60" dirty="0">
                <a:solidFill>
                  <a:srgbClr val="006FC0"/>
                </a:solidFill>
                <a:latin typeface="Times New Roman"/>
                <a:cs typeface="Times New Roman"/>
              </a:rPr>
              <a:t> </a:t>
            </a:r>
            <a:r>
              <a:rPr sz="2600" spc="-110" dirty="0">
                <a:solidFill>
                  <a:srgbClr val="006FC0"/>
                </a:solidFill>
                <a:latin typeface="Times New Roman"/>
                <a:cs typeface="Times New Roman"/>
              </a:rPr>
              <a:t>n</a:t>
            </a:r>
            <a:r>
              <a:rPr sz="2600" spc="-125" dirty="0">
                <a:solidFill>
                  <a:srgbClr val="006FC0"/>
                </a:solidFill>
                <a:latin typeface="Times New Roman"/>
                <a:cs typeface="Times New Roman"/>
              </a:rPr>
              <a:t>onh</a:t>
            </a:r>
            <a:r>
              <a:rPr sz="2600" spc="-140" dirty="0">
                <a:solidFill>
                  <a:srgbClr val="006FC0"/>
                </a:solidFill>
                <a:latin typeface="Times New Roman"/>
                <a:cs typeface="Times New Roman"/>
              </a:rPr>
              <a:t>u</a:t>
            </a:r>
            <a:r>
              <a:rPr sz="2600" spc="-170" dirty="0">
                <a:solidFill>
                  <a:srgbClr val="006FC0"/>
                </a:solidFill>
                <a:latin typeface="Times New Roman"/>
                <a:cs typeface="Times New Roman"/>
              </a:rPr>
              <a:t>ma</a:t>
            </a:r>
            <a:r>
              <a:rPr sz="2600" spc="-135" dirty="0">
                <a:solidFill>
                  <a:srgbClr val="006FC0"/>
                </a:solidFill>
                <a:latin typeface="Times New Roman"/>
                <a:cs typeface="Times New Roman"/>
              </a:rPr>
              <a:t>n</a:t>
            </a:r>
            <a:r>
              <a:rPr sz="2600" spc="-65" dirty="0">
                <a:solidFill>
                  <a:srgbClr val="006FC0"/>
                </a:solidFill>
                <a:latin typeface="Times New Roman"/>
                <a:cs typeface="Times New Roman"/>
              </a:rPr>
              <a:t> </a:t>
            </a:r>
            <a:r>
              <a:rPr sz="2600" spc="-120" dirty="0">
                <a:solidFill>
                  <a:srgbClr val="006FC0"/>
                </a:solidFill>
                <a:latin typeface="Times New Roman"/>
                <a:cs typeface="Times New Roman"/>
              </a:rPr>
              <a:t>in</a:t>
            </a:r>
            <a:r>
              <a:rPr sz="2600" spc="-70" dirty="0">
                <a:solidFill>
                  <a:srgbClr val="006FC0"/>
                </a:solidFill>
                <a:latin typeface="Times New Roman"/>
                <a:cs typeface="Times New Roman"/>
              </a:rPr>
              <a:t> </a:t>
            </a:r>
            <a:r>
              <a:rPr sz="2600" spc="-114" dirty="0">
                <a:solidFill>
                  <a:srgbClr val="006FC0"/>
                </a:solidFill>
                <a:latin typeface="Times New Roman"/>
                <a:cs typeface="Times New Roman"/>
              </a:rPr>
              <a:t>this</a:t>
            </a:r>
            <a:r>
              <a:rPr sz="2600" spc="-65" dirty="0">
                <a:solidFill>
                  <a:srgbClr val="006FC0"/>
                </a:solidFill>
                <a:latin typeface="Times New Roman"/>
                <a:cs typeface="Times New Roman"/>
              </a:rPr>
              <a:t> </a:t>
            </a:r>
            <a:r>
              <a:rPr sz="2600" spc="-180" dirty="0">
                <a:solidFill>
                  <a:srgbClr val="006FC0"/>
                </a:solidFill>
                <a:latin typeface="Times New Roman"/>
                <a:cs typeface="Times New Roman"/>
              </a:rPr>
              <a:t>c</a:t>
            </a:r>
            <a:r>
              <a:rPr sz="2600" spc="-190" dirty="0">
                <a:solidFill>
                  <a:srgbClr val="006FC0"/>
                </a:solidFill>
                <a:latin typeface="Times New Roman"/>
                <a:cs typeface="Times New Roman"/>
              </a:rPr>
              <a:t>a</a:t>
            </a:r>
            <a:r>
              <a:rPr sz="2600" spc="-114" dirty="0">
                <a:solidFill>
                  <a:srgbClr val="006FC0"/>
                </a:solidFill>
                <a:latin typeface="Times New Roman"/>
                <a:cs typeface="Times New Roman"/>
              </a:rPr>
              <a:t>se)</a:t>
            </a:r>
            <a:r>
              <a:rPr sz="2600" spc="110" dirty="0">
                <a:solidFill>
                  <a:srgbClr val="006FC0"/>
                </a:solidFill>
                <a:latin typeface="Times New Roman"/>
                <a:cs typeface="Times New Roman"/>
              </a:rPr>
              <a:t>.</a:t>
            </a:r>
            <a:endParaRPr sz="2600">
              <a:latin typeface="Times New Roman"/>
              <a:cs typeface="Times New Roman"/>
            </a:endParaRPr>
          </a:p>
          <a:p>
            <a:pPr marL="286385" indent="-274320" algn="just">
              <a:lnSpc>
                <a:spcPct val="100000"/>
              </a:lnSpc>
              <a:spcBef>
                <a:spcPts val="285"/>
              </a:spcBef>
              <a:buClr>
                <a:srgbClr val="D24717"/>
              </a:buClr>
              <a:buSzPct val="84615"/>
              <a:buFont typeface="Segoe UI Symbol"/>
              <a:buChar char="⚫"/>
              <a:tabLst>
                <a:tab pos="287020" algn="l"/>
              </a:tabLst>
            </a:pPr>
            <a:r>
              <a:rPr sz="2600" spc="-155" dirty="0">
                <a:latin typeface="Times New Roman"/>
                <a:cs typeface="Times New Roman"/>
              </a:rPr>
              <a:t>This</a:t>
            </a:r>
            <a:r>
              <a:rPr sz="2600" spc="-7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180" dirty="0">
                <a:latin typeface="Times New Roman"/>
                <a:cs typeface="Times New Roman"/>
              </a:rPr>
              <a:t>c</a:t>
            </a:r>
            <a:r>
              <a:rPr sz="2600" spc="-190" dirty="0">
                <a:latin typeface="Times New Roman"/>
                <a:cs typeface="Times New Roman"/>
              </a:rPr>
              <a:t>a</a:t>
            </a:r>
            <a:r>
              <a:rPr sz="2600" spc="-95" dirty="0">
                <a:latin typeface="Times New Roman"/>
                <a:cs typeface="Times New Roman"/>
              </a:rPr>
              <a:t>lle</a:t>
            </a:r>
            <a:r>
              <a:rPr sz="2600" spc="-135" dirty="0">
                <a:latin typeface="Times New Roman"/>
                <a:cs typeface="Times New Roman"/>
              </a:rPr>
              <a:t>d</a:t>
            </a:r>
            <a:r>
              <a:rPr sz="2600" spc="-75" dirty="0">
                <a:latin typeface="Times New Roman"/>
                <a:cs typeface="Times New Roman"/>
              </a:rPr>
              <a:t> the</a:t>
            </a:r>
            <a:r>
              <a:rPr sz="2600" spc="-65" dirty="0">
                <a:latin typeface="Times New Roman"/>
                <a:cs typeface="Times New Roman"/>
              </a:rPr>
              <a:t> </a:t>
            </a:r>
            <a:r>
              <a:rPr sz="2600" b="1" i="1" spc="55" dirty="0">
                <a:latin typeface="Times New Roman"/>
                <a:cs typeface="Times New Roman"/>
              </a:rPr>
              <a:t>t</a:t>
            </a:r>
            <a:r>
              <a:rPr sz="2600" b="1" i="1" spc="60" dirty="0">
                <a:latin typeface="Times New Roman"/>
                <a:cs typeface="Times New Roman"/>
              </a:rPr>
              <a:t>r</a:t>
            </a:r>
            <a:r>
              <a:rPr sz="2600" b="1" i="1" spc="-35" dirty="0">
                <a:latin typeface="Times New Roman"/>
                <a:cs typeface="Times New Roman"/>
              </a:rPr>
              <a:t>ai</a:t>
            </a:r>
            <a:r>
              <a:rPr sz="2600" b="1" i="1" spc="-40" dirty="0">
                <a:latin typeface="Times New Roman"/>
                <a:cs typeface="Times New Roman"/>
              </a:rPr>
              <a:t>n</a:t>
            </a:r>
            <a:r>
              <a:rPr sz="2600" b="1" i="1" spc="-45" dirty="0">
                <a:latin typeface="Times New Roman"/>
                <a:cs typeface="Times New Roman"/>
              </a:rPr>
              <a:t>ing</a:t>
            </a:r>
            <a:r>
              <a:rPr sz="2600" b="1" i="1" spc="-95" dirty="0">
                <a:latin typeface="Times New Roman"/>
                <a:cs typeface="Times New Roman"/>
              </a:rPr>
              <a:t> </a:t>
            </a:r>
            <a:r>
              <a:rPr sz="2600" b="1" i="1" spc="-35" dirty="0">
                <a:latin typeface="Times New Roman"/>
                <a:cs typeface="Times New Roman"/>
              </a:rPr>
              <a:t>se</a:t>
            </a:r>
            <a:r>
              <a:rPr sz="2600" b="1" i="1" spc="-20" dirty="0">
                <a:latin typeface="Times New Roman"/>
                <a:cs typeface="Times New Roman"/>
              </a:rPr>
              <a:t>t</a:t>
            </a:r>
            <a:r>
              <a:rPr sz="2600" b="1" i="1" spc="25" dirty="0">
                <a:latin typeface="Times New Roman"/>
                <a:cs typeface="Times New Roman"/>
              </a:rPr>
              <a:t>.</a:t>
            </a:r>
            <a:endParaRPr sz="2600">
              <a:latin typeface="Times New Roman"/>
              <a:cs typeface="Times New Roman"/>
            </a:endParaRPr>
          </a:p>
          <a:p>
            <a:pPr marL="286385" marR="5715" indent="-274320" algn="just">
              <a:lnSpc>
                <a:spcPts val="2810"/>
              </a:lnSpc>
              <a:spcBef>
                <a:spcPts val="645"/>
              </a:spcBef>
              <a:buClr>
                <a:srgbClr val="D24717"/>
              </a:buClr>
              <a:buSzPct val="84615"/>
              <a:buFont typeface="Segoe UI Symbol"/>
              <a:buChar char="⚫"/>
              <a:tabLst>
                <a:tab pos="287020" algn="l"/>
              </a:tabLst>
            </a:pPr>
            <a:r>
              <a:rPr sz="2600" spc="-220" dirty="0">
                <a:latin typeface="Times New Roman"/>
                <a:cs typeface="Times New Roman"/>
              </a:rPr>
              <a:t>An</a:t>
            </a:r>
            <a:r>
              <a:rPr sz="2600" spc="-215" dirty="0">
                <a:latin typeface="Times New Roman"/>
                <a:cs typeface="Times New Roman"/>
              </a:rPr>
              <a:t> </a:t>
            </a:r>
            <a:r>
              <a:rPr sz="2600" b="1" spc="-5" dirty="0">
                <a:latin typeface="Times New Roman"/>
                <a:cs typeface="Times New Roman"/>
              </a:rPr>
              <a:t>algorithm </a:t>
            </a:r>
            <a:r>
              <a:rPr sz="2600" spc="-165" dirty="0">
                <a:latin typeface="Times New Roman"/>
                <a:cs typeface="Times New Roman"/>
              </a:rPr>
              <a:t>is </a:t>
            </a:r>
            <a:r>
              <a:rPr sz="2600" spc="-130" dirty="0">
                <a:latin typeface="Times New Roman"/>
                <a:cs typeface="Times New Roman"/>
              </a:rPr>
              <a:t>used </a:t>
            </a:r>
            <a:r>
              <a:rPr sz="2600" spc="-40" dirty="0">
                <a:latin typeface="Times New Roman"/>
                <a:cs typeface="Times New Roman"/>
              </a:rPr>
              <a:t>to </a:t>
            </a:r>
            <a:r>
              <a:rPr sz="2600" b="1" i="1" spc="-55" dirty="0">
                <a:latin typeface="Times New Roman"/>
                <a:cs typeface="Times New Roman"/>
              </a:rPr>
              <a:t>determine </a:t>
            </a:r>
            <a:r>
              <a:rPr sz="2600" b="1" i="1" spc="-175" dirty="0">
                <a:latin typeface="Times New Roman"/>
                <a:cs typeface="Times New Roman"/>
              </a:rPr>
              <a:t>common </a:t>
            </a:r>
            <a:r>
              <a:rPr sz="2600" b="1" i="1" spc="-40" dirty="0">
                <a:latin typeface="Times New Roman"/>
                <a:cs typeface="Times New Roman"/>
              </a:rPr>
              <a:t>parameters </a:t>
            </a:r>
            <a:r>
              <a:rPr sz="2600" b="1" i="1" spc="-35" dirty="0">
                <a:latin typeface="Times New Roman"/>
                <a:cs typeface="Times New Roman"/>
              </a:rPr>
              <a:t> </a:t>
            </a:r>
            <a:r>
              <a:rPr sz="2600" b="1" i="1" spc="-50" dirty="0">
                <a:latin typeface="Times New Roman"/>
                <a:cs typeface="Times New Roman"/>
              </a:rPr>
              <a:t>and</a:t>
            </a:r>
            <a:r>
              <a:rPr sz="2600" b="1" i="1" spc="-75" dirty="0">
                <a:latin typeface="Times New Roman"/>
                <a:cs typeface="Times New Roman"/>
              </a:rPr>
              <a:t> </a:t>
            </a:r>
            <a:r>
              <a:rPr sz="2600" b="1" i="1" spc="-170" dirty="0">
                <a:latin typeface="Times New Roman"/>
                <a:cs typeface="Times New Roman"/>
              </a:rPr>
              <a:t>common</a:t>
            </a:r>
            <a:r>
              <a:rPr sz="2600" b="1" i="1" spc="-70" dirty="0">
                <a:latin typeface="Times New Roman"/>
                <a:cs typeface="Times New Roman"/>
              </a:rPr>
              <a:t> </a:t>
            </a:r>
            <a:r>
              <a:rPr sz="2600" b="1" i="1" spc="-85" dirty="0">
                <a:latin typeface="Times New Roman"/>
                <a:cs typeface="Times New Roman"/>
              </a:rPr>
              <a:t>differences</a:t>
            </a:r>
            <a:r>
              <a:rPr sz="2600" b="1" i="1" spc="-95" dirty="0">
                <a:latin typeface="Times New Roman"/>
                <a:cs typeface="Times New Roman"/>
              </a:rPr>
              <a:t> </a:t>
            </a:r>
            <a:r>
              <a:rPr sz="2600" b="1" i="1" spc="-60" dirty="0">
                <a:latin typeface="Times New Roman"/>
                <a:cs typeface="Times New Roman"/>
              </a:rPr>
              <a:t>between</a:t>
            </a:r>
            <a:r>
              <a:rPr sz="2600" b="1" i="1" spc="-100" dirty="0">
                <a:latin typeface="Times New Roman"/>
                <a:cs typeface="Times New Roman"/>
              </a:rPr>
              <a:t> </a:t>
            </a:r>
            <a:r>
              <a:rPr sz="2600" b="1" i="1" spc="-25" dirty="0">
                <a:latin typeface="Times New Roman"/>
                <a:cs typeface="Times New Roman"/>
              </a:rPr>
              <a:t>the</a:t>
            </a:r>
            <a:r>
              <a:rPr sz="2600" b="1" i="1" spc="-80" dirty="0">
                <a:latin typeface="Times New Roman"/>
                <a:cs typeface="Times New Roman"/>
              </a:rPr>
              <a:t> </a:t>
            </a:r>
            <a:r>
              <a:rPr sz="2600" b="1" i="1" spc="-55" dirty="0">
                <a:latin typeface="Times New Roman"/>
                <a:cs typeface="Times New Roman"/>
              </a:rPr>
              <a:t>images</a:t>
            </a:r>
            <a:r>
              <a:rPr sz="2600" b="1" spc="-55" dirty="0">
                <a:latin typeface="Times New Roman"/>
                <a:cs typeface="Times New Roman"/>
              </a:rPr>
              <a:t>.</a:t>
            </a:r>
            <a:endParaRPr sz="2600">
              <a:latin typeface="Times New Roman"/>
              <a:cs typeface="Times New Roman"/>
            </a:endParaRPr>
          </a:p>
          <a:p>
            <a:pPr marL="286385" marR="5080" indent="-274320" algn="just">
              <a:lnSpc>
                <a:spcPts val="2810"/>
              </a:lnSpc>
              <a:spcBef>
                <a:spcPts val="595"/>
              </a:spcBef>
              <a:buClr>
                <a:srgbClr val="D24717"/>
              </a:buClr>
              <a:buSzPct val="84615"/>
              <a:buFont typeface="Segoe UI Symbol"/>
              <a:buChar char="⚫"/>
              <a:tabLst>
                <a:tab pos="287020" algn="l"/>
              </a:tabLst>
            </a:pPr>
            <a:r>
              <a:rPr sz="2600" spc="-130" dirty="0">
                <a:latin typeface="Times New Roman"/>
                <a:cs typeface="Times New Roman"/>
              </a:rPr>
              <a:t>The </a:t>
            </a:r>
            <a:r>
              <a:rPr sz="2600" b="1" dirty="0">
                <a:latin typeface="Times New Roman"/>
                <a:cs typeface="Times New Roman"/>
              </a:rPr>
              <a:t>comparison </a:t>
            </a:r>
            <a:r>
              <a:rPr sz="2600" spc="-165" dirty="0">
                <a:latin typeface="Times New Roman"/>
                <a:cs typeface="Times New Roman"/>
              </a:rPr>
              <a:t>is </a:t>
            </a:r>
            <a:r>
              <a:rPr sz="2600" spc="-155" dirty="0">
                <a:latin typeface="Times New Roman"/>
                <a:cs typeface="Times New Roman"/>
              </a:rPr>
              <a:t>usually </a:t>
            </a:r>
            <a:r>
              <a:rPr sz="2600" spc="-110" dirty="0">
                <a:latin typeface="Times New Roman"/>
                <a:cs typeface="Times New Roman"/>
              </a:rPr>
              <a:t>done </a:t>
            </a:r>
            <a:r>
              <a:rPr sz="2600" spc="-85" dirty="0">
                <a:latin typeface="Times New Roman"/>
                <a:cs typeface="Times New Roman"/>
              </a:rPr>
              <a:t>at </a:t>
            </a:r>
            <a:r>
              <a:rPr sz="2600" spc="-75" dirty="0">
                <a:latin typeface="Times New Roman"/>
                <a:cs typeface="Times New Roman"/>
              </a:rPr>
              <a:t>the </a:t>
            </a:r>
            <a:r>
              <a:rPr sz="2600" b="1" i="1" spc="-95" dirty="0">
                <a:latin typeface="Times New Roman"/>
                <a:cs typeface="Times New Roman"/>
              </a:rPr>
              <a:t>scale </a:t>
            </a:r>
            <a:r>
              <a:rPr sz="2600" b="1" i="1" spc="-125" dirty="0">
                <a:latin typeface="Times New Roman"/>
                <a:cs typeface="Times New Roman"/>
              </a:rPr>
              <a:t>of </a:t>
            </a:r>
            <a:r>
              <a:rPr sz="2600" b="1" i="1" spc="-25" dirty="0">
                <a:latin typeface="Times New Roman"/>
                <a:cs typeface="Times New Roman"/>
              </a:rPr>
              <a:t>the </a:t>
            </a:r>
            <a:r>
              <a:rPr sz="2600" b="1" i="1" spc="-35" dirty="0">
                <a:latin typeface="Times New Roman"/>
                <a:cs typeface="Times New Roman"/>
              </a:rPr>
              <a:t>entire </a:t>
            </a:r>
            <a:r>
              <a:rPr sz="2600" b="1" i="1" spc="-30" dirty="0">
                <a:latin typeface="Times New Roman"/>
                <a:cs typeface="Times New Roman"/>
              </a:rPr>
              <a:t> </a:t>
            </a:r>
            <a:r>
              <a:rPr sz="2600" b="1" i="1" spc="-40" dirty="0">
                <a:latin typeface="Times New Roman"/>
                <a:cs typeface="Times New Roman"/>
              </a:rPr>
              <a:t>image,</a:t>
            </a:r>
            <a:r>
              <a:rPr sz="2600" b="1" i="1" spc="-85" dirty="0">
                <a:latin typeface="Times New Roman"/>
                <a:cs typeface="Times New Roman"/>
              </a:rPr>
              <a:t> </a:t>
            </a:r>
            <a:r>
              <a:rPr sz="2600" b="1" i="1" spc="-100" dirty="0">
                <a:latin typeface="Times New Roman"/>
                <a:cs typeface="Times New Roman"/>
              </a:rPr>
              <a:t>or</a:t>
            </a:r>
            <a:r>
              <a:rPr sz="2600" b="1" i="1" spc="-70" dirty="0">
                <a:latin typeface="Times New Roman"/>
                <a:cs typeface="Times New Roman"/>
              </a:rPr>
              <a:t> </a:t>
            </a:r>
            <a:r>
              <a:rPr sz="2600" b="1" i="1" spc="-75" dirty="0">
                <a:latin typeface="Times New Roman"/>
                <a:cs typeface="Times New Roman"/>
              </a:rPr>
              <a:t>pi</a:t>
            </a:r>
            <a:r>
              <a:rPr sz="2600" b="1" i="1" spc="-105" dirty="0">
                <a:latin typeface="Times New Roman"/>
                <a:cs typeface="Times New Roman"/>
              </a:rPr>
              <a:t>x</a:t>
            </a:r>
            <a:r>
              <a:rPr sz="2600" b="1" i="1" spc="-45" dirty="0">
                <a:latin typeface="Times New Roman"/>
                <a:cs typeface="Times New Roman"/>
              </a:rPr>
              <a:t>el</a:t>
            </a:r>
            <a:r>
              <a:rPr sz="2600" b="1" i="1" spc="-70" dirty="0">
                <a:latin typeface="Times New Roman"/>
                <a:cs typeface="Times New Roman"/>
              </a:rPr>
              <a:t> b</a:t>
            </a:r>
            <a:r>
              <a:rPr sz="2600" b="1" i="1" spc="-60" dirty="0">
                <a:latin typeface="Times New Roman"/>
                <a:cs typeface="Times New Roman"/>
              </a:rPr>
              <a:t>y</a:t>
            </a:r>
            <a:r>
              <a:rPr sz="2600" b="1" i="1" spc="-65" dirty="0">
                <a:latin typeface="Times New Roman"/>
                <a:cs typeface="Times New Roman"/>
              </a:rPr>
              <a:t> </a:t>
            </a:r>
            <a:r>
              <a:rPr sz="2600" b="1" i="1" spc="-75" dirty="0">
                <a:latin typeface="Times New Roman"/>
                <a:cs typeface="Times New Roman"/>
              </a:rPr>
              <a:t>pi</a:t>
            </a:r>
            <a:r>
              <a:rPr sz="2600" b="1" i="1" spc="-105" dirty="0">
                <a:latin typeface="Times New Roman"/>
                <a:cs typeface="Times New Roman"/>
              </a:rPr>
              <a:t>x</a:t>
            </a:r>
            <a:r>
              <a:rPr sz="2600" b="1" i="1" spc="-45" dirty="0">
                <a:latin typeface="Times New Roman"/>
                <a:cs typeface="Times New Roman"/>
              </a:rPr>
              <a:t>el</a:t>
            </a:r>
            <a:r>
              <a:rPr sz="2600" b="1" i="1" spc="25" dirty="0">
                <a:latin typeface="Times New Roman"/>
                <a:cs typeface="Times New Roman"/>
              </a:rPr>
              <a:t>.</a:t>
            </a:r>
            <a:endParaRPr sz="2600">
              <a:latin typeface="Times New Roman"/>
              <a:cs typeface="Times New Roman"/>
            </a:endParaRPr>
          </a:p>
          <a:p>
            <a:pPr marL="286385" marR="6985" indent="-274320" algn="just">
              <a:lnSpc>
                <a:spcPct val="90000"/>
              </a:lnSpc>
              <a:spcBef>
                <a:spcPts val="555"/>
              </a:spcBef>
              <a:buClr>
                <a:srgbClr val="D24717"/>
              </a:buClr>
              <a:buSzPct val="84615"/>
              <a:buFont typeface="Segoe UI Symbol"/>
              <a:buChar char="⚫"/>
              <a:tabLst>
                <a:tab pos="287020" algn="l"/>
              </a:tabLst>
            </a:pPr>
            <a:r>
              <a:rPr sz="2600" spc="-180" dirty="0">
                <a:latin typeface="Times New Roman"/>
                <a:cs typeface="Times New Roman"/>
              </a:rPr>
              <a:t>Images</a:t>
            </a:r>
            <a:r>
              <a:rPr sz="2600" spc="-175" dirty="0">
                <a:latin typeface="Times New Roman"/>
                <a:cs typeface="Times New Roman"/>
              </a:rPr>
              <a:t> </a:t>
            </a:r>
            <a:r>
              <a:rPr sz="2600" spc="-95" dirty="0">
                <a:latin typeface="Times New Roman"/>
                <a:cs typeface="Times New Roman"/>
              </a:rPr>
              <a:t>are</a:t>
            </a:r>
            <a:r>
              <a:rPr sz="2600" spc="-90" dirty="0">
                <a:latin typeface="Times New Roman"/>
                <a:cs typeface="Times New Roman"/>
              </a:rPr>
              <a:t> </a:t>
            </a:r>
            <a:r>
              <a:rPr sz="2600" b="1" spc="10" dirty="0">
                <a:latin typeface="Times New Roman"/>
                <a:cs typeface="Times New Roman"/>
              </a:rPr>
              <a:t>resized</a:t>
            </a:r>
            <a:r>
              <a:rPr sz="2600" b="1" spc="15" dirty="0">
                <a:latin typeface="Times New Roman"/>
                <a:cs typeface="Times New Roman"/>
              </a:rPr>
              <a:t> </a:t>
            </a:r>
            <a:r>
              <a:rPr sz="2600" spc="-40" dirty="0">
                <a:latin typeface="Times New Roman"/>
                <a:cs typeface="Times New Roman"/>
              </a:rPr>
              <a:t>to</a:t>
            </a:r>
            <a:r>
              <a:rPr sz="2600" spc="575" dirty="0">
                <a:latin typeface="Times New Roman"/>
                <a:cs typeface="Times New Roman"/>
              </a:rPr>
              <a:t> </a:t>
            </a:r>
            <a:r>
              <a:rPr sz="2600" spc="-175" dirty="0">
                <a:latin typeface="Times New Roman"/>
                <a:cs typeface="Times New Roman"/>
              </a:rPr>
              <a:t>have</a:t>
            </a:r>
            <a:r>
              <a:rPr sz="2600" spc="-170" dirty="0">
                <a:latin typeface="Times New Roman"/>
                <a:cs typeface="Times New Roman"/>
              </a:rPr>
              <a:t> </a:t>
            </a:r>
            <a:r>
              <a:rPr sz="2600" spc="-75" dirty="0">
                <a:latin typeface="Times New Roman"/>
                <a:cs typeface="Times New Roman"/>
              </a:rPr>
              <a:t>the</a:t>
            </a:r>
            <a:r>
              <a:rPr sz="2600" spc="-70" dirty="0">
                <a:latin typeface="Times New Roman"/>
                <a:cs typeface="Times New Roman"/>
              </a:rPr>
              <a:t> </a:t>
            </a:r>
            <a:r>
              <a:rPr sz="2600" spc="-165" dirty="0">
                <a:latin typeface="Times New Roman"/>
                <a:cs typeface="Times New Roman"/>
              </a:rPr>
              <a:t>same</a:t>
            </a:r>
            <a:r>
              <a:rPr sz="2600" spc="-160" dirty="0">
                <a:latin typeface="Times New Roman"/>
                <a:cs typeface="Times New Roman"/>
              </a:rPr>
              <a:t> </a:t>
            </a:r>
            <a:r>
              <a:rPr sz="2600" spc="-114" dirty="0">
                <a:latin typeface="Times New Roman"/>
                <a:cs typeface="Times New Roman"/>
              </a:rPr>
              <a:t>characteristics </a:t>
            </a:r>
            <a:r>
              <a:rPr sz="2600" spc="-110" dirty="0">
                <a:latin typeface="Times New Roman"/>
                <a:cs typeface="Times New Roman"/>
              </a:rPr>
              <a:t> </a:t>
            </a:r>
            <a:r>
              <a:rPr sz="2600" spc="-70" dirty="0">
                <a:latin typeface="Times New Roman"/>
                <a:cs typeface="Times New Roman"/>
              </a:rPr>
              <a:t>(resolution, </a:t>
            </a:r>
            <a:r>
              <a:rPr sz="2600" spc="-95" dirty="0">
                <a:latin typeface="Times New Roman"/>
                <a:cs typeface="Times New Roman"/>
              </a:rPr>
              <a:t>color</a:t>
            </a:r>
            <a:r>
              <a:rPr sz="2600" spc="-90" dirty="0">
                <a:latin typeface="Times New Roman"/>
                <a:cs typeface="Times New Roman"/>
              </a:rPr>
              <a:t> </a:t>
            </a:r>
            <a:r>
              <a:rPr sz="2600" spc="-60" dirty="0">
                <a:latin typeface="Times New Roman"/>
                <a:cs typeface="Times New Roman"/>
              </a:rPr>
              <a:t>depth, </a:t>
            </a:r>
            <a:r>
              <a:rPr sz="2600" spc="-110" dirty="0">
                <a:latin typeface="Times New Roman"/>
                <a:cs typeface="Times New Roman"/>
              </a:rPr>
              <a:t>position</a:t>
            </a:r>
            <a:r>
              <a:rPr sz="2600" spc="-105" dirty="0">
                <a:latin typeface="Times New Roman"/>
                <a:cs typeface="Times New Roman"/>
              </a:rPr>
              <a:t> </a:t>
            </a:r>
            <a:r>
              <a:rPr sz="2600" spc="-155" dirty="0">
                <a:latin typeface="Times New Roman"/>
                <a:cs typeface="Times New Roman"/>
              </a:rPr>
              <a:t>of</a:t>
            </a:r>
            <a:r>
              <a:rPr sz="2600" spc="-150" dirty="0">
                <a:latin typeface="Times New Roman"/>
                <a:cs typeface="Times New Roman"/>
              </a:rPr>
              <a:t> </a:t>
            </a:r>
            <a:r>
              <a:rPr sz="2600" spc="-75" dirty="0">
                <a:latin typeface="Times New Roman"/>
                <a:cs typeface="Times New Roman"/>
              </a:rPr>
              <a:t>the </a:t>
            </a:r>
            <a:r>
              <a:rPr sz="2600" spc="-90" dirty="0">
                <a:latin typeface="Times New Roman"/>
                <a:cs typeface="Times New Roman"/>
              </a:rPr>
              <a:t>central</a:t>
            </a:r>
            <a:r>
              <a:rPr sz="2600" spc="470" dirty="0">
                <a:latin typeface="Times New Roman"/>
                <a:cs typeface="Times New Roman"/>
              </a:rPr>
              <a:t> </a:t>
            </a:r>
            <a:r>
              <a:rPr sz="2600" spc="-90" dirty="0">
                <a:latin typeface="Times New Roman"/>
                <a:cs typeface="Times New Roman"/>
              </a:rPr>
              <a:t>figure,</a:t>
            </a:r>
            <a:r>
              <a:rPr sz="2600" spc="470" dirty="0">
                <a:latin typeface="Times New Roman"/>
                <a:cs typeface="Times New Roman"/>
              </a:rPr>
              <a:t> </a:t>
            </a:r>
            <a:r>
              <a:rPr sz="2600" spc="-145" dirty="0">
                <a:latin typeface="Times New Roman"/>
                <a:cs typeface="Times New Roman"/>
              </a:rPr>
              <a:t>and </a:t>
            </a:r>
            <a:r>
              <a:rPr sz="2600" spc="-635" dirty="0">
                <a:latin typeface="Times New Roman"/>
                <a:cs typeface="Times New Roman"/>
              </a:rPr>
              <a:t> </a:t>
            </a:r>
            <a:r>
              <a:rPr sz="2600" spc="-155" dirty="0">
                <a:latin typeface="Times New Roman"/>
                <a:cs typeface="Times New Roman"/>
              </a:rPr>
              <a:t>so</a:t>
            </a:r>
            <a:r>
              <a:rPr sz="2600" spc="-70" dirty="0">
                <a:latin typeface="Times New Roman"/>
                <a:cs typeface="Times New Roman"/>
              </a:rPr>
              <a:t> </a:t>
            </a:r>
            <a:r>
              <a:rPr sz="2600" spc="-110" dirty="0">
                <a:latin typeface="Times New Roman"/>
                <a:cs typeface="Times New Roman"/>
              </a:rPr>
              <a:t>o</a:t>
            </a:r>
            <a:r>
              <a:rPr sz="2600" spc="-125" dirty="0">
                <a:latin typeface="Times New Roman"/>
                <a:cs typeface="Times New Roman"/>
              </a:rPr>
              <a:t>n</a:t>
            </a:r>
            <a:r>
              <a:rPr sz="2600" spc="25" dirty="0">
                <a:latin typeface="Times New Roman"/>
                <a:cs typeface="Times New Roman"/>
              </a:rPr>
              <a:t>),</a:t>
            </a:r>
            <a:r>
              <a:rPr sz="2600" spc="-65"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155" dirty="0">
                <a:latin typeface="Times New Roman"/>
                <a:cs typeface="Times New Roman"/>
              </a:rPr>
              <a:t>ea</a:t>
            </a:r>
            <a:r>
              <a:rPr sz="2600" spc="-165" dirty="0">
                <a:latin typeface="Times New Roman"/>
                <a:cs typeface="Times New Roman"/>
              </a:rPr>
              <a:t>c</a:t>
            </a:r>
            <a:r>
              <a:rPr sz="2600" spc="-160" dirty="0">
                <a:latin typeface="Times New Roman"/>
                <a:cs typeface="Times New Roman"/>
              </a:rPr>
              <a:t>h</a:t>
            </a:r>
            <a:r>
              <a:rPr sz="2600" spc="-65" dirty="0">
                <a:latin typeface="Times New Roman"/>
                <a:cs typeface="Times New Roman"/>
              </a:rPr>
              <a:t> </a:t>
            </a:r>
            <a:r>
              <a:rPr sz="2600" spc="-110" dirty="0">
                <a:latin typeface="Times New Roman"/>
                <a:cs typeface="Times New Roman"/>
              </a:rPr>
              <a:t>p</a:t>
            </a:r>
            <a:r>
              <a:rPr sz="2600" spc="-125" dirty="0">
                <a:latin typeface="Times New Roman"/>
                <a:cs typeface="Times New Roman"/>
              </a:rPr>
              <a:t>o</a:t>
            </a:r>
            <a:r>
              <a:rPr sz="2600" spc="-70" dirty="0">
                <a:latin typeface="Times New Roman"/>
                <a:cs typeface="Times New Roman"/>
              </a:rPr>
              <a:t>int </a:t>
            </a:r>
            <a:r>
              <a:rPr sz="2600" spc="-165" dirty="0">
                <a:latin typeface="Times New Roman"/>
                <a:cs typeface="Times New Roman"/>
              </a:rPr>
              <a:t>is</a:t>
            </a:r>
            <a:r>
              <a:rPr sz="2600" spc="-65" dirty="0">
                <a:latin typeface="Times New Roman"/>
                <a:cs typeface="Times New Roman"/>
              </a:rPr>
              <a:t> </a:t>
            </a:r>
            <a:r>
              <a:rPr sz="2600" spc="-180" dirty="0">
                <a:latin typeface="Times New Roman"/>
                <a:cs typeface="Times New Roman"/>
              </a:rPr>
              <a:t>ana</a:t>
            </a:r>
            <a:r>
              <a:rPr sz="2600" spc="-170" dirty="0">
                <a:latin typeface="Times New Roman"/>
                <a:cs typeface="Times New Roman"/>
              </a:rPr>
              <a:t>ly</a:t>
            </a:r>
            <a:r>
              <a:rPr sz="2600" spc="-204" dirty="0">
                <a:latin typeface="Times New Roman"/>
                <a:cs typeface="Times New Roman"/>
              </a:rPr>
              <a:t>z</a:t>
            </a:r>
            <a:r>
              <a:rPr sz="2600" spc="-100" dirty="0">
                <a:latin typeface="Times New Roman"/>
                <a:cs typeface="Times New Roman"/>
              </a:rPr>
              <a:t>e</a:t>
            </a:r>
            <a:r>
              <a:rPr sz="2600" spc="-114" dirty="0">
                <a:latin typeface="Times New Roman"/>
                <a:cs typeface="Times New Roman"/>
              </a:rPr>
              <a:t>d</a:t>
            </a:r>
            <a:r>
              <a:rPr sz="2600" spc="110" dirty="0">
                <a:latin typeface="Times New Roman"/>
                <a:cs typeface="Times New Roman"/>
              </a:rPr>
              <a:t>.</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19" y="476758"/>
            <a:ext cx="7612380" cy="574040"/>
          </a:xfrm>
          <a:prstGeom prst="rect">
            <a:avLst/>
          </a:prstGeom>
        </p:spPr>
        <p:txBody>
          <a:bodyPr vert="horz" wrap="square" lIns="0" tIns="12700" rIns="0" bIns="0" rtlCol="0">
            <a:spAutoFit/>
          </a:bodyPr>
          <a:lstStyle/>
          <a:p>
            <a:pPr marL="12700">
              <a:lnSpc>
                <a:spcPct val="100000"/>
              </a:lnSpc>
              <a:spcBef>
                <a:spcPts val="100"/>
              </a:spcBef>
            </a:pPr>
            <a:r>
              <a:rPr sz="3600" spc="-120" dirty="0"/>
              <a:t>An</a:t>
            </a:r>
            <a:r>
              <a:rPr sz="3600" spc="-30" dirty="0"/>
              <a:t> Introduction </a:t>
            </a:r>
            <a:r>
              <a:rPr sz="3600" spc="-75" dirty="0"/>
              <a:t>to</a:t>
            </a:r>
            <a:r>
              <a:rPr sz="3600" spc="-5" dirty="0"/>
              <a:t> </a:t>
            </a:r>
            <a:r>
              <a:rPr sz="3600" spc="-40" dirty="0"/>
              <a:t>Data </a:t>
            </a:r>
            <a:r>
              <a:rPr sz="3600" spc="-55" dirty="0"/>
              <a:t>Analytics</a:t>
            </a:r>
            <a:r>
              <a:rPr sz="3600" spc="-30" dirty="0"/>
              <a:t> </a:t>
            </a:r>
            <a:r>
              <a:rPr sz="3600" spc="-60" dirty="0"/>
              <a:t>for</a:t>
            </a:r>
            <a:r>
              <a:rPr sz="3600" spc="10" dirty="0"/>
              <a:t> </a:t>
            </a:r>
            <a:r>
              <a:rPr sz="3600" spc="-20" dirty="0"/>
              <a:t>IoT</a:t>
            </a:r>
            <a:endParaRPr sz="3600"/>
          </a:p>
        </p:txBody>
      </p:sp>
      <p:sp>
        <p:nvSpPr>
          <p:cNvPr id="3" name="object 3"/>
          <p:cNvSpPr txBox="1"/>
          <p:nvPr/>
        </p:nvSpPr>
        <p:spPr>
          <a:xfrm>
            <a:off x="993444" y="1433830"/>
            <a:ext cx="7743825" cy="4294505"/>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150" dirty="0">
                <a:latin typeface="Times New Roman"/>
                <a:cs typeface="Times New Roman"/>
              </a:rPr>
              <a:t>In</a:t>
            </a:r>
            <a:r>
              <a:rPr sz="2600" spc="-75" dirty="0">
                <a:latin typeface="Times New Roman"/>
                <a:cs typeface="Times New Roman"/>
              </a:rPr>
              <a:t> the</a:t>
            </a:r>
            <a:r>
              <a:rPr sz="2600" spc="-65" dirty="0">
                <a:latin typeface="Times New Roman"/>
                <a:cs typeface="Times New Roman"/>
              </a:rPr>
              <a:t> </a:t>
            </a:r>
            <a:r>
              <a:rPr sz="2600" spc="-240" dirty="0">
                <a:latin typeface="Times New Roman"/>
                <a:cs typeface="Times New Roman"/>
              </a:rPr>
              <a:t>w</a:t>
            </a:r>
            <a:r>
              <a:rPr sz="2600" spc="-75" dirty="0">
                <a:latin typeface="Times New Roman"/>
                <a:cs typeface="Times New Roman"/>
              </a:rPr>
              <a:t>orld</a:t>
            </a:r>
            <a:r>
              <a:rPr sz="2600" spc="-65" dirty="0">
                <a:latin typeface="Times New Roman"/>
                <a:cs typeface="Times New Roman"/>
              </a:rPr>
              <a:t> </a:t>
            </a:r>
            <a:r>
              <a:rPr sz="2600" spc="-120" dirty="0">
                <a:latin typeface="Times New Roman"/>
                <a:cs typeface="Times New Roman"/>
              </a:rPr>
              <a:t>o</a:t>
            </a:r>
            <a:r>
              <a:rPr sz="2600" spc="-190" dirty="0">
                <a:latin typeface="Times New Roman"/>
                <a:cs typeface="Times New Roman"/>
              </a:rPr>
              <a:t>f</a:t>
            </a:r>
            <a:r>
              <a:rPr sz="2600" spc="-65" dirty="0">
                <a:latin typeface="Times New Roman"/>
                <a:cs typeface="Times New Roman"/>
              </a:rPr>
              <a:t> </a:t>
            </a:r>
            <a:r>
              <a:rPr sz="2600" spc="-200" dirty="0">
                <a:latin typeface="Times New Roman"/>
                <a:cs typeface="Times New Roman"/>
              </a:rPr>
              <a:t>I</a:t>
            </a:r>
            <a:r>
              <a:rPr sz="2600" spc="-110" dirty="0">
                <a:latin typeface="Times New Roman"/>
                <a:cs typeface="Times New Roman"/>
              </a:rPr>
              <a:t>o</a:t>
            </a:r>
            <a:r>
              <a:rPr sz="2600" spc="-470" dirty="0">
                <a:latin typeface="Times New Roman"/>
                <a:cs typeface="Times New Roman"/>
              </a:rPr>
              <a:t>T</a:t>
            </a:r>
            <a:r>
              <a:rPr sz="2600" spc="110" dirty="0">
                <a:latin typeface="Times New Roman"/>
                <a:cs typeface="Times New Roman"/>
              </a:rPr>
              <a:t>,</a:t>
            </a:r>
            <a:r>
              <a:rPr sz="2600" spc="-17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65" dirty="0">
                <a:latin typeface="Times New Roman"/>
                <a:cs typeface="Times New Roman"/>
              </a:rPr>
              <a:t>c</a:t>
            </a:r>
            <a:r>
              <a:rPr sz="2600" spc="5" dirty="0">
                <a:latin typeface="Times New Roman"/>
                <a:cs typeface="Times New Roman"/>
              </a:rPr>
              <a:t>r</a:t>
            </a:r>
            <a:r>
              <a:rPr sz="2600" spc="-155" dirty="0">
                <a:latin typeface="Times New Roman"/>
                <a:cs typeface="Times New Roman"/>
              </a:rPr>
              <a:t>e</a:t>
            </a:r>
            <a:r>
              <a:rPr sz="2600" spc="-185" dirty="0">
                <a:latin typeface="Times New Roman"/>
                <a:cs typeface="Times New Roman"/>
              </a:rPr>
              <a:t>a</a:t>
            </a:r>
            <a:r>
              <a:rPr sz="2600" spc="-80" dirty="0">
                <a:latin typeface="Times New Roman"/>
                <a:cs typeface="Times New Roman"/>
              </a:rPr>
              <a:t>tion</a:t>
            </a:r>
            <a:r>
              <a:rPr sz="2600" spc="-75"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229" dirty="0">
                <a:latin typeface="Times New Roman"/>
                <a:cs typeface="Times New Roman"/>
              </a:rPr>
              <a:t>m</a:t>
            </a:r>
            <a:r>
              <a:rPr sz="2600" spc="-140" dirty="0">
                <a:latin typeface="Times New Roman"/>
                <a:cs typeface="Times New Roman"/>
              </a:rPr>
              <a:t>a</a:t>
            </a:r>
            <a:r>
              <a:rPr sz="2600" spc="-170" dirty="0">
                <a:latin typeface="Times New Roman"/>
                <a:cs typeface="Times New Roman"/>
              </a:rPr>
              <a:t>ssi</a:t>
            </a:r>
            <a:r>
              <a:rPr sz="2600" spc="-290" dirty="0">
                <a:latin typeface="Times New Roman"/>
                <a:cs typeface="Times New Roman"/>
              </a:rPr>
              <a:t>v</a:t>
            </a:r>
            <a:r>
              <a:rPr sz="2600" spc="-100" dirty="0">
                <a:latin typeface="Times New Roman"/>
                <a:cs typeface="Times New Roman"/>
              </a:rPr>
              <a:t>e</a:t>
            </a:r>
            <a:r>
              <a:rPr sz="2600" spc="-65" dirty="0">
                <a:latin typeface="Times New Roman"/>
                <a:cs typeface="Times New Roman"/>
              </a:rPr>
              <a:t> </a:t>
            </a:r>
            <a:r>
              <a:rPr sz="2600" spc="-155" dirty="0">
                <a:latin typeface="Times New Roman"/>
                <a:cs typeface="Times New Roman"/>
              </a:rPr>
              <a:t>amo</a:t>
            </a:r>
            <a:r>
              <a:rPr sz="2600" spc="-145" dirty="0">
                <a:latin typeface="Times New Roman"/>
                <a:cs typeface="Times New Roman"/>
              </a:rPr>
              <a:t>u</a:t>
            </a:r>
            <a:r>
              <a:rPr sz="2600" spc="-45" dirty="0">
                <a:latin typeface="Times New Roman"/>
                <a:cs typeface="Times New Roman"/>
              </a:rPr>
              <a:t>n</a:t>
            </a:r>
            <a:r>
              <a:rPr sz="2600" spc="-35" dirty="0">
                <a:latin typeface="Times New Roman"/>
                <a:cs typeface="Times New Roman"/>
              </a:rPr>
              <a:t>t</a:t>
            </a:r>
            <a:r>
              <a:rPr sz="2600" spc="-200" dirty="0">
                <a:latin typeface="Times New Roman"/>
                <a:cs typeface="Times New Roman"/>
              </a:rPr>
              <a:t>s</a:t>
            </a:r>
            <a:r>
              <a:rPr sz="2600" spc="-65"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125" dirty="0">
                <a:latin typeface="Times New Roman"/>
                <a:cs typeface="Times New Roman"/>
              </a:rPr>
              <a:t>d</a:t>
            </a:r>
            <a:r>
              <a:rPr sz="2600" spc="-235" dirty="0">
                <a:latin typeface="Times New Roman"/>
                <a:cs typeface="Times New Roman"/>
              </a:rPr>
              <a:t>a</a:t>
            </a:r>
            <a:r>
              <a:rPr sz="2600" spc="-70" dirty="0">
                <a:latin typeface="Times New Roman"/>
                <a:cs typeface="Times New Roman"/>
              </a:rPr>
              <a:t>ta  </a:t>
            </a:r>
            <a:r>
              <a:rPr sz="2600" spc="-114" dirty="0">
                <a:latin typeface="Times New Roman"/>
                <a:cs typeface="Times New Roman"/>
              </a:rPr>
              <a:t>from</a:t>
            </a:r>
            <a:r>
              <a:rPr sz="2600" spc="-65" dirty="0">
                <a:latin typeface="Times New Roman"/>
                <a:cs typeface="Times New Roman"/>
              </a:rPr>
              <a:t> </a:t>
            </a:r>
            <a:r>
              <a:rPr sz="2600" spc="-125" dirty="0">
                <a:latin typeface="Times New Roman"/>
                <a:cs typeface="Times New Roman"/>
              </a:rPr>
              <a:t>sensors</a:t>
            </a:r>
            <a:r>
              <a:rPr sz="2600" spc="-70"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35" dirty="0">
                <a:latin typeface="Times New Roman"/>
                <a:cs typeface="Times New Roman"/>
              </a:rPr>
              <a:t>common</a:t>
            </a:r>
            <a:r>
              <a:rPr sz="2600" spc="-65" dirty="0">
                <a:latin typeface="Times New Roman"/>
                <a:cs typeface="Times New Roman"/>
              </a:rPr>
              <a:t> </a:t>
            </a:r>
            <a:r>
              <a:rPr sz="2600" spc="-145" dirty="0">
                <a:latin typeface="Times New Roman"/>
                <a:cs typeface="Times New Roman"/>
              </a:rPr>
              <a:t>and</a:t>
            </a:r>
            <a:r>
              <a:rPr sz="2600" spc="-55" dirty="0">
                <a:latin typeface="Times New Roman"/>
                <a:cs typeface="Times New Roman"/>
              </a:rPr>
              <a:t> </a:t>
            </a:r>
            <a:r>
              <a:rPr sz="2600" spc="-110" dirty="0">
                <a:latin typeface="Times New Roman"/>
                <a:cs typeface="Times New Roman"/>
              </a:rPr>
              <a:t>one</a:t>
            </a:r>
            <a:r>
              <a:rPr sz="2600" spc="-7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the</a:t>
            </a:r>
            <a:r>
              <a:rPr sz="2600" spc="-60" dirty="0">
                <a:latin typeface="Times New Roman"/>
                <a:cs typeface="Times New Roman"/>
              </a:rPr>
              <a:t> </a:t>
            </a:r>
            <a:r>
              <a:rPr sz="2600" spc="-140" dirty="0">
                <a:latin typeface="Times New Roman"/>
                <a:cs typeface="Times New Roman"/>
              </a:rPr>
              <a:t>biggest</a:t>
            </a:r>
            <a:r>
              <a:rPr sz="2600" spc="-60" dirty="0">
                <a:latin typeface="Times New Roman"/>
                <a:cs typeface="Times New Roman"/>
              </a:rPr>
              <a:t> </a:t>
            </a:r>
            <a:r>
              <a:rPr sz="2600" spc="-130" dirty="0">
                <a:latin typeface="Times New Roman"/>
                <a:cs typeface="Times New Roman"/>
              </a:rPr>
              <a:t>challenges— </a:t>
            </a:r>
            <a:r>
              <a:rPr sz="2600" spc="-125" dirty="0">
                <a:latin typeface="Times New Roman"/>
                <a:cs typeface="Times New Roman"/>
              </a:rPr>
              <a:t> </a:t>
            </a:r>
            <a:r>
              <a:rPr sz="2600" spc="-110" dirty="0">
                <a:latin typeface="Times New Roman"/>
                <a:cs typeface="Times New Roman"/>
              </a:rPr>
              <a:t>n</a:t>
            </a:r>
            <a:r>
              <a:rPr sz="2600" spc="-125" dirty="0">
                <a:latin typeface="Times New Roman"/>
                <a:cs typeface="Times New Roman"/>
              </a:rPr>
              <a:t>o</a:t>
            </a:r>
            <a:r>
              <a:rPr sz="2600" spc="35" dirty="0">
                <a:latin typeface="Times New Roman"/>
                <a:cs typeface="Times New Roman"/>
              </a:rPr>
              <a:t>t</a:t>
            </a:r>
            <a:r>
              <a:rPr sz="2600" spc="-65" dirty="0">
                <a:latin typeface="Times New Roman"/>
                <a:cs typeface="Times New Roman"/>
              </a:rPr>
              <a:t> </a:t>
            </a:r>
            <a:r>
              <a:rPr sz="2600" spc="-110" dirty="0">
                <a:latin typeface="Times New Roman"/>
                <a:cs typeface="Times New Roman"/>
              </a:rPr>
              <a:t>o</a:t>
            </a:r>
            <a:r>
              <a:rPr sz="2600" spc="-125" dirty="0">
                <a:latin typeface="Times New Roman"/>
                <a:cs typeface="Times New Roman"/>
              </a:rPr>
              <a:t>n</a:t>
            </a:r>
            <a:r>
              <a:rPr sz="2600" spc="-155" dirty="0">
                <a:latin typeface="Times New Roman"/>
                <a:cs typeface="Times New Roman"/>
              </a:rPr>
              <a:t>l</a:t>
            </a:r>
            <a:r>
              <a:rPr sz="2600" spc="-215" dirty="0">
                <a:latin typeface="Times New Roman"/>
                <a:cs typeface="Times New Roman"/>
              </a:rPr>
              <a:t>y</a:t>
            </a:r>
            <a:r>
              <a:rPr sz="2600" spc="-60" dirty="0">
                <a:latin typeface="Times New Roman"/>
                <a:cs typeface="Times New Roman"/>
              </a:rPr>
              <a:t> </a:t>
            </a:r>
            <a:r>
              <a:rPr sz="2600" spc="-80" dirty="0">
                <a:latin typeface="Times New Roman"/>
                <a:cs typeface="Times New Roman"/>
              </a:rPr>
              <a:t>f</a:t>
            </a:r>
            <a:r>
              <a:rPr sz="2600" spc="-110" dirty="0">
                <a:latin typeface="Times New Roman"/>
                <a:cs typeface="Times New Roman"/>
              </a:rPr>
              <a:t>r</a:t>
            </a:r>
            <a:r>
              <a:rPr sz="2600" spc="-130" dirty="0">
                <a:latin typeface="Times New Roman"/>
                <a:cs typeface="Times New Roman"/>
              </a:rPr>
              <a:t>om</a:t>
            </a:r>
            <a:r>
              <a:rPr sz="2600" spc="-65" dirty="0">
                <a:latin typeface="Times New Roman"/>
                <a:cs typeface="Times New Roman"/>
              </a:rPr>
              <a:t> </a:t>
            </a:r>
            <a:r>
              <a:rPr sz="2600" spc="-204" dirty="0">
                <a:latin typeface="Times New Roman"/>
                <a:cs typeface="Times New Roman"/>
              </a:rPr>
              <a:t>a</a:t>
            </a:r>
            <a:r>
              <a:rPr sz="2600" spc="-65" dirty="0">
                <a:latin typeface="Times New Roman"/>
                <a:cs typeface="Times New Roman"/>
              </a:rPr>
              <a:t> </a:t>
            </a:r>
            <a:r>
              <a:rPr sz="2600" b="1" i="1" spc="55" dirty="0">
                <a:latin typeface="Times New Roman"/>
                <a:cs typeface="Times New Roman"/>
              </a:rPr>
              <a:t>t</a:t>
            </a:r>
            <a:r>
              <a:rPr sz="2600" b="1" i="1" spc="-10" dirty="0">
                <a:latin typeface="Times New Roman"/>
                <a:cs typeface="Times New Roman"/>
              </a:rPr>
              <a:t>r</a:t>
            </a:r>
            <a:r>
              <a:rPr sz="2600" b="1" i="1" spc="-60" dirty="0">
                <a:latin typeface="Times New Roman"/>
                <a:cs typeface="Times New Roman"/>
              </a:rPr>
              <a:t>an</a:t>
            </a:r>
            <a:r>
              <a:rPr sz="2600" b="1" i="1" spc="-95" dirty="0">
                <a:latin typeface="Times New Roman"/>
                <a:cs typeface="Times New Roman"/>
              </a:rPr>
              <a:t>spo</a:t>
            </a:r>
            <a:r>
              <a:rPr sz="2600" b="1" i="1" spc="-60" dirty="0">
                <a:latin typeface="Times New Roman"/>
                <a:cs typeface="Times New Roman"/>
              </a:rPr>
              <a:t>r</a:t>
            </a:r>
            <a:r>
              <a:rPr sz="2600" b="1" i="1" spc="140" dirty="0">
                <a:latin typeface="Times New Roman"/>
                <a:cs typeface="Times New Roman"/>
              </a:rPr>
              <a:t>t</a:t>
            </a:r>
            <a:r>
              <a:rPr sz="2600" b="1" i="1" spc="-80" dirty="0">
                <a:latin typeface="Times New Roman"/>
                <a:cs typeface="Times New Roman"/>
              </a:rPr>
              <a:t> </a:t>
            </a:r>
            <a:r>
              <a:rPr sz="2600" b="1" i="1" spc="-55" dirty="0">
                <a:latin typeface="Times New Roman"/>
                <a:cs typeface="Times New Roman"/>
              </a:rPr>
              <a:t>pe</a:t>
            </a:r>
            <a:r>
              <a:rPr sz="2600" b="1" i="1" spc="-125" dirty="0">
                <a:latin typeface="Times New Roman"/>
                <a:cs typeface="Times New Roman"/>
              </a:rPr>
              <a:t>r</a:t>
            </a:r>
            <a:r>
              <a:rPr sz="2600" b="1" i="1" spc="-65" dirty="0">
                <a:latin typeface="Times New Roman"/>
                <a:cs typeface="Times New Roman"/>
              </a:rPr>
              <a:t>spect</a:t>
            </a:r>
            <a:r>
              <a:rPr sz="2600" b="1" i="1" spc="-80" dirty="0">
                <a:latin typeface="Times New Roman"/>
                <a:cs typeface="Times New Roman"/>
              </a:rPr>
              <a:t>i</a:t>
            </a:r>
            <a:r>
              <a:rPr sz="2600" b="1" i="1" spc="-90" dirty="0">
                <a:latin typeface="Times New Roman"/>
                <a:cs typeface="Times New Roman"/>
              </a:rPr>
              <a:t>v</a:t>
            </a:r>
            <a:r>
              <a:rPr sz="2600" b="1" i="1" spc="-100" dirty="0">
                <a:latin typeface="Times New Roman"/>
                <a:cs typeface="Times New Roman"/>
              </a:rPr>
              <a:t>e</a:t>
            </a:r>
            <a:r>
              <a:rPr sz="2600" b="1" i="1" spc="-85" dirty="0">
                <a:latin typeface="Times New Roman"/>
                <a:cs typeface="Times New Roman"/>
              </a:rPr>
              <a:t> </a:t>
            </a:r>
            <a:r>
              <a:rPr sz="2600" b="1" spc="-35" dirty="0">
                <a:latin typeface="Times New Roman"/>
                <a:cs typeface="Times New Roman"/>
              </a:rPr>
              <a:t>b</a:t>
            </a:r>
            <a:r>
              <a:rPr sz="2600" b="1" spc="25" dirty="0">
                <a:latin typeface="Times New Roman"/>
                <a:cs typeface="Times New Roman"/>
              </a:rPr>
              <a:t>ut</a:t>
            </a:r>
            <a:r>
              <a:rPr sz="2600" b="1" spc="-65" dirty="0">
                <a:latin typeface="Times New Roman"/>
                <a:cs typeface="Times New Roman"/>
              </a:rPr>
              <a:t> </a:t>
            </a:r>
            <a:r>
              <a:rPr sz="2600" b="1" spc="-5" dirty="0">
                <a:latin typeface="Times New Roman"/>
                <a:cs typeface="Times New Roman"/>
              </a:rPr>
              <a:t>also</a:t>
            </a:r>
            <a:r>
              <a:rPr sz="2600" b="1" spc="-65" dirty="0">
                <a:latin typeface="Times New Roman"/>
                <a:cs typeface="Times New Roman"/>
              </a:rPr>
              <a:t> </a:t>
            </a:r>
            <a:r>
              <a:rPr sz="2600" b="1" spc="-30" dirty="0">
                <a:latin typeface="Times New Roman"/>
                <a:cs typeface="Times New Roman"/>
              </a:rPr>
              <a:t>from</a:t>
            </a:r>
            <a:r>
              <a:rPr sz="2600" b="1" spc="-65" dirty="0">
                <a:latin typeface="Times New Roman"/>
                <a:cs typeface="Times New Roman"/>
              </a:rPr>
              <a:t> </a:t>
            </a:r>
            <a:r>
              <a:rPr sz="2600" b="1" spc="-110" dirty="0">
                <a:latin typeface="Times New Roman"/>
                <a:cs typeface="Times New Roman"/>
              </a:rPr>
              <a:t>a</a:t>
            </a:r>
            <a:r>
              <a:rPr sz="2600" b="1" spc="-75" dirty="0">
                <a:latin typeface="Times New Roman"/>
                <a:cs typeface="Times New Roman"/>
              </a:rPr>
              <a:t> </a:t>
            </a:r>
            <a:r>
              <a:rPr sz="2600" b="1" i="1" spc="-20" dirty="0">
                <a:latin typeface="Times New Roman"/>
                <a:cs typeface="Times New Roman"/>
              </a:rPr>
              <a:t>d</a:t>
            </a:r>
            <a:r>
              <a:rPr sz="2600" b="1" i="1" spc="-40" dirty="0">
                <a:latin typeface="Times New Roman"/>
                <a:cs typeface="Times New Roman"/>
              </a:rPr>
              <a:t>a</a:t>
            </a:r>
            <a:r>
              <a:rPr sz="2600" b="1" i="1" spc="60" dirty="0">
                <a:latin typeface="Times New Roman"/>
                <a:cs typeface="Times New Roman"/>
              </a:rPr>
              <a:t>ta  </a:t>
            </a:r>
            <a:r>
              <a:rPr sz="2600" b="1" i="1" spc="-100" dirty="0">
                <a:latin typeface="Times New Roman"/>
                <a:cs typeface="Times New Roman"/>
              </a:rPr>
              <a:t>ma</a:t>
            </a:r>
            <a:r>
              <a:rPr sz="2600" b="1" i="1" spc="-80" dirty="0">
                <a:latin typeface="Times New Roman"/>
                <a:cs typeface="Times New Roman"/>
              </a:rPr>
              <a:t>n</a:t>
            </a:r>
            <a:r>
              <a:rPr sz="2600" b="1" i="1" spc="-70" dirty="0">
                <a:latin typeface="Times New Roman"/>
                <a:cs typeface="Times New Roman"/>
              </a:rPr>
              <a:t>a</a:t>
            </a:r>
            <a:r>
              <a:rPr sz="2600" b="1" i="1" spc="-105" dirty="0">
                <a:latin typeface="Times New Roman"/>
                <a:cs typeface="Times New Roman"/>
              </a:rPr>
              <a:t>g</a:t>
            </a:r>
            <a:r>
              <a:rPr sz="2600" b="1" i="1" spc="-120" dirty="0">
                <a:latin typeface="Times New Roman"/>
                <a:cs typeface="Times New Roman"/>
              </a:rPr>
              <a:t>eme</a:t>
            </a:r>
            <a:r>
              <a:rPr sz="2600" b="1" i="1" spc="-130" dirty="0">
                <a:latin typeface="Times New Roman"/>
                <a:cs typeface="Times New Roman"/>
              </a:rPr>
              <a:t>n</a:t>
            </a:r>
            <a:r>
              <a:rPr sz="2600" b="1" i="1" spc="140" dirty="0">
                <a:latin typeface="Times New Roman"/>
                <a:cs typeface="Times New Roman"/>
              </a:rPr>
              <a:t>t</a:t>
            </a:r>
            <a:r>
              <a:rPr sz="2600" b="1" i="1" spc="-105" dirty="0">
                <a:latin typeface="Times New Roman"/>
                <a:cs typeface="Times New Roman"/>
              </a:rPr>
              <a:t> </a:t>
            </a:r>
            <a:r>
              <a:rPr sz="2600" b="1" spc="5" dirty="0">
                <a:latin typeface="Times New Roman"/>
                <a:cs typeface="Times New Roman"/>
              </a:rPr>
              <a:t>standp</a:t>
            </a:r>
            <a:r>
              <a:rPr sz="2600" b="1" spc="10" dirty="0">
                <a:latin typeface="Times New Roman"/>
                <a:cs typeface="Times New Roman"/>
              </a:rPr>
              <a:t>o</a:t>
            </a:r>
            <a:r>
              <a:rPr sz="2600" b="1" spc="25" dirty="0">
                <a:latin typeface="Times New Roman"/>
                <a:cs typeface="Times New Roman"/>
              </a:rPr>
              <a:t>int</a:t>
            </a:r>
            <a:endParaRPr sz="2600">
              <a:latin typeface="Times New Roman"/>
              <a:cs typeface="Times New Roman"/>
            </a:endParaRPr>
          </a:p>
          <a:p>
            <a:pPr>
              <a:lnSpc>
                <a:spcPct val="100000"/>
              </a:lnSpc>
              <a:spcBef>
                <a:spcPts val="10"/>
              </a:spcBef>
              <a:buClr>
                <a:srgbClr val="D24717"/>
              </a:buClr>
              <a:buFont typeface="Segoe UI Symbol"/>
              <a:buChar char="⚫"/>
            </a:pPr>
            <a:endParaRPr sz="3750">
              <a:latin typeface="Times New Roman"/>
              <a:cs typeface="Times New Roman"/>
            </a:endParaRPr>
          </a:p>
          <a:p>
            <a:pPr marL="285115" marR="220979" indent="-273050">
              <a:lnSpc>
                <a:spcPct val="100000"/>
              </a:lnSpc>
              <a:buClr>
                <a:srgbClr val="D24717"/>
              </a:buClr>
              <a:buSzPct val="84615"/>
              <a:buFont typeface="Segoe UI Symbol"/>
              <a:buChar char="⚫"/>
              <a:tabLst>
                <a:tab pos="285750" algn="l"/>
              </a:tabLst>
            </a:pPr>
            <a:r>
              <a:rPr sz="2600" b="1" i="1" spc="-130" dirty="0">
                <a:latin typeface="Times New Roman"/>
                <a:cs typeface="Times New Roman"/>
              </a:rPr>
              <a:t>Modern</a:t>
            </a:r>
            <a:r>
              <a:rPr sz="2600" b="1" i="1" spc="-75" dirty="0">
                <a:latin typeface="Times New Roman"/>
                <a:cs typeface="Times New Roman"/>
              </a:rPr>
              <a:t> </a:t>
            </a:r>
            <a:r>
              <a:rPr sz="2600" b="1" i="1" spc="10" dirty="0">
                <a:latin typeface="Times New Roman"/>
                <a:cs typeface="Times New Roman"/>
              </a:rPr>
              <a:t>jet</a:t>
            </a:r>
            <a:r>
              <a:rPr sz="2600" b="1" i="1" spc="-80" dirty="0">
                <a:latin typeface="Times New Roman"/>
                <a:cs typeface="Times New Roman"/>
              </a:rPr>
              <a:t> </a:t>
            </a:r>
            <a:r>
              <a:rPr sz="2600" b="1" i="1" spc="-85" dirty="0">
                <a:latin typeface="Times New Roman"/>
                <a:cs typeface="Times New Roman"/>
              </a:rPr>
              <a:t>engines </a:t>
            </a:r>
            <a:r>
              <a:rPr sz="2600" spc="-100" dirty="0">
                <a:latin typeface="Times New Roman"/>
                <a:cs typeface="Times New Roman"/>
              </a:rPr>
              <a:t>are</a:t>
            </a:r>
            <a:r>
              <a:rPr sz="2600" spc="-65" dirty="0">
                <a:latin typeface="Times New Roman"/>
                <a:cs typeface="Times New Roman"/>
              </a:rPr>
              <a:t> </a:t>
            </a:r>
            <a:r>
              <a:rPr sz="2600" spc="-80" dirty="0">
                <a:latin typeface="Times New Roman"/>
                <a:cs typeface="Times New Roman"/>
              </a:rPr>
              <a:t>fitted</a:t>
            </a:r>
            <a:r>
              <a:rPr sz="2600" spc="-55" dirty="0">
                <a:latin typeface="Times New Roman"/>
                <a:cs typeface="Times New Roman"/>
              </a:rPr>
              <a:t> </a:t>
            </a:r>
            <a:r>
              <a:rPr sz="2600" spc="-100" dirty="0">
                <a:latin typeface="Times New Roman"/>
                <a:cs typeface="Times New Roman"/>
              </a:rPr>
              <a:t>with</a:t>
            </a:r>
            <a:r>
              <a:rPr sz="2600" spc="-55" dirty="0">
                <a:latin typeface="Times New Roman"/>
                <a:cs typeface="Times New Roman"/>
              </a:rPr>
              <a:t> </a:t>
            </a:r>
            <a:r>
              <a:rPr sz="2600" spc="-135" dirty="0">
                <a:latin typeface="Times New Roman"/>
                <a:cs typeface="Times New Roman"/>
              </a:rPr>
              <a:t>thousands</a:t>
            </a:r>
            <a:r>
              <a:rPr sz="2600" spc="-55" dirty="0">
                <a:latin typeface="Times New Roman"/>
                <a:cs typeface="Times New Roman"/>
              </a:rPr>
              <a:t> </a:t>
            </a:r>
            <a:r>
              <a:rPr sz="2600" spc="-150" dirty="0">
                <a:latin typeface="Times New Roman"/>
                <a:cs typeface="Times New Roman"/>
              </a:rPr>
              <a:t>of</a:t>
            </a:r>
            <a:r>
              <a:rPr sz="2600" spc="-60" dirty="0">
                <a:latin typeface="Times New Roman"/>
                <a:cs typeface="Times New Roman"/>
              </a:rPr>
              <a:t> </a:t>
            </a:r>
            <a:r>
              <a:rPr sz="2600" spc="-125" dirty="0">
                <a:latin typeface="Times New Roman"/>
                <a:cs typeface="Times New Roman"/>
              </a:rPr>
              <a:t>sensors</a:t>
            </a:r>
            <a:r>
              <a:rPr sz="2600" spc="-65" dirty="0">
                <a:latin typeface="Times New Roman"/>
                <a:cs typeface="Times New Roman"/>
              </a:rPr>
              <a:t> </a:t>
            </a:r>
            <a:r>
              <a:rPr sz="2600" spc="-85" dirty="0">
                <a:latin typeface="Times New Roman"/>
                <a:cs typeface="Times New Roman"/>
              </a:rPr>
              <a:t>that </a:t>
            </a:r>
            <a:r>
              <a:rPr sz="2600" spc="-635" dirty="0">
                <a:latin typeface="Times New Roman"/>
                <a:cs typeface="Times New Roman"/>
              </a:rPr>
              <a:t> </a:t>
            </a:r>
            <a:r>
              <a:rPr sz="2600" spc="-140" dirty="0">
                <a:latin typeface="Times New Roman"/>
                <a:cs typeface="Times New Roman"/>
              </a:rPr>
              <a:t>ge</a:t>
            </a:r>
            <a:r>
              <a:rPr sz="2600" spc="-165" dirty="0">
                <a:latin typeface="Times New Roman"/>
                <a:cs typeface="Times New Roman"/>
              </a:rPr>
              <a:t>n</a:t>
            </a:r>
            <a:r>
              <a:rPr sz="2600" spc="-90" dirty="0">
                <a:latin typeface="Times New Roman"/>
                <a:cs typeface="Times New Roman"/>
              </a:rPr>
              <a:t>er</a:t>
            </a:r>
            <a:r>
              <a:rPr sz="2600" spc="-125" dirty="0">
                <a:latin typeface="Times New Roman"/>
                <a:cs typeface="Times New Roman"/>
              </a:rPr>
              <a:t>a</a:t>
            </a:r>
            <a:r>
              <a:rPr sz="2600" spc="-30" dirty="0">
                <a:latin typeface="Times New Roman"/>
                <a:cs typeface="Times New Roman"/>
              </a:rPr>
              <a:t>te</a:t>
            </a:r>
            <a:r>
              <a:rPr sz="2600" spc="-65"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spc="-135" dirty="0">
                <a:latin typeface="Times New Roman"/>
                <a:cs typeface="Times New Roman"/>
              </a:rPr>
              <a:t>whop</a:t>
            </a:r>
            <a:r>
              <a:rPr sz="2600" spc="-140" dirty="0">
                <a:latin typeface="Times New Roman"/>
                <a:cs typeface="Times New Roman"/>
              </a:rPr>
              <a:t>ping</a:t>
            </a:r>
            <a:r>
              <a:rPr sz="2600" spc="-75" dirty="0">
                <a:latin typeface="Times New Roman"/>
                <a:cs typeface="Times New Roman"/>
              </a:rPr>
              <a:t> </a:t>
            </a:r>
            <a:r>
              <a:rPr sz="2600" b="1" i="1" spc="-110" dirty="0">
                <a:latin typeface="Times New Roman"/>
                <a:cs typeface="Times New Roman"/>
              </a:rPr>
              <a:t>1</a:t>
            </a:r>
            <a:r>
              <a:rPr sz="2600" b="1" i="1" spc="-125" dirty="0">
                <a:latin typeface="Times New Roman"/>
                <a:cs typeface="Times New Roman"/>
              </a:rPr>
              <a:t>0</a:t>
            </a:r>
            <a:r>
              <a:rPr sz="2600" b="1" i="1" spc="-180" dirty="0">
                <a:latin typeface="Times New Roman"/>
                <a:cs typeface="Times New Roman"/>
              </a:rPr>
              <a:t>GB</a:t>
            </a:r>
            <a:r>
              <a:rPr sz="2600" b="1" i="1" spc="-80" dirty="0">
                <a:latin typeface="Times New Roman"/>
                <a:cs typeface="Times New Roman"/>
              </a:rPr>
              <a:t> </a:t>
            </a:r>
            <a:r>
              <a:rPr sz="2600" b="1" i="1" spc="-120" dirty="0">
                <a:latin typeface="Times New Roman"/>
                <a:cs typeface="Times New Roman"/>
              </a:rPr>
              <a:t>of</a:t>
            </a:r>
            <a:r>
              <a:rPr sz="2600" b="1" i="1" spc="-65" dirty="0">
                <a:latin typeface="Times New Roman"/>
                <a:cs typeface="Times New Roman"/>
              </a:rPr>
              <a:t> </a:t>
            </a:r>
            <a:r>
              <a:rPr sz="2600" b="1" i="1" spc="-20" dirty="0">
                <a:latin typeface="Times New Roman"/>
                <a:cs typeface="Times New Roman"/>
              </a:rPr>
              <a:t>d</a:t>
            </a:r>
            <a:r>
              <a:rPr sz="2600" b="1" i="1" spc="-35" dirty="0">
                <a:latin typeface="Times New Roman"/>
                <a:cs typeface="Times New Roman"/>
              </a:rPr>
              <a:t>a</a:t>
            </a:r>
            <a:r>
              <a:rPr sz="2600" b="1" i="1" spc="70" dirty="0">
                <a:latin typeface="Times New Roman"/>
                <a:cs typeface="Times New Roman"/>
              </a:rPr>
              <a:t>ta</a:t>
            </a:r>
            <a:r>
              <a:rPr sz="2600" b="1" i="1" spc="-85" dirty="0">
                <a:latin typeface="Times New Roman"/>
                <a:cs typeface="Times New Roman"/>
              </a:rPr>
              <a:t> </a:t>
            </a:r>
            <a:r>
              <a:rPr sz="2600" b="1" i="1" spc="-55" dirty="0">
                <a:latin typeface="Times New Roman"/>
                <a:cs typeface="Times New Roman"/>
              </a:rPr>
              <a:t>pe</a:t>
            </a:r>
            <a:r>
              <a:rPr sz="2600" b="1" i="1" spc="-40" dirty="0">
                <a:latin typeface="Times New Roman"/>
                <a:cs typeface="Times New Roman"/>
              </a:rPr>
              <a:t>r</a:t>
            </a:r>
            <a:r>
              <a:rPr sz="2600" b="1" i="1" spc="-70" dirty="0">
                <a:latin typeface="Times New Roman"/>
                <a:cs typeface="Times New Roman"/>
              </a:rPr>
              <a:t> </a:t>
            </a:r>
            <a:r>
              <a:rPr sz="2600" b="1" i="1" spc="-160" dirty="0">
                <a:latin typeface="Times New Roman"/>
                <a:cs typeface="Times New Roman"/>
              </a:rPr>
              <a:t>sec</a:t>
            </a:r>
            <a:r>
              <a:rPr sz="2600" b="1" i="1" spc="-175" dirty="0">
                <a:latin typeface="Times New Roman"/>
                <a:cs typeface="Times New Roman"/>
              </a:rPr>
              <a:t>o</a:t>
            </a:r>
            <a:r>
              <a:rPr sz="2600" b="1" i="1" spc="-75" dirty="0">
                <a:latin typeface="Times New Roman"/>
                <a:cs typeface="Times New Roman"/>
              </a:rPr>
              <a:t>nd</a:t>
            </a:r>
            <a:endParaRPr sz="2600">
              <a:latin typeface="Times New Roman"/>
              <a:cs typeface="Times New Roman"/>
            </a:endParaRPr>
          </a:p>
          <a:p>
            <a:pPr>
              <a:lnSpc>
                <a:spcPct val="100000"/>
              </a:lnSpc>
              <a:spcBef>
                <a:spcPts val="5"/>
              </a:spcBef>
              <a:buClr>
                <a:srgbClr val="D24717"/>
              </a:buClr>
              <a:buFont typeface="Segoe UI Symbol"/>
              <a:buChar char="⚫"/>
            </a:pPr>
            <a:endParaRPr sz="3750">
              <a:latin typeface="Times New Roman"/>
              <a:cs typeface="Times New Roman"/>
            </a:endParaRPr>
          </a:p>
          <a:p>
            <a:pPr marL="285115" marR="306070" indent="-273050">
              <a:lnSpc>
                <a:spcPct val="100000"/>
              </a:lnSpc>
              <a:spcBef>
                <a:spcPts val="5"/>
              </a:spcBef>
              <a:buClr>
                <a:srgbClr val="D24717"/>
              </a:buClr>
              <a:buSzPct val="84615"/>
              <a:buFont typeface="Segoe UI Symbol"/>
              <a:buChar char="⚫"/>
              <a:tabLst>
                <a:tab pos="285750" algn="l"/>
              </a:tabLst>
            </a:pPr>
            <a:r>
              <a:rPr sz="2600" i="1" spc="-215" dirty="0">
                <a:solidFill>
                  <a:srgbClr val="FF0000"/>
                </a:solidFill>
                <a:latin typeface="Times New Roman"/>
                <a:cs typeface="Times New Roman"/>
              </a:rPr>
              <a:t>Analyzing</a:t>
            </a:r>
            <a:r>
              <a:rPr sz="2600" i="1" spc="-65" dirty="0">
                <a:solidFill>
                  <a:srgbClr val="FF0000"/>
                </a:solidFill>
                <a:latin typeface="Times New Roman"/>
                <a:cs typeface="Times New Roman"/>
              </a:rPr>
              <a:t> </a:t>
            </a:r>
            <a:r>
              <a:rPr sz="2600" i="1" spc="-185" dirty="0">
                <a:solidFill>
                  <a:srgbClr val="FF0000"/>
                </a:solidFill>
                <a:latin typeface="Times New Roman"/>
                <a:cs typeface="Times New Roman"/>
              </a:rPr>
              <a:t>this</a:t>
            </a:r>
            <a:r>
              <a:rPr sz="2600" i="1" spc="-55" dirty="0">
                <a:solidFill>
                  <a:srgbClr val="FF0000"/>
                </a:solidFill>
                <a:latin typeface="Times New Roman"/>
                <a:cs typeface="Times New Roman"/>
              </a:rPr>
              <a:t> </a:t>
            </a:r>
            <a:r>
              <a:rPr sz="2600" i="1" spc="-250" dirty="0">
                <a:solidFill>
                  <a:srgbClr val="FF0000"/>
                </a:solidFill>
                <a:latin typeface="Times New Roman"/>
                <a:cs typeface="Times New Roman"/>
              </a:rPr>
              <a:t>amount</a:t>
            </a:r>
            <a:r>
              <a:rPr sz="2600" i="1" spc="-50" dirty="0">
                <a:solidFill>
                  <a:srgbClr val="FF0000"/>
                </a:solidFill>
                <a:latin typeface="Times New Roman"/>
                <a:cs typeface="Times New Roman"/>
              </a:rPr>
              <a:t> </a:t>
            </a:r>
            <a:r>
              <a:rPr sz="2600" i="1" spc="-225" dirty="0">
                <a:solidFill>
                  <a:srgbClr val="FF0000"/>
                </a:solidFill>
                <a:latin typeface="Times New Roman"/>
                <a:cs typeface="Times New Roman"/>
              </a:rPr>
              <a:t>of</a:t>
            </a:r>
            <a:r>
              <a:rPr sz="2600" i="1" spc="-55" dirty="0">
                <a:solidFill>
                  <a:srgbClr val="FF0000"/>
                </a:solidFill>
                <a:latin typeface="Times New Roman"/>
                <a:cs typeface="Times New Roman"/>
              </a:rPr>
              <a:t> </a:t>
            </a:r>
            <a:r>
              <a:rPr sz="2600" i="1" spc="-220" dirty="0">
                <a:solidFill>
                  <a:srgbClr val="FF0000"/>
                </a:solidFill>
                <a:latin typeface="Times New Roman"/>
                <a:cs typeface="Times New Roman"/>
              </a:rPr>
              <a:t>data</a:t>
            </a:r>
            <a:r>
              <a:rPr sz="2600" i="1" spc="-85" dirty="0">
                <a:solidFill>
                  <a:srgbClr val="FF0000"/>
                </a:solidFill>
                <a:latin typeface="Times New Roman"/>
                <a:cs typeface="Times New Roman"/>
              </a:rPr>
              <a:t> </a:t>
            </a:r>
            <a:r>
              <a:rPr sz="2600" i="1" spc="-160" dirty="0">
                <a:solidFill>
                  <a:srgbClr val="FF0000"/>
                </a:solidFill>
                <a:latin typeface="Times New Roman"/>
                <a:cs typeface="Times New Roman"/>
              </a:rPr>
              <a:t>in</a:t>
            </a:r>
            <a:r>
              <a:rPr sz="2600" i="1" spc="-60" dirty="0">
                <a:solidFill>
                  <a:srgbClr val="FF0000"/>
                </a:solidFill>
                <a:latin typeface="Times New Roman"/>
                <a:cs typeface="Times New Roman"/>
              </a:rPr>
              <a:t> </a:t>
            </a:r>
            <a:r>
              <a:rPr sz="2600" i="1" spc="-204" dirty="0">
                <a:solidFill>
                  <a:srgbClr val="FF0000"/>
                </a:solidFill>
                <a:latin typeface="Times New Roman"/>
                <a:cs typeface="Times New Roman"/>
              </a:rPr>
              <a:t>the</a:t>
            </a:r>
            <a:r>
              <a:rPr sz="2600" i="1" spc="-55" dirty="0">
                <a:solidFill>
                  <a:srgbClr val="FF0000"/>
                </a:solidFill>
                <a:latin typeface="Times New Roman"/>
                <a:cs typeface="Times New Roman"/>
              </a:rPr>
              <a:t> </a:t>
            </a:r>
            <a:r>
              <a:rPr sz="2600" i="1" spc="-295" dirty="0">
                <a:solidFill>
                  <a:srgbClr val="FF0000"/>
                </a:solidFill>
                <a:latin typeface="Times New Roman"/>
                <a:cs typeface="Times New Roman"/>
              </a:rPr>
              <a:t>most</a:t>
            </a:r>
            <a:r>
              <a:rPr sz="2600" i="1" spc="-55" dirty="0">
                <a:solidFill>
                  <a:srgbClr val="FF0000"/>
                </a:solidFill>
                <a:latin typeface="Times New Roman"/>
                <a:cs typeface="Times New Roman"/>
              </a:rPr>
              <a:t> </a:t>
            </a:r>
            <a:r>
              <a:rPr sz="2600" i="1" spc="-195" dirty="0">
                <a:solidFill>
                  <a:srgbClr val="FF0000"/>
                </a:solidFill>
                <a:latin typeface="Times New Roman"/>
                <a:cs typeface="Times New Roman"/>
              </a:rPr>
              <a:t>efficient</a:t>
            </a:r>
            <a:r>
              <a:rPr sz="2600" i="1" spc="-55" dirty="0">
                <a:solidFill>
                  <a:srgbClr val="FF0000"/>
                </a:solidFill>
                <a:latin typeface="Times New Roman"/>
                <a:cs typeface="Times New Roman"/>
              </a:rPr>
              <a:t> </a:t>
            </a:r>
            <a:r>
              <a:rPr sz="2600" i="1" spc="-290" dirty="0">
                <a:solidFill>
                  <a:srgbClr val="FF0000"/>
                </a:solidFill>
                <a:latin typeface="Times New Roman"/>
                <a:cs typeface="Times New Roman"/>
              </a:rPr>
              <a:t>manner</a:t>
            </a:r>
            <a:r>
              <a:rPr sz="2600" i="1" spc="-55" dirty="0">
                <a:solidFill>
                  <a:srgbClr val="FF0000"/>
                </a:solidFill>
                <a:latin typeface="Times New Roman"/>
                <a:cs typeface="Times New Roman"/>
              </a:rPr>
              <a:t> </a:t>
            </a:r>
            <a:r>
              <a:rPr sz="2600" i="1" spc="-290" dirty="0">
                <a:solidFill>
                  <a:srgbClr val="FF0000"/>
                </a:solidFill>
                <a:latin typeface="Times New Roman"/>
                <a:cs typeface="Times New Roman"/>
              </a:rPr>
              <a:t>possible </a:t>
            </a:r>
            <a:r>
              <a:rPr sz="2600" i="1" spc="-635" dirty="0">
                <a:solidFill>
                  <a:srgbClr val="FF0000"/>
                </a:solidFill>
                <a:latin typeface="Times New Roman"/>
                <a:cs typeface="Times New Roman"/>
              </a:rPr>
              <a:t> </a:t>
            </a:r>
            <a:r>
              <a:rPr sz="2600" i="1" spc="-155" dirty="0">
                <a:solidFill>
                  <a:srgbClr val="FF0000"/>
                </a:solidFill>
                <a:latin typeface="Times New Roman"/>
                <a:cs typeface="Times New Roman"/>
              </a:rPr>
              <a:t>f</a:t>
            </a:r>
            <a:r>
              <a:rPr sz="2600" i="1" spc="-210" dirty="0">
                <a:solidFill>
                  <a:srgbClr val="FF0000"/>
                </a:solidFill>
                <a:latin typeface="Times New Roman"/>
                <a:cs typeface="Times New Roman"/>
              </a:rPr>
              <a:t>alls</a:t>
            </a:r>
            <a:r>
              <a:rPr sz="2600" i="1" spc="-80" dirty="0">
                <a:solidFill>
                  <a:srgbClr val="FF0000"/>
                </a:solidFill>
                <a:latin typeface="Times New Roman"/>
                <a:cs typeface="Times New Roman"/>
              </a:rPr>
              <a:t> </a:t>
            </a:r>
            <a:r>
              <a:rPr sz="2600" i="1" spc="-215" dirty="0">
                <a:solidFill>
                  <a:srgbClr val="FF0000"/>
                </a:solidFill>
                <a:latin typeface="Times New Roman"/>
                <a:cs typeface="Times New Roman"/>
              </a:rPr>
              <a:t>u</a:t>
            </a:r>
            <a:r>
              <a:rPr sz="2600" i="1" spc="-229" dirty="0">
                <a:solidFill>
                  <a:srgbClr val="FF0000"/>
                </a:solidFill>
                <a:latin typeface="Times New Roman"/>
                <a:cs typeface="Times New Roman"/>
              </a:rPr>
              <a:t>n</a:t>
            </a:r>
            <a:r>
              <a:rPr sz="2600" i="1" spc="-300" dirty="0">
                <a:solidFill>
                  <a:srgbClr val="FF0000"/>
                </a:solidFill>
                <a:latin typeface="Times New Roman"/>
                <a:cs typeface="Times New Roman"/>
              </a:rPr>
              <a:t>der</a:t>
            </a:r>
            <a:r>
              <a:rPr sz="2600" i="1" spc="-65" dirty="0">
                <a:solidFill>
                  <a:srgbClr val="FF0000"/>
                </a:solidFill>
                <a:latin typeface="Times New Roman"/>
                <a:cs typeface="Times New Roman"/>
              </a:rPr>
              <a:t> </a:t>
            </a:r>
            <a:r>
              <a:rPr sz="2600" i="1" spc="-200" dirty="0">
                <a:solidFill>
                  <a:srgbClr val="FF0000"/>
                </a:solidFill>
                <a:latin typeface="Times New Roman"/>
                <a:cs typeface="Times New Roman"/>
              </a:rPr>
              <a:t>the</a:t>
            </a:r>
            <a:r>
              <a:rPr sz="2600" i="1" spc="-60" dirty="0">
                <a:solidFill>
                  <a:srgbClr val="FF0000"/>
                </a:solidFill>
                <a:latin typeface="Times New Roman"/>
                <a:cs typeface="Times New Roman"/>
              </a:rPr>
              <a:t> </a:t>
            </a:r>
            <a:r>
              <a:rPr sz="2600" i="1" spc="-250" dirty="0">
                <a:solidFill>
                  <a:srgbClr val="FF0000"/>
                </a:solidFill>
                <a:latin typeface="Times New Roman"/>
                <a:cs typeface="Times New Roman"/>
              </a:rPr>
              <a:t>u</a:t>
            </a:r>
            <a:r>
              <a:rPr sz="2600" i="1" spc="-370" dirty="0">
                <a:solidFill>
                  <a:srgbClr val="FF0000"/>
                </a:solidFill>
                <a:latin typeface="Times New Roman"/>
                <a:cs typeface="Times New Roman"/>
              </a:rPr>
              <a:t>m</a:t>
            </a:r>
            <a:r>
              <a:rPr sz="2600" i="1" spc="-360" dirty="0">
                <a:solidFill>
                  <a:srgbClr val="FF0000"/>
                </a:solidFill>
                <a:latin typeface="Times New Roman"/>
                <a:cs typeface="Times New Roman"/>
              </a:rPr>
              <a:t>b</a:t>
            </a:r>
            <a:r>
              <a:rPr sz="2600" i="1" spc="-310" dirty="0">
                <a:solidFill>
                  <a:srgbClr val="FF0000"/>
                </a:solidFill>
                <a:latin typeface="Times New Roman"/>
                <a:cs typeface="Times New Roman"/>
              </a:rPr>
              <a:t>r</a:t>
            </a:r>
            <a:r>
              <a:rPr sz="2600" i="1" spc="-204" dirty="0">
                <a:solidFill>
                  <a:srgbClr val="FF0000"/>
                </a:solidFill>
                <a:latin typeface="Times New Roman"/>
                <a:cs typeface="Times New Roman"/>
              </a:rPr>
              <a:t>ella</a:t>
            </a:r>
            <a:r>
              <a:rPr sz="2600" i="1" spc="-75" dirty="0">
                <a:solidFill>
                  <a:srgbClr val="FF0000"/>
                </a:solidFill>
                <a:latin typeface="Times New Roman"/>
                <a:cs typeface="Times New Roman"/>
              </a:rPr>
              <a:t> </a:t>
            </a:r>
            <a:r>
              <a:rPr sz="2600" i="1" spc="-295" dirty="0">
                <a:solidFill>
                  <a:srgbClr val="FF0000"/>
                </a:solidFill>
                <a:latin typeface="Times New Roman"/>
                <a:cs typeface="Times New Roman"/>
              </a:rPr>
              <a:t>o</a:t>
            </a:r>
            <a:r>
              <a:rPr sz="2600" i="1" spc="-160" dirty="0">
                <a:solidFill>
                  <a:srgbClr val="FF0000"/>
                </a:solidFill>
                <a:latin typeface="Times New Roman"/>
                <a:cs typeface="Times New Roman"/>
              </a:rPr>
              <a:t>f</a:t>
            </a:r>
            <a:r>
              <a:rPr sz="2600" i="1" spc="-70" dirty="0">
                <a:solidFill>
                  <a:srgbClr val="FF0000"/>
                </a:solidFill>
                <a:latin typeface="Times New Roman"/>
                <a:cs typeface="Times New Roman"/>
              </a:rPr>
              <a:t> </a:t>
            </a:r>
            <a:r>
              <a:rPr sz="2600" i="1" spc="-270" dirty="0">
                <a:solidFill>
                  <a:srgbClr val="FF0000"/>
                </a:solidFill>
                <a:latin typeface="Times New Roman"/>
                <a:cs typeface="Times New Roman"/>
              </a:rPr>
              <a:t>d</a:t>
            </a:r>
            <a:r>
              <a:rPr sz="2600" i="1" spc="-295" dirty="0">
                <a:solidFill>
                  <a:srgbClr val="FF0000"/>
                </a:solidFill>
                <a:latin typeface="Times New Roman"/>
                <a:cs typeface="Times New Roman"/>
              </a:rPr>
              <a:t>a</a:t>
            </a:r>
            <a:r>
              <a:rPr sz="2600" i="1" spc="-160" dirty="0">
                <a:solidFill>
                  <a:srgbClr val="FF0000"/>
                </a:solidFill>
                <a:latin typeface="Times New Roman"/>
                <a:cs typeface="Times New Roman"/>
              </a:rPr>
              <a:t>ta</a:t>
            </a:r>
            <a:r>
              <a:rPr sz="2600" i="1" spc="-80" dirty="0">
                <a:solidFill>
                  <a:srgbClr val="FF0000"/>
                </a:solidFill>
                <a:latin typeface="Times New Roman"/>
                <a:cs typeface="Times New Roman"/>
              </a:rPr>
              <a:t> </a:t>
            </a:r>
            <a:r>
              <a:rPr sz="2600" i="1" spc="-240" dirty="0">
                <a:solidFill>
                  <a:srgbClr val="FF0000"/>
                </a:solidFill>
                <a:latin typeface="Times New Roman"/>
                <a:cs typeface="Times New Roman"/>
              </a:rPr>
              <a:t>ana</a:t>
            </a:r>
            <a:r>
              <a:rPr sz="2600" i="1" spc="-180" dirty="0">
                <a:solidFill>
                  <a:srgbClr val="FF0000"/>
                </a:solidFill>
                <a:latin typeface="Times New Roman"/>
                <a:cs typeface="Times New Roman"/>
              </a:rPr>
              <a:t>l</a:t>
            </a:r>
            <a:r>
              <a:rPr sz="2600" i="1" spc="-130" dirty="0">
                <a:solidFill>
                  <a:srgbClr val="FF0000"/>
                </a:solidFill>
                <a:latin typeface="Times New Roman"/>
                <a:cs typeface="Times New Roman"/>
              </a:rPr>
              <a:t>yt</a:t>
            </a:r>
            <a:r>
              <a:rPr sz="2600" i="1" spc="-110" dirty="0">
                <a:solidFill>
                  <a:srgbClr val="FF0000"/>
                </a:solidFill>
                <a:latin typeface="Times New Roman"/>
                <a:cs typeface="Times New Roman"/>
              </a:rPr>
              <a:t>i</a:t>
            </a:r>
            <a:r>
              <a:rPr sz="2600" i="1" spc="-365" dirty="0">
                <a:solidFill>
                  <a:srgbClr val="FF0000"/>
                </a:solidFill>
                <a:latin typeface="Times New Roman"/>
                <a:cs typeface="Times New Roman"/>
              </a:rPr>
              <a:t>cs</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8916" y="1410970"/>
            <a:ext cx="8042275" cy="4248150"/>
          </a:xfrm>
          <a:prstGeom prst="rect">
            <a:avLst/>
          </a:prstGeom>
        </p:spPr>
        <p:txBody>
          <a:bodyPr vert="horz" wrap="square" lIns="0" tIns="51435" rIns="0" bIns="0" rtlCol="0">
            <a:spAutoFit/>
          </a:bodyPr>
          <a:lstStyle/>
          <a:p>
            <a:pPr marL="286385" marR="16510" indent="-274320" algn="just">
              <a:lnSpc>
                <a:spcPct val="89300"/>
              </a:lnSpc>
              <a:spcBef>
                <a:spcPts val="405"/>
              </a:spcBef>
              <a:buClr>
                <a:srgbClr val="D24717"/>
              </a:buClr>
              <a:buSzPct val="85416"/>
              <a:buFont typeface="Segoe UI Symbol"/>
              <a:buChar char="⚫"/>
              <a:tabLst>
                <a:tab pos="287020" algn="l"/>
              </a:tabLst>
            </a:pPr>
            <a:r>
              <a:rPr sz="2400" spc="-170" dirty="0">
                <a:latin typeface="Times New Roman"/>
                <a:cs typeface="Times New Roman"/>
              </a:rPr>
              <a:t>Each </a:t>
            </a:r>
            <a:r>
              <a:rPr sz="2400" spc="-120" dirty="0">
                <a:latin typeface="Times New Roman"/>
                <a:cs typeface="Times New Roman"/>
              </a:rPr>
              <a:t>new </a:t>
            </a:r>
            <a:r>
              <a:rPr sz="2400" spc="-150" dirty="0">
                <a:latin typeface="Times New Roman"/>
                <a:cs typeface="Times New Roman"/>
              </a:rPr>
              <a:t>image is </a:t>
            </a:r>
            <a:r>
              <a:rPr sz="2400" spc="-110" dirty="0">
                <a:latin typeface="Times New Roman"/>
                <a:cs typeface="Times New Roman"/>
              </a:rPr>
              <a:t>compared </a:t>
            </a:r>
            <a:r>
              <a:rPr sz="2400" spc="-40" dirty="0">
                <a:latin typeface="Times New Roman"/>
                <a:cs typeface="Times New Roman"/>
              </a:rPr>
              <a:t>to </a:t>
            </a:r>
            <a:r>
              <a:rPr sz="2400" spc="-70" dirty="0">
                <a:latin typeface="Times New Roman"/>
                <a:cs typeface="Times New Roman"/>
              </a:rPr>
              <a:t>the </a:t>
            </a:r>
            <a:r>
              <a:rPr sz="2400" spc="-85" dirty="0">
                <a:latin typeface="Times New Roman"/>
                <a:cs typeface="Times New Roman"/>
              </a:rPr>
              <a:t>set </a:t>
            </a:r>
            <a:r>
              <a:rPr sz="2400" spc="-140" dirty="0">
                <a:latin typeface="Times New Roman"/>
                <a:cs typeface="Times New Roman"/>
              </a:rPr>
              <a:t>of </a:t>
            </a:r>
            <a:r>
              <a:rPr sz="2400" spc="-130" dirty="0">
                <a:latin typeface="Times New Roman"/>
                <a:cs typeface="Times New Roman"/>
              </a:rPr>
              <a:t>known </a:t>
            </a:r>
            <a:r>
              <a:rPr sz="2400" spc="-165" dirty="0">
                <a:latin typeface="Times New Roman"/>
                <a:cs typeface="Times New Roman"/>
              </a:rPr>
              <a:t>“good </a:t>
            </a:r>
            <a:r>
              <a:rPr sz="2400" spc="-170" dirty="0">
                <a:latin typeface="Times New Roman"/>
                <a:cs typeface="Times New Roman"/>
              </a:rPr>
              <a:t>images,” </a:t>
            </a:r>
            <a:r>
              <a:rPr sz="2400" spc="-135" dirty="0">
                <a:latin typeface="Times New Roman"/>
                <a:cs typeface="Times New Roman"/>
              </a:rPr>
              <a:t>and </a:t>
            </a:r>
            <a:r>
              <a:rPr sz="2400" spc="-190" dirty="0">
                <a:latin typeface="Times New Roman"/>
                <a:cs typeface="Times New Roman"/>
              </a:rPr>
              <a:t>a </a:t>
            </a:r>
            <a:r>
              <a:rPr sz="2400" spc="-185" dirty="0">
                <a:latin typeface="Times New Roman"/>
                <a:cs typeface="Times New Roman"/>
              </a:rPr>
              <a:t> </a:t>
            </a:r>
            <a:r>
              <a:rPr sz="2400" b="1" spc="15" dirty="0">
                <a:latin typeface="Times New Roman"/>
                <a:cs typeface="Times New Roman"/>
              </a:rPr>
              <a:t>deviation </a:t>
            </a:r>
            <a:r>
              <a:rPr sz="2400" b="1" spc="-25" dirty="0">
                <a:latin typeface="Times New Roman"/>
                <a:cs typeface="Times New Roman"/>
              </a:rPr>
              <a:t>is </a:t>
            </a:r>
            <a:r>
              <a:rPr sz="2400" b="1" spc="5" dirty="0">
                <a:latin typeface="Times New Roman"/>
                <a:cs typeface="Times New Roman"/>
              </a:rPr>
              <a:t>calculated </a:t>
            </a:r>
            <a:r>
              <a:rPr sz="2400" spc="-40" dirty="0">
                <a:latin typeface="Times New Roman"/>
                <a:cs typeface="Times New Roman"/>
              </a:rPr>
              <a:t>to</a:t>
            </a:r>
            <a:r>
              <a:rPr sz="2400" spc="-35" dirty="0">
                <a:latin typeface="Times New Roman"/>
                <a:cs typeface="Times New Roman"/>
              </a:rPr>
              <a:t> </a:t>
            </a:r>
            <a:r>
              <a:rPr sz="2400" b="1" i="1" spc="-55" dirty="0">
                <a:solidFill>
                  <a:srgbClr val="006FC0"/>
                </a:solidFill>
                <a:latin typeface="Times New Roman"/>
                <a:cs typeface="Times New Roman"/>
              </a:rPr>
              <a:t>determine</a:t>
            </a:r>
            <a:r>
              <a:rPr sz="2400" b="1" i="1" spc="-50" dirty="0">
                <a:solidFill>
                  <a:srgbClr val="006FC0"/>
                </a:solidFill>
                <a:latin typeface="Times New Roman"/>
                <a:cs typeface="Times New Roman"/>
              </a:rPr>
              <a:t> </a:t>
            </a:r>
            <a:r>
              <a:rPr sz="2400" b="1" i="1" spc="-135" dirty="0">
                <a:solidFill>
                  <a:srgbClr val="006FC0"/>
                </a:solidFill>
                <a:latin typeface="Times New Roman"/>
                <a:cs typeface="Times New Roman"/>
              </a:rPr>
              <a:t>how</a:t>
            </a:r>
            <a:r>
              <a:rPr sz="2400" b="1" i="1" spc="-130" dirty="0">
                <a:solidFill>
                  <a:srgbClr val="006FC0"/>
                </a:solidFill>
                <a:latin typeface="Times New Roman"/>
                <a:cs typeface="Times New Roman"/>
              </a:rPr>
              <a:t> </a:t>
            </a:r>
            <a:r>
              <a:rPr sz="2400" b="1" i="1" spc="-35" dirty="0">
                <a:solidFill>
                  <a:srgbClr val="006FC0"/>
                </a:solidFill>
                <a:latin typeface="Times New Roman"/>
                <a:cs typeface="Times New Roman"/>
              </a:rPr>
              <a:t>different, </a:t>
            </a:r>
            <a:r>
              <a:rPr sz="2400" b="1" i="1" spc="-25" dirty="0">
                <a:solidFill>
                  <a:srgbClr val="006FC0"/>
                </a:solidFill>
                <a:latin typeface="Times New Roman"/>
                <a:cs typeface="Times New Roman"/>
              </a:rPr>
              <a:t>the</a:t>
            </a:r>
            <a:r>
              <a:rPr sz="2400" b="1" i="1" spc="-20" dirty="0">
                <a:solidFill>
                  <a:srgbClr val="006FC0"/>
                </a:solidFill>
                <a:latin typeface="Times New Roman"/>
                <a:cs typeface="Times New Roman"/>
              </a:rPr>
              <a:t> </a:t>
            </a:r>
            <a:r>
              <a:rPr sz="2400" b="1" i="1" spc="-110" dirty="0">
                <a:solidFill>
                  <a:srgbClr val="006FC0"/>
                </a:solidFill>
                <a:latin typeface="Times New Roman"/>
                <a:cs typeface="Times New Roman"/>
              </a:rPr>
              <a:t>new </a:t>
            </a:r>
            <a:r>
              <a:rPr sz="2400" b="1" i="1" spc="-105" dirty="0">
                <a:solidFill>
                  <a:srgbClr val="006FC0"/>
                </a:solidFill>
                <a:latin typeface="Times New Roman"/>
                <a:cs typeface="Times New Roman"/>
              </a:rPr>
              <a:t> </a:t>
            </a:r>
            <a:r>
              <a:rPr sz="2400" b="1" i="1" spc="-80" dirty="0">
                <a:solidFill>
                  <a:srgbClr val="006FC0"/>
                </a:solidFill>
                <a:latin typeface="Times New Roman"/>
                <a:cs typeface="Times New Roman"/>
              </a:rPr>
              <a:t>image</a:t>
            </a:r>
            <a:r>
              <a:rPr sz="2400" b="1" i="1" spc="-75" dirty="0">
                <a:solidFill>
                  <a:srgbClr val="006FC0"/>
                </a:solidFill>
                <a:latin typeface="Times New Roman"/>
                <a:cs typeface="Times New Roman"/>
              </a:rPr>
              <a:t> </a:t>
            </a:r>
            <a:r>
              <a:rPr sz="2400" spc="-150" dirty="0">
                <a:latin typeface="Times New Roman"/>
                <a:cs typeface="Times New Roman"/>
              </a:rPr>
              <a:t>is</a:t>
            </a:r>
            <a:r>
              <a:rPr sz="2400" spc="-145" dirty="0">
                <a:latin typeface="Times New Roman"/>
                <a:cs typeface="Times New Roman"/>
              </a:rPr>
              <a:t> </a:t>
            </a:r>
            <a:r>
              <a:rPr sz="2400" spc="-105" dirty="0">
                <a:latin typeface="Times New Roman"/>
                <a:cs typeface="Times New Roman"/>
              </a:rPr>
              <a:t>from</a:t>
            </a:r>
            <a:r>
              <a:rPr sz="2400" spc="-100" dirty="0">
                <a:latin typeface="Times New Roman"/>
                <a:cs typeface="Times New Roman"/>
              </a:rPr>
              <a:t> </a:t>
            </a:r>
            <a:r>
              <a:rPr sz="2400" spc="-70" dirty="0">
                <a:latin typeface="Times New Roman"/>
                <a:cs typeface="Times New Roman"/>
              </a:rPr>
              <a:t>the</a:t>
            </a:r>
            <a:r>
              <a:rPr sz="2400" spc="-65" dirty="0">
                <a:latin typeface="Times New Roman"/>
                <a:cs typeface="Times New Roman"/>
              </a:rPr>
              <a:t> </a:t>
            </a:r>
            <a:r>
              <a:rPr sz="2400" b="1" i="1" spc="-90" dirty="0">
                <a:solidFill>
                  <a:srgbClr val="9B2C1F"/>
                </a:solidFill>
                <a:latin typeface="Times New Roman"/>
                <a:cs typeface="Times New Roman"/>
              </a:rPr>
              <a:t>average</a:t>
            </a:r>
            <a:r>
              <a:rPr sz="2400" b="1" i="1" spc="-85" dirty="0">
                <a:solidFill>
                  <a:srgbClr val="9B2C1F"/>
                </a:solidFill>
                <a:latin typeface="Times New Roman"/>
                <a:cs typeface="Times New Roman"/>
              </a:rPr>
              <a:t> </a:t>
            </a:r>
            <a:r>
              <a:rPr sz="2400" b="1" i="1" spc="-95" dirty="0">
                <a:solidFill>
                  <a:srgbClr val="9B2C1F"/>
                </a:solidFill>
                <a:latin typeface="Times New Roman"/>
                <a:cs typeface="Times New Roman"/>
              </a:rPr>
              <a:t>human</a:t>
            </a:r>
            <a:r>
              <a:rPr sz="2400" b="1" i="1" spc="-90" dirty="0">
                <a:solidFill>
                  <a:srgbClr val="9B2C1F"/>
                </a:solidFill>
                <a:latin typeface="Times New Roman"/>
                <a:cs typeface="Times New Roman"/>
              </a:rPr>
              <a:t> </a:t>
            </a:r>
            <a:r>
              <a:rPr sz="2400" b="1" i="1" spc="-80" dirty="0">
                <a:solidFill>
                  <a:srgbClr val="9B2C1F"/>
                </a:solidFill>
                <a:latin typeface="Times New Roman"/>
                <a:cs typeface="Times New Roman"/>
              </a:rPr>
              <a:t>image</a:t>
            </a:r>
            <a:r>
              <a:rPr sz="2400" b="1" i="1" spc="-75" dirty="0">
                <a:solidFill>
                  <a:srgbClr val="9B2C1F"/>
                </a:solidFill>
                <a:latin typeface="Times New Roman"/>
                <a:cs typeface="Times New Roman"/>
              </a:rPr>
              <a:t> </a:t>
            </a:r>
            <a:r>
              <a:rPr sz="2400" spc="-75" dirty="0">
                <a:latin typeface="Times New Roman"/>
                <a:cs typeface="Times New Roman"/>
              </a:rPr>
              <a:t>and,</a:t>
            </a:r>
            <a:r>
              <a:rPr sz="2400" spc="-70" dirty="0">
                <a:latin typeface="Times New Roman"/>
                <a:cs typeface="Times New Roman"/>
              </a:rPr>
              <a:t> </a:t>
            </a:r>
            <a:r>
              <a:rPr sz="2400" spc="-65" dirty="0">
                <a:latin typeface="Times New Roman"/>
                <a:cs typeface="Times New Roman"/>
              </a:rPr>
              <a:t>therefore,</a:t>
            </a:r>
            <a:r>
              <a:rPr sz="2400" spc="-60" dirty="0">
                <a:latin typeface="Times New Roman"/>
                <a:cs typeface="Times New Roman"/>
              </a:rPr>
              <a:t> </a:t>
            </a:r>
            <a:r>
              <a:rPr sz="2400" spc="-70" dirty="0">
                <a:latin typeface="Times New Roman"/>
                <a:cs typeface="Times New Roman"/>
              </a:rPr>
              <a:t>the </a:t>
            </a:r>
            <a:r>
              <a:rPr sz="2400" spc="-65" dirty="0">
                <a:latin typeface="Times New Roman"/>
                <a:cs typeface="Times New Roman"/>
              </a:rPr>
              <a:t> </a:t>
            </a:r>
            <a:r>
              <a:rPr sz="2400" b="1" dirty="0">
                <a:latin typeface="Times New Roman"/>
                <a:cs typeface="Times New Roman"/>
              </a:rPr>
              <a:t>probability </a:t>
            </a:r>
            <a:r>
              <a:rPr sz="2400" spc="-75" dirty="0">
                <a:latin typeface="Times New Roman"/>
                <a:cs typeface="Times New Roman"/>
              </a:rPr>
              <a:t>that </a:t>
            </a:r>
            <a:r>
              <a:rPr sz="2400" spc="-120" dirty="0">
                <a:latin typeface="Times New Roman"/>
                <a:cs typeface="Times New Roman"/>
              </a:rPr>
              <a:t>what </a:t>
            </a:r>
            <a:r>
              <a:rPr sz="2400" spc="-150" dirty="0">
                <a:latin typeface="Times New Roman"/>
                <a:cs typeface="Times New Roman"/>
              </a:rPr>
              <a:t>is</a:t>
            </a:r>
            <a:r>
              <a:rPr sz="2400" spc="-145" dirty="0">
                <a:latin typeface="Times New Roman"/>
                <a:cs typeface="Times New Roman"/>
              </a:rPr>
              <a:t> </a:t>
            </a:r>
            <a:r>
              <a:rPr sz="2400" spc="-150" dirty="0">
                <a:latin typeface="Times New Roman"/>
                <a:cs typeface="Times New Roman"/>
              </a:rPr>
              <a:t>shown</a:t>
            </a:r>
            <a:r>
              <a:rPr sz="2400" spc="-145" dirty="0">
                <a:latin typeface="Times New Roman"/>
                <a:cs typeface="Times New Roman"/>
              </a:rPr>
              <a:t> </a:t>
            </a:r>
            <a:r>
              <a:rPr sz="2400" spc="-150" dirty="0">
                <a:latin typeface="Times New Roman"/>
                <a:cs typeface="Times New Roman"/>
              </a:rPr>
              <a:t>is</a:t>
            </a:r>
            <a:r>
              <a:rPr sz="2400" spc="-145" dirty="0">
                <a:latin typeface="Times New Roman"/>
                <a:cs typeface="Times New Roman"/>
              </a:rPr>
              <a:t> </a:t>
            </a:r>
            <a:r>
              <a:rPr sz="2400" spc="-190" dirty="0">
                <a:latin typeface="Times New Roman"/>
                <a:cs typeface="Times New Roman"/>
              </a:rPr>
              <a:t>a</a:t>
            </a:r>
            <a:r>
              <a:rPr sz="2400" spc="-185" dirty="0">
                <a:latin typeface="Times New Roman"/>
                <a:cs typeface="Times New Roman"/>
              </a:rPr>
              <a:t> </a:t>
            </a:r>
            <a:r>
              <a:rPr sz="2400" spc="-140" dirty="0">
                <a:latin typeface="Times New Roman"/>
                <a:cs typeface="Times New Roman"/>
              </a:rPr>
              <a:t>human</a:t>
            </a:r>
            <a:r>
              <a:rPr sz="2400" spc="-135" dirty="0">
                <a:latin typeface="Times New Roman"/>
                <a:cs typeface="Times New Roman"/>
              </a:rPr>
              <a:t> </a:t>
            </a:r>
            <a:r>
              <a:rPr sz="2400" spc="-95" dirty="0">
                <a:latin typeface="Times New Roman"/>
                <a:cs typeface="Times New Roman"/>
              </a:rPr>
              <a:t>figure. </a:t>
            </a:r>
            <a:r>
              <a:rPr sz="2400" spc="-145" dirty="0">
                <a:latin typeface="Times New Roman"/>
                <a:cs typeface="Times New Roman"/>
              </a:rPr>
              <a:t>This</a:t>
            </a:r>
            <a:r>
              <a:rPr sz="2400" spc="-140" dirty="0">
                <a:latin typeface="Times New Roman"/>
                <a:cs typeface="Times New Roman"/>
              </a:rPr>
              <a:t> </a:t>
            </a:r>
            <a:r>
              <a:rPr sz="2400" spc="-114" dirty="0">
                <a:latin typeface="Times New Roman"/>
                <a:cs typeface="Times New Roman"/>
              </a:rPr>
              <a:t>process </a:t>
            </a:r>
            <a:r>
              <a:rPr sz="2400" spc="-150" dirty="0">
                <a:latin typeface="Times New Roman"/>
                <a:cs typeface="Times New Roman"/>
              </a:rPr>
              <a:t>is </a:t>
            </a:r>
            <a:r>
              <a:rPr sz="2400" spc="-145" dirty="0">
                <a:latin typeface="Times New Roman"/>
                <a:cs typeface="Times New Roman"/>
              </a:rPr>
              <a:t> </a:t>
            </a:r>
            <a:r>
              <a:rPr sz="2400" spc="-120" dirty="0">
                <a:latin typeface="Times New Roman"/>
                <a:cs typeface="Times New Roman"/>
              </a:rPr>
              <a:t>called</a:t>
            </a:r>
            <a:r>
              <a:rPr sz="2400" spc="-65" dirty="0">
                <a:latin typeface="Times New Roman"/>
                <a:cs typeface="Times New Roman"/>
              </a:rPr>
              <a:t> </a:t>
            </a:r>
            <a:r>
              <a:rPr sz="3000" b="1" i="1" spc="-85" dirty="0">
                <a:solidFill>
                  <a:srgbClr val="FF0000"/>
                </a:solidFill>
                <a:latin typeface="Times New Roman"/>
                <a:cs typeface="Times New Roman"/>
              </a:rPr>
              <a:t>classi</a:t>
            </a:r>
            <a:r>
              <a:rPr sz="3000" b="1" i="1" spc="-150" dirty="0">
                <a:solidFill>
                  <a:srgbClr val="FF0000"/>
                </a:solidFill>
                <a:latin typeface="Times New Roman"/>
                <a:cs typeface="Times New Roman"/>
              </a:rPr>
              <a:t>f</a:t>
            </a:r>
            <a:r>
              <a:rPr sz="3000" b="1" i="1" spc="-80" dirty="0">
                <a:solidFill>
                  <a:srgbClr val="FF0000"/>
                </a:solidFill>
                <a:latin typeface="Times New Roman"/>
                <a:cs typeface="Times New Roman"/>
              </a:rPr>
              <a:t>ic</a:t>
            </a:r>
            <a:r>
              <a:rPr sz="3000" b="1" i="1" spc="-135" dirty="0">
                <a:solidFill>
                  <a:srgbClr val="FF0000"/>
                </a:solidFill>
                <a:latin typeface="Times New Roman"/>
                <a:cs typeface="Times New Roman"/>
              </a:rPr>
              <a:t>a</a:t>
            </a:r>
            <a:r>
              <a:rPr sz="3000" b="1" i="1" spc="-45" dirty="0">
                <a:solidFill>
                  <a:srgbClr val="FF0000"/>
                </a:solidFill>
                <a:latin typeface="Times New Roman"/>
                <a:cs typeface="Times New Roman"/>
              </a:rPr>
              <a:t>tio</a:t>
            </a:r>
            <a:r>
              <a:rPr sz="3000" b="1" i="1" spc="-75" dirty="0">
                <a:solidFill>
                  <a:srgbClr val="FF0000"/>
                </a:solidFill>
                <a:latin typeface="Times New Roman"/>
                <a:cs typeface="Times New Roman"/>
              </a:rPr>
              <a:t>n</a:t>
            </a:r>
            <a:r>
              <a:rPr sz="3000" b="1" i="1" spc="25" dirty="0">
                <a:solidFill>
                  <a:srgbClr val="FF0000"/>
                </a:solidFill>
                <a:latin typeface="Times New Roman"/>
                <a:cs typeface="Times New Roman"/>
              </a:rPr>
              <a:t>.</a:t>
            </a:r>
            <a:endParaRPr sz="3000">
              <a:latin typeface="Times New Roman"/>
              <a:cs typeface="Times New Roman"/>
            </a:endParaRPr>
          </a:p>
          <a:p>
            <a:pPr>
              <a:lnSpc>
                <a:spcPct val="100000"/>
              </a:lnSpc>
              <a:spcBef>
                <a:spcPts val="15"/>
              </a:spcBef>
              <a:buClr>
                <a:srgbClr val="D24717"/>
              </a:buClr>
              <a:buFont typeface="Segoe UI Symbol"/>
              <a:buChar char="⚫"/>
            </a:pPr>
            <a:endParaRPr sz="3350">
              <a:latin typeface="Times New Roman"/>
              <a:cs typeface="Times New Roman"/>
            </a:endParaRPr>
          </a:p>
          <a:p>
            <a:pPr marL="286385" marR="5080" indent="-274320" algn="just">
              <a:lnSpc>
                <a:spcPct val="90000"/>
              </a:lnSpc>
              <a:buClr>
                <a:srgbClr val="D24717"/>
              </a:buClr>
              <a:buSzPct val="85416"/>
              <a:buFont typeface="Segoe UI Symbol"/>
              <a:buChar char="⚫"/>
              <a:tabLst>
                <a:tab pos="287020" algn="l"/>
              </a:tabLst>
            </a:pPr>
            <a:r>
              <a:rPr sz="2400" spc="-110" dirty="0">
                <a:latin typeface="Times New Roman"/>
                <a:cs typeface="Times New Roman"/>
              </a:rPr>
              <a:t>After </a:t>
            </a:r>
            <a:r>
              <a:rPr sz="2400" spc="-80" dirty="0">
                <a:latin typeface="Times New Roman"/>
                <a:cs typeface="Times New Roman"/>
              </a:rPr>
              <a:t>training, </a:t>
            </a:r>
            <a:r>
              <a:rPr sz="2400" spc="-70" dirty="0">
                <a:latin typeface="Times New Roman"/>
                <a:cs typeface="Times New Roman"/>
              </a:rPr>
              <a:t>the </a:t>
            </a:r>
            <a:r>
              <a:rPr sz="2400" spc="-130" dirty="0">
                <a:latin typeface="Times New Roman"/>
                <a:cs typeface="Times New Roman"/>
              </a:rPr>
              <a:t>machine </a:t>
            </a:r>
            <a:r>
              <a:rPr sz="2400" spc="-120" dirty="0">
                <a:latin typeface="Times New Roman"/>
                <a:cs typeface="Times New Roman"/>
              </a:rPr>
              <a:t>should </a:t>
            </a:r>
            <a:r>
              <a:rPr sz="2400" spc="-110" dirty="0">
                <a:latin typeface="Times New Roman"/>
                <a:cs typeface="Times New Roman"/>
              </a:rPr>
              <a:t>be </a:t>
            </a:r>
            <a:r>
              <a:rPr sz="2400" spc="-140" dirty="0">
                <a:latin typeface="Times New Roman"/>
                <a:cs typeface="Times New Roman"/>
              </a:rPr>
              <a:t>able </a:t>
            </a:r>
            <a:r>
              <a:rPr sz="2400" spc="-40" dirty="0">
                <a:latin typeface="Times New Roman"/>
                <a:cs typeface="Times New Roman"/>
              </a:rPr>
              <a:t>to </a:t>
            </a:r>
            <a:r>
              <a:rPr sz="2400" spc="-114" dirty="0">
                <a:latin typeface="Times New Roman"/>
                <a:cs typeface="Times New Roman"/>
              </a:rPr>
              <a:t>recognize </a:t>
            </a:r>
            <a:r>
              <a:rPr sz="2400" spc="-140" dirty="0">
                <a:latin typeface="Times New Roman"/>
                <a:cs typeface="Times New Roman"/>
              </a:rPr>
              <a:t>human </a:t>
            </a:r>
            <a:r>
              <a:rPr sz="2400" spc="-125" dirty="0">
                <a:latin typeface="Times New Roman"/>
                <a:cs typeface="Times New Roman"/>
              </a:rPr>
              <a:t>shapes. </a:t>
            </a:r>
            <a:r>
              <a:rPr sz="2400" spc="-120" dirty="0">
                <a:latin typeface="Times New Roman"/>
                <a:cs typeface="Times New Roman"/>
              </a:rPr>
              <a:t> </a:t>
            </a:r>
            <a:r>
              <a:rPr sz="2400" b="1" spc="-10" dirty="0">
                <a:latin typeface="Times New Roman"/>
                <a:cs typeface="Times New Roman"/>
              </a:rPr>
              <a:t>Before </a:t>
            </a:r>
            <a:r>
              <a:rPr sz="2400" b="1" spc="-25" dirty="0">
                <a:latin typeface="Times New Roman"/>
                <a:cs typeface="Times New Roman"/>
              </a:rPr>
              <a:t>real </a:t>
            </a:r>
            <a:r>
              <a:rPr sz="2400" b="1" spc="20" dirty="0">
                <a:latin typeface="Times New Roman"/>
                <a:cs typeface="Times New Roman"/>
              </a:rPr>
              <a:t>field </a:t>
            </a:r>
            <a:r>
              <a:rPr sz="2400" b="1" spc="15" dirty="0">
                <a:latin typeface="Times New Roman"/>
                <a:cs typeface="Times New Roman"/>
              </a:rPr>
              <a:t>deployments, </a:t>
            </a:r>
            <a:r>
              <a:rPr sz="2400" spc="-75" dirty="0">
                <a:latin typeface="Times New Roman"/>
                <a:cs typeface="Times New Roman"/>
              </a:rPr>
              <a:t>the </a:t>
            </a:r>
            <a:r>
              <a:rPr sz="2400" i="1" spc="-260" dirty="0">
                <a:latin typeface="Times New Roman"/>
                <a:cs typeface="Times New Roman"/>
              </a:rPr>
              <a:t>machine</a:t>
            </a:r>
            <a:r>
              <a:rPr sz="2400" i="1" spc="-254" dirty="0">
                <a:latin typeface="Times New Roman"/>
                <a:cs typeface="Times New Roman"/>
              </a:rPr>
              <a:t> </a:t>
            </a:r>
            <a:r>
              <a:rPr sz="2400" i="1" spc="-215" dirty="0">
                <a:latin typeface="Times New Roman"/>
                <a:cs typeface="Times New Roman"/>
              </a:rPr>
              <a:t>is</a:t>
            </a:r>
            <a:r>
              <a:rPr sz="2400" i="1" spc="-210" dirty="0">
                <a:latin typeface="Times New Roman"/>
                <a:cs typeface="Times New Roman"/>
              </a:rPr>
              <a:t> </a:t>
            </a:r>
            <a:r>
              <a:rPr sz="2400" i="1" spc="-204" dirty="0">
                <a:latin typeface="Times New Roman"/>
                <a:cs typeface="Times New Roman"/>
              </a:rPr>
              <a:t>usually</a:t>
            </a:r>
            <a:r>
              <a:rPr sz="2400" i="1" spc="-200" dirty="0">
                <a:latin typeface="Times New Roman"/>
                <a:cs typeface="Times New Roman"/>
              </a:rPr>
              <a:t> </a:t>
            </a:r>
            <a:r>
              <a:rPr sz="2400" i="1" spc="-220" dirty="0">
                <a:latin typeface="Times New Roman"/>
                <a:cs typeface="Times New Roman"/>
              </a:rPr>
              <a:t>tested</a:t>
            </a:r>
            <a:r>
              <a:rPr sz="2400" i="1" spc="-215" dirty="0">
                <a:latin typeface="Times New Roman"/>
                <a:cs typeface="Times New Roman"/>
              </a:rPr>
              <a:t> </a:t>
            </a:r>
            <a:r>
              <a:rPr sz="2400" i="1" spc="-180" dirty="0">
                <a:latin typeface="Times New Roman"/>
                <a:cs typeface="Times New Roman"/>
              </a:rPr>
              <a:t>with </a:t>
            </a:r>
            <a:r>
              <a:rPr sz="2400" i="1" spc="-175" dirty="0">
                <a:latin typeface="Times New Roman"/>
                <a:cs typeface="Times New Roman"/>
              </a:rPr>
              <a:t> </a:t>
            </a:r>
            <a:r>
              <a:rPr sz="2400" b="1" i="1" spc="-60" dirty="0">
                <a:latin typeface="Times New Roman"/>
                <a:cs typeface="Times New Roman"/>
              </a:rPr>
              <a:t>unlabeled </a:t>
            </a:r>
            <a:r>
              <a:rPr sz="2400" b="1" i="1" spc="-25" dirty="0">
                <a:latin typeface="Times New Roman"/>
                <a:cs typeface="Times New Roman"/>
              </a:rPr>
              <a:t>pictures</a:t>
            </a:r>
            <a:r>
              <a:rPr sz="2400" i="1" spc="-25" dirty="0">
                <a:latin typeface="Times New Roman"/>
                <a:cs typeface="Times New Roman"/>
              </a:rPr>
              <a:t>— </a:t>
            </a:r>
            <a:r>
              <a:rPr sz="2400" i="1" spc="-170" dirty="0">
                <a:latin typeface="Times New Roman"/>
                <a:cs typeface="Times New Roman"/>
              </a:rPr>
              <a:t>this</a:t>
            </a:r>
            <a:r>
              <a:rPr sz="2400" i="1" spc="-165" dirty="0">
                <a:latin typeface="Times New Roman"/>
                <a:cs typeface="Times New Roman"/>
              </a:rPr>
              <a:t> </a:t>
            </a:r>
            <a:r>
              <a:rPr sz="2400" i="1" spc="-215" dirty="0">
                <a:latin typeface="Times New Roman"/>
                <a:cs typeface="Times New Roman"/>
              </a:rPr>
              <a:t>is</a:t>
            </a:r>
            <a:r>
              <a:rPr sz="2400" i="1" spc="-210" dirty="0">
                <a:latin typeface="Times New Roman"/>
                <a:cs typeface="Times New Roman"/>
              </a:rPr>
              <a:t> </a:t>
            </a:r>
            <a:r>
              <a:rPr sz="2400" i="1" spc="-225" dirty="0">
                <a:latin typeface="Times New Roman"/>
                <a:cs typeface="Times New Roman"/>
              </a:rPr>
              <a:t>called</a:t>
            </a:r>
            <a:r>
              <a:rPr sz="2400" i="1" spc="-220" dirty="0">
                <a:latin typeface="Times New Roman"/>
                <a:cs typeface="Times New Roman"/>
              </a:rPr>
              <a:t> </a:t>
            </a:r>
            <a:r>
              <a:rPr sz="2400" b="1" i="1" spc="-25" dirty="0">
                <a:solidFill>
                  <a:srgbClr val="6F2F9F"/>
                </a:solidFill>
                <a:latin typeface="Times New Roman"/>
                <a:cs typeface="Times New Roman"/>
              </a:rPr>
              <a:t>the </a:t>
            </a:r>
            <a:r>
              <a:rPr sz="2400" b="1" i="1" spc="-35" dirty="0">
                <a:solidFill>
                  <a:srgbClr val="6F2F9F"/>
                </a:solidFill>
                <a:latin typeface="Times New Roman"/>
                <a:cs typeface="Times New Roman"/>
              </a:rPr>
              <a:t>validation </a:t>
            </a:r>
            <a:r>
              <a:rPr sz="2400" b="1" i="1" spc="-100" dirty="0">
                <a:solidFill>
                  <a:srgbClr val="6F2F9F"/>
                </a:solidFill>
                <a:latin typeface="Times New Roman"/>
                <a:cs typeface="Times New Roman"/>
              </a:rPr>
              <a:t>or </a:t>
            </a:r>
            <a:r>
              <a:rPr sz="2400" b="1" i="1" spc="-25" dirty="0">
                <a:solidFill>
                  <a:srgbClr val="6F2F9F"/>
                </a:solidFill>
                <a:latin typeface="Times New Roman"/>
                <a:cs typeface="Times New Roman"/>
              </a:rPr>
              <a:t>the </a:t>
            </a:r>
            <a:r>
              <a:rPr sz="2400" b="1" i="1" spc="15" dirty="0">
                <a:solidFill>
                  <a:srgbClr val="6F2F9F"/>
                </a:solidFill>
                <a:latin typeface="Times New Roman"/>
                <a:cs typeface="Times New Roman"/>
              </a:rPr>
              <a:t>test </a:t>
            </a:r>
            <a:r>
              <a:rPr sz="2400" b="1" i="1" dirty="0">
                <a:solidFill>
                  <a:srgbClr val="6F2F9F"/>
                </a:solidFill>
                <a:latin typeface="Times New Roman"/>
                <a:cs typeface="Times New Roman"/>
              </a:rPr>
              <a:t>set</a:t>
            </a:r>
            <a:r>
              <a:rPr sz="2400" dirty="0">
                <a:latin typeface="Times New Roman"/>
                <a:cs typeface="Times New Roman"/>
              </a:rPr>
              <a:t>, </a:t>
            </a:r>
            <a:r>
              <a:rPr sz="2400" spc="5" dirty="0">
                <a:latin typeface="Times New Roman"/>
                <a:cs typeface="Times New Roman"/>
              </a:rPr>
              <a:t> </a:t>
            </a:r>
            <a:r>
              <a:rPr sz="2400" spc="-114" dirty="0">
                <a:solidFill>
                  <a:srgbClr val="001F5F"/>
                </a:solidFill>
                <a:latin typeface="Times New Roman"/>
                <a:cs typeface="Times New Roman"/>
              </a:rPr>
              <a:t>depending</a:t>
            </a:r>
            <a:r>
              <a:rPr sz="2400" spc="-110" dirty="0">
                <a:solidFill>
                  <a:srgbClr val="001F5F"/>
                </a:solidFill>
                <a:latin typeface="Times New Roman"/>
                <a:cs typeface="Times New Roman"/>
              </a:rPr>
              <a:t> </a:t>
            </a:r>
            <a:r>
              <a:rPr sz="2400" spc="-105" dirty="0">
                <a:solidFill>
                  <a:srgbClr val="001F5F"/>
                </a:solidFill>
                <a:latin typeface="Times New Roman"/>
                <a:cs typeface="Times New Roman"/>
              </a:rPr>
              <a:t>on</a:t>
            </a:r>
            <a:r>
              <a:rPr sz="2400" spc="-100" dirty="0">
                <a:solidFill>
                  <a:srgbClr val="001F5F"/>
                </a:solidFill>
                <a:latin typeface="Times New Roman"/>
                <a:cs typeface="Times New Roman"/>
              </a:rPr>
              <a:t> </a:t>
            </a:r>
            <a:r>
              <a:rPr sz="2400" spc="-70" dirty="0">
                <a:solidFill>
                  <a:srgbClr val="001F5F"/>
                </a:solidFill>
                <a:latin typeface="Times New Roman"/>
                <a:cs typeface="Times New Roman"/>
              </a:rPr>
              <a:t>the </a:t>
            </a:r>
            <a:r>
              <a:rPr sz="2400" spc="-280" dirty="0">
                <a:solidFill>
                  <a:srgbClr val="001F5F"/>
                </a:solidFill>
                <a:latin typeface="Times New Roman"/>
                <a:cs typeface="Times New Roman"/>
              </a:rPr>
              <a:t>ML</a:t>
            </a:r>
            <a:r>
              <a:rPr sz="2400" spc="-275" dirty="0">
                <a:solidFill>
                  <a:srgbClr val="001F5F"/>
                </a:solidFill>
                <a:latin typeface="Times New Roman"/>
                <a:cs typeface="Times New Roman"/>
              </a:rPr>
              <a:t> </a:t>
            </a:r>
            <a:r>
              <a:rPr sz="2400" spc="-130" dirty="0">
                <a:solidFill>
                  <a:srgbClr val="001F5F"/>
                </a:solidFill>
                <a:latin typeface="Times New Roman"/>
                <a:cs typeface="Times New Roman"/>
              </a:rPr>
              <a:t>system</a:t>
            </a:r>
            <a:r>
              <a:rPr sz="2400" spc="340" dirty="0">
                <a:solidFill>
                  <a:srgbClr val="001F5F"/>
                </a:solidFill>
                <a:latin typeface="Times New Roman"/>
                <a:cs typeface="Times New Roman"/>
              </a:rPr>
              <a:t> </a:t>
            </a:r>
            <a:r>
              <a:rPr sz="2400" spc="-80" dirty="0">
                <a:solidFill>
                  <a:srgbClr val="001F5F"/>
                </a:solidFill>
                <a:latin typeface="Times New Roman"/>
                <a:cs typeface="Times New Roman"/>
              </a:rPr>
              <a:t>used—to </a:t>
            </a:r>
            <a:r>
              <a:rPr sz="2400" spc="-130" dirty="0">
                <a:solidFill>
                  <a:srgbClr val="001F5F"/>
                </a:solidFill>
                <a:latin typeface="Times New Roman"/>
                <a:cs typeface="Times New Roman"/>
              </a:rPr>
              <a:t>verify</a:t>
            </a:r>
            <a:r>
              <a:rPr sz="2400" spc="340" dirty="0">
                <a:solidFill>
                  <a:srgbClr val="001F5F"/>
                </a:solidFill>
                <a:latin typeface="Times New Roman"/>
                <a:cs typeface="Times New Roman"/>
              </a:rPr>
              <a:t> </a:t>
            </a:r>
            <a:r>
              <a:rPr sz="2400" spc="-75" dirty="0">
                <a:solidFill>
                  <a:srgbClr val="001F5F"/>
                </a:solidFill>
                <a:latin typeface="Times New Roman"/>
                <a:cs typeface="Times New Roman"/>
              </a:rPr>
              <a:t>that </a:t>
            </a:r>
            <a:r>
              <a:rPr sz="2400" spc="-70" dirty="0">
                <a:solidFill>
                  <a:srgbClr val="001F5F"/>
                </a:solidFill>
                <a:latin typeface="Times New Roman"/>
                <a:cs typeface="Times New Roman"/>
              </a:rPr>
              <a:t>the </a:t>
            </a:r>
            <a:r>
              <a:rPr sz="2400" spc="-95" dirty="0">
                <a:solidFill>
                  <a:srgbClr val="001F5F"/>
                </a:solidFill>
                <a:latin typeface="Times New Roman"/>
                <a:cs typeface="Times New Roman"/>
              </a:rPr>
              <a:t>recognition </a:t>
            </a:r>
            <a:r>
              <a:rPr sz="2400" spc="-90" dirty="0">
                <a:solidFill>
                  <a:srgbClr val="001F5F"/>
                </a:solidFill>
                <a:latin typeface="Times New Roman"/>
                <a:cs typeface="Times New Roman"/>
              </a:rPr>
              <a:t> </a:t>
            </a:r>
            <a:r>
              <a:rPr sz="2400" spc="-135" dirty="0">
                <a:solidFill>
                  <a:srgbClr val="001F5F"/>
                </a:solidFill>
                <a:latin typeface="Times New Roman"/>
                <a:cs typeface="Times New Roman"/>
              </a:rPr>
              <a:t>level </a:t>
            </a:r>
            <a:r>
              <a:rPr sz="2400" spc="-150" dirty="0">
                <a:solidFill>
                  <a:srgbClr val="001F5F"/>
                </a:solidFill>
                <a:latin typeface="Times New Roman"/>
                <a:cs typeface="Times New Roman"/>
              </a:rPr>
              <a:t>is </a:t>
            </a:r>
            <a:r>
              <a:rPr sz="2400" spc="-90" dirty="0">
                <a:solidFill>
                  <a:srgbClr val="001F5F"/>
                </a:solidFill>
                <a:latin typeface="Times New Roman"/>
                <a:cs typeface="Times New Roman"/>
              </a:rPr>
              <a:t>at </a:t>
            </a:r>
            <a:r>
              <a:rPr sz="2400" spc="-120" dirty="0">
                <a:solidFill>
                  <a:srgbClr val="001F5F"/>
                </a:solidFill>
                <a:latin typeface="Times New Roman"/>
                <a:cs typeface="Times New Roman"/>
              </a:rPr>
              <a:t>acceptable </a:t>
            </a:r>
            <a:r>
              <a:rPr sz="2400" spc="-90" dirty="0">
                <a:solidFill>
                  <a:srgbClr val="001F5F"/>
                </a:solidFill>
                <a:latin typeface="Times New Roman"/>
                <a:cs typeface="Times New Roman"/>
              </a:rPr>
              <a:t>thresholds. </a:t>
            </a:r>
            <a:r>
              <a:rPr sz="2400" b="1" i="1" spc="-55" dirty="0">
                <a:latin typeface="Times New Roman"/>
                <a:cs typeface="Times New Roman"/>
              </a:rPr>
              <a:t>If </a:t>
            </a:r>
            <a:r>
              <a:rPr sz="2400" b="1" i="1" spc="-25" dirty="0">
                <a:latin typeface="Times New Roman"/>
                <a:cs typeface="Times New Roman"/>
              </a:rPr>
              <a:t>the </a:t>
            </a:r>
            <a:r>
              <a:rPr sz="2400" b="1" i="1" spc="-100" dirty="0">
                <a:latin typeface="Times New Roman"/>
                <a:cs typeface="Times New Roman"/>
              </a:rPr>
              <a:t>machine </a:t>
            </a:r>
            <a:r>
              <a:rPr sz="2400" b="1" i="1" spc="-105" dirty="0">
                <a:latin typeface="Times New Roman"/>
                <a:cs typeface="Times New Roman"/>
              </a:rPr>
              <a:t>does </a:t>
            </a:r>
            <a:r>
              <a:rPr sz="2400" b="1" i="1" spc="-55" dirty="0">
                <a:latin typeface="Times New Roman"/>
                <a:cs typeface="Times New Roman"/>
              </a:rPr>
              <a:t>not </a:t>
            </a:r>
            <a:r>
              <a:rPr sz="2400" b="1" i="1" spc="-95" dirty="0">
                <a:latin typeface="Times New Roman"/>
                <a:cs typeface="Times New Roman"/>
              </a:rPr>
              <a:t>reach </a:t>
            </a:r>
            <a:r>
              <a:rPr sz="2400" b="1" i="1" spc="-25" dirty="0">
                <a:latin typeface="Times New Roman"/>
                <a:cs typeface="Times New Roman"/>
              </a:rPr>
              <a:t>the </a:t>
            </a:r>
            <a:r>
              <a:rPr sz="2400" b="1" i="1" spc="-20" dirty="0">
                <a:latin typeface="Times New Roman"/>
                <a:cs typeface="Times New Roman"/>
              </a:rPr>
              <a:t> </a:t>
            </a:r>
            <a:r>
              <a:rPr sz="2400" b="1" i="1" spc="-35" dirty="0">
                <a:latin typeface="Times New Roman"/>
                <a:cs typeface="Times New Roman"/>
              </a:rPr>
              <a:t>l</a:t>
            </a:r>
            <a:r>
              <a:rPr sz="2400" b="1" i="1" spc="-100" dirty="0">
                <a:latin typeface="Times New Roman"/>
                <a:cs typeface="Times New Roman"/>
              </a:rPr>
              <a:t>ev</a:t>
            </a:r>
            <a:r>
              <a:rPr sz="2400" b="1" i="1" spc="-45" dirty="0">
                <a:latin typeface="Times New Roman"/>
                <a:cs typeface="Times New Roman"/>
              </a:rPr>
              <a:t>el</a:t>
            </a:r>
            <a:r>
              <a:rPr sz="2400" b="1" i="1" spc="-55" dirty="0">
                <a:latin typeface="Times New Roman"/>
                <a:cs typeface="Times New Roman"/>
              </a:rPr>
              <a:t> </a:t>
            </a:r>
            <a:r>
              <a:rPr sz="2400" b="1" i="1" spc="-140" dirty="0">
                <a:latin typeface="Times New Roman"/>
                <a:cs typeface="Times New Roman"/>
              </a:rPr>
              <a:t>o</a:t>
            </a:r>
            <a:r>
              <a:rPr sz="2400" b="1" i="1" spc="-90" dirty="0">
                <a:latin typeface="Times New Roman"/>
                <a:cs typeface="Times New Roman"/>
              </a:rPr>
              <a:t>f</a:t>
            </a:r>
            <a:r>
              <a:rPr sz="2400" b="1" i="1" spc="-55" dirty="0">
                <a:latin typeface="Times New Roman"/>
                <a:cs typeface="Times New Roman"/>
              </a:rPr>
              <a:t> </a:t>
            </a:r>
            <a:r>
              <a:rPr sz="2400" b="1" i="1" spc="-170" dirty="0">
                <a:latin typeface="Times New Roman"/>
                <a:cs typeface="Times New Roman"/>
              </a:rPr>
              <a:t>suc</a:t>
            </a:r>
            <a:r>
              <a:rPr sz="2400" b="1" i="1" spc="-160" dirty="0">
                <a:latin typeface="Times New Roman"/>
                <a:cs typeface="Times New Roman"/>
              </a:rPr>
              <a:t>c</a:t>
            </a:r>
            <a:r>
              <a:rPr sz="2400" b="1" i="1" spc="-105" dirty="0">
                <a:latin typeface="Times New Roman"/>
                <a:cs typeface="Times New Roman"/>
              </a:rPr>
              <a:t>ess</a:t>
            </a:r>
            <a:r>
              <a:rPr sz="2400" b="1" i="1" spc="-70" dirty="0">
                <a:latin typeface="Times New Roman"/>
                <a:cs typeface="Times New Roman"/>
              </a:rPr>
              <a:t> </a:t>
            </a:r>
            <a:r>
              <a:rPr sz="2400" b="1" i="1" spc="-135" dirty="0">
                <a:latin typeface="Times New Roman"/>
                <a:cs typeface="Times New Roman"/>
              </a:rPr>
              <a:t>e</a:t>
            </a:r>
            <a:r>
              <a:rPr sz="2400" b="1" i="1" spc="-110" dirty="0">
                <a:latin typeface="Times New Roman"/>
                <a:cs typeface="Times New Roman"/>
              </a:rPr>
              <a:t>xpe</a:t>
            </a:r>
            <a:r>
              <a:rPr sz="2400" b="1" i="1" spc="-35" dirty="0">
                <a:latin typeface="Times New Roman"/>
                <a:cs typeface="Times New Roman"/>
              </a:rPr>
              <a:t>cted,</a:t>
            </a:r>
            <a:r>
              <a:rPr sz="2400" b="1" i="1" spc="-55" dirty="0">
                <a:latin typeface="Times New Roman"/>
                <a:cs typeface="Times New Roman"/>
              </a:rPr>
              <a:t> </a:t>
            </a:r>
            <a:r>
              <a:rPr sz="2400" b="1" i="1" spc="-135" dirty="0">
                <a:latin typeface="Times New Roman"/>
                <a:cs typeface="Times New Roman"/>
              </a:rPr>
              <a:t>mo</a:t>
            </a:r>
            <a:r>
              <a:rPr sz="2400" b="1" i="1" spc="-120" dirty="0">
                <a:latin typeface="Times New Roman"/>
                <a:cs typeface="Times New Roman"/>
              </a:rPr>
              <a:t>r</a:t>
            </a:r>
            <a:r>
              <a:rPr sz="2400" b="1" i="1" spc="-95" dirty="0">
                <a:latin typeface="Times New Roman"/>
                <a:cs typeface="Times New Roman"/>
              </a:rPr>
              <a:t>e</a:t>
            </a:r>
            <a:r>
              <a:rPr sz="2400" b="1" i="1" spc="-60" dirty="0">
                <a:latin typeface="Times New Roman"/>
                <a:cs typeface="Times New Roman"/>
              </a:rPr>
              <a:t> </a:t>
            </a:r>
            <a:r>
              <a:rPr sz="2400" b="1" i="1" spc="50" dirty="0">
                <a:latin typeface="Times New Roman"/>
                <a:cs typeface="Times New Roman"/>
              </a:rPr>
              <a:t>t</a:t>
            </a:r>
            <a:r>
              <a:rPr sz="2400" b="1" i="1" dirty="0">
                <a:latin typeface="Times New Roman"/>
                <a:cs typeface="Times New Roman"/>
              </a:rPr>
              <a:t>r</a:t>
            </a:r>
            <a:r>
              <a:rPr sz="2400" b="1" i="1" spc="-40" dirty="0">
                <a:latin typeface="Times New Roman"/>
                <a:cs typeface="Times New Roman"/>
              </a:rPr>
              <a:t>aining</a:t>
            </a:r>
            <a:r>
              <a:rPr sz="2400" b="1" i="1" spc="-55" dirty="0">
                <a:latin typeface="Times New Roman"/>
                <a:cs typeface="Times New Roman"/>
              </a:rPr>
              <a:t> </a:t>
            </a:r>
            <a:r>
              <a:rPr sz="2400" b="1" i="1" spc="-50" dirty="0">
                <a:latin typeface="Times New Roman"/>
                <a:cs typeface="Times New Roman"/>
              </a:rPr>
              <a:t>i</a:t>
            </a:r>
            <a:r>
              <a:rPr sz="2400" b="1" i="1" spc="-60" dirty="0">
                <a:latin typeface="Times New Roman"/>
                <a:cs typeface="Times New Roman"/>
              </a:rPr>
              <a:t>s</a:t>
            </a:r>
            <a:r>
              <a:rPr sz="2400" b="1" i="1" spc="-75" dirty="0">
                <a:latin typeface="Times New Roman"/>
                <a:cs typeface="Times New Roman"/>
              </a:rPr>
              <a:t> needed</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7593" y="1415033"/>
            <a:ext cx="8287384" cy="4335780"/>
          </a:xfrm>
          <a:prstGeom prst="rect">
            <a:avLst/>
          </a:prstGeom>
        </p:spPr>
        <p:txBody>
          <a:bodyPr vert="horz" wrap="square" lIns="0" tIns="13335" rIns="0" bIns="0" rtlCol="0">
            <a:spAutoFit/>
          </a:bodyPr>
          <a:lstStyle/>
          <a:p>
            <a:pPr marL="285115" marR="21590" indent="-273050" algn="just">
              <a:lnSpc>
                <a:spcPct val="100000"/>
              </a:lnSpc>
              <a:spcBef>
                <a:spcPts val="105"/>
              </a:spcBef>
              <a:buClr>
                <a:srgbClr val="D24717"/>
              </a:buClr>
              <a:buSzPct val="84615"/>
              <a:buFont typeface="Segoe UI Symbol"/>
              <a:buChar char="⚫"/>
              <a:tabLst>
                <a:tab pos="285750" algn="l"/>
              </a:tabLst>
            </a:pPr>
            <a:r>
              <a:rPr sz="2600" spc="-155" dirty="0">
                <a:latin typeface="Times New Roman"/>
                <a:cs typeface="Times New Roman"/>
              </a:rPr>
              <a:t>In</a:t>
            </a:r>
            <a:r>
              <a:rPr sz="2600" spc="-150" dirty="0">
                <a:latin typeface="Times New Roman"/>
                <a:cs typeface="Times New Roman"/>
              </a:rPr>
              <a:t> </a:t>
            </a:r>
            <a:r>
              <a:rPr sz="2600" spc="-65" dirty="0">
                <a:latin typeface="Times New Roman"/>
                <a:cs typeface="Times New Roman"/>
              </a:rPr>
              <a:t>other </a:t>
            </a:r>
            <a:r>
              <a:rPr sz="2600" spc="-130" dirty="0">
                <a:latin typeface="Times New Roman"/>
                <a:cs typeface="Times New Roman"/>
              </a:rPr>
              <a:t>cases, </a:t>
            </a:r>
            <a:r>
              <a:rPr sz="2600" spc="-75" dirty="0">
                <a:latin typeface="Times New Roman"/>
                <a:cs typeface="Times New Roman"/>
              </a:rPr>
              <a:t>the </a:t>
            </a:r>
            <a:r>
              <a:rPr sz="2600" spc="-110" dirty="0">
                <a:solidFill>
                  <a:srgbClr val="006FC0"/>
                </a:solidFill>
                <a:latin typeface="Times New Roman"/>
                <a:cs typeface="Times New Roman"/>
              </a:rPr>
              <a:t>learning </a:t>
            </a:r>
            <a:r>
              <a:rPr sz="2600" spc="-125" dirty="0">
                <a:solidFill>
                  <a:srgbClr val="006FC0"/>
                </a:solidFill>
                <a:latin typeface="Times New Roman"/>
                <a:cs typeface="Times New Roman"/>
              </a:rPr>
              <a:t>process </a:t>
            </a:r>
            <a:r>
              <a:rPr sz="2600" spc="-165" dirty="0">
                <a:solidFill>
                  <a:srgbClr val="006FC0"/>
                </a:solidFill>
                <a:latin typeface="Times New Roman"/>
                <a:cs typeface="Times New Roman"/>
              </a:rPr>
              <a:t>is</a:t>
            </a:r>
            <a:r>
              <a:rPr sz="2600" spc="320" dirty="0">
                <a:solidFill>
                  <a:srgbClr val="006FC0"/>
                </a:solidFill>
                <a:latin typeface="Times New Roman"/>
                <a:cs typeface="Times New Roman"/>
              </a:rPr>
              <a:t> </a:t>
            </a:r>
            <a:r>
              <a:rPr sz="2600" spc="-65" dirty="0">
                <a:solidFill>
                  <a:srgbClr val="006FC0"/>
                </a:solidFill>
                <a:latin typeface="Times New Roman"/>
                <a:cs typeface="Times New Roman"/>
              </a:rPr>
              <a:t>not </a:t>
            </a:r>
            <a:r>
              <a:rPr sz="2600" spc="-110" dirty="0">
                <a:solidFill>
                  <a:srgbClr val="006FC0"/>
                </a:solidFill>
                <a:latin typeface="Times New Roman"/>
                <a:cs typeface="Times New Roman"/>
              </a:rPr>
              <a:t>about </a:t>
            </a:r>
            <a:r>
              <a:rPr sz="2600" spc="-170" dirty="0">
                <a:solidFill>
                  <a:srgbClr val="006FC0"/>
                </a:solidFill>
                <a:latin typeface="Times New Roman"/>
                <a:cs typeface="Times New Roman"/>
              </a:rPr>
              <a:t>classifying</a:t>
            </a:r>
            <a:r>
              <a:rPr sz="2600" spc="310" dirty="0">
                <a:solidFill>
                  <a:srgbClr val="006FC0"/>
                </a:solidFill>
                <a:latin typeface="Times New Roman"/>
                <a:cs typeface="Times New Roman"/>
              </a:rPr>
              <a:t> </a:t>
            </a:r>
            <a:r>
              <a:rPr sz="2600" spc="-120" dirty="0">
                <a:solidFill>
                  <a:srgbClr val="006FC0"/>
                </a:solidFill>
                <a:latin typeface="Times New Roman"/>
                <a:cs typeface="Times New Roman"/>
              </a:rPr>
              <a:t>in </a:t>
            </a:r>
            <a:r>
              <a:rPr sz="2600" spc="-105" dirty="0">
                <a:solidFill>
                  <a:srgbClr val="006FC0"/>
                </a:solidFill>
                <a:latin typeface="Times New Roman"/>
                <a:cs typeface="Times New Roman"/>
              </a:rPr>
              <a:t>two </a:t>
            </a:r>
            <a:r>
              <a:rPr sz="2600" spc="-100" dirty="0">
                <a:solidFill>
                  <a:srgbClr val="006FC0"/>
                </a:solidFill>
                <a:latin typeface="Times New Roman"/>
                <a:cs typeface="Times New Roman"/>
              </a:rPr>
              <a:t> </a:t>
            </a:r>
            <a:r>
              <a:rPr sz="2600" spc="-55" dirty="0">
                <a:solidFill>
                  <a:srgbClr val="006FC0"/>
                </a:solidFill>
                <a:latin typeface="Times New Roman"/>
                <a:cs typeface="Times New Roman"/>
              </a:rPr>
              <a:t>o</a:t>
            </a:r>
            <a:r>
              <a:rPr sz="2600" spc="-35" dirty="0">
                <a:solidFill>
                  <a:srgbClr val="006FC0"/>
                </a:solidFill>
                <a:latin typeface="Times New Roman"/>
                <a:cs typeface="Times New Roman"/>
              </a:rPr>
              <a:t>r</a:t>
            </a:r>
            <a:r>
              <a:rPr sz="2600" spc="-60" dirty="0">
                <a:solidFill>
                  <a:srgbClr val="006FC0"/>
                </a:solidFill>
                <a:latin typeface="Times New Roman"/>
                <a:cs typeface="Times New Roman"/>
              </a:rPr>
              <a:t> </a:t>
            </a:r>
            <a:r>
              <a:rPr sz="2600" spc="-95" dirty="0">
                <a:solidFill>
                  <a:srgbClr val="006FC0"/>
                </a:solidFill>
                <a:latin typeface="Times New Roman"/>
                <a:cs typeface="Times New Roman"/>
              </a:rPr>
              <a:t>mo</a:t>
            </a:r>
            <a:r>
              <a:rPr sz="2600" spc="-75" dirty="0">
                <a:solidFill>
                  <a:srgbClr val="006FC0"/>
                </a:solidFill>
                <a:latin typeface="Times New Roman"/>
                <a:cs typeface="Times New Roman"/>
              </a:rPr>
              <a:t>r</a:t>
            </a:r>
            <a:r>
              <a:rPr sz="2600" spc="-100" dirty="0">
                <a:solidFill>
                  <a:srgbClr val="006FC0"/>
                </a:solidFill>
                <a:latin typeface="Times New Roman"/>
                <a:cs typeface="Times New Roman"/>
              </a:rPr>
              <a:t>e</a:t>
            </a:r>
            <a:r>
              <a:rPr sz="2600" spc="-80" dirty="0">
                <a:solidFill>
                  <a:srgbClr val="006FC0"/>
                </a:solidFill>
                <a:latin typeface="Times New Roman"/>
                <a:cs typeface="Times New Roman"/>
              </a:rPr>
              <a:t> </a:t>
            </a:r>
            <a:r>
              <a:rPr sz="2600" spc="-180" dirty="0">
                <a:solidFill>
                  <a:srgbClr val="006FC0"/>
                </a:solidFill>
                <a:latin typeface="Times New Roman"/>
                <a:cs typeface="Times New Roman"/>
              </a:rPr>
              <a:t>c</a:t>
            </a:r>
            <a:r>
              <a:rPr sz="2600" spc="-215" dirty="0">
                <a:solidFill>
                  <a:srgbClr val="006FC0"/>
                </a:solidFill>
                <a:latin typeface="Times New Roman"/>
                <a:cs typeface="Times New Roman"/>
              </a:rPr>
              <a:t>a</a:t>
            </a:r>
            <a:r>
              <a:rPr sz="2600" spc="-85" dirty="0">
                <a:solidFill>
                  <a:srgbClr val="006FC0"/>
                </a:solidFill>
                <a:latin typeface="Times New Roman"/>
                <a:cs typeface="Times New Roman"/>
              </a:rPr>
              <a:t>te</a:t>
            </a:r>
            <a:r>
              <a:rPr sz="2600" spc="-130" dirty="0">
                <a:solidFill>
                  <a:srgbClr val="006FC0"/>
                </a:solidFill>
                <a:latin typeface="Times New Roman"/>
                <a:cs typeface="Times New Roman"/>
              </a:rPr>
              <a:t>g</a:t>
            </a:r>
            <a:r>
              <a:rPr sz="2600" spc="-50" dirty="0">
                <a:solidFill>
                  <a:srgbClr val="006FC0"/>
                </a:solidFill>
                <a:latin typeface="Times New Roman"/>
                <a:cs typeface="Times New Roman"/>
              </a:rPr>
              <a:t>o</a:t>
            </a:r>
            <a:r>
              <a:rPr sz="2600" spc="5" dirty="0">
                <a:solidFill>
                  <a:srgbClr val="006FC0"/>
                </a:solidFill>
                <a:latin typeface="Times New Roman"/>
                <a:cs typeface="Times New Roman"/>
              </a:rPr>
              <a:t>r</a:t>
            </a:r>
            <a:r>
              <a:rPr sz="2600" spc="-145" dirty="0">
                <a:solidFill>
                  <a:srgbClr val="006FC0"/>
                </a:solidFill>
                <a:latin typeface="Times New Roman"/>
                <a:cs typeface="Times New Roman"/>
              </a:rPr>
              <a:t>ies</a:t>
            </a:r>
            <a:r>
              <a:rPr sz="2600" spc="-45" dirty="0">
                <a:solidFill>
                  <a:srgbClr val="006FC0"/>
                </a:solidFill>
                <a:latin typeface="Times New Roman"/>
                <a:cs typeface="Times New Roman"/>
              </a:rPr>
              <a:t> </a:t>
            </a:r>
            <a:r>
              <a:rPr sz="2600" i="1" spc="-380" dirty="0">
                <a:solidFill>
                  <a:srgbClr val="006FC0"/>
                </a:solidFill>
                <a:latin typeface="Times New Roman"/>
                <a:cs typeface="Times New Roman"/>
              </a:rPr>
              <a:t>b</a:t>
            </a:r>
            <a:r>
              <a:rPr sz="2600" i="1" spc="-130" dirty="0">
                <a:solidFill>
                  <a:srgbClr val="006FC0"/>
                </a:solidFill>
                <a:latin typeface="Times New Roman"/>
                <a:cs typeface="Times New Roman"/>
              </a:rPr>
              <a:t>ut</a:t>
            </a:r>
            <a:r>
              <a:rPr sz="2600" i="1" spc="-65" dirty="0">
                <a:solidFill>
                  <a:srgbClr val="006FC0"/>
                </a:solidFill>
                <a:latin typeface="Times New Roman"/>
                <a:cs typeface="Times New Roman"/>
              </a:rPr>
              <a:t> </a:t>
            </a:r>
            <a:r>
              <a:rPr sz="2600" i="1" spc="-300" dirty="0">
                <a:solidFill>
                  <a:srgbClr val="006FC0"/>
                </a:solidFill>
                <a:latin typeface="Times New Roman"/>
                <a:cs typeface="Times New Roman"/>
              </a:rPr>
              <a:t>abo</a:t>
            </a:r>
            <a:r>
              <a:rPr sz="2600" i="1" spc="-315" dirty="0">
                <a:solidFill>
                  <a:srgbClr val="006FC0"/>
                </a:solidFill>
                <a:latin typeface="Times New Roman"/>
                <a:cs typeface="Times New Roman"/>
              </a:rPr>
              <a:t>u</a:t>
            </a:r>
            <a:r>
              <a:rPr sz="2600" i="1" spc="-50" dirty="0">
                <a:solidFill>
                  <a:srgbClr val="006FC0"/>
                </a:solidFill>
                <a:latin typeface="Times New Roman"/>
                <a:cs typeface="Times New Roman"/>
              </a:rPr>
              <a:t>t</a:t>
            </a:r>
            <a:r>
              <a:rPr sz="2600" i="1" spc="-70" dirty="0">
                <a:solidFill>
                  <a:srgbClr val="006FC0"/>
                </a:solidFill>
                <a:latin typeface="Times New Roman"/>
                <a:cs typeface="Times New Roman"/>
              </a:rPr>
              <a:t> </a:t>
            </a:r>
            <a:r>
              <a:rPr sz="2600" i="1" spc="-170" dirty="0">
                <a:solidFill>
                  <a:srgbClr val="006FC0"/>
                </a:solidFill>
                <a:latin typeface="Times New Roman"/>
                <a:cs typeface="Times New Roman"/>
              </a:rPr>
              <a:t>find</a:t>
            </a:r>
            <a:r>
              <a:rPr sz="2600" i="1" spc="-130" dirty="0">
                <a:solidFill>
                  <a:srgbClr val="006FC0"/>
                </a:solidFill>
                <a:latin typeface="Times New Roman"/>
                <a:cs typeface="Times New Roman"/>
              </a:rPr>
              <a:t>i</a:t>
            </a:r>
            <a:r>
              <a:rPr sz="2600" i="1" spc="-260" dirty="0">
                <a:solidFill>
                  <a:srgbClr val="006FC0"/>
                </a:solidFill>
                <a:latin typeface="Times New Roman"/>
                <a:cs typeface="Times New Roman"/>
              </a:rPr>
              <a:t>ng</a:t>
            </a:r>
            <a:r>
              <a:rPr sz="2600" i="1" spc="-50" dirty="0">
                <a:solidFill>
                  <a:srgbClr val="006FC0"/>
                </a:solidFill>
                <a:latin typeface="Times New Roman"/>
                <a:cs typeface="Times New Roman"/>
              </a:rPr>
              <a:t> </a:t>
            </a:r>
            <a:r>
              <a:rPr sz="2600" i="1" spc="-270" dirty="0">
                <a:solidFill>
                  <a:srgbClr val="006FC0"/>
                </a:solidFill>
                <a:latin typeface="Times New Roman"/>
                <a:cs typeface="Times New Roman"/>
              </a:rPr>
              <a:t>a</a:t>
            </a:r>
            <a:r>
              <a:rPr sz="2600" i="1" spc="-75" dirty="0">
                <a:solidFill>
                  <a:srgbClr val="006FC0"/>
                </a:solidFill>
                <a:latin typeface="Times New Roman"/>
                <a:cs typeface="Times New Roman"/>
              </a:rPr>
              <a:t> </a:t>
            </a:r>
            <a:r>
              <a:rPr sz="2600" i="1" spc="-340" dirty="0">
                <a:solidFill>
                  <a:srgbClr val="006FC0"/>
                </a:solidFill>
                <a:latin typeface="Times New Roman"/>
                <a:cs typeface="Times New Roman"/>
              </a:rPr>
              <a:t>c</a:t>
            </a:r>
            <a:r>
              <a:rPr sz="2600" i="1" spc="-390" dirty="0">
                <a:solidFill>
                  <a:srgbClr val="006FC0"/>
                </a:solidFill>
                <a:latin typeface="Times New Roman"/>
                <a:cs typeface="Times New Roman"/>
              </a:rPr>
              <a:t>o</a:t>
            </a:r>
            <a:r>
              <a:rPr sz="2600" i="1" spc="-229" dirty="0">
                <a:solidFill>
                  <a:srgbClr val="006FC0"/>
                </a:solidFill>
                <a:latin typeface="Times New Roman"/>
                <a:cs typeface="Times New Roman"/>
              </a:rPr>
              <a:t>r</a:t>
            </a:r>
            <a:r>
              <a:rPr sz="2600" i="1" spc="-310" dirty="0">
                <a:solidFill>
                  <a:srgbClr val="006FC0"/>
                </a:solidFill>
                <a:latin typeface="Times New Roman"/>
                <a:cs typeface="Times New Roman"/>
              </a:rPr>
              <a:t>r</a:t>
            </a:r>
            <a:r>
              <a:rPr sz="2600" i="1" spc="-254" dirty="0">
                <a:solidFill>
                  <a:srgbClr val="006FC0"/>
                </a:solidFill>
                <a:latin typeface="Times New Roman"/>
                <a:cs typeface="Times New Roman"/>
              </a:rPr>
              <a:t>ect</a:t>
            </a:r>
            <a:r>
              <a:rPr sz="2600" i="1" spc="-75" dirty="0">
                <a:solidFill>
                  <a:srgbClr val="006FC0"/>
                </a:solidFill>
                <a:latin typeface="Times New Roman"/>
                <a:cs typeface="Times New Roman"/>
              </a:rPr>
              <a:t> </a:t>
            </a:r>
            <a:r>
              <a:rPr sz="2600" i="1" spc="-330" dirty="0">
                <a:solidFill>
                  <a:srgbClr val="006FC0"/>
                </a:solidFill>
                <a:latin typeface="Times New Roman"/>
                <a:cs typeface="Times New Roman"/>
              </a:rPr>
              <a:t>v</a:t>
            </a:r>
            <a:r>
              <a:rPr sz="2600" i="1" spc="-229" dirty="0">
                <a:solidFill>
                  <a:srgbClr val="006FC0"/>
                </a:solidFill>
                <a:latin typeface="Times New Roman"/>
                <a:cs typeface="Times New Roman"/>
              </a:rPr>
              <a:t>alu</a:t>
            </a:r>
            <a:r>
              <a:rPr sz="2600" i="1" spc="-235" dirty="0">
                <a:solidFill>
                  <a:srgbClr val="006FC0"/>
                </a:solidFill>
                <a:latin typeface="Times New Roman"/>
                <a:cs typeface="Times New Roman"/>
              </a:rPr>
              <a:t>e</a:t>
            </a:r>
            <a:r>
              <a:rPr sz="2600" i="1" spc="25" dirty="0">
                <a:solidFill>
                  <a:srgbClr val="006FC0"/>
                </a:solidFill>
                <a:latin typeface="Times New Roman"/>
                <a:cs typeface="Times New Roman"/>
              </a:rPr>
              <a:t>.</a:t>
            </a:r>
            <a:endParaRPr sz="2600">
              <a:latin typeface="Times New Roman"/>
              <a:cs typeface="Times New Roman"/>
            </a:endParaRPr>
          </a:p>
          <a:p>
            <a:pPr marL="285115" marR="19685" indent="-273050" algn="just">
              <a:lnSpc>
                <a:spcPct val="100000"/>
              </a:lnSpc>
              <a:spcBef>
                <a:spcPts val="595"/>
              </a:spcBef>
              <a:buClr>
                <a:srgbClr val="D24717"/>
              </a:buClr>
              <a:buSzPct val="84615"/>
              <a:buFont typeface="Segoe UI Symbol"/>
              <a:buChar char="⚫"/>
              <a:tabLst>
                <a:tab pos="285750" algn="l"/>
              </a:tabLst>
            </a:pPr>
            <a:r>
              <a:rPr sz="2600" spc="-140" dirty="0">
                <a:latin typeface="Times New Roman"/>
                <a:cs typeface="Times New Roman"/>
              </a:rPr>
              <a:t>For</a:t>
            </a:r>
            <a:r>
              <a:rPr sz="2600" spc="-135" dirty="0">
                <a:latin typeface="Times New Roman"/>
                <a:cs typeface="Times New Roman"/>
              </a:rPr>
              <a:t> </a:t>
            </a:r>
            <a:r>
              <a:rPr sz="2600" spc="-110" dirty="0">
                <a:latin typeface="Times New Roman"/>
                <a:cs typeface="Times New Roman"/>
              </a:rPr>
              <a:t>example,</a:t>
            </a:r>
            <a:r>
              <a:rPr sz="2600" spc="-105" dirty="0">
                <a:latin typeface="Times New Roman"/>
                <a:cs typeface="Times New Roman"/>
              </a:rPr>
              <a:t> </a:t>
            </a:r>
            <a:r>
              <a:rPr sz="2600" spc="-75" dirty="0">
                <a:latin typeface="Times New Roman"/>
                <a:cs typeface="Times New Roman"/>
              </a:rPr>
              <a:t>the</a:t>
            </a:r>
            <a:r>
              <a:rPr sz="2600" spc="-70" dirty="0">
                <a:latin typeface="Times New Roman"/>
                <a:cs typeface="Times New Roman"/>
              </a:rPr>
              <a:t> </a:t>
            </a:r>
            <a:r>
              <a:rPr sz="2600" b="1" spc="30" dirty="0">
                <a:solidFill>
                  <a:srgbClr val="006FC0"/>
                </a:solidFill>
                <a:latin typeface="Times New Roman"/>
                <a:cs typeface="Times New Roman"/>
              </a:rPr>
              <a:t>speed of </a:t>
            </a:r>
            <a:r>
              <a:rPr sz="2600" b="1" spc="35" dirty="0">
                <a:solidFill>
                  <a:srgbClr val="006FC0"/>
                </a:solidFill>
                <a:latin typeface="Times New Roman"/>
                <a:cs typeface="Times New Roman"/>
              </a:rPr>
              <a:t>the </a:t>
            </a:r>
            <a:r>
              <a:rPr sz="2600" b="1" spc="25" dirty="0">
                <a:solidFill>
                  <a:srgbClr val="006FC0"/>
                </a:solidFill>
                <a:latin typeface="Times New Roman"/>
                <a:cs typeface="Times New Roman"/>
              </a:rPr>
              <a:t>flow </a:t>
            </a:r>
            <a:r>
              <a:rPr sz="2600" b="1" spc="30" dirty="0">
                <a:solidFill>
                  <a:srgbClr val="006FC0"/>
                </a:solidFill>
                <a:latin typeface="Times New Roman"/>
                <a:cs typeface="Times New Roman"/>
              </a:rPr>
              <a:t>of </a:t>
            </a:r>
            <a:r>
              <a:rPr sz="2600" b="1" spc="60" dirty="0">
                <a:solidFill>
                  <a:srgbClr val="006FC0"/>
                </a:solidFill>
                <a:latin typeface="Times New Roman"/>
                <a:cs typeface="Times New Roman"/>
              </a:rPr>
              <a:t>oil </a:t>
            </a:r>
            <a:r>
              <a:rPr sz="2600" b="1" spc="25" dirty="0">
                <a:solidFill>
                  <a:srgbClr val="006FC0"/>
                </a:solidFill>
                <a:latin typeface="Times New Roman"/>
                <a:cs typeface="Times New Roman"/>
              </a:rPr>
              <a:t>in </a:t>
            </a:r>
            <a:r>
              <a:rPr sz="2600" b="1" spc="-110" dirty="0">
                <a:solidFill>
                  <a:srgbClr val="006FC0"/>
                </a:solidFill>
                <a:latin typeface="Times New Roman"/>
                <a:cs typeface="Times New Roman"/>
              </a:rPr>
              <a:t>a</a:t>
            </a:r>
            <a:r>
              <a:rPr sz="2600" b="1" spc="-105" dirty="0">
                <a:solidFill>
                  <a:srgbClr val="006FC0"/>
                </a:solidFill>
                <a:latin typeface="Times New Roman"/>
                <a:cs typeface="Times New Roman"/>
              </a:rPr>
              <a:t> </a:t>
            </a:r>
            <a:r>
              <a:rPr sz="2600" b="1" spc="45" dirty="0">
                <a:solidFill>
                  <a:srgbClr val="006FC0"/>
                </a:solidFill>
                <a:latin typeface="Times New Roman"/>
                <a:cs typeface="Times New Roman"/>
              </a:rPr>
              <a:t>pipe </a:t>
            </a:r>
            <a:r>
              <a:rPr sz="2600" spc="-165" dirty="0">
                <a:latin typeface="Times New Roman"/>
                <a:cs typeface="Times New Roman"/>
              </a:rPr>
              <a:t>is</a:t>
            </a:r>
            <a:r>
              <a:rPr sz="2600" spc="-160" dirty="0">
                <a:latin typeface="Times New Roman"/>
                <a:cs typeface="Times New Roman"/>
              </a:rPr>
              <a:t> </a:t>
            </a:r>
            <a:r>
              <a:rPr sz="2600" spc="-204" dirty="0">
                <a:latin typeface="Times New Roman"/>
                <a:cs typeface="Times New Roman"/>
              </a:rPr>
              <a:t>a </a:t>
            </a:r>
            <a:r>
              <a:rPr sz="2600" spc="-200" dirty="0">
                <a:latin typeface="Times New Roman"/>
                <a:cs typeface="Times New Roman"/>
              </a:rPr>
              <a:t> </a:t>
            </a:r>
            <a:r>
              <a:rPr sz="2600" spc="-110" dirty="0">
                <a:latin typeface="Times New Roman"/>
                <a:cs typeface="Times New Roman"/>
              </a:rPr>
              <a:t>function </a:t>
            </a:r>
            <a:r>
              <a:rPr sz="2600" spc="-155" dirty="0">
                <a:latin typeface="Times New Roman"/>
                <a:cs typeface="Times New Roman"/>
              </a:rPr>
              <a:t>of </a:t>
            </a:r>
            <a:r>
              <a:rPr sz="2600" spc="-75" dirty="0">
                <a:latin typeface="Times New Roman"/>
                <a:cs typeface="Times New Roman"/>
              </a:rPr>
              <a:t>the </a:t>
            </a:r>
            <a:r>
              <a:rPr sz="2600" i="1" spc="-225" dirty="0">
                <a:latin typeface="Times New Roman"/>
                <a:cs typeface="Times New Roman"/>
              </a:rPr>
              <a:t>size of </a:t>
            </a:r>
            <a:r>
              <a:rPr sz="2600" i="1" spc="-204" dirty="0">
                <a:latin typeface="Times New Roman"/>
                <a:cs typeface="Times New Roman"/>
              </a:rPr>
              <a:t>the </a:t>
            </a:r>
            <a:r>
              <a:rPr sz="2600" i="1" spc="-190" dirty="0">
                <a:latin typeface="Times New Roman"/>
                <a:cs typeface="Times New Roman"/>
              </a:rPr>
              <a:t>pipe, </a:t>
            </a:r>
            <a:r>
              <a:rPr sz="2600" i="1" spc="-204" dirty="0">
                <a:latin typeface="Times New Roman"/>
                <a:cs typeface="Times New Roman"/>
              </a:rPr>
              <a:t>the </a:t>
            </a:r>
            <a:r>
              <a:rPr sz="2600" i="1" spc="-245" dirty="0">
                <a:latin typeface="Times New Roman"/>
                <a:cs typeface="Times New Roman"/>
              </a:rPr>
              <a:t>viscosity </a:t>
            </a:r>
            <a:r>
              <a:rPr sz="2600" i="1" spc="-225" dirty="0">
                <a:latin typeface="Times New Roman"/>
                <a:cs typeface="Times New Roman"/>
              </a:rPr>
              <a:t>of </a:t>
            </a:r>
            <a:r>
              <a:rPr sz="2600" i="1" spc="-204" dirty="0">
                <a:latin typeface="Times New Roman"/>
                <a:cs typeface="Times New Roman"/>
              </a:rPr>
              <a:t>the </a:t>
            </a:r>
            <a:r>
              <a:rPr sz="2600" i="1" spc="-135" dirty="0">
                <a:latin typeface="Times New Roman"/>
                <a:cs typeface="Times New Roman"/>
              </a:rPr>
              <a:t>oil, </a:t>
            </a:r>
            <a:r>
              <a:rPr sz="2600" i="1" spc="-280" dirty="0">
                <a:latin typeface="Times New Roman"/>
                <a:cs typeface="Times New Roman"/>
              </a:rPr>
              <a:t>pressure, </a:t>
            </a:r>
            <a:r>
              <a:rPr sz="2600" i="1" spc="-250" dirty="0">
                <a:latin typeface="Times New Roman"/>
                <a:cs typeface="Times New Roman"/>
              </a:rPr>
              <a:t>and </a:t>
            </a:r>
            <a:r>
              <a:rPr sz="2600" i="1" spc="-270" dirty="0">
                <a:latin typeface="Times New Roman"/>
                <a:cs typeface="Times New Roman"/>
              </a:rPr>
              <a:t>a </a:t>
            </a:r>
            <a:r>
              <a:rPr sz="2600" i="1" spc="-295" dirty="0">
                <a:latin typeface="Times New Roman"/>
                <a:cs typeface="Times New Roman"/>
              </a:rPr>
              <a:t>few </a:t>
            </a:r>
            <a:r>
              <a:rPr sz="2600" i="1" spc="-290" dirty="0">
                <a:latin typeface="Times New Roman"/>
                <a:cs typeface="Times New Roman"/>
              </a:rPr>
              <a:t> </a:t>
            </a:r>
            <a:r>
              <a:rPr sz="2600" i="1" spc="-195" dirty="0">
                <a:latin typeface="Times New Roman"/>
                <a:cs typeface="Times New Roman"/>
              </a:rPr>
              <a:t>ot</a:t>
            </a:r>
            <a:r>
              <a:rPr sz="2600" i="1" spc="-254" dirty="0">
                <a:latin typeface="Times New Roman"/>
                <a:cs typeface="Times New Roman"/>
              </a:rPr>
              <a:t>h</a:t>
            </a:r>
            <a:r>
              <a:rPr sz="2600" i="1" spc="-310" dirty="0">
                <a:latin typeface="Times New Roman"/>
                <a:cs typeface="Times New Roman"/>
              </a:rPr>
              <a:t>er</a:t>
            </a:r>
            <a:r>
              <a:rPr sz="2600" i="1" spc="-60" dirty="0">
                <a:latin typeface="Times New Roman"/>
                <a:cs typeface="Times New Roman"/>
              </a:rPr>
              <a:t> </a:t>
            </a:r>
            <a:r>
              <a:rPr sz="2600" i="1" spc="-155" dirty="0">
                <a:latin typeface="Times New Roman"/>
                <a:cs typeface="Times New Roman"/>
              </a:rPr>
              <a:t>f</a:t>
            </a:r>
            <a:r>
              <a:rPr sz="2600" i="1" spc="-265" dirty="0">
                <a:latin typeface="Times New Roman"/>
                <a:cs typeface="Times New Roman"/>
              </a:rPr>
              <a:t>ac</a:t>
            </a:r>
            <a:r>
              <a:rPr sz="2600" i="1" spc="-175" dirty="0">
                <a:latin typeface="Times New Roman"/>
                <a:cs typeface="Times New Roman"/>
              </a:rPr>
              <a:t>t</a:t>
            </a:r>
            <a:r>
              <a:rPr sz="2600" i="1" spc="-360" dirty="0">
                <a:latin typeface="Times New Roman"/>
                <a:cs typeface="Times New Roman"/>
              </a:rPr>
              <a:t>o</a:t>
            </a:r>
            <a:r>
              <a:rPr sz="2600" i="1" spc="-275" dirty="0">
                <a:latin typeface="Times New Roman"/>
                <a:cs typeface="Times New Roman"/>
              </a:rPr>
              <a:t>r</a:t>
            </a:r>
            <a:r>
              <a:rPr sz="2600" i="1" spc="-415" dirty="0">
                <a:latin typeface="Times New Roman"/>
                <a:cs typeface="Times New Roman"/>
              </a:rPr>
              <a:t>s</a:t>
            </a:r>
            <a:r>
              <a:rPr sz="2600" i="1" spc="25" dirty="0">
                <a:latin typeface="Times New Roman"/>
                <a:cs typeface="Times New Roman"/>
              </a:rPr>
              <a:t>.</a:t>
            </a:r>
            <a:endParaRPr sz="2600">
              <a:latin typeface="Times New Roman"/>
              <a:cs typeface="Times New Roman"/>
            </a:endParaRPr>
          </a:p>
          <a:p>
            <a:pPr marL="285115" marR="5080" indent="-273050" algn="just">
              <a:lnSpc>
                <a:spcPct val="100000"/>
              </a:lnSpc>
              <a:spcBef>
                <a:spcPts val="605"/>
              </a:spcBef>
              <a:buClr>
                <a:srgbClr val="D24717"/>
              </a:buClr>
              <a:buSzPct val="84615"/>
              <a:buFont typeface="Segoe UI Symbol"/>
              <a:buChar char="⚫"/>
              <a:tabLst>
                <a:tab pos="285750" algn="l"/>
              </a:tabLst>
            </a:pPr>
            <a:r>
              <a:rPr sz="2600" spc="-110" dirty="0">
                <a:solidFill>
                  <a:srgbClr val="6F2F9F"/>
                </a:solidFill>
                <a:latin typeface="Times New Roman"/>
                <a:cs typeface="Times New Roman"/>
              </a:rPr>
              <a:t>When </a:t>
            </a:r>
            <a:r>
              <a:rPr sz="2600" spc="-160" dirty="0">
                <a:solidFill>
                  <a:srgbClr val="6F2F9F"/>
                </a:solidFill>
                <a:latin typeface="Times New Roman"/>
                <a:cs typeface="Times New Roman"/>
              </a:rPr>
              <a:t>you</a:t>
            </a:r>
            <a:r>
              <a:rPr sz="2600" spc="330" dirty="0">
                <a:solidFill>
                  <a:srgbClr val="6F2F9F"/>
                </a:solidFill>
                <a:latin typeface="Times New Roman"/>
                <a:cs typeface="Times New Roman"/>
              </a:rPr>
              <a:t> </a:t>
            </a:r>
            <a:r>
              <a:rPr sz="2600" spc="-75" dirty="0">
                <a:solidFill>
                  <a:srgbClr val="6F2F9F"/>
                </a:solidFill>
                <a:latin typeface="Times New Roman"/>
                <a:cs typeface="Times New Roman"/>
              </a:rPr>
              <a:t>train the </a:t>
            </a:r>
            <a:r>
              <a:rPr sz="2600" spc="-135" dirty="0">
                <a:solidFill>
                  <a:srgbClr val="6F2F9F"/>
                </a:solidFill>
                <a:latin typeface="Times New Roman"/>
                <a:cs typeface="Times New Roman"/>
              </a:rPr>
              <a:t>machine </a:t>
            </a:r>
            <a:r>
              <a:rPr sz="2600" spc="-100" dirty="0">
                <a:solidFill>
                  <a:srgbClr val="6F2F9F"/>
                </a:solidFill>
                <a:latin typeface="Times New Roman"/>
                <a:cs typeface="Times New Roman"/>
              </a:rPr>
              <a:t>with </a:t>
            </a:r>
            <a:r>
              <a:rPr sz="2600" spc="-125" dirty="0">
                <a:solidFill>
                  <a:srgbClr val="6F2F9F"/>
                </a:solidFill>
                <a:latin typeface="Times New Roman"/>
                <a:cs typeface="Times New Roman"/>
              </a:rPr>
              <a:t>measured values, </a:t>
            </a:r>
            <a:r>
              <a:rPr sz="2600" spc="-75" dirty="0">
                <a:solidFill>
                  <a:srgbClr val="6F2F9F"/>
                </a:solidFill>
                <a:latin typeface="Times New Roman"/>
                <a:cs typeface="Times New Roman"/>
              </a:rPr>
              <a:t>the </a:t>
            </a:r>
            <a:r>
              <a:rPr sz="2600" spc="-140" dirty="0">
                <a:solidFill>
                  <a:srgbClr val="6F2F9F"/>
                </a:solidFill>
                <a:latin typeface="Times New Roman"/>
                <a:cs typeface="Times New Roman"/>
              </a:rPr>
              <a:t>machine </a:t>
            </a:r>
            <a:r>
              <a:rPr sz="2600" spc="-135" dirty="0">
                <a:solidFill>
                  <a:srgbClr val="6F2F9F"/>
                </a:solidFill>
                <a:latin typeface="Times New Roman"/>
                <a:cs typeface="Times New Roman"/>
              </a:rPr>
              <a:t> </a:t>
            </a:r>
            <a:r>
              <a:rPr sz="2600" spc="-160" dirty="0">
                <a:solidFill>
                  <a:srgbClr val="6F2F9F"/>
                </a:solidFill>
                <a:latin typeface="Times New Roman"/>
                <a:cs typeface="Times New Roman"/>
              </a:rPr>
              <a:t>can</a:t>
            </a:r>
            <a:r>
              <a:rPr sz="2600" spc="-155" dirty="0">
                <a:solidFill>
                  <a:srgbClr val="6F2F9F"/>
                </a:solidFill>
                <a:latin typeface="Times New Roman"/>
                <a:cs typeface="Times New Roman"/>
              </a:rPr>
              <a:t> </a:t>
            </a:r>
            <a:r>
              <a:rPr sz="2600" spc="-80" dirty="0">
                <a:solidFill>
                  <a:srgbClr val="6F2F9F"/>
                </a:solidFill>
                <a:latin typeface="Times New Roman"/>
                <a:cs typeface="Times New Roman"/>
              </a:rPr>
              <a:t>predict</a:t>
            </a:r>
            <a:r>
              <a:rPr sz="2600" spc="-75" dirty="0">
                <a:solidFill>
                  <a:srgbClr val="6F2F9F"/>
                </a:solidFill>
                <a:latin typeface="Times New Roman"/>
                <a:cs typeface="Times New Roman"/>
              </a:rPr>
              <a:t> the</a:t>
            </a:r>
            <a:r>
              <a:rPr sz="2600" spc="-70" dirty="0">
                <a:solidFill>
                  <a:srgbClr val="6F2F9F"/>
                </a:solidFill>
                <a:latin typeface="Times New Roman"/>
                <a:cs typeface="Times New Roman"/>
              </a:rPr>
              <a:t> </a:t>
            </a:r>
            <a:r>
              <a:rPr sz="2600" spc="-125" dirty="0">
                <a:solidFill>
                  <a:srgbClr val="6F2F9F"/>
                </a:solidFill>
                <a:latin typeface="Times New Roman"/>
                <a:cs typeface="Times New Roman"/>
              </a:rPr>
              <a:t>speed</a:t>
            </a:r>
            <a:r>
              <a:rPr sz="2600" spc="-120" dirty="0">
                <a:solidFill>
                  <a:srgbClr val="6F2F9F"/>
                </a:solidFill>
                <a:latin typeface="Times New Roman"/>
                <a:cs typeface="Times New Roman"/>
              </a:rPr>
              <a:t> </a:t>
            </a:r>
            <a:r>
              <a:rPr sz="2600" spc="-160" dirty="0">
                <a:solidFill>
                  <a:srgbClr val="6F2F9F"/>
                </a:solidFill>
                <a:latin typeface="Times New Roman"/>
                <a:cs typeface="Times New Roman"/>
              </a:rPr>
              <a:t>of</a:t>
            </a:r>
            <a:r>
              <a:rPr sz="2600" spc="-155" dirty="0">
                <a:solidFill>
                  <a:srgbClr val="6F2F9F"/>
                </a:solidFill>
                <a:latin typeface="Times New Roman"/>
                <a:cs typeface="Times New Roman"/>
              </a:rPr>
              <a:t> </a:t>
            </a:r>
            <a:r>
              <a:rPr sz="2600" spc="-75" dirty="0">
                <a:solidFill>
                  <a:srgbClr val="6F2F9F"/>
                </a:solidFill>
                <a:latin typeface="Times New Roman"/>
                <a:cs typeface="Times New Roman"/>
              </a:rPr>
              <a:t>the</a:t>
            </a:r>
            <a:r>
              <a:rPr sz="2600" spc="-70" dirty="0">
                <a:solidFill>
                  <a:srgbClr val="6F2F9F"/>
                </a:solidFill>
                <a:latin typeface="Times New Roman"/>
                <a:cs typeface="Times New Roman"/>
              </a:rPr>
              <a:t> </a:t>
            </a:r>
            <a:r>
              <a:rPr sz="2600" spc="-155" dirty="0">
                <a:solidFill>
                  <a:srgbClr val="6F2F9F"/>
                </a:solidFill>
                <a:latin typeface="Times New Roman"/>
                <a:cs typeface="Times New Roman"/>
              </a:rPr>
              <a:t>flow</a:t>
            </a:r>
            <a:r>
              <a:rPr sz="2600" spc="-150" dirty="0">
                <a:solidFill>
                  <a:srgbClr val="6F2F9F"/>
                </a:solidFill>
                <a:latin typeface="Times New Roman"/>
                <a:cs typeface="Times New Roman"/>
              </a:rPr>
              <a:t> </a:t>
            </a:r>
            <a:r>
              <a:rPr sz="2600" spc="-90" dirty="0">
                <a:solidFill>
                  <a:srgbClr val="6F2F9F"/>
                </a:solidFill>
                <a:latin typeface="Times New Roman"/>
                <a:cs typeface="Times New Roman"/>
              </a:rPr>
              <a:t>for</a:t>
            </a:r>
            <a:r>
              <a:rPr sz="2600" spc="-85" dirty="0">
                <a:solidFill>
                  <a:srgbClr val="6F2F9F"/>
                </a:solidFill>
                <a:latin typeface="Times New Roman"/>
                <a:cs typeface="Times New Roman"/>
              </a:rPr>
              <a:t> </a:t>
            </a:r>
            <a:r>
              <a:rPr sz="2600" spc="-204" dirty="0">
                <a:solidFill>
                  <a:srgbClr val="6F2F9F"/>
                </a:solidFill>
                <a:latin typeface="Times New Roman"/>
                <a:cs typeface="Times New Roman"/>
              </a:rPr>
              <a:t>a</a:t>
            </a:r>
            <a:r>
              <a:rPr sz="2600" spc="-200" dirty="0">
                <a:solidFill>
                  <a:srgbClr val="6F2F9F"/>
                </a:solidFill>
                <a:latin typeface="Times New Roman"/>
                <a:cs typeface="Times New Roman"/>
              </a:rPr>
              <a:t> </a:t>
            </a:r>
            <a:r>
              <a:rPr sz="2600" spc="-150" dirty="0">
                <a:solidFill>
                  <a:srgbClr val="6F2F9F"/>
                </a:solidFill>
                <a:latin typeface="Times New Roman"/>
                <a:cs typeface="Times New Roman"/>
              </a:rPr>
              <a:t>new,</a:t>
            </a:r>
            <a:r>
              <a:rPr sz="2600" spc="-145" dirty="0">
                <a:solidFill>
                  <a:srgbClr val="6F2F9F"/>
                </a:solidFill>
                <a:latin typeface="Times New Roman"/>
                <a:cs typeface="Times New Roman"/>
              </a:rPr>
              <a:t> </a:t>
            </a:r>
            <a:r>
              <a:rPr sz="2600" spc="-140" dirty="0">
                <a:solidFill>
                  <a:srgbClr val="6F2F9F"/>
                </a:solidFill>
                <a:latin typeface="Times New Roman"/>
                <a:cs typeface="Times New Roman"/>
              </a:rPr>
              <a:t>and</a:t>
            </a:r>
            <a:r>
              <a:rPr sz="2600" spc="-135" dirty="0">
                <a:solidFill>
                  <a:srgbClr val="6F2F9F"/>
                </a:solidFill>
                <a:latin typeface="Times New Roman"/>
                <a:cs typeface="Times New Roman"/>
              </a:rPr>
              <a:t> </a:t>
            </a:r>
            <a:r>
              <a:rPr sz="2600" spc="-105" dirty="0">
                <a:solidFill>
                  <a:srgbClr val="6F2F9F"/>
                </a:solidFill>
                <a:latin typeface="Times New Roman"/>
                <a:cs typeface="Times New Roman"/>
              </a:rPr>
              <a:t>unmeasured, </a:t>
            </a:r>
            <a:r>
              <a:rPr sz="2600" spc="-100" dirty="0">
                <a:solidFill>
                  <a:srgbClr val="6F2F9F"/>
                </a:solidFill>
                <a:latin typeface="Times New Roman"/>
                <a:cs typeface="Times New Roman"/>
              </a:rPr>
              <a:t> </a:t>
            </a:r>
            <a:r>
              <a:rPr sz="2600" spc="-150" dirty="0">
                <a:solidFill>
                  <a:srgbClr val="6F2F9F"/>
                </a:solidFill>
                <a:latin typeface="Times New Roman"/>
                <a:cs typeface="Times New Roman"/>
              </a:rPr>
              <a:t>viscosity.</a:t>
            </a:r>
            <a:endParaRPr sz="2600">
              <a:latin typeface="Times New Roman"/>
              <a:cs typeface="Times New Roman"/>
            </a:endParaRPr>
          </a:p>
          <a:p>
            <a:pPr marL="285115" marR="22225" indent="-273050" algn="just">
              <a:lnSpc>
                <a:spcPct val="101400"/>
              </a:lnSpc>
              <a:spcBef>
                <a:spcPts val="465"/>
              </a:spcBef>
              <a:buClr>
                <a:srgbClr val="D24717"/>
              </a:buClr>
              <a:buSzPct val="84615"/>
              <a:buFont typeface="Segoe UI Symbol"/>
              <a:buChar char="⚫"/>
              <a:tabLst>
                <a:tab pos="285750" algn="l"/>
              </a:tabLst>
            </a:pPr>
            <a:r>
              <a:rPr sz="2600" spc="-155" dirty="0">
                <a:latin typeface="Times New Roman"/>
                <a:cs typeface="Times New Roman"/>
              </a:rPr>
              <a:t>This</a:t>
            </a:r>
            <a:r>
              <a:rPr sz="2600" spc="10" dirty="0">
                <a:latin typeface="Times New Roman"/>
                <a:cs typeface="Times New Roman"/>
              </a:rPr>
              <a:t> </a:t>
            </a:r>
            <a:r>
              <a:rPr sz="2600" spc="-50" dirty="0">
                <a:latin typeface="Times New Roman"/>
                <a:cs typeface="Times New Roman"/>
              </a:rPr>
              <a:t>p</a:t>
            </a:r>
            <a:r>
              <a:rPr sz="2600" spc="-60" dirty="0">
                <a:latin typeface="Times New Roman"/>
                <a:cs typeface="Times New Roman"/>
              </a:rPr>
              <a:t>r</a:t>
            </a:r>
            <a:r>
              <a:rPr sz="2600" spc="-140" dirty="0">
                <a:latin typeface="Times New Roman"/>
                <a:cs typeface="Times New Roman"/>
              </a:rPr>
              <a:t>oc</a:t>
            </a:r>
            <a:r>
              <a:rPr sz="2600" spc="-165" dirty="0">
                <a:latin typeface="Times New Roman"/>
                <a:cs typeface="Times New Roman"/>
              </a:rPr>
              <a:t>ess</a:t>
            </a:r>
            <a:r>
              <a:rPr sz="2600" spc="-5" dirty="0">
                <a:latin typeface="Times New Roman"/>
                <a:cs typeface="Times New Roman"/>
              </a:rPr>
              <a:t> </a:t>
            </a:r>
            <a:r>
              <a:rPr sz="2600" spc="-165" dirty="0">
                <a:latin typeface="Times New Roman"/>
                <a:cs typeface="Times New Roman"/>
              </a:rPr>
              <a:t>is</a:t>
            </a:r>
            <a:r>
              <a:rPr sz="2600" spc="10" dirty="0">
                <a:latin typeface="Times New Roman"/>
                <a:cs typeface="Times New Roman"/>
              </a:rPr>
              <a:t> </a:t>
            </a:r>
            <a:r>
              <a:rPr sz="2600" spc="-180" dirty="0">
                <a:latin typeface="Times New Roman"/>
                <a:cs typeface="Times New Roman"/>
              </a:rPr>
              <a:t>c</a:t>
            </a:r>
            <a:r>
              <a:rPr sz="2600" spc="-190" dirty="0">
                <a:latin typeface="Times New Roman"/>
                <a:cs typeface="Times New Roman"/>
              </a:rPr>
              <a:t>a</a:t>
            </a:r>
            <a:r>
              <a:rPr sz="2600" spc="-95" dirty="0">
                <a:latin typeface="Times New Roman"/>
                <a:cs typeface="Times New Roman"/>
              </a:rPr>
              <a:t>lle</a:t>
            </a:r>
            <a:r>
              <a:rPr sz="2600" spc="-135" dirty="0">
                <a:latin typeface="Times New Roman"/>
                <a:cs typeface="Times New Roman"/>
              </a:rPr>
              <a:t>d</a:t>
            </a:r>
            <a:r>
              <a:rPr sz="2600" dirty="0">
                <a:latin typeface="Times New Roman"/>
                <a:cs typeface="Times New Roman"/>
              </a:rPr>
              <a:t> </a:t>
            </a:r>
            <a:r>
              <a:rPr sz="3200" b="1" i="1" spc="-60" dirty="0">
                <a:solidFill>
                  <a:srgbClr val="6F2F9F"/>
                </a:solidFill>
                <a:latin typeface="Times New Roman"/>
                <a:cs typeface="Times New Roman"/>
              </a:rPr>
              <a:t>r</a:t>
            </a:r>
            <a:r>
              <a:rPr sz="3200" b="1" i="1" spc="-180" dirty="0">
                <a:solidFill>
                  <a:srgbClr val="6F2F9F"/>
                </a:solidFill>
                <a:latin typeface="Times New Roman"/>
                <a:cs typeface="Times New Roman"/>
              </a:rPr>
              <a:t>e</a:t>
            </a:r>
            <a:r>
              <a:rPr sz="3200" b="1" i="1" spc="-70" dirty="0">
                <a:solidFill>
                  <a:srgbClr val="6F2F9F"/>
                </a:solidFill>
                <a:latin typeface="Times New Roman"/>
                <a:cs typeface="Times New Roman"/>
              </a:rPr>
              <a:t>g</a:t>
            </a:r>
            <a:r>
              <a:rPr sz="3200" b="1" i="1" spc="-60" dirty="0">
                <a:solidFill>
                  <a:srgbClr val="6F2F9F"/>
                </a:solidFill>
                <a:latin typeface="Times New Roman"/>
                <a:cs typeface="Times New Roman"/>
              </a:rPr>
              <a:t>r</a:t>
            </a:r>
            <a:r>
              <a:rPr sz="3200" b="1" i="1" spc="-125" dirty="0">
                <a:solidFill>
                  <a:srgbClr val="6F2F9F"/>
                </a:solidFill>
                <a:latin typeface="Times New Roman"/>
                <a:cs typeface="Times New Roman"/>
              </a:rPr>
              <a:t>essio</a:t>
            </a:r>
            <a:r>
              <a:rPr sz="3200" b="1" i="1" spc="-175" dirty="0">
                <a:solidFill>
                  <a:srgbClr val="6F2F9F"/>
                </a:solidFill>
                <a:latin typeface="Times New Roman"/>
                <a:cs typeface="Times New Roman"/>
              </a:rPr>
              <a:t>n</a:t>
            </a:r>
            <a:r>
              <a:rPr sz="3200" b="1" i="1" spc="-235" dirty="0">
                <a:solidFill>
                  <a:srgbClr val="6F2F9F"/>
                </a:solidFill>
                <a:latin typeface="Times New Roman"/>
                <a:cs typeface="Times New Roman"/>
              </a:rPr>
              <a:t>;</a:t>
            </a:r>
            <a:r>
              <a:rPr sz="3200" b="1" i="1" spc="-145" dirty="0">
                <a:solidFill>
                  <a:srgbClr val="6F2F9F"/>
                </a:solidFill>
                <a:latin typeface="Times New Roman"/>
                <a:cs typeface="Times New Roman"/>
              </a:rPr>
              <a:t> </a:t>
            </a:r>
            <a:r>
              <a:rPr sz="2600" b="1" i="1" spc="-55" dirty="0">
                <a:solidFill>
                  <a:srgbClr val="6F2F9F"/>
                </a:solidFill>
                <a:latin typeface="Times New Roman"/>
                <a:cs typeface="Times New Roman"/>
              </a:rPr>
              <a:t>r</a:t>
            </a:r>
            <a:r>
              <a:rPr sz="2600" b="1" i="1" spc="-140" dirty="0">
                <a:solidFill>
                  <a:srgbClr val="6F2F9F"/>
                </a:solidFill>
                <a:latin typeface="Times New Roman"/>
                <a:cs typeface="Times New Roman"/>
              </a:rPr>
              <a:t>e</a:t>
            </a:r>
            <a:r>
              <a:rPr sz="2600" b="1" i="1" spc="-65" dirty="0">
                <a:solidFill>
                  <a:srgbClr val="6F2F9F"/>
                </a:solidFill>
                <a:latin typeface="Times New Roman"/>
                <a:cs typeface="Times New Roman"/>
              </a:rPr>
              <a:t>g</a:t>
            </a:r>
            <a:r>
              <a:rPr sz="2600" b="1" i="1" spc="-55" dirty="0">
                <a:solidFill>
                  <a:srgbClr val="6F2F9F"/>
                </a:solidFill>
                <a:latin typeface="Times New Roman"/>
                <a:cs typeface="Times New Roman"/>
              </a:rPr>
              <a:t>r</a:t>
            </a:r>
            <a:r>
              <a:rPr sz="2600" b="1" i="1" spc="-105" dirty="0">
                <a:solidFill>
                  <a:srgbClr val="6F2F9F"/>
                </a:solidFill>
                <a:latin typeface="Times New Roman"/>
                <a:cs typeface="Times New Roman"/>
              </a:rPr>
              <a:t>ession</a:t>
            </a:r>
            <a:r>
              <a:rPr sz="2600" b="1" i="1" spc="5" dirty="0">
                <a:solidFill>
                  <a:srgbClr val="6F2F9F"/>
                </a:solidFill>
                <a:latin typeface="Times New Roman"/>
                <a:cs typeface="Times New Roman"/>
              </a:rPr>
              <a:t> </a:t>
            </a:r>
            <a:r>
              <a:rPr sz="2600" b="1" i="1" spc="-25" dirty="0">
                <a:solidFill>
                  <a:srgbClr val="6F2F9F"/>
                </a:solidFill>
                <a:latin typeface="Times New Roman"/>
                <a:cs typeface="Times New Roman"/>
              </a:rPr>
              <a:t>p</a:t>
            </a:r>
            <a:r>
              <a:rPr sz="2600" b="1" i="1" spc="-60" dirty="0">
                <a:solidFill>
                  <a:srgbClr val="6F2F9F"/>
                </a:solidFill>
                <a:latin typeface="Times New Roman"/>
                <a:cs typeface="Times New Roman"/>
              </a:rPr>
              <a:t>r</a:t>
            </a:r>
            <a:r>
              <a:rPr sz="2600" b="1" i="1" spc="-110" dirty="0">
                <a:solidFill>
                  <a:srgbClr val="6F2F9F"/>
                </a:solidFill>
                <a:latin typeface="Times New Roman"/>
                <a:cs typeface="Times New Roman"/>
              </a:rPr>
              <a:t>e</a:t>
            </a:r>
            <a:r>
              <a:rPr sz="2600" b="1" i="1" spc="-50" dirty="0">
                <a:solidFill>
                  <a:srgbClr val="6F2F9F"/>
                </a:solidFill>
                <a:latin typeface="Times New Roman"/>
                <a:cs typeface="Times New Roman"/>
              </a:rPr>
              <a:t>dict</a:t>
            </a:r>
            <a:r>
              <a:rPr sz="2600" b="1" i="1" spc="-45" dirty="0">
                <a:solidFill>
                  <a:srgbClr val="6F2F9F"/>
                </a:solidFill>
                <a:latin typeface="Times New Roman"/>
                <a:cs typeface="Times New Roman"/>
              </a:rPr>
              <a:t>s</a:t>
            </a:r>
            <a:r>
              <a:rPr sz="2600" b="1" i="1" spc="5" dirty="0">
                <a:solidFill>
                  <a:srgbClr val="6F2F9F"/>
                </a:solidFill>
                <a:latin typeface="Times New Roman"/>
                <a:cs typeface="Times New Roman"/>
              </a:rPr>
              <a:t> </a:t>
            </a:r>
            <a:r>
              <a:rPr sz="2800" b="1" i="1" spc="-195" dirty="0">
                <a:solidFill>
                  <a:srgbClr val="6F2F9F"/>
                </a:solidFill>
                <a:latin typeface="Times New Roman"/>
                <a:cs typeface="Times New Roman"/>
              </a:rPr>
              <a:t>n</a:t>
            </a:r>
            <a:r>
              <a:rPr sz="2800" b="1" i="1" spc="-100" dirty="0">
                <a:solidFill>
                  <a:srgbClr val="6F2F9F"/>
                </a:solidFill>
                <a:latin typeface="Times New Roman"/>
                <a:cs typeface="Times New Roman"/>
              </a:rPr>
              <a:t>umeric  </a:t>
            </a:r>
            <a:r>
              <a:rPr sz="2800" b="1" i="1" spc="-75" dirty="0">
                <a:solidFill>
                  <a:srgbClr val="6F2F9F"/>
                </a:solidFill>
                <a:latin typeface="Times New Roman"/>
                <a:cs typeface="Times New Roman"/>
              </a:rPr>
              <a:t>values</a:t>
            </a:r>
            <a:r>
              <a:rPr sz="2600" b="1" i="1" spc="-75" dirty="0">
                <a:solidFill>
                  <a:srgbClr val="6F2F9F"/>
                </a:solidFill>
                <a:latin typeface="Times New Roman"/>
                <a:cs typeface="Times New Roman"/>
              </a:rPr>
              <a:t>,</a:t>
            </a:r>
            <a:r>
              <a:rPr sz="2600" b="1" i="1" spc="-320" dirty="0">
                <a:solidFill>
                  <a:srgbClr val="6F2F9F"/>
                </a:solidFill>
                <a:latin typeface="Times New Roman"/>
                <a:cs typeface="Times New Roman"/>
              </a:rPr>
              <a:t> </a:t>
            </a:r>
            <a:r>
              <a:rPr sz="2600" spc="-130" dirty="0">
                <a:latin typeface="Times New Roman"/>
                <a:cs typeface="Times New Roman"/>
              </a:rPr>
              <a:t>whereas</a:t>
            </a:r>
            <a:r>
              <a:rPr sz="2600" spc="-80" dirty="0">
                <a:latin typeface="Times New Roman"/>
                <a:cs typeface="Times New Roman"/>
              </a:rPr>
              <a:t> </a:t>
            </a:r>
            <a:r>
              <a:rPr sz="2800" spc="-155" dirty="0">
                <a:solidFill>
                  <a:srgbClr val="9B2C1F"/>
                </a:solidFill>
                <a:latin typeface="Times New Roman"/>
                <a:cs typeface="Times New Roman"/>
              </a:rPr>
              <a:t>classification</a:t>
            </a:r>
            <a:r>
              <a:rPr sz="2800" spc="-130" dirty="0">
                <a:solidFill>
                  <a:srgbClr val="9B2C1F"/>
                </a:solidFill>
                <a:latin typeface="Times New Roman"/>
                <a:cs typeface="Times New Roman"/>
              </a:rPr>
              <a:t> </a:t>
            </a:r>
            <a:r>
              <a:rPr sz="2600" spc="-95" dirty="0">
                <a:solidFill>
                  <a:srgbClr val="9B2C1F"/>
                </a:solidFill>
                <a:latin typeface="Times New Roman"/>
                <a:cs typeface="Times New Roman"/>
              </a:rPr>
              <a:t>predicts</a:t>
            </a:r>
            <a:r>
              <a:rPr sz="2600" spc="-80" dirty="0">
                <a:solidFill>
                  <a:srgbClr val="9B2C1F"/>
                </a:solidFill>
                <a:latin typeface="Times New Roman"/>
                <a:cs typeface="Times New Roman"/>
              </a:rPr>
              <a:t> </a:t>
            </a:r>
            <a:r>
              <a:rPr sz="2800" spc="-125" dirty="0">
                <a:solidFill>
                  <a:srgbClr val="9B2C1F"/>
                </a:solidFill>
                <a:latin typeface="Times New Roman"/>
                <a:cs typeface="Times New Roman"/>
              </a:rPr>
              <a:t>categories</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916" y="271398"/>
            <a:ext cx="4954270" cy="63500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6F2F9F"/>
                </a:solidFill>
              </a:rPr>
              <a:t>Unsupervised</a:t>
            </a:r>
            <a:r>
              <a:rPr spc="-45" dirty="0">
                <a:solidFill>
                  <a:srgbClr val="6F2F9F"/>
                </a:solidFill>
              </a:rPr>
              <a:t> </a:t>
            </a:r>
            <a:r>
              <a:rPr spc="-35" dirty="0">
                <a:solidFill>
                  <a:srgbClr val="6F2F9F"/>
                </a:solidFill>
              </a:rPr>
              <a:t>Learning</a:t>
            </a:r>
          </a:p>
        </p:txBody>
      </p:sp>
      <p:sp>
        <p:nvSpPr>
          <p:cNvPr id="3" name="object 3"/>
          <p:cNvSpPr txBox="1"/>
          <p:nvPr/>
        </p:nvSpPr>
        <p:spPr>
          <a:xfrm>
            <a:off x="507593" y="1100074"/>
            <a:ext cx="8273415" cy="5577296"/>
          </a:xfrm>
          <a:prstGeom prst="rect">
            <a:avLst/>
          </a:prstGeom>
        </p:spPr>
        <p:txBody>
          <a:bodyPr vert="horz" wrap="square" lIns="0" tIns="57785" rIns="0" bIns="0" rtlCol="0">
            <a:spAutoFit/>
          </a:bodyPr>
          <a:lstStyle/>
          <a:p>
            <a:pPr marL="286385" marR="8255" indent="-274320">
              <a:lnSpc>
                <a:spcPts val="2810"/>
              </a:lnSpc>
              <a:spcBef>
                <a:spcPts val="455"/>
              </a:spcBef>
              <a:buClr>
                <a:srgbClr val="D24717"/>
              </a:buClr>
              <a:buSzPct val="84615"/>
              <a:buFont typeface="Segoe UI Symbol"/>
              <a:buChar char="⚫"/>
              <a:tabLst>
                <a:tab pos="287020" algn="l"/>
              </a:tabLst>
            </a:pPr>
            <a:r>
              <a:rPr sz="2600" spc="-155" dirty="0">
                <a:latin typeface="Times New Roman"/>
                <a:cs typeface="Times New Roman"/>
              </a:rPr>
              <a:t>In</a:t>
            </a:r>
            <a:r>
              <a:rPr sz="2600" spc="-150" dirty="0">
                <a:latin typeface="Times New Roman"/>
                <a:cs typeface="Times New Roman"/>
              </a:rPr>
              <a:t> </a:t>
            </a:r>
            <a:r>
              <a:rPr sz="2600" spc="-140" dirty="0">
                <a:latin typeface="Times New Roman"/>
                <a:cs typeface="Times New Roman"/>
              </a:rPr>
              <a:t>some</a:t>
            </a:r>
            <a:r>
              <a:rPr sz="2600" spc="340" dirty="0">
                <a:latin typeface="Times New Roman"/>
                <a:cs typeface="Times New Roman"/>
              </a:rPr>
              <a:t> </a:t>
            </a:r>
            <a:r>
              <a:rPr sz="2600" spc="-130" dirty="0">
                <a:latin typeface="Times New Roman"/>
                <a:cs typeface="Times New Roman"/>
              </a:rPr>
              <a:t>cases,</a:t>
            </a:r>
            <a:r>
              <a:rPr sz="2600" spc="335" dirty="0">
                <a:latin typeface="Times New Roman"/>
                <a:cs typeface="Times New Roman"/>
              </a:rPr>
              <a:t> </a:t>
            </a:r>
            <a:r>
              <a:rPr sz="2600" spc="-125" dirty="0">
                <a:latin typeface="Times New Roman"/>
                <a:cs typeface="Times New Roman"/>
              </a:rPr>
              <a:t>supervised</a:t>
            </a:r>
            <a:r>
              <a:rPr sz="2600" spc="335" dirty="0">
                <a:latin typeface="Times New Roman"/>
                <a:cs typeface="Times New Roman"/>
              </a:rPr>
              <a:t> </a:t>
            </a:r>
            <a:r>
              <a:rPr sz="2600" spc="-120" dirty="0">
                <a:latin typeface="Times New Roman"/>
                <a:cs typeface="Times New Roman"/>
              </a:rPr>
              <a:t>learning</a:t>
            </a:r>
            <a:r>
              <a:rPr sz="2600" spc="325" dirty="0">
                <a:latin typeface="Times New Roman"/>
                <a:cs typeface="Times New Roman"/>
              </a:rPr>
              <a:t> </a:t>
            </a:r>
            <a:r>
              <a:rPr sz="2600" spc="-165" dirty="0">
                <a:latin typeface="Times New Roman"/>
                <a:cs typeface="Times New Roman"/>
              </a:rPr>
              <a:t>is</a:t>
            </a:r>
            <a:r>
              <a:rPr sz="2600" spc="-135" dirty="0">
                <a:latin typeface="Times New Roman"/>
                <a:cs typeface="Times New Roman"/>
              </a:rPr>
              <a:t> </a:t>
            </a:r>
            <a:r>
              <a:rPr sz="2600" spc="-65" dirty="0">
                <a:latin typeface="Times New Roman"/>
                <a:cs typeface="Times New Roman"/>
              </a:rPr>
              <a:t>not</a:t>
            </a:r>
            <a:r>
              <a:rPr sz="2600" spc="340" dirty="0">
                <a:latin typeface="Times New Roman"/>
                <a:cs typeface="Times New Roman"/>
              </a:rPr>
              <a:t> </a:t>
            </a:r>
            <a:r>
              <a:rPr sz="2600" spc="-75" dirty="0">
                <a:latin typeface="Times New Roman"/>
                <a:cs typeface="Times New Roman"/>
              </a:rPr>
              <a:t>the</a:t>
            </a:r>
            <a:r>
              <a:rPr sz="2600" spc="345" dirty="0">
                <a:latin typeface="Times New Roman"/>
                <a:cs typeface="Times New Roman"/>
              </a:rPr>
              <a:t> </a:t>
            </a:r>
            <a:r>
              <a:rPr sz="2600" spc="-105" dirty="0">
                <a:latin typeface="Times New Roman"/>
                <a:cs typeface="Times New Roman"/>
              </a:rPr>
              <a:t>best</a:t>
            </a:r>
            <a:r>
              <a:rPr sz="2600" spc="340" dirty="0">
                <a:latin typeface="Times New Roman"/>
                <a:cs typeface="Times New Roman"/>
              </a:rPr>
              <a:t> </a:t>
            </a:r>
            <a:r>
              <a:rPr sz="2600" spc="-105" dirty="0">
                <a:latin typeface="Times New Roman"/>
                <a:cs typeface="Times New Roman"/>
              </a:rPr>
              <a:t>method</a:t>
            </a:r>
            <a:r>
              <a:rPr sz="2600" spc="330" dirty="0">
                <a:latin typeface="Times New Roman"/>
                <a:cs typeface="Times New Roman"/>
              </a:rPr>
              <a:t> </a:t>
            </a:r>
            <a:r>
              <a:rPr sz="2600" spc="-95" dirty="0">
                <a:latin typeface="Times New Roman"/>
                <a:cs typeface="Times New Roman"/>
              </a:rPr>
              <a:t>for</a:t>
            </a:r>
            <a:r>
              <a:rPr sz="2600" spc="345" dirty="0">
                <a:latin typeface="Times New Roman"/>
                <a:cs typeface="Times New Roman"/>
              </a:rPr>
              <a:t> </a:t>
            </a:r>
            <a:r>
              <a:rPr sz="2600" spc="-204" dirty="0">
                <a:latin typeface="Times New Roman"/>
                <a:cs typeface="Times New Roman"/>
              </a:rPr>
              <a:t>a </a:t>
            </a:r>
            <a:r>
              <a:rPr sz="2600" spc="-635" dirty="0">
                <a:latin typeface="Times New Roman"/>
                <a:cs typeface="Times New Roman"/>
              </a:rPr>
              <a:t> </a:t>
            </a:r>
            <a:r>
              <a:rPr sz="2600" spc="-190" dirty="0">
                <a:latin typeface="Times New Roman"/>
                <a:cs typeface="Times New Roman"/>
              </a:rPr>
              <a:t>ma</a:t>
            </a:r>
            <a:r>
              <a:rPr sz="2600" spc="-150" dirty="0">
                <a:latin typeface="Times New Roman"/>
                <a:cs typeface="Times New Roman"/>
              </a:rPr>
              <a:t>c</a:t>
            </a:r>
            <a:r>
              <a:rPr sz="2600" spc="-125" dirty="0">
                <a:latin typeface="Times New Roman"/>
                <a:cs typeface="Times New Roman"/>
              </a:rPr>
              <a:t>hine</a:t>
            </a:r>
            <a:r>
              <a:rPr sz="2600" spc="-65" dirty="0">
                <a:latin typeface="Times New Roman"/>
                <a:cs typeface="Times New Roman"/>
              </a:rPr>
              <a:t> </a:t>
            </a:r>
            <a:r>
              <a:rPr sz="2600" spc="-30" dirty="0">
                <a:latin typeface="Times New Roman"/>
                <a:cs typeface="Times New Roman"/>
              </a:rPr>
              <a:t>t</a:t>
            </a:r>
            <a:r>
              <a:rPr sz="2600" spc="-45" dirty="0">
                <a:latin typeface="Times New Roman"/>
                <a:cs typeface="Times New Roman"/>
              </a:rPr>
              <a:t>o</a:t>
            </a:r>
            <a:r>
              <a:rPr sz="2600" spc="-70" dirty="0">
                <a:latin typeface="Times New Roman"/>
                <a:cs typeface="Times New Roman"/>
              </a:rPr>
              <a:t> </a:t>
            </a:r>
            <a:r>
              <a:rPr sz="2600" spc="-114" dirty="0">
                <a:latin typeface="Times New Roman"/>
                <a:cs typeface="Times New Roman"/>
              </a:rPr>
              <a:t>hel</a:t>
            </a:r>
            <a:r>
              <a:rPr sz="2600" spc="-135" dirty="0">
                <a:latin typeface="Times New Roman"/>
                <a:cs typeface="Times New Roman"/>
              </a:rPr>
              <a:t>p</a:t>
            </a:r>
            <a:r>
              <a:rPr sz="2600" spc="-70" dirty="0">
                <a:latin typeface="Times New Roman"/>
                <a:cs typeface="Times New Roman"/>
              </a:rPr>
              <a:t> </a:t>
            </a:r>
            <a:r>
              <a:rPr sz="2600" spc="-100" dirty="0">
                <a:latin typeface="Times New Roman"/>
                <a:cs typeface="Times New Roman"/>
              </a:rPr>
              <a:t>with</a:t>
            </a:r>
            <a:r>
              <a:rPr sz="2600" spc="-65"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spc="-170" dirty="0">
                <a:latin typeface="Times New Roman"/>
                <a:cs typeface="Times New Roman"/>
              </a:rPr>
              <a:t>hum</a:t>
            </a:r>
            <a:r>
              <a:rPr sz="2600" spc="-135" dirty="0">
                <a:latin typeface="Times New Roman"/>
                <a:cs typeface="Times New Roman"/>
              </a:rPr>
              <a:t>a</a:t>
            </a:r>
            <a:r>
              <a:rPr sz="2600" spc="-110" dirty="0">
                <a:latin typeface="Times New Roman"/>
                <a:cs typeface="Times New Roman"/>
              </a:rPr>
              <a:t>n</a:t>
            </a:r>
            <a:r>
              <a:rPr sz="2600" spc="-70" dirty="0">
                <a:latin typeface="Times New Roman"/>
                <a:cs typeface="Times New Roman"/>
              </a:rPr>
              <a:t> </a:t>
            </a:r>
            <a:r>
              <a:rPr sz="2600" spc="-145" dirty="0">
                <a:latin typeface="Times New Roman"/>
                <a:cs typeface="Times New Roman"/>
              </a:rPr>
              <a:t>decis</a:t>
            </a:r>
            <a:r>
              <a:rPr sz="2600" spc="-95" dirty="0">
                <a:latin typeface="Times New Roman"/>
                <a:cs typeface="Times New Roman"/>
              </a:rPr>
              <a:t>i</a:t>
            </a:r>
            <a:r>
              <a:rPr sz="2600" spc="-110" dirty="0">
                <a:latin typeface="Times New Roman"/>
                <a:cs typeface="Times New Roman"/>
              </a:rPr>
              <a:t>o</a:t>
            </a:r>
            <a:r>
              <a:rPr sz="2600" spc="-130" dirty="0">
                <a:latin typeface="Times New Roman"/>
                <a:cs typeface="Times New Roman"/>
              </a:rPr>
              <a:t>n</a:t>
            </a:r>
            <a:r>
              <a:rPr sz="2600" spc="110" dirty="0" smtClean="0">
                <a:latin typeface="Times New Roman"/>
                <a:cs typeface="Times New Roman"/>
              </a:rPr>
              <a:t>.</a:t>
            </a:r>
            <a:endParaRPr lang="en-IN" sz="2600" spc="110" dirty="0" smtClean="0">
              <a:latin typeface="Times New Roman"/>
              <a:cs typeface="Times New Roman"/>
            </a:endParaRPr>
          </a:p>
          <a:p>
            <a:pPr marL="12065" marR="8255">
              <a:lnSpc>
                <a:spcPts val="2810"/>
              </a:lnSpc>
              <a:spcBef>
                <a:spcPts val="455"/>
              </a:spcBef>
              <a:buClr>
                <a:srgbClr val="D24717"/>
              </a:buClr>
              <a:buSzPct val="84615"/>
              <a:tabLst>
                <a:tab pos="287020" algn="l"/>
              </a:tabLst>
            </a:pPr>
            <a:endParaRPr sz="2600" dirty="0">
              <a:latin typeface="Times New Roman"/>
              <a:cs typeface="Times New Roman"/>
            </a:endParaRPr>
          </a:p>
          <a:p>
            <a:pPr marL="287020" indent="-274320">
              <a:lnSpc>
                <a:spcPts val="2965"/>
              </a:lnSpc>
              <a:spcBef>
                <a:spcPts val="245"/>
              </a:spcBef>
              <a:buClr>
                <a:srgbClr val="D24717"/>
              </a:buClr>
              <a:buSzPct val="84615"/>
              <a:buFont typeface="Segoe UI Symbol"/>
              <a:buChar char="⚫"/>
              <a:tabLst>
                <a:tab pos="287020" algn="l"/>
                <a:tab pos="1490345" algn="l"/>
                <a:tab pos="2173605" algn="l"/>
                <a:tab pos="2837815" algn="l"/>
                <a:tab pos="3432175" algn="l"/>
                <a:tab pos="4904740" algn="l"/>
                <a:tab pos="5552440" algn="l"/>
                <a:tab pos="6266180" algn="l"/>
                <a:tab pos="7080250" algn="l"/>
                <a:tab pos="7425690" algn="l"/>
              </a:tabLst>
            </a:pPr>
            <a:r>
              <a:rPr sz="2600" spc="-160" dirty="0">
                <a:solidFill>
                  <a:srgbClr val="001F5F"/>
                </a:solidFill>
                <a:latin typeface="Times New Roman"/>
                <a:cs typeface="Times New Roman"/>
              </a:rPr>
              <a:t>Suppose	</a:t>
            </a:r>
            <a:r>
              <a:rPr sz="2600" spc="-75" dirty="0">
                <a:solidFill>
                  <a:srgbClr val="001F5F"/>
                </a:solidFill>
                <a:latin typeface="Times New Roman"/>
                <a:cs typeface="Times New Roman"/>
              </a:rPr>
              <a:t>that	</a:t>
            </a:r>
            <a:r>
              <a:rPr sz="2600" spc="-150" dirty="0">
                <a:solidFill>
                  <a:srgbClr val="001F5F"/>
                </a:solidFill>
                <a:latin typeface="Times New Roman"/>
                <a:cs typeface="Times New Roman"/>
              </a:rPr>
              <a:t>you	</a:t>
            </a:r>
            <a:r>
              <a:rPr sz="2600" spc="-95" dirty="0">
                <a:solidFill>
                  <a:srgbClr val="001F5F"/>
                </a:solidFill>
                <a:latin typeface="Times New Roman"/>
                <a:cs typeface="Times New Roman"/>
              </a:rPr>
              <a:t>are	</a:t>
            </a:r>
            <a:r>
              <a:rPr sz="2600" spc="-130" dirty="0">
                <a:solidFill>
                  <a:srgbClr val="001F5F"/>
                </a:solidFill>
                <a:latin typeface="Times New Roman"/>
                <a:cs typeface="Times New Roman"/>
              </a:rPr>
              <a:t>processing	</a:t>
            </a:r>
            <a:r>
              <a:rPr sz="2600" spc="-145" dirty="0">
                <a:solidFill>
                  <a:srgbClr val="001F5F"/>
                </a:solidFill>
                <a:latin typeface="Times New Roman"/>
                <a:cs typeface="Times New Roman"/>
              </a:rPr>
              <a:t>IoT	</a:t>
            </a:r>
            <a:r>
              <a:rPr sz="2600" spc="-125" dirty="0">
                <a:solidFill>
                  <a:srgbClr val="001F5F"/>
                </a:solidFill>
                <a:latin typeface="Times New Roman"/>
                <a:cs typeface="Times New Roman"/>
              </a:rPr>
              <a:t>data	</a:t>
            </a:r>
            <a:r>
              <a:rPr sz="2600" spc="-110" dirty="0">
                <a:solidFill>
                  <a:srgbClr val="001F5F"/>
                </a:solidFill>
                <a:latin typeface="Times New Roman"/>
                <a:cs typeface="Times New Roman"/>
              </a:rPr>
              <a:t>from	</a:t>
            </a:r>
            <a:r>
              <a:rPr sz="2600" spc="-204" dirty="0">
                <a:solidFill>
                  <a:srgbClr val="001F5F"/>
                </a:solidFill>
                <a:latin typeface="Times New Roman"/>
                <a:cs typeface="Times New Roman"/>
              </a:rPr>
              <a:t>a	</a:t>
            </a:r>
            <a:r>
              <a:rPr sz="2600" spc="-120" dirty="0">
                <a:solidFill>
                  <a:srgbClr val="001F5F"/>
                </a:solidFill>
                <a:latin typeface="Times New Roman"/>
                <a:cs typeface="Times New Roman"/>
              </a:rPr>
              <a:t>factory</a:t>
            </a:r>
            <a:endParaRPr sz="2600" dirty="0">
              <a:latin typeface="Times New Roman"/>
              <a:cs typeface="Times New Roman"/>
            </a:endParaRPr>
          </a:p>
          <a:p>
            <a:pPr marL="286385">
              <a:lnSpc>
                <a:spcPts val="2965"/>
              </a:lnSpc>
            </a:pPr>
            <a:r>
              <a:rPr sz="2600" b="1" spc="-20" dirty="0">
                <a:solidFill>
                  <a:srgbClr val="9B2C1F"/>
                </a:solidFill>
                <a:latin typeface="Times New Roman"/>
                <a:cs typeface="Times New Roman"/>
              </a:rPr>
              <a:t>manufacturing</a:t>
            </a:r>
            <a:r>
              <a:rPr sz="2600" b="1" spc="-85" dirty="0">
                <a:solidFill>
                  <a:srgbClr val="9B2C1F"/>
                </a:solidFill>
                <a:latin typeface="Times New Roman"/>
                <a:cs typeface="Times New Roman"/>
              </a:rPr>
              <a:t> </a:t>
            </a:r>
            <a:r>
              <a:rPr sz="2600" b="1" spc="-40" dirty="0">
                <a:solidFill>
                  <a:srgbClr val="9B2C1F"/>
                </a:solidFill>
                <a:latin typeface="Times New Roman"/>
                <a:cs typeface="Times New Roman"/>
              </a:rPr>
              <a:t>small</a:t>
            </a:r>
            <a:r>
              <a:rPr sz="2600" b="1" spc="-65" dirty="0">
                <a:solidFill>
                  <a:srgbClr val="9B2C1F"/>
                </a:solidFill>
                <a:latin typeface="Times New Roman"/>
                <a:cs typeface="Times New Roman"/>
              </a:rPr>
              <a:t> </a:t>
            </a:r>
            <a:r>
              <a:rPr sz="2600" b="1" spc="20" dirty="0">
                <a:solidFill>
                  <a:srgbClr val="9B2C1F"/>
                </a:solidFill>
                <a:latin typeface="Times New Roman"/>
                <a:cs typeface="Times New Roman"/>
              </a:rPr>
              <a:t>engines.</a:t>
            </a:r>
            <a:endParaRPr sz="2600" dirty="0">
              <a:latin typeface="Times New Roman"/>
              <a:cs typeface="Times New Roman"/>
            </a:endParaRPr>
          </a:p>
          <a:p>
            <a:pPr>
              <a:lnSpc>
                <a:spcPct val="100000"/>
              </a:lnSpc>
              <a:spcBef>
                <a:spcPts val="40"/>
              </a:spcBef>
            </a:pPr>
            <a:endParaRPr sz="3450" dirty="0">
              <a:latin typeface="Times New Roman"/>
              <a:cs typeface="Times New Roman"/>
            </a:endParaRPr>
          </a:p>
          <a:p>
            <a:pPr marL="286385" marR="5080" indent="-274320" algn="just">
              <a:lnSpc>
                <a:spcPct val="90000"/>
              </a:lnSpc>
              <a:buClr>
                <a:srgbClr val="D24717"/>
              </a:buClr>
              <a:buSzPct val="84615"/>
              <a:buFont typeface="Segoe UI Symbol"/>
              <a:buChar char="⚫"/>
              <a:tabLst>
                <a:tab pos="287020" algn="l"/>
              </a:tabLst>
            </a:pPr>
            <a:r>
              <a:rPr sz="2600" spc="-210" dirty="0">
                <a:solidFill>
                  <a:srgbClr val="6F2F9F"/>
                </a:solidFill>
                <a:latin typeface="Times New Roman"/>
                <a:cs typeface="Times New Roman"/>
              </a:rPr>
              <a:t>You</a:t>
            </a:r>
            <a:r>
              <a:rPr sz="2600" spc="-204" dirty="0">
                <a:solidFill>
                  <a:srgbClr val="6F2F9F"/>
                </a:solidFill>
                <a:latin typeface="Times New Roman"/>
                <a:cs typeface="Times New Roman"/>
              </a:rPr>
              <a:t> </a:t>
            </a:r>
            <a:r>
              <a:rPr sz="2600" spc="-135" dirty="0">
                <a:solidFill>
                  <a:srgbClr val="6F2F9F"/>
                </a:solidFill>
                <a:latin typeface="Times New Roman"/>
                <a:cs typeface="Times New Roman"/>
              </a:rPr>
              <a:t>know </a:t>
            </a:r>
            <a:r>
              <a:rPr sz="2600" spc="-75" dirty="0">
                <a:solidFill>
                  <a:srgbClr val="6F2F9F"/>
                </a:solidFill>
                <a:latin typeface="Times New Roman"/>
                <a:cs typeface="Times New Roman"/>
              </a:rPr>
              <a:t>that </a:t>
            </a:r>
            <a:r>
              <a:rPr sz="2600" spc="-110" dirty="0">
                <a:solidFill>
                  <a:srgbClr val="6F2F9F"/>
                </a:solidFill>
                <a:latin typeface="Times New Roman"/>
                <a:cs typeface="Times New Roman"/>
              </a:rPr>
              <a:t>about </a:t>
            </a:r>
            <a:r>
              <a:rPr sz="2600" spc="-85" dirty="0">
                <a:solidFill>
                  <a:srgbClr val="6F2F9F"/>
                </a:solidFill>
                <a:latin typeface="Times New Roman"/>
                <a:cs typeface="Times New Roman"/>
              </a:rPr>
              <a:t>0.1% </a:t>
            </a:r>
            <a:r>
              <a:rPr sz="2600" spc="-155" dirty="0">
                <a:solidFill>
                  <a:srgbClr val="6F2F9F"/>
                </a:solidFill>
                <a:latin typeface="Times New Roman"/>
                <a:cs typeface="Times New Roman"/>
              </a:rPr>
              <a:t>of</a:t>
            </a:r>
            <a:r>
              <a:rPr sz="2600" spc="-150" dirty="0">
                <a:solidFill>
                  <a:srgbClr val="6F2F9F"/>
                </a:solidFill>
                <a:latin typeface="Times New Roman"/>
                <a:cs typeface="Times New Roman"/>
              </a:rPr>
              <a:t> </a:t>
            </a:r>
            <a:r>
              <a:rPr sz="2600" spc="-75" dirty="0">
                <a:solidFill>
                  <a:srgbClr val="6F2F9F"/>
                </a:solidFill>
                <a:latin typeface="Times New Roman"/>
                <a:cs typeface="Times New Roman"/>
              </a:rPr>
              <a:t>the </a:t>
            </a:r>
            <a:r>
              <a:rPr sz="2600" spc="-100" dirty="0">
                <a:solidFill>
                  <a:srgbClr val="6F2F9F"/>
                </a:solidFill>
                <a:latin typeface="Times New Roman"/>
                <a:cs typeface="Times New Roman"/>
              </a:rPr>
              <a:t>produced </a:t>
            </a:r>
            <a:r>
              <a:rPr sz="2600" spc="-140" dirty="0">
                <a:solidFill>
                  <a:srgbClr val="6F2F9F"/>
                </a:solidFill>
                <a:latin typeface="Times New Roman"/>
                <a:cs typeface="Times New Roman"/>
              </a:rPr>
              <a:t>engines </a:t>
            </a:r>
            <a:r>
              <a:rPr sz="2600" spc="-110" dirty="0">
                <a:solidFill>
                  <a:srgbClr val="6F2F9F"/>
                </a:solidFill>
                <a:latin typeface="Times New Roman"/>
                <a:cs typeface="Times New Roman"/>
              </a:rPr>
              <a:t>on </a:t>
            </a:r>
            <a:r>
              <a:rPr sz="2600" spc="-150" dirty="0">
                <a:solidFill>
                  <a:srgbClr val="6F2F9F"/>
                </a:solidFill>
                <a:latin typeface="Times New Roman"/>
                <a:cs typeface="Times New Roman"/>
              </a:rPr>
              <a:t>average </a:t>
            </a:r>
            <a:r>
              <a:rPr sz="2600" spc="-145" dirty="0">
                <a:solidFill>
                  <a:srgbClr val="6F2F9F"/>
                </a:solidFill>
                <a:latin typeface="Times New Roman"/>
                <a:cs typeface="Times New Roman"/>
              </a:rPr>
              <a:t> </a:t>
            </a:r>
            <a:r>
              <a:rPr sz="2600" spc="-105" dirty="0">
                <a:solidFill>
                  <a:srgbClr val="6F2F9F"/>
                </a:solidFill>
                <a:latin typeface="Times New Roman"/>
                <a:cs typeface="Times New Roman"/>
              </a:rPr>
              <a:t>need</a:t>
            </a:r>
            <a:r>
              <a:rPr sz="2600" spc="-100" dirty="0">
                <a:solidFill>
                  <a:srgbClr val="6F2F9F"/>
                </a:solidFill>
                <a:latin typeface="Times New Roman"/>
                <a:cs typeface="Times New Roman"/>
              </a:rPr>
              <a:t> </a:t>
            </a:r>
            <a:r>
              <a:rPr sz="2600" spc="-114" dirty="0">
                <a:solidFill>
                  <a:srgbClr val="6F2F9F"/>
                </a:solidFill>
                <a:latin typeface="Times New Roman"/>
                <a:cs typeface="Times New Roman"/>
              </a:rPr>
              <a:t>adjustments</a:t>
            </a:r>
            <a:r>
              <a:rPr sz="2600" spc="-110" dirty="0">
                <a:solidFill>
                  <a:srgbClr val="6F2F9F"/>
                </a:solidFill>
                <a:latin typeface="Times New Roman"/>
                <a:cs typeface="Times New Roman"/>
              </a:rPr>
              <a:t> </a:t>
            </a:r>
            <a:r>
              <a:rPr sz="2600" spc="-40" dirty="0">
                <a:solidFill>
                  <a:srgbClr val="6F2F9F"/>
                </a:solidFill>
                <a:latin typeface="Times New Roman"/>
                <a:cs typeface="Times New Roman"/>
              </a:rPr>
              <a:t>to </a:t>
            </a:r>
            <a:r>
              <a:rPr sz="2600" spc="-85" dirty="0">
                <a:solidFill>
                  <a:srgbClr val="6F2F9F"/>
                </a:solidFill>
                <a:latin typeface="Times New Roman"/>
                <a:cs typeface="Times New Roman"/>
              </a:rPr>
              <a:t>prevent</a:t>
            </a:r>
            <a:r>
              <a:rPr sz="2600" spc="-80" dirty="0">
                <a:solidFill>
                  <a:srgbClr val="6F2F9F"/>
                </a:solidFill>
                <a:latin typeface="Times New Roman"/>
                <a:cs typeface="Times New Roman"/>
              </a:rPr>
              <a:t> </a:t>
            </a:r>
            <a:r>
              <a:rPr sz="2600" spc="-70" dirty="0">
                <a:solidFill>
                  <a:srgbClr val="6F2F9F"/>
                </a:solidFill>
                <a:latin typeface="Times New Roman"/>
                <a:cs typeface="Times New Roman"/>
              </a:rPr>
              <a:t>later</a:t>
            </a:r>
            <a:r>
              <a:rPr sz="2600" spc="-65" dirty="0">
                <a:solidFill>
                  <a:srgbClr val="6F2F9F"/>
                </a:solidFill>
                <a:latin typeface="Times New Roman"/>
                <a:cs typeface="Times New Roman"/>
              </a:rPr>
              <a:t> </a:t>
            </a:r>
            <a:r>
              <a:rPr sz="2600" spc="-90" dirty="0">
                <a:solidFill>
                  <a:srgbClr val="6F2F9F"/>
                </a:solidFill>
                <a:latin typeface="Times New Roman"/>
                <a:cs typeface="Times New Roman"/>
              </a:rPr>
              <a:t>defects,</a:t>
            </a:r>
            <a:r>
              <a:rPr sz="2600" spc="-85" dirty="0">
                <a:solidFill>
                  <a:srgbClr val="6F2F9F"/>
                </a:solidFill>
                <a:latin typeface="Times New Roman"/>
                <a:cs typeface="Times New Roman"/>
              </a:rPr>
              <a:t> </a:t>
            </a:r>
            <a:r>
              <a:rPr sz="2600" spc="-145" dirty="0">
                <a:solidFill>
                  <a:srgbClr val="6F2F9F"/>
                </a:solidFill>
                <a:latin typeface="Times New Roman"/>
                <a:cs typeface="Times New Roman"/>
              </a:rPr>
              <a:t>and</a:t>
            </a:r>
            <a:r>
              <a:rPr sz="2600" spc="-140" dirty="0">
                <a:solidFill>
                  <a:srgbClr val="6F2F9F"/>
                </a:solidFill>
                <a:latin typeface="Times New Roman"/>
                <a:cs typeface="Times New Roman"/>
              </a:rPr>
              <a:t> </a:t>
            </a:r>
            <a:r>
              <a:rPr sz="2600" spc="-105" dirty="0">
                <a:solidFill>
                  <a:srgbClr val="00AF50"/>
                </a:solidFill>
                <a:latin typeface="Times New Roman"/>
                <a:cs typeface="Times New Roman"/>
              </a:rPr>
              <a:t>your</a:t>
            </a:r>
            <a:r>
              <a:rPr sz="2600" spc="-100" dirty="0">
                <a:solidFill>
                  <a:srgbClr val="00AF50"/>
                </a:solidFill>
                <a:latin typeface="Times New Roman"/>
                <a:cs typeface="Times New Roman"/>
              </a:rPr>
              <a:t> </a:t>
            </a:r>
            <a:r>
              <a:rPr sz="2600" spc="-135" dirty="0">
                <a:solidFill>
                  <a:srgbClr val="00AF50"/>
                </a:solidFill>
                <a:latin typeface="Times New Roman"/>
                <a:cs typeface="Times New Roman"/>
              </a:rPr>
              <a:t>task</a:t>
            </a:r>
            <a:r>
              <a:rPr sz="2600" spc="-130" dirty="0">
                <a:solidFill>
                  <a:srgbClr val="00AF50"/>
                </a:solidFill>
                <a:latin typeface="Times New Roman"/>
                <a:cs typeface="Times New Roman"/>
              </a:rPr>
              <a:t> </a:t>
            </a:r>
            <a:r>
              <a:rPr sz="2600" spc="-165" dirty="0">
                <a:solidFill>
                  <a:srgbClr val="00AF50"/>
                </a:solidFill>
                <a:latin typeface="Times New Roman"/>
                <a:cs typeface="Times New Roman"/>
              </a:rPr>
              <a:t>is</a:t>
            </a:r>
            <a:r>
              <a:rPr sz="2600" spc="-160" dirty="0">
                <a:solidFill>
                  <a:srgbClr val="00AF50"/>
                </a:solidFill>
                <a:latin typeface="Times New Roman"/>
                <a:cs typeface="Times New Roman"/>
              </a:rPr>
              <a:t> </a:t>
            </a:r>
            <a:r>
              <a:rPr sz="2600" spc="-40" dirty="0">
                <a:solidFill>
                  <a:srgbClr val="00AF50"/>
                </a:solidFill>
                <a:latin typeface="Times New Roman"/>
                <a:cs typeface="Times New Roman"/>
              </a:rPr>
              <a:t>to </a:t>
            </a:r>
            <a:r>
              <a:rPr sz="2600" spc="-35" dirty="0">
                <a:solidFill>
                  <a:srgbClr val="00AF50"/>
                </a:solidFill>
                <a:latin typeface="Times New Roman"/>
                <a:cs typeface="Times New Roman"/>
              </a:rPr>
              <a:t> </a:t>
            </a:r>
            <a:r>
              <a:rPr sz="2600" spc="-120" dirty="0">
                <a:solidFill>
                  <a:srgbClr val="00AF50"/>
                </a:solidFill>
                <a:latin typeface="Times New Roman"/>
                <a:cs typeface="Times New Roman"/>
              </a:rPr>
              <a:t>identify </a:t>
            </a:r>
            <a:r>
              <a:rPr sz="2600" spc="-95" dirty="0">
                <a:solidFill>
                  <a:srgbClr val="00AF50"/>
                </a:solidFill>
                <a:latin typeface="Times New Roman"/>
                <a:cs typeface="Times New Roman"/>
              </a:rPr>
              <a:t>them </a:t>
            </a:r>
            <a:r>
              <a:rPr sz="2600" spc="-100" dirty="0">
                <a:solidFill>
                  <a:srgbClr val="00AF50"/>
                </a:solidFill>
                <a:latin typeface="Times New Roman"/>
                <a:cs typeface="Times New Roman"/>
              </a:rPr>
              <a:t>before </a:t>
            </a:r>
            <a:r>
              <a:rPr sz="2600" spc="-114" dirty="0">
                <a:solidFill>
                  <a:srgbClr val="00AF50"/>
                </a:solidFill>
                <a:latin typeface="Times New Roman"/>
                <a:cs typeface="Times New Roman"/>
              </a:rPr>
              <a:t>they </a:t>
            </a:r>
            <a:r>
              <a:rPr sz="2600" spc="-95" dirty="0">
                <a:solidFill>
                  <a:srgbClr val="00AF50"/>
                </a:solidFill>
                <a:latin typeface="Times New Roman"/>
                <a:cs typeface="Times New Roman"/>
              </a:rPr>
              <a:t>get </a:t>
            </a:r>
            <a:r>
              <a:rPr sz="2600" spc="-100" dirty="0">
                <a:solidFill>
                  <a:srgbClr val="00AF50"/>
                </a:solidFill>
                <a:latin typeface="Times New Roman"/>
                <a:cs typeface="Times New Roman"/>
              </a:rPr>
              <a:t>mounted </a:t>
            </a:r>
            <a:r>
              <a:rPr sz="2600" spc="-80" dirty="0">
                <a:solidFill>
                  <a:srgbClr val="00AF50"/>
                </a:solidFill>
                <a:latin typeface="Times New Roman"/>
                <a:cs typeface="Times New Roman"/>
              </a:rPr>
              <a:t>into </a:t>
            </a:r>
            <a:r>
              <a:rPr sz="2600" spc="-155" dirty="0">
                <a:solidFill>
                  <a:srgbClr val="00AF50"/>
                </a:solidFill>
                <a:latin typeface="Times New Roman"/>
                <a:cs typeface="Times New Roman"/>
              </a:rPr>
              <a:t>machines </a:t>
            </a:r>
            <a:r>
              <a:rPr sz="2600" spc="-145" dirty="0">
                <a:solidFill>
                  <a:srgbClr val="00AF50"/>
                </a:solidFill>
                <a:latin typeface="Times New Roman"/>
                <a:cs typeface="Times New Roman"/>
              </a:rPr>
              <a:t>and </a:t>
            </a:r>
            <a:r>
              <a:rPr sz="2600" spc="-135" dirty="0">
                <a:solidFill>
                  <a:srgbClr val="00AF50"/>
                </a:solidFill>
                <a:latin typeface="Times New Roman"/>
                <a:cs typeface="Times New Roman"/>
              </a:rPr>
              <a:t>shipped </a:t>
            </a:r>
            <a:r>
              <a:rPr sz="2600" spc="-130" dirty="0">
                <a:solidFill>
                  <a:srgbClr val="00AF50"/>
                </a:solidFill>
                <a:latin typeface="Times New Roman"/>
                <a:cs typeface="Times New Roman"/>
              </a:rPr>
              <a:t> </a:t>
            </a:r>
            <a:r>
              <a:rPr sz="2600" spc="-200" dirty="0">
                <a:solidFill>
                  <a:srgbClr val="00AF50"/>
                </a:solidFill>
                <a:latin typeface="Times New Roman"/>
                <a:cs typeface="Times New Roman"/>
              </a:rPr>
              <a:t>awa</a:t>
            </a:r>
            <a:r>
              <a:rPr sz="2600" spc="-185" dirty="0">
                <a:solidFill>
                  <a:srgbClr val="00AF50"/>
                </a:solidFill>
                <a:latin typeface="Times New Roman"/>
                <a:cs typeface="Times New Roman"/>
              </a:rPr>
              <a:t>y</a:t>
            </a:r>
            <a:r>
              <a:rPr sz="2600" spc="-60" dirty="0">
                <a:solidFill>
                  <a:srgbClr val="00AF50"/>
                </a:solidFill>
                <a:latin typeface="Times New Roman"/>
                <a:cs typeface="Times New Roman"/>
              </a:rPr>
              <a:t> </a:t>
            </a:r>
            <a:r>
              <a:rPr sz="2600" spc="-105" dirty="0">
                <a:solidFill>
                  <a:srgbClr val="00AF50"/>
                </a:solidFill>
                <a:latin typeface="Times New Roman"/>
                <a:cs typeface="Times New Roman"/>
              </a:rPr>
              <a:t>from</a:t>
            </a:r>
            <a:r>
              <a:rPr sz="2600" spc="-75" dirty="0">
                <a:solidFill>
                  <a:srgbClr val="00AF50"/>
                </a:solidFill>
                <a:latin typeface="Times New Roman"/>
                <a:cs typeface="Times New Roman"/>
              </a:rPr>
              <a:t> the</a:t>
            </a:r>
            <a:r>
              <a:rPr sz="2600" spc="-70" dirty="0">
                <a:solidFill>
                  <a:srgbClr val="00AF50"/>
                </a:solidFill>
                <a:latin typeface="Times New Roman"/>
                <a:cs typeface="Times New Roman"/>
              </a:rPr>
              <a:t> </a:t>
            </a:r>
            <a:r>
              <a:rPr sz="2600" spc="-175" dirty="0">
                <a:solidFill>
                  <a:srgbClr val="00AF50"/>
                </a:solidFill>
                <a:latin typeface="Times New Roman"/>
                <a:cs typeface="Times New Roman"/>
              </a:rPr>
              <a:t>fa</a:t>
            </a:r>
            <a:r>
              <a:rPr sz="2600" spc="-215" dirty="0">
                <a:solidFill>
                  <a:srgbClr val="00AF50"/>
                </a:solidFill>
                <a:latin typeface="Times New Roman"/>
                <a:cs typeface="Times New Roman"/>
              </a:rPr>
              <a:t>c</a:t>
            </a:r>
            <a:r>
              <a:rPr sz="2600" spc="-25" dirty="0">
                <a:solidFill>
                  <a:srgbClr val="00AF50"/>
                </a:solidFill>
                <a:latin typeface="Times New Roman"/>
                <a:cs typeface="Times New Roman"/>
              </a:rPr>
              <a:t>t</a:t>
            </a:r>
            <a:r>
              <a:rPr sz="2600" spc="-55" dirty="0">
                <a:solidFill>
                  <a:srgbClr val="00AF50"/>
                </a:solidFill>
                <a:latin typeface="Times New Roman"/>
                <a:cs typeface="Times New Roman"/>
              </a:rPr>
              <a:t>o</a:t>
            </a:r>
            <a:r>
              <a:rPr sz="2600" spc="-80" dirty="0">
                <a:solidFill>
                  <a:srgbClr val="00AF50"/>
                </a:solidFill>
                <a:latin typeface="Times New Roman"/>
                <a:cs typeface="Times New Roman"/>
              </a:rPr>
              <a:t>r</a:t>
            </a:r>
            <a:r>
              <a:rPr sz="2600" spc="-125" dirty="0">
                <a:solidFill>
                  <a:srgbClr val="00AF50"/>
                </a:solidFill>
                <a:latin typeface="Times New Roman"/>
                <a:cs typeface="Times New Roman"/>
              </a:rPr>
              <a:t>y</a:t>
            </a:r>
            <a:r>
              <a:rPr sz="2600" spc="110" dirty="0">
                <a:solidFill>
                  <a:srgbClr val="00AF50"/>
                </a:solidFill>
                <a:latin typeface="Times New Roman"/>
                <a:cs typeface="Times New Roman"/>
              </a:rPr>
              <a:t>.</a:t>
            </a:r>
            <a:endParaRPr sz="2600" dirty="0">
              <a:latin typeface="Times New Roman"/>
              <a:cs typeface="Times New Roman"/>
            </a:endParaRPr>
          </a:p>
          <a:p>
            <a:pPr>
              <a:lnSpc>
                <a:spcPct val="100000"/>
              </a:lnSpc>
              <a:spcBef>
                <a:spcPts val="40"/>
              </a:spcBef>
              <a:buClr>
                <a:srgbClr val="D24717"/>
              </a:buClr>
              <a:buFont typeface="Segoe UI Symbol"/>
              <a:buChar char="⚫"/>
            </a:pPr>
            <a:endParaRPr sz="3450" dirty="0">
              <a:latin typeface="Times New Roman"/>
              <a:cs typeface="Times New Roman"/>
            </a:endParaRPr>
          </a:p>
          <a:p>
            <a:pPr marL="286385" marR="5715" indent="-274320" algn="just">
              <a:lnSpc>
                <a:spcPct val="90000"/>
              </a:lnSpc>
              <a:buClr>
                <a:srgbClr val="D24717"/>
              </a:buClr>
              <a:buSzPct val="84615"/>
              <a:buFont typeface="Segoe UI Symbol"/>
              <a:buChar char="⚫"/>
              <a:tabLst>
                <a:tab pos="287020" algn="l"/>
              </a:tabLst>
            </a:pPr>
            <a:r>
              <a:rPr sz="2600" spc="-80" dirty="0">
                <a:solidFill>
                  <a:srgbClr val="00AFEF"/>
                </a:solidFill>
                <a:latin typeface="Times New Roman"/>
                <a:cs typeface="Times New Roman"/>
              </a:rPr>
              <a:t>With</a:t>
            </a:r>
            <a:r>
              <a:rPr sz="2600" spc="-75" dirty="0">
                <a:solidFill>
                  <a:srgbClr val="00AFEF"/>
                </a:solidFill>
                <a:latin typeface="Times New Roman"/>
                <a:cs typeface="Times New Roman"/>
              </a:rPr>
              <a:t> </a:t>
            </a:r>
            <a:r>
              <a:rPr sz="2600" spc="-114" dirty="0">
                <a:solidFill>
                  <a:srgbClr val="00AFEF"/>
                </a:solidFill>
                <a:latin typeface="Times New Roman"/>
                <a:cs typeface="Times New Roman"/>
              </a:rPr>
              <a:t>hundreds</a:t>
            </a:r>
            <a:r>
              <a:rPr sz="2600" spc="-110" dirty="0">
                <a:solidFill>
                  <a:srgbClr val="00AFEF"/>
                </a:solidFill>
                <a:latin typeface="Times New Roman"/>
                <a:cs typeface="Times New Roman"/>
              </a:rPr>
              <a:t> </a:t>
            </a:r>
            <a:r>
              <a:rPr sz="2600" spc="-155" dirty="0">
                <a:solidFill>
                  <a:srgbClr val="00AFEF"/>
                </a:solidFill>
                <a:latin typeface="Times New Roman"/>
                <a:cs typeface="Times New Roman"/>
              </a:rPr>
              <a:t>of</a:t>
            </a:r>
            <a:r>
              <a:rPr sz="2600" spc="-150" dirty="0">
                <a:solidFill>
                  <a:srgbClr val="00AFEF"/>
                </a:solidFill>
                <a:latin typeface="Times New Roman"/>
                <a:cs typeface="Times New Roman"/>
              </a:rPr>
              <a:t> </a:t>
            </a:r>
            <a:r>
              <a:rPr sz="2600" spc="-60" dirty="0">
                <a:solidFill>
                  <a:srgbClr val="00AFEF"/>
                </a:solidFill>
                <a:latin typeface="Times New Roman"/>
                <a:cs typeface="Times New Roman"/>
              </a:rPr>
              <a:t>parts, </a:t>
            </a:r>
            <a:r>
              <a:rPr sz="2600" spc="-45" dirty="0">
                <a:solidFill>
                  <a:srgbClr val="00AFEF"/>
                </a:solidFill>
                <a:latin typeface="Times New Roman"/>
                <a:cs typeface="Times New Roman"/>
              </a:rPr>
              <a:t>it </a:t>
            </a:r>
            <a:r>
              <a:rPr sz="2600" spc="-195" dirty="0">
                <a:solidFill>
                  <a:srgbClr val="00AFEF"/>
                </a:solidFill>
                <a:latin typeface="Times New Roman"/>
                <a:cs typeface="Times New Roman"/>
              </a:rPr>
              <a:t>may</a:t>
            </a:r>
            <a:r>
              <a:rPr sz="2600" spc="-190" dirty="0">
                <a:solidFill>
                  <a:srgbClr val="00AFEF"/>
                </a:solidFill>
                <a:latin typeface="Times New Roman"/>
                <a:cs typeface="Times New Roman"/>
              </a:rPr>
              <a:t> </a:t>
            </a:r>
            <a:r>
              <a:rPr sz="2600" spc="-120" dirty="0">
                <a:solidFill>
                  <a:srgbClr val="00AFEF"/>
                </a:solidFill>
                <a:latin typeface="Times New Roman"/>
                <a:cs typeface="Times New Roman"/>
              </a:rPr>
              <a:t>be</a:t>
            </a:r>
            <a:r>
              <a:rPr sz="2600" spc="-114" dirty="0">
                <a:solidFill>
                  <a:srgbClr val="00AFEF"/>
                </a:solidFill>
                <a:latin typeface="Times New Roman"/>
                <a:cs typeface="Times New Roman"/>
              </a:rPr>
              <a:t> </a:t>
            </a:r>
            <a:r>
              <a:rPr sz="2600" spc="-130" dirty="0">
                <a:solidFill>
                  <a:srgbClr val="00AFEF"/>
                </a:solidFill>
                <a:latin typeface="Times New Roman"/>
                <a:cs typeface="Times New Roman"/>
              </a:rPr>
              <a:t>very</a:t>
            </a:r>
            <a:r>
              <a:rPr sz="2600" spc="-125" dirty="0">
                <a:solidFill>
                  <a:srgbClr val="00AFEF"/>
                </a:solidFill>
                <a:latin typeface="Times New Roman"/>
                <a:cs typeface="Times New Roman"/>
              </a:rPr>
              <a:t> </a:t>
            </a:r>
            <a:r>
              <a:rPr sz="2600" spc="-120" dirty="0">
                <a:solidFill>
                  <a:srgbClr val="00AFEF"/>
                </a:solidFill>
                <a:latin typeface="Times New Roman"/>
                <a:cs typeface="Times New Roman"/>
              </a:rPr>
              <a:t>difficult</a:t>
            </a:r>
            <a:r>
              <a:rPr sz="2600" spc="-114" dirty="0">
                <a:solidFill>
                  <a:srgbClr val="00AFEF"/>
                </a:solidFill>
                <a:latin typeface="Times New Roman"/>
                <a:cs typeface="Times New Roman"/>
              </a:rPr>
              <a:t> </a:t>
            </a:r>
            <a:r>
              <a:rPr sz="2600" spc="-40" dirty="0">
                <a:solidFill>
                  <a:srgbClr val="00AFEF"/>
                </a:solidFill>
                <a:latin typeface="Times New Roman"/>
                <a:cs typeface="Times New Roman"/>
              </a:rPr>
              <a:t>to </a:t>
            </a:r>
            <a:r>
              <a:rPr sz="2600" spc="-70" dirty="0">
                <a:solidFill>
                  <a:srgbClr val="00AFEF"/>
                </a:solidFill>
                <a:latin typeface="Times New Roman"/>
                <a:cs typeface="Times New Roman"/>
              </a:rPr>
              <a:t>detect</a:t>
            </a:r>
            <a:r>
              <a:rPr sz="2600" spc="-65" dirty="0">
                <a:solidFill>
                  <a:srgbClr val="00AFEF"/>
                </a:solidFill>
                <a:latin typeface="Times New Roman"/>
                <a:cs typeface="Times New Roman"/>
              </a:rPr>
              <a:t> </a:t>
            </a:r>
            <a:r>
              <a:rPr sz="2600" spc="-75" dirty="0">
                <a:solidFill>
                  <a:srgbClr val="00AFEF"/>
                </a:solidFill>
                <a:latin typeface="Times New Roman"/>
                <a:cs typeface="Times New Roman"/>
              </a:rPr>
              <a:t>the </a:t>
            </a:r>
            <a:r>
              <a:rPr sz="2600" spc="-70" dirty="0">
                <a:solidFill>
                  <a:srgbClr val="00AFEF"/>
                </a:solidFill>
                <a:latin typeface="Times New Roman"/>
                <a:cs typeface="Times New Roman"/>
              </a:rPr>
              <a:t> </a:t>
            </a:r>
            <a:r>
              <a:rPr sz="2600" spc="-90" dirty="0">
                <a:solidFill>
                  <a:srgbClr val="00AFEF"/>
                </a:solidFill>
                <a:latin typeface="Times New Roman"/>
                <a:cs typeface="Times New Roman"/>
              </a:rPr>
              <a:t>potential </a:t>
            </a:r>
            <a:r>
              <a:rPr sz="2600" spc="-95" dirty="0">
                <a:solidFill>
                  <a:srgbClr val="00AFEF"/>
                </a:solidFill>
                <a:latin typeface="Times New Roman"/>
                <a:cs typeface="Times New Roman"/>
              </a:rPr>
              <a:t>defects, </a:t>
            </a:r>
            <a:r>
              <a:rPr sz="2600" spc="-145" dirty="0">
                <a:latin typeface="Times New Roman"/>
                <a:cs typeface="Times New Roman"/>
              </a:rPr>
              <a:t>and </a:t>
            </a:r>
            <a:r>
              <a:rPr sz="2600" spc="-45" dirty="0">
                <a:solidFill>
                  <a:srgbClr val="6F2F9F"/>
                </a:solidFill>
                <a:latin typeface="Times New Roman"/>
                <a:cs typeface="Times New Roman"/>
              </a:rPr>
              <a:t>it </a:t>
            </a:r>
            <a:r>
              <a:rPr sz="2600" spc="-165" dirty="0">
                <a:solidFill>
                  <a:srgbClr val="6F2F9F"/>
                </a:solidFill>
                <a:latin typeface="Times New Roman"/>
                <a:cs typeface="Times New Roman"/>
              </a:rPr>
              <a:t>is </a:t>
            </a:r>
            <a:r>
              <a:rPr sz="2600" spc="-125" dirty="0">
                <a:solidFill>
                  <a:srgbClr val="6F2F9F"/>
                </a:solidFill>
                <a:latin typeface="Times New Roman"/>
                <a:cs typeface="Times New Roman"/>
              </a:rPr>
              <a:t>almost </a:t>
            </a:r>
            <a:r>
              <a:rPr sz="2600" spc="-135" dirty="0">
                <a:solidFill>
                  <a:srgbClr val="6F2F9F"/>
                </a:solidFill>
                <a:latin typeface="Times New Roman"/>
                <a:cs typeface="Times New Roman"/>
              </a:rPr>
              <a:t>impossible </a:t>
            </a:r>
            <a:r>
              <a:rPr sz="2600" spc="-40" dirty="0">
                <a:solidFill>
                  <a:srgbClr val="6F2F9F"/>
                </a:solidFill>
                <a:latin typeface="Times New Roman"/>
                <a:cs typeface="Times New Roman"/>
              </a:rPr>
              <a:t>to </a:t>
            </a:r>
            <a:r>
              <a:rPr sz="2600" spc="-75" dirty="0">
                <a:solidFill>
                  <a:srgbClr val="6F2F9F"/>
                </a:solidFill>
                <a:latin typeface="Times New Roman"/>
                <a:cs typeface="Times New Roman"/>
              </a:rPr>
              <a:t>train </a:t>
            </a:r>
            <a:r>
              <a:rPr sz="2600" spc="-204" dirty="0">
                <a:solidFill>
                  <a:srgbClr val="6F2F9F"/>
                </a:solidFill>
                <a:latin typeface="Times New Roman"/>
                <a:cs typeface="Times New Roman"/>
              </a:rPr>
              <a:t>a </a:t>
            </a:r>
            <a:r>
              <a:rPr sz="2600" spc="-150" dirty="0">
                <a:solidFill>
                  <a:srgbClr val="6F2F9F"/>
                </a:solidFill>
                <a:latin typeface="Times New Roman"/>
                <a:cs typeface="Times New Roman"/>
              </a:rPr>
              <a:t>machine </a:t>
            </a:r>
            <a:r>
              <a:rPr sz="2600" spc="-40" dirty="0">
                <a:solidFill>
                  <a:srgbClr val="6F2F9F"/>
                </a:solidFill>
                <a:latin typeface="Times New Roman"/>
                <a:cs typeface="Times New Roman"/>
              </a:rPr>
              <a:t>to </a:t>
            </a:r>
            <a:r>
              <a:rPr sz="2600" spc="-35" dirty="0">
                <a:solidFill>
                  <a:srgbClr val="6F2F9F"/>
                </a:solidFill>
                <a:latin typeface="Times New Roman"/>
                <a:cs typeface="Times New Roman"/>
              </a:rPr>
              <a:t> </a:t>
            </a:r>
            <a:r>
              <a:rPr sz="2600" spc="-85" dirty="0">
                <a:solidFill>
                  <a:srgbClr val="6F2F9F"/>
                </a:solidFill>
                <a:latin typeface="Times New Roman"/>
                <a:cs typeface="Times New Roman"/>
              </a:rPr>
              <a:t>rec</a:t>
            </a:r>
            <a:r>
              <a:rPr sz="2600" spc="-105" dirty="0">
                <a:solidFill>
                  <a:srgbClr val="6F2F9F"/>
                </a:solidFill>
                <a:latin typeface="Times New Roman"/>
                <a:cs typeface="Times New Roman"/>
              </a:rPr>
              <a:t>o</a:t>
            </a:r>
            <a:r>
              <a:rPr sz="2600" spc="-165" dirty="0">
                <a:solidFill>
                  <a:srgbClr val="6F2F9F"/>
                </a:solidFill>
                <a:latin typeface="Times New Roman"/>
                <a:cs typeface="Times New Roman"/>
              </a:rPr>
              <a:t>g</a:t>
            </a:r>
            <a:r>
              <a:rPr sz="2600" spc="-180" dirty="0">
                <a:solidFill>
                  <a:srgbClr val="6F2F9F"/>
                </a:solidFill>
                <a:latin typeface="Times New Roman"/>
                <a:cs typeface="Times New Roman"/>
              </a:rPr>
              <a:t>n</a:t>
            </a:r>
            <a:r>
              <a:rPr sz="2600" spc="-145" dirty="0">
                <a:solidFill>
                  <a:srgbClr val="6F2F9F"/>
                </a:solidFill>
                <a:latin typeface="Times New Roman"/>
                <a:cs typeface="Times New Roman"/>
              </a:rPr>
              <a:t>ize</a:t>
            </a:r>
            <a:r>
              <a:rPr sz="2600" spc="-60" dirty="0">
                <a:solidFill>
                  <a:srgbClr val="6F2F9F"/>
                </a:solidFill>
                <a:latin typeface="Times New Roman"/>
                <a:cs typeface="Times New Roman"/>
              </a:rPr>
              <a:t> </a:t>
            </a:r>
            <a:r>
              <a:rPr sz="2600" spc="-155" dirty="0">
                <a:solidFill>
                  <a:srgbClr val="6F2F9F"/>
                </a:solidFill>
                <a:latin typeface="Times New Roman"/>
                <a:cs typeface="Times New Roman"/>
              </a:rPr>
              <a:t>issues</a:t>
            </a:r>
            <a:r>
              <a:rPr sz="2600" spc="-75" dirty="0">
                <a:solidFill>
                  <a:srgbClr val="6F2F9F"/>
                </a:solidFill>
                <a:latin typeface="Times New Roman"/>
                <a:cs typeface="Times New Roman"/>
              </a:rPr>
              <a:t> that</a:t>
            </a:r>
            <a:r>
              <a:rPr sz="2600" spc="-65" dirty="0">
                <a:solidFill>
                  <a:srgbClr val="6F2F9F"/>
                </a:solidFill>
                <a:latin typeface="Times New Roman"/>
                <a:cs typeface="Times New Roman"/>
              </a:rPr>
              <a:t> </a:t>
            </a:r>
            <a:r>
              <a:rPr sz="2600" spc="-210" dirty="0">
                <a:solidFill>
                  <a:srgbClr val="6F2F9F"/>
                </a:solidFill>
                <a:latin typeface="Times New Roman"/>
                <a:cs typeface="Times New Roman"/>
              </a:rPr>
              <a:t>ma</a:t>
            </a:r>
            <a:r>
              <a:rPr sz="2600" spc="-165" dirty="0">
                <a:solidFill>
                  <a:srgbClr val="6F2F9F"/>
                </a:solidFill>
                <a:latin typeface="Times New Roman"/>
                <a:cs typeface="Times New Roman"/>
              </a:rPr>
              <a:t>y</a:t>
            </a:r>
            <a:r>
              <a:rPr sz="2600" spc="-60" dirty="0">
                <a:solidFill>
                  <a:srgbClr val="6F2F9F"/>
                </a:solidFill>
                <a:latin typeface="Times New Roman"/>
                <a:cs typeface="Times New Roman"/>
              </a:rPr>
              <a:t> </a:t>
            </a:r>
            <a:r>
              <a:rPr sz="2600" spc="-75" dirty="0">
                <a:solidFill>
                  <a:srgbClr val="6F2F9F"/>
                </a:solidFill>
                <a:latin typeface="Times New Roman"/>
                <a:cs typeface="Times New Roman"/>
              </a:rPr>
              <a:t>no</a:t>
            </a:r>
            <a:r>
              <a:rPr sz="2600" spc="-40" dirty="0">
                <a:solidFill>
                  <a:srgbClr val="6F2F9F"/>
                </a:solidFill>
                <a:latin typeface="Times New Roman"/>
                <a:cs typeface="Times New Roman"/>
              </a:rPr>
              <a:t>t</a:t>
            </a:r>
            <a:r>
              <a:rPr sz="2600" spc="-70" dirty="0">
                <a:solidFill>
                  <a:srgbClr val="6F2F9F"/>
                </a:solidFill>
                <a:latin typeface="Times New Roman"/>
                <a:cs typeface="Times New Roman"/>
              </a:rPr>
              <a:t> </a:t>
            </a:r>
            <a:r>
              <a:rPr sz="2600" spc="-130" dirty="0">
                <a:solidFill>
                  <a:srgbClr val="6F2F9F"/>
                </a:solidFill>
                <a:latin typeface="Times New Roman"/>
                <a:cs typeface="Times New Roman"/>
              </a:rPr>
              <a:t>b</a:t>
            </a:r>
            <a:r>
              <a:rPr sz="2600" spc="-110" dirty="0">
                <a:solidFill>
                  <a:srgbClr val="6F2F9F"/>
                </a:solidFill>
                <a:latin typeface="Times New Roman"/>
                <a:cs typeface="Times New Roman"/>
              </a:rPr>
              <a:t>e</a:t>
            </a:r>
            <a:r>
              <a:rPr sz="2600" spc="-75" dirty="0">
                <a:solidFill>
                  <a:srgbClr val="6F2F9F"/>
                </a:solidFill>
                <a:latin typeface="Times New Roman"/>
                <a:cs typeface="Times New Roman"/>
              </a:rPr>
              <a:t> </a:t>
            </a:r>
            <a:r>
              <a:rPr sz="2600" spc="-145" dirty="0">
                <a:solidFill>
                  <a:srgbClr val="6F2F9F"/>
                </a:solidFill>
                <a:latin typeface="Times New Roman"/>
                <a:cs typeface="Times New Roman"/>
              </a:rPr>
              <a:t>visible</a:t>
            </a:r>
            <a:endParaRPr sz="2600" dirty="0">
              <a:latin typeface="Times New Roman"/>
              <a:cs typeface="Times New Roman"/>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617459" cy="3745229"/>
          </a:xfrm>
          <a:prstGeom prst="rect">
            <a:avLst/>
          </a:prstGeom>
        </p:spPr>
        <p:txBody>
          <a:bodyPr vert="horz" wrap="square" lIns="0" tIns="13335" rIns="0" bIns="0" rtlCol="0">
            <a:spAutoFit/>
          </a:bodyPr>
          <a:lstStyle/>
          <a:p>
            <a:pPr marL="285115" marR="5080" indent="-273050" algn="just">
              <a:lnSpc>
                <a:spcPct val="100000"/>
              </a:lnSpc>
              <a:spcBef>
                <a:spcPts val="105"/>
              </a:spcBef>
              <a:buClr>
                <a:srgbClr val="D24717"/>
              </a:buClr>
              <a:buSzPct val="84615"/>
              <a:buFont typeface="Segoe UI Symbol"/>
              <a:buChar char="⚫"/>
              <a:tabLst>
                <a:tab pos="285750" algn="l"/>
              </a:tabLst>
            </a:pPr>
            <a:r>
              <a:rPr sz="2600" spc="-85" dirty="0">
                <a:solidFill>
                  <a:srgbClr val="6F2F9F"/>
                </a:solidFill>
                <a:latin typeface="Times New Roman"/>
                <a:cs typeface="Times New Roman"/>
              </a:rPr>
              <a:t>However,</a:t>
            </a:r>
            <a:r>
              <a:rPr sz="2600" spc="-80" dirty="0">
                <a:solidFill>
                  <a:srgbClr val="6F2F9F"/>
                </a:solidFill>
                <a:latin typeface="Times New Roman"/>
                <a:cs typeface="Times New Roman"/>
              </a:rPr>
              <a:t> </a:t>
            </a:r>
            <a:r>
              <a:rPr sz="2600" spc="-150" dirty="0">
                <a:solidFill>
                  <a:srgbClr val="6F2F9F"/>
                </a:solidFill>
                <a:latin typeface="Times New Roman"/>
                <a:cs typeface="Times New Roman"/>
              </a:rPr>
              <a:t>you</a:t>
            </a:r>
            <a:r>
              <a:rPr sz="2600" spc="-145" dirty="0">
                <a:solidFill>
                  <a:srgbClr val="6F2F9F"/>
                </a:solidFill>
                <a:latin typeface="Times New Roman"/>
                <a:cs typeface="Times New Roman"/>
              </a:rPr>
              <a:t> </a:t>
            </a:r>
            <a:r>
              <a:rPr sz="2600" spc="-160" dirty="0">
                <a:solidFill>
                  <a:srgbClr val="6F2F9F"/>
                </a:solidFill>
                <a:latin typeface="Times New Roman"/>
                <a:cs typeface="Times New Roman"/>
              </a:rPr>
              <a:t>can</a:t>
            </a:r>
            <a:r>
              <a:rPr sz="2600" spc="-155" dirty="0">
                <a:solidFill>
                  <a:srgbClr val="6F2F9F"/>
                </a:solidFill>
                <a:latin typeface="Times New Roman"/>
                <a:cs typeface="Times New Roman"/>
              </a:rPr>
              <a:t> </a:t>
            </a:r>
            <a:r>
              <a:rPr sz="2600" spc="-55" dirty="0">
                <a:solidFill>
                  <a:srgbClr val="6F2F9F"/>
                </a:solidFill>
                <a:latin typeface="Times New Roman"/>
                <a:cs typeface="Times New Roman"/>
              </a:rPr>
              <a:t>test</a:t>
            </a:r>
            <a:r>
              <a:rPr sz="2600" spc="-50" dirty="0">
                <a:solidFill>
                  <a:srgbClr val="6F2F9F"/>
                </a:solidFill>
                <a:latin typeface="Times New Roman"/>
                <a:cs typeface="Times New Roman"/>
              </a:rPr>
              <a:t> </a:t>
            </a:r>
            <a:r>
              <a:rPr sz="2600" spc="-160" dirty="0">
                <a:solidFill>
                  <a:srgbClr val="6F2F9F"/>
                </a:solidFill>
                <a:latin typeface="Times New Roman"/>
                <a:cs typeface="Times New Roman"/>
              </a:rPr>
              <a:t>each</a:t>
            </a:r>
            <a:r>
              <a:rPr sz="2600" spc="-155" dirty="0">
                <a:solidFill>
                  <a:srgbClr val="6F2F9F"/>
                </a:solidFill>
                <a:latin typeface="Times New Roman"/>
                <a:cs typeface="Times New Roman"/>
              </a:rPr>
              <a:t> </a:t>
            </a:r>
            <a:r>
              <a:rPr sz="2600" spc="-130" dirty="0">
                <a:solidFill>
                  <a:srgbClr val="6F2F9F"/>
                </a:solidFill>
                <a:latin typeface="Times New Roman"/>
                <a:cs typeface="Times New Roman"/>
              </a:rPr>
              <a:t>engine</a:t>
            </a:r>
            <a:r>
              <a:rPr sz="2600" spc="-125" dirty="0">
                <a:solidFill>
                  <a:srgbClr val="6F2F9F"/>
                </a:solidFill>
                <a:latin typeface="Times New Roman"/>
                <a:cs typeface="Times New Roman"/>
              </a:rPr>
              <a:t> </a:t>
            </a:r>
            <a:r>
              <a:rPr sz="2600" spc="-145" dirty="0">
                <a:solidFill>
                  <a:srgbClr val="6F2F9F"/>
                </a:solidFill>
                <a:latin typeface="Times New Roman"/>
                <a:cs typeface="Times New Roman"/>
              </a:rPr>
              <a:t>and</a:t>
            </a:r>
            <a:r>
              <a:rPr sz="2600" spc="-140" dirty="0">
                <a:solidFill>
                  <a:srgbClr val="6F2F9F"/>
                </a:solidFill>
                <a:latin typeface="Times New Roman"/>
                <a:cs typeface="Times New Roman"/>
              </a:rPr>
              <a:t> </a:t>
            </a:r>
            <a:r>
              <a:rPr sz="2600" spc="-75" dirty="0">
                <a:solidFill>
                  <a:srgbClr val="6F2F9F"/>
                </a:solidFill>
                <a:latin typeface="Times New Roman"/>
                <a:cs typeface="Times New Roman"/>
              </a:rPr>
              <a:t>record</a:t>
            </a:r>
            <a:r>
              <a:rPr sz="2600" spc="-70" dirty="0">
                <a:solidFill>
                  <a:srgbClr val="6F2F9F"/>
                </a:solidFill>
                <a:latin typeface="Times New Roman"/>
                <a:cs typeface="Times New Roman"/>
              </a:rPr>
              <a:t> </a:t>
            </a:r>
            <a:r>
              <a:rPr sz="2600" spc="-100" dirty="0">
                <a:solidFill>
                  <a:srgbClr val="6F2F9F"/>
                </a:solidFill>
                <a:latin typeface="Times New Roman"/>
                <a:cs typeface="Times New Roman"/>
              </a:rPr>
              <a:t>multiple </a:t>
            </a:r>
            <a:r>
              <a:rPr sz="2600" spc="-95" dirty="0">
                <a:solidFill>
                  <a:srgbClr val="6F2F9F"/>
                </a:solidFill>
                <a:latin typeface="Times New Roman"/>
                <a:cs typeface="Times New Roman"/>
              </a:rPr>
              <a:t> </a:t>
            </a:r>
            <a:r>
              <a:rPr sz="2600" spc="-80" dirty="0">
                <a:solidFill>
                  <a:srgbClr val="6F2F9F"/>
                </a:solidFill>
                <a:latin typeface="Times New Roman"/>
                <a:cs typeface="Times New Roman"/>
              </a:rPr>
              <a:t>parameters,</a:t>
            </a:r>
            <a:r>
              <a:rPr sz="2600" spc="-75" dirty="0">
                <a:solidFill>
                  <a:srgbClr val="6F2F9F"/>
                </a:solidFill>
                <a:latin typeface="Times New Roman"/>
                <a:cs typeface="Times New Roman"/>
              </a:rPr>
              <a:t> </a:t>
            </a:r>
            <a:r>
              <a:rPr sz="2600" spc="-160" dirty="0">
                <a:solidFill>
                  <a:srgbClr val="6F2F9F"/>
                </a:solidFill>
                <a:latin typeface="Times New Roman"/>
                <a:cs typeface="Times New Roman"/>
              </a:rPr>
              <a:t>such</a:t>
            </a:r>
            <a:r>
              <a:rPr sz="2600" spc="-155" dirty="0">
                <a:solidFill>
                  <a:srgbClr val="6F2F9F"/>
                </a:solidFill>
                <a:latin typeface="Times New Roman"/>
                <a:cs typeface="Times New Roman"/>
              </a:rPr>
              <a:t> </a:t>
            </a:r>
            <a:r>
              <a:rPr sz="2600" spc="-204" dirty="0">
                <a:solidFill>
                  <a:srgbClr val="6F2F9F"/>
                </a:solidFill>
                <a:latin typeface="Times New Roman"/>
                <a:cs typeface="Times New Roman"/>
              </a:rPr>
              <a:t>as</a:t>
            </a:r>
            <a:r>
              <a:rPr sz="2600" spc="-200" dirty="0">
                <a:solidFill>
                  <a:srgbClr val="6F2F9F"/>
                </a:solidFill>
                <a:latin typeface="Times New Roman"/>
                <a:cs typeface="Times New Roman"/>
              </a:rPr>
              <a:t> </a:t>
            </a:r>
            <a:r>
              <a:rPr sz="2600" spc="-95" dirty="0">
                <a:solidFill>
                  <a:srgbClr val="6F2F9F"/>
                </a:solidFill>
                <a:latin typeface="Times New Roman"/>
                <a:cs typeface="Times New Roman"/>
              </a:rPr>
              <a:t>sound,</a:t>
            </a:r>
            <a:r>
              <a:rPr sz="2600" spc="-90" dirty="0">
                <a:solidFill>
                  <a:srgbClr val="6F2F9F"/>
                </a:solidFill>
                <a:latin typeface="Times New Roman"/>
                <a:cs typeface="Times New Roman"/>
              </a:rPr>
              <a:t> </a:t>
            </a:r>
            <a:r>
              <a:rPr sz="2600" spc="-75" dirty="0">
                <a:solidFill>
                  <a:srgbClr val="6F2F9F"/>
                </a:solidFill>
                <a:latin typeface="Times New Roman"/>
                <a:cs typeface="Times New Roman"/>
              </a:rPr>
              <a:t>pressure,</a:t>
            </a:r>
            <a:r>
              <a:rPr sz="2600" spc="-70" dirty="0">
                <a:solidFill>
                  <a:srgbClr val="6F2F9F"/>
                </a:solidFill>
                <a:latin typeface="Times New Roman"/>
                <a:cs typeface="Times New Roman"/>
              </a:rPr>
              <a:t> </a:t>
            </a:r>
            <a:r>
              <a:rPr sz="2600" spc="-75" dirty="0">
                <a:solidFill>
                  <a:srgbClr val="6F2F9F"/>
                </a:solidFill>
                <a:latin typeface="Times New Roman"/>
                <a:cs typeface="Times New Roman"/>
              </a:rPr>
              <a:t>temperature</a:t>
            </a:r>
            <a:r>
              <a:rPr sz="2600" spc="-70" dirty="0">
                <a:solidFill>
                  <a:srgbClr val="6F2F9F"/>
                </a:solidFill>
                <a:latin typeface="Times New Roman"/>
                <a:cs typeface="Times New Roman"/>
              </a:rPr>
              <a:t> </a:t>
            </a:r>
            <a:r>
              <a:rPr sz="2600" spc="-155" dirty="0">
                <a:solidFill>
                  <a:srgbClr val="6F2F9F"/>
                </a:solidFill>
                <a:latin typeface="Times New Roman"/>
                <a:cs typeface="Times New Roman"/>
              </a:rPr>
              <a:t>of</a:t>
            </a:r>
            <a:r>
              <a:rPr sz="2600" spc="-150" dirty="0">
                <a:solidFill>
                  <a:srgbClr val="6F2F9F"/>
                </a:solidFill>
                <a:latin typeface="Times New Roman"/>
                <a:cs typeface="Times New Roman"/>
              </a:rPr>
              <a:t> </a:t>
            </a:r>
            <a:r>
              <a:rPr sz="2600" spc="-165" dirty="0">
                <a:solidFill>
                  <a:srgbClr val="6F2F9F"/>
                </a:solidFill>
                <a:latin typeface="Times New Roman"/>
                <a:cs typeface="Times New Roman"/>
              </a:rPr>
              <a:t>key </a:t>
            </a:r>
            <a:r>
              <a:rPr sz="2600" spc="-160" dirty="0">
                <a:solidFill>
                  <a:srgbClr val="6F2F9F"/>
                </a:solidFill>
                <a:latin typeface="Times New Roman"/>
                <a:cs typeface="Times New Roman"/>
              </a:rPr>
              <a:t> </a:t>
            </a:r>
            <a:r>
              <a:rPr sz="2600" spc="-55" dirty="0">
                <a:solidFill>
                  <a:srgbClr val="6F2F9F"/>
                </a:solidFill>
                <a:latin typeface="Times New Roman"/>
                <a:cs typeface="Times New Roman"/>
              </a:rPr>
              <a:t>parts,</a:t>
            </a:r>
            <a:r>
              <a:rPr sz="2600" spc="-65" dirty="0">
                <a:solidFill>
                  <a:srgbClr val="6F2F9F"/>
                </a:solidFill>
                <a:latin typeface="Times New Roman"/>
                <a:cs typeface="Times New Roman"/>
              </a:rPr>
              <a:t> </a:t>
            </a:r>
            <a:r>
              <a:rPr sz="2600" spc="-145" dirty="0">
                <a:solidFill>
                  <a:srgbClr val="6F2F9F"/>
                </a:solidFill>
                <a:latin typeface="Times New Roman"/>
                <a:cs typeface="Times New Roman"/>
              </a:rPr>
              <a:t>and</a:t>
            </a:r>
            <a:r>
              <a:rPr sz="2600" spc="-75" dirty="0">
                <a:solidFill>
                  <a:srgbClr val="6F2F9F"/>
                </a:solidFill>
                <a:latin typeface="Times New Roman"/>
                <a:cs typeface="Times New Roman"/>
              </a:rPr>
              <a:t> </a:t>
            </a:r>
            <a:r>
              <a:rPr sz="2600" spc="-155" dirty="0">
                <a:solidFill>
                  <a:srgbClr val="6F2F9F"/>
                </a:solidFill>
                <a:latin typeface="Times New Roman"/>
                <a:cs typeface="Times New Roman"/>
              </a:rPr>
              <a:t>so</a:t>
            </a:r>
            <a:r>
              <a:rPr sz="2600" spc="-70" dirty="0">
                <a:solidFill>
                  <a:srgbClr val="6F2F9F"/>
                </a:solidFill>
                <a:latin typeface="Times New Roman"/>
                <a:cs typeface="Times New Roman"/>
              </a:rPr>
              <a:t> </a:t>
            </a:r>
            <a:r>
              <a:rPr sz="2600" spc="-114" dirty="0">
                <a:solidFill>
                  <a:srgbClr val="6F2F9F"/>
                </a:solidFill>
                <a:latin typeface="Times New Roman"/>
                <a:cs typeface="Times New Roman"/>
              </a:rPr>
              <a:t>on</a:t>
            </a:r>
            <a:r>
              <a:rPr sz="2600" spc="110" dirty="0">
                <a:solidFill>
                  <a:srgbClr val="6F2F9F"/>
                </a:solidFill>
                <a:latin typeface="Times New Roman"/>
                <a:cs typeface="Times New Roman"/>
              </a:rPr>
              <a:t>.</a:t>
            </a:r>
            <a:endParaRPr sz="2600">
              <a:latin typeface="Times New Roman"/>
              <a:cs typeface="Times New Roman"/>
            </a:endParaRPr>
          </a:p>
          <a:p>
            <a:pPr marL="285115" marR="5080" indent="-273050" algn="just">
              <a:lnSpc>
                <a:spcPct val="100000"/>
              </a:lnSpc>
              <a:spcBef>
                <a:spcPts val="600"/>
              </a:spcBef>
              <a:buClr>
                <a:srgbClr val="D24717"/>
              </a:buClr>
              <a:buSzPct val="84615"/>
              <a:buFont typeface="Segoe UI Symbol"/>
              <a:buChar char="⚫"/>
              <a:tabLst>
                <a:tab pos="285750" algn="l"/>
              </a:tabLst>
            </a:pPr>
            <a:r>
              <a:rPr sz="2600" spc="-90" dirty="0">
                <a:solidFill>
                  <a:srgbClr val="FF0000"/>
                </a:solidFill>
                <a:latin typeface="Times New Roman"/>
                <a:cs typeface="Times New Roman"/>
              </a:rPr>
              <a:t>Once</a:t>
            </a:r>
            <a:r>
              <a:rPr sz="2600" spc="-85" dirty="0">
                <a:solidFill>
                  <a:srgbClr val="FF0000"/>
                </a:solidFill>
                <a:latin typeface="Times New Roman"/>
                <a:cs typeface="Times New Roman"/>
              </a:rPr>
              <a:t> </a:t>
            </a:r>
            <a:r>
              <a:rPr sz="2600" spc="-125" dirty="0">
                <a:solidFill>
                  <a:srgbClr val="FF0000"/>
                </a:solidFill>
                <a:latin typeface="Times New Roman"/>
                <a:cs typeface="Times New Roman"/>
              </a:rPr>
              <a:t>data</a:t>
            </a:r>
            <a:r>
              <a:rPr sz="2600" spc="-120" dirty="0">
                <a:solidFill>
                  <a:srgbClr val="FF0000"/>
                </a:solidFill>
                <a:latin typeface="Times New Roman"/>
                <a:cs typeface="Times New Roman"/>
              </a:rPr>
              <a:t> </a:t>
            </a:r>
            <a:r>
              <a:rPr sz="2600" spc="-165" dirty="0">
                <a:solidFill>
                  <a:srgbClr val="FF0000"/>
                </a:solidFill>
                <a:latin typeface="Times New Roman"/>
                <a:cs typeface="Times New Roman"/>
              </a:rPr>
              <a:t>is</a:t>
            </a:r>
            <a:r>
              <a:rPr sz="2600" spc="-160" dirty="0">
                <a:solidFill>
                  <a:srgbClr val="FF0000"/>
                </a:solidFill>
                <a:latin typeface="Times New Roman"/>
                <a:cs typeface="Times New Roman"/>
              </a:rPr>
              <a:t> </a:t>
            </a:r>
            <a:r>
              <a:rPr sz="2600" spc="-65" dirty="0">
                <a:solidFill>
                  <a:srgbClr val="FF0000"/>
                </a:solidFill>
                <a:latin typeface="Times New Roman"/>
                <a:cs typeface="Times New Roman"/>
              </a:rPr>
              <a:t>recorded,</a:t>
            </a:r>
            <a:r>
              <a:rPr sz="2600" spc="-60" dirty="0">
                <a:solidFill>
                  <a:srgbClr val="FF0000"/>
                </a:solidFill>
                <a:latin typeface="Times New Roman"/>
                <a:cs typeface="Times New Roman"/>
              </a:rPr>
              <a:t> </a:t>
            </a:r>
            <a:r>
              <a:rPr sz="2600" spc="-150" dirty="0">
                <a:solidFill>
                  <a:srgbClr val="FF0000"/>
                </a:solidFill>
                <a:latin typeface="Times New Roman"/>
                <a:cs typeface="Times New Roman"/>
              </a:rPr>
              <a:t>you</a:t>
            </a:r>
            <a:r>
              <a:rPr sz="2600" spc="-145" dirty="0">
                <a:solidFill>
                  <a:srgbClr val="FF0000"/>
                </a:solidFill>
                <a:latin typeface="Times New Roman"/>
                <a:cs typeface="Times New Roman"/>
              </a:rPr>
              <a:t> </a:t>
            </a:r>
            <a:r>
              <a:rPr sz="2600" spc="-155" dirty="0">
                <a:solidFill>
                  <a:srgbClr val="FF0000"/>
                </a:solidFill>
                <a:latin typeface="Times New Roman"/>
                <a:cs typeface="Times New Roman"/>
              </a:rPr>
              <a:t>can</a:t>
            </a:r>
            <a:r>
              <a:rPr sz="2600" spc="-150" dirty="0">
                <a:solidFill>
                  <a:srgbClr val="FF0000"/>
                </a:solidFill>
                <a:latin typeface="Times New Roman"/>
                <a:cs typeface="Times New Roman"/>
              </a:rPr>
              <a:t> </a:t>
            </a:r>
            <a:r>
              <a:rPr sz="2600" spc="-135" dirty="0">
                <a:solidFill>
                  <a:srgbClr val="FF0000"/>
                </a:solidFill>
                <a:latin typeface="Times New Roman"/>
                <a:cs typeface="Times New Roman"/>
              </a:rPr>
              <a:t>graph</a:t>
            </a:r>
            <a:r>
              <a:rPr sz="2600" spc="-130" dirty="0">
                <a:solidFill>
                  <a:srgbClr val="FF0000"/>
                </a:solidFill>
                <a:latin typeface="Times New Roman"/>
                <a:cs typeface="Times New Roman"/>
              </a:rPr>
              <a:t> </a:t>
            </a:r>
            <a:r>
              <a:rPr sz="2600" spc="-105" dirty="0">
                <a:solidFill>
                  <a:srgbClr val="FF0000"/>
                </a:solidFill>
                <a:latin typeface="Times New Roman"/>
                <a:cs typeface="Times New Roman"/>
              </a:rPr>
              <a:t>these</a:t>
            </a:r>
            <a:r>
              <a:rPr sz="2600" spc="-100" dirty="0">
                <a:solidFill>
                  <a:srgbClr val="FF0000"/>
                </a:solidFill>
                <a:latin typeface="Times New Roman"/>
                <a:cs typeface="Times New Roman"/>
              </a:rPr>
              <a:t> </a:t>
            </a:r>
            <a:r>
              <a:rPr sz="2600" spc="-105" dirty="0">
                <a:solidFill>
                  <a:srgbClr val="FF0000"/>
                </a:solidFill>
                <a:latin typeface="Times New Roman"/>
                <a:cs typeface="Times New Roman"/>
              </a:rPr>
              <a:t>elements</a:t>
            </a:r>
            <a:r>
              <a:rPr sz="2600" spc="-100" dirty="0">
                <a:solidFill>
                  <a:srgbClr val="FF0000"/>
                </a:solidFill>
                <a:latin typeface="Times New Roman"/>
                <a:cs typeface="Times New Roman"/>
              </a:rPr>
              <a:t> </a:t>
            </a:r>
            <a:r>
              <a:rPr sz="2600" spc="-120" dirty="0">
                <a:solidFill>
                  <a:srgbClr val="FF0000"/>
                </a:solidFill>
                <a:latin typeface="Times New Roman"/>
                <a:cs typeface="Times New Roman"/>
              </a:rPr>
              <a:t>in </a:t>
            </a:r>
            <a:r>
              <a:rPr sz="2600" spc="-114" dirty="0">
                <a:solidFill>
                  <a:srgbClr val="FF0000"/>
                </a:solidFill>
                <a:latin typeface="Times New Roman"/>
                <a:cs typeface="Times New Roman"/>
              </a:rPr>
              <a:t> </a:t>
            </a:r>
            <a:r>
              <a:rPr sz="2600" spc="-90" dirty="0">
                <a:solidFill>
                  <a:srgbClr val="FF0000"/>
                </a:solidFill>
                <a:latin typeface="Times New Roman"/>
                <a:cs typeface="Times New Roman"/>
              </a:rPr>
              <a:t>relation</a:t>
            </a:r>
            <a:r>
              <a:rPr sz="2600" spc="-85" dirty="0">
                <a:solidFill>
                  <a:srgbClr val="FF0000"/>
                </a:solidFill>
                <a:latin typeface="Times New Roman"/>
                <a:cs typeface="Times New Roman"/>
              </a:rPr>
              <a:t> </a:t>
            </a:r>
            <a:r>
              <a:rPr sz="2600" spc="-40" dirty="0">
                <a:solidFill>
                  <a:srgbClr val="FF0000"/>
                </a:solidFill>
                <a:latin typeface="Times New Roman"/>
                <a:cs typeface="Times New Roman"/>
              </a:rPr>
              <a:t>to </a:t>
            </a:r>
            <a:r>
              <a:rPr sz="2600" spc="-110" dirty="0">
                <a:solidFill>
                  <a:srgbClr val="FF0000"/>
                </a:solidFill>
                <a:latin typeface="Times New Roman"/>
                <a:cs typeface="Times New Roman"/>
              </a:rPr>
              <a:t>one</a:t>
            </a:r>
            <a:r>
              <a:rPr sz="2600" spc="-105" dirty="0">
                <a:solidFill>
                  <a:srgbClr val="FF0000"/>
                </a:solidFill>
                <a:latin typeface="Times New Roman"/>
                <a:cs typeface="Times New Roman"/>
              </a:rPr>
              <a:t> </a:t>
            </a:r>
            <a:r>
              <a:rPr sz="2600" spc="-95" dirty="0">
                <a:solidFill>
                  <a:srgbClr val="FF0000"/>
                </a:solidFill>
                <a:latin typeface="Times New Roman"/>
                <a:cs typeface="Times New Roman"/>
              </a:rPr>
              <a:t>another</a:t>
            </a:r>
            <a:r>
              <a:rPr sz="2600" spc="-90" dirty="0">
                <a:solidFill>
                  <a:srgbClr val="FF0000"/>
                </a:solidFill>
                <a:latin typeface="Times New Roman"/>
                <a:cs typeface="Times New Roman"/>
              </a:rPr>
              <a:t> </a:t>
            </a:r>
            <a:r>
              <a:rPr sz="2600" spc="-85" dirty="0">
                <a:latin typeface="Times New Roman"/>
                <a:cs typeface="Times New Roman"/>
              </a:rPr>
              <a:t>(for</a:t>
            </a:r>
            <a:r>
              <a:rPr sz="2600" spc="-80" dirty="0">
                <a:latin typeface="Times New Roman"/>
                <a:cs typeface="Times New Roman"/>
              </a:rPr>
              <a:t> </a:t>
            </a:r>
            <a:r>
              <a:rPr sz="2600" spc="-100" dirty="0">
                <a:latin typeface="Times New Roman"/>
                <a:cs typeface="Times New Roman"/>
              </a:rPr>
              <a:t>example,</a:t>
            </a:r>
            <a:r>
              <a:rPr sz="2600" spc="-95" dirty="0">
                <a:latin typeface="Times New Roman"/>
                <a:cs typeface="Times New Roman"/>
              </a:rPr>
              <a:t> </a:t>
            </a:r>
            <a:r>
              <a:rPr sz="2600" b="1" i="1" spc="-35" dirty="0">
                <a:latin typeface="Times New Roman"/>
                <a:cs typeface="Times New Roman"/>
              </a:rPr>
              <a:t>temperature </a:t>
            </a:r>
            <a:r>
              <a:rPr sz="2600" b="1" i="1" spc="-55" dirty="0">
                <a:latin typeface="Times New Roman"/>
                <a:cs typeface="Times New Roman"/>
              </a:rPr>
              <a:t>as</a:t>
            </a:r>
            <a:r>
              <a:rPr sz="2600" b="1" i="1" spc="-50" dirty="0">
                <a:latin typeface="Times New Roman"/>
                <a:cs typeface="Times New Roman"/>
              </a:rPr>
              <a:t> </a:t>
            </a:r>
            <a:r>
              <a:rPr sz="2600" b="1" i="1" dirty="0">
                <a:latin typeface="Times New Roman"/>
                <a:cs typeface="Times New Roman"/>
              </a:rPr>
              <a:t>a </a:t>
            </a:r>
            <a:r>
              <a:rPr sz="2600" b="1" i="1" spc="5" dirty="0">
                <a:latin typeface="Times New Roman"/>
                <a:cs typeface="Times New Roman"/>
              </a:rPr>
              <a:t> </a:t>
            </a:r>
            <a:r>
              <a:rPr sz="2600" b="1" i="1" spc="-90" dirty="0">
                <a:latin typeface="Times New Roman"/>
                <a:cs typeface="Times New Roman"/>
              </a:rPr>
              <a:t>function</a:t>
            </a:r>
            <a:r>
              <a:rPr sz="2600" b="1" i="1" spc="475" dirty="0">
                <a:latin typeface="Times New Roman"/>
                <a:cs typeface="Times New Roman"/>
              </a:rPr>
              <a:t> </a:t>
            </a:r>
            <a:r>
              <a:rPr sz="2600" b="1" i="1" spc="-125" dirty="0">
                <a:latin typeface="Times New Roman"/>
                <a:cs typeface="Times New Roman"/>
              </a:rPr>
              <a:t>of</a:t>
            </a:r>
            <a:r>
              <a:rPr sz="2600" b="1" i="1" spc="-120" dirty="0">
                <a:latin typeface="Times New Roman"/>
                <a:cs typeface="Times New Roman"/>
              </a:rPr>
              <a:t> </a:t>
            </a:r>
            <a:r>
              <a:rPr sz="2600" b="1" i="1" spc="-55" dirty="0">
                <a:latin typeface="Times New Roman"/>
                <a:cs typeface="Times New Roman"/>
              </a:rPr>
              <a:t>pressure</a:t>
            </a:r>
            <a:r>
              <a:rPr sz="2600" spc="-55" dirty="0">
                <a:latin typeface="Times New Roman"/>
                <a:cs typeface="Times New Roman"/>
              </a:rPr>
              <a:t>,</a:t>
            </a:r>
            <a:r>
              <a:rPr sz="2600" spc="-50" dirty="0">
                <a:latin typeface="Times New Roman"/>
                <a:cs typeface="Times New Roman"/>
              </a:rPr>
              <a:t> </a:t>
            </a:r>
            <a:r>
              <a:rPr sz="2600" b="1" i="1" spc="-114" dirty="0">
                <a:latin typeface="Times New Roman"/>
                <a:cs typeface="Times New Roman"/>
              </a:rPr>
              <a:t>sound</a:t>
            </a:r>
            <a:r>
              <a:rPr sz="2600" b="1" i="1" spc="425" dirty="0">
                <a:latin typeface="Times New Roman"/>
                <a:cs typeface="Times New Roman"/>
              </a:rPr>
              <a:t> </a:t>
            </a:r>
            <a:r>
              <a:rPr sz="2600" b="1" i="1" spc="-85" dirty="0">
                <a:latin typeface="Times New Roman"/>
                <a:cs typeface="Times New Roman"/>
              </a:rPr>
              <a:t>versus</a:t>
            </a:r>
            <a:r>
              <a:rPr sz="2600" b="1" i="1" spc="-80" dirty="0">
                <a:latin typeface="Times New Roman"/>
                <a:cs typeface="Times New Roman"/>
              </a:rPr>
              <a:t> </a:t>
            </a:r>
            <a:r>
              <a:rPr sz="2600" b="1" i="1" spc="-10" dirty="0">
                <a:latin typeface="Times New Roman"/>
                <a:cs typeface="Times New Roman"/>
              </a:rPr>
              <a:t>rotating</a:t>
            </a:r>
            <a:r>
              <a:rPr sz="2600" b="1" i="1" spc="-5" dirty="0">
                <a:latin typeface="Times New Roman"/>
                <a:cs typeface="Times New Roman"/>
              </a:rPr>
              <a:t> </a:t>
            </a:r>
            <a:r>
              <a:rPr sz="2600" b="1" i="1" spc="-80" dirty="0">
                <a:latin typeface="Times New Roman"/>
                <a:cs typeface="Times New Roman"/>
              </a:rPr>
              <a:t>speed </a:t>
            </a:r>
            <a:r>
              <a:rPr sz="2600" b="1" i="1" spc="-75" dirty="0">
                <a:latin typeface="Times New Roman"/>
                <a:cs typeface="Times New Roman"/>
              </a:rPr>
              <a:t> </a:t>
            </a:r>
            <a:r>
              <a:rPr sz="2600" b="1" i="1" spc="-25" dirty="0">
                <a:latin typeface="Times New Roman"/>
                <a:cs typeface="Times New Roman"/>
              </a:rPr>
              <a:t>overtime).</a:t>
            </a:r>
            <a:endParaRPr sz="2600">
              <a:latin typeface="Times New Roman"/>
              <a:cs typeface="Times New Roman"/>
            </a:endParaRPr>
          </a:p>
          <a:p>
            <a:pPr marL="285115" marR="6985" indent="-273050" algn="just">
              <a:lnSpc>
                <a:spcPct val="100000"/>
              </a:lnSpc>
              <a:spcBef>
                <a:spcPts val="600"/>
              </a:spcBef>
              <a:buClr>
                <a:srgbClr val="D24717"/>
              </a:buClr>
              <a:buSzPct val="84615"/>
              <a:buFont typeface="Segoe UI Symbol"/>
              <a:buChar char="⚫"/>
              <a:tabLst>
                <a:tab pos="285750" algn="l"/>
              </a:tabLst>
            </a:pPr>
            <a:r>
              <a:rPr sz="2600" spc="-210" dirty="0">
                <a:solidFill>
                  <a:srgbClr val="006FC0"/>
                </a:solidFill>
                <a:latin typeface="Times New Roman"/>
                <a:cs typeface="Times New Roman"/>
              </a:rPr>
              <a:t>You</a:t>
            </a:r>
            <a:r>
              <a:rPr sz="2600" spc="-204" dirty="0">
                <a:solidFill>
                  <a:srgbClr val="006FC0"/>
                </a:solidFill>
                <a:latin typeface="Times New Roman"/>
                <a:cs typeface="Times New Roman"/>
              </a:rPr>
              <a:t> </a:t>
            </a:r>
            <a:r>
              <a:rPr sz="2600" spc="-160" dirty="0">
                <a:solidFill>
                  <a:srgbClr val="006FC0"/>
                </a:solidFill>
                <a:latin typeface="Times New Roman"/>
                <a:cs typeface="Times New Roman"/>
              </a:rPr>
              <a:t>can</a:t>
            </a:r>
            <a:r>
              <a:rPr sz="2600" spc="-155" dirty="0">
                <a:solidFill>
                  <a:srgbClr val="006FC0"/>
                </a:solidFill>
                <a:latin typeface="Times New Roman"/>
                <a:cs typeface="Times New Roman"/>
              </a:rPr>
              <a:t> </a:t>
            </a:r>
            <a:r>
              <a:rPr sz="2600" spc="-85" dirty="0">
                <a:solidFill>
                  <a:srgbClr val="006FC0"/>
                </a:solidFill>
                <a:latin typeface="Times New Roman"/>
                <a:cs typeface="Times New Roman"/>
              </a:rPr>
              <a:t>then</a:t>
            </a:r>
            <a:r>
              <a:rPr sz="2600" spc="-80" dirty="0">
                <a:solidFill>
                  <a:srgbClr val="006FC0"/>
                </a:solidFill>
                <a:latin typeface="Times New Roman"/>
                <a:cs typeface="Times New Roman"/>
              </a:rPr>
              <a:t> </a:t>
            </a:r>
            <a:r>
              <a:rPr sz="2600" spc="-85" dirty="0">
                <a:solidFill>
                  <a:srgbClr val="006FC0"/>
                </a:solidFill>
                <a:latin typeface="Times New Roman"/>
                <a:cs typeface="Times New Roman"/>
              </a:rPr>
              <a:t>input</a:t>
            </a:r>
            <a:r>
              <a:rPr sz="2600" spc="-80" dirty="0">
                <a:solidFill>
                  <a:srgbClr val="006FC0"/>
                </a:solidFill>
                <a:latin typeface="Times New Roman"/>
                <a:cs typeface="Times New Roman"/>
              </a:rPr>
              <a:t> </a:t>
            </a:r>
            <a:r>
              <a:rPr sz="2600" spc="-110" dirty="0">
                <a:solidFill>
                  <a:srgbClr val="006FC0"/>
                </a:solidFill>
                <a:latin typeface="Times New Roman"/>
                <a:cs typeface="Times New Roman"/>
              </a:rPr>
              <a:t>this</a:t>
            </a:r>
            <a:r>
              <a:rPr sz="2600" spc="-105" dirty="0">
                <a:solidFill>
                  <a:srgbClr val="006FC0"/>
                </a:solidFill>
                <a:latin typeface="Times New Roman"/>
                <a:cs typeface="Times New Roman"/>
              </a:rPr>
              <a:t> </a:t>
            </a:r>
            <a:r>
              <a:rPr sz="2600" spc="-125" dirty="0">
                <a:solidFill>
                  <a:srgbClr val="006FC0"/>
                </a:solidFill>
                <a:latin typeface="Times New Roman"/>
                <a:cs typeface="Times New Roman"/>
              </a:rPr>
              <a:t>data</a:t>
            </a:r>
            <a:r>
              <a:rPr sz="2600" spc="-120" dirty="0">
                <a:solidFill>
                  <a:srgbClr val="006FC0"/>
                </a:solidFill>
                <a:latin typeface="Times New Roman"/>
                <a:cs typeface="Times New Roman"/>
              </a:rPr>
              <a:t> </a:t>
            </a:r>
            <a:r>
              <a:rPr sz="2600" spc="-80" dirty="0">
                <a:solidFill>
                  <a:srgbClr val="006FC0"/>
                </a:solidFill>
                <a:latin typeface="Times New Roman"/>
                <a:cs typeface="Times New Roman"/>
              </a:rPr>
              <a:t>into</a:t>
            </a:r>
            <a:r>
              <a:rPr sz="2600" spc="-75" dirty="0">
                <a:solidFill>
                  <a:srgbClr val="006FC0"/>
                </a:solidFill>
                <a:latin typeface="Times New Roman"/>
                <a:cs typeface="Times New Roman"/>
              </a:rPr>
              <a:t> </a:t>
            </a:r>
            <a:r>
              <a:rPr sz="2600" spc="-204" dirty="0">
                <a:solidFill>
                  <a:srgbClr val="006FC0"/>
                </a:solidFill>
                <a:latin typeface="Times New Roman"/>
                <a:cs typeface="Times New Roman"/>
              </a:rPr>
              <a:t>a</a:t>
            </a:r>
            <a:r>
              <a:rPr sz="2600" spc="-200" dirty="0">
                <a:solidFill>
                  <a:srgbClr val="006FC0"/>
                </a:solidFill>
                <a:latin typeface="Times New Roman"/>
                <a:cs typeface="Times New Roman"/>
              </a:rPr>
              <a:t> </a:t>
            </a:r>
            <a:r>
              <a:rPr sz="2600" spc="-90" dirty="0">
                <a:solidFill>
                  <a:srgbClr val="006FC0"/>
                </a:solidFill>
                <a:latin typeface="Times New Roman"/>
                <a:cs typeface="Times New Roman"/>
              </a:rPr>
              <a:t>computer</a:t>
            </a:r>
            <a:r>
              <a:rPr sz="2600" spc="-85" dirty="0">
                <a:solidFill>
                  <a:srgbClr val="006FC0"/>
                </a:solidFill>
                <a:latin typeface="Times New Roman"/>
                <a:cs typeface="Times New Roman"/>
              </a:rPr>
              <a:t> </a:t>
            </a:r>
            <a:r>
              <a:rPr sz="2600" spc="-145" dirty="0">
                <a:solidFill>
                  <a:srgbClr val="006FC0"/>
                </a:solidFill>
                <a:latin typeface="Times New Roman"/>
                <a:cs typeface="Times New Roman"/>
              </a:rPr>
              <a:t>and</a:t>
            </a:r>
            <a:r>
              <a:rPr sz="2600" spc="-140" dirty="0">
                <a:solidFill>
                  <a:srgbClr val="006FC0"/>
                </a:solidFill>
                <a:latin typeface="Times New Roman"/>
                <a:cs typeface="Times New Roman"/>
              </a:rPr>
              <a:t> </a:t>
            </a:r>
            <a:r>
              <a:rPr sz="2600" spc="-135" dirty="0">
                <a:solidFill>
                  <a:srgbClr val="006FC0"/>
                </a:solidFill>
                <a:latin typeface="Times New Roman"/>
                <a:cs typeface="Times New Roman"/>
              </a:rPr>
              <a:t>use </a:t>
            </a:r>
            <a:r>
              <a:rPr sz="2600" spc="-130" dirty="0">
                <a:solidFill>
                  <a:srgbClr val="006FC0"/>
                </a:solidFill>
                <a:latin typeface="Times New Roman"/>
                <a:cs typeface="Times New Roman"/>
              </a:rPr>
              <a:t> </a:t>
            </a:r>
            <a:r>
              <a:rPr sz="2600" spc="-125" dirty="0">
                <a:solidFill>
                  <a:srgbClr val="006FC0"/>
                </a:solidFill>
                <a:latin typeface="Times New Roman"/>
                <a:cs typeface="Times New Roman"/>
              </a:rPr>
              <a:t>math</a:t>
            </a:r>
            <a:r>
              <a:rPr sz="2600" spc="-114" dirty="0">
                <a:solidFill>
                  <a:srgbClr val="006FC0"/>
                </a:solidFill>
                <a:latin typeface="Times New Roman"/>
                <a:cs typeface="Times New Roman"/>
              </a:rPr>
              <a:t>e</a:t>
            </a:r>
            <a:r>
              <a:rPr sz="2600" spc="-125" dirty="0">
                <a:solidFill>
                  <a:srgbClr val="006FC0"/>
                </a:solidFill>
                <a:latin typeface="Times New Roman"/>
                <a:cs typeface="Times New Roman"/>
              </a:rPr>
              <a:t>mati</a:t>
            </a:r>
            <a:r>
              <a:rPr sz="2600" spc="-135" dirty="0">
                <a:solidFill>
                  <a:srgbClr val="006FC0"/>
                </a:solidFill>
                <a:latin typeface="Times New Roman"/>
                <a:cs typeface="Times New Roman"/>
              </a:rPr>
              <a:t>c</a:t>
            </a:r>
            <a:r>
              <a:rPr sz="2600" spc="-190" dirty="0">
                <a:solidFill>
                  <a:srgbClr val="006FC0"/>
                </a:solidFill>
                <a:latin typeface="Times New Roman"/>
                <a:cs typeface="Times New Roman"/>
              </a:rPr>
              <a:t>a</a:t>
            </a:r>
            <a:r>
              <a:rPr sz="2600" spc="-120" dirty="0">
                <a:solidFill>
                  <a:srgbClr val="006FC0"/>
                </a:solidFill>
                <a:latin typeface="Times New Roman"/>
                <a:cs typeface="Times New Roman"/>
              </a:rPr>
              <a:t>l</a:t>
            </a:r>
            <a:r>
              <a:rPr sz="2600" spc="-40" dirty="0">
                <a:solidFill>
                  <a:srgbClr val="006FC0"/>
                </a:solidFill>
                <a:latin typeface="Times New Roman"/>
                <a:cs typeface="Times New Roman"/>
              </a:rPr>
              <a:t> </a:t>
            </a:r>
            <a:r>
              <a:rPr sz="2600" spc="-140" dirty="0">
                <a:solidFill>
                  <a:srgbClr val="006FC0"/>
                </a:solidFill>
                <a:latin typeface="Times New Roman"/>
                <a:cs typeface="Times New Roman"/>
              </a:rPr>
              <a:t>fun</a:t>
            </a:r>
            <a:r>
              <a:rPr sz="2600" spc="-150" dirty="0">
                <a:solidFill>
                  <a:srgbClr val="006FC0"/>
                </a:solidFill>
                <a:latin typeface="Times New Roman"/>
                <a:cs typeface="Times New Roman"/>
              </a:rPr>
              <a:t>c</a:t>
            </a:r>
            <a:r>
              <a:rPr sz="2600" spc="-100" dirty="0">
                <a:solidFill>
                  <a:srgbClr val="006FC0"/>
                </a:solidFill>
                <a:latin typeface="Times New Roman"/>
                <a:cs typeface="Times New Roman"/>
              </a:rPr>
              <a:t>tions</a:t>
            </a:r>
            <a:r>
              <a:rPr sz="2600" spc="-80" dirty="0">
                <a:solidFill>
                  <a:srgbClr val="006FC0"/>
                </a:solidFill>
                <a:latin typeface="Times New Roman"/>
                <a:cs typeface="Times New Roman"/>
              </a:rPr>
              <a:t> </a:t>
            </a:r>
            <a:r>
              <a:rPr sz="2600" spc="-30" dirty="0">
                <a:solidFill>
                  <a:srgbClr val="006FC0"/>
                </a:solidFill>
                <a:latin typeface="Times New Roman"/>
                <a:cs typeface="Times New Roman"/>
              </a:rPr>
              <a:t>t</a:t>
            </a:r>
            <a:r>
              <a:rPr sz="2600" spc="-45" dirty="0">
                <a:solidFill>
                  <a:srgbClr val="006FC0"/>
                </a:solidFill>
                <a:latin typeface="Times New Roman"/>
                <a:cs typeface="Times New Roman"/>
              </a:rPr>
              <a:t>o</a:t>
            </a:r>
            <a:r>
              <a:rPr sz="2600" spc="-55" dirty="0">
                <a:solidFill>
                  <a:srgbClr val="006FC0"/>
                </a:solidFill>
                <a:latin typeface="Times New Roman"/>
                <a:cs typeface="Times New Roman"/>
              </a:rPr>
              <a:t> </a:t>
            </a:r>
            <a:r>
              <a:rPr sz="2600" spc="-135" dirty="0">
                <a:solidFill>
                  <a:srgbClr val="006FC0"/>
                </a:solidFill>
                <a:latin typeface="Times New Roman"/>
                <a:cs typeface="Times New Roman"/>
              </a:rPr>
              <a:t>find</a:t>
            </a:r>
            <a:r>
              <a:rPr sz="2600" spc="-75" dirty="0">
                <a:solidFill>
                  <a:srgbClr val="006FC0"/>
                </a:solidFill>
                <a:latin typeface="Times New Roman"/>
                <a:cs typeface="Times New Roman"/>
              </a:rPr>
              <a:t> </a:t>
            </a:r>
            <a:r>
              <a:rPr sz="2600" spc="-125" dirty="0">
                <a:solidFill>
                  <a:srgbClr val="006FC0"/>
                </a:solidFill>
                <a:latin typeface="Times New Roman"/>
                <a:cs typeface="Times New Roman"/>
              </a:rPr>
              <a:t>group</a:t>
            </a:r>
            <a:r>
              <a:rPr sz="2600" spc="-120" dirty="0">
                <a:solidFill>
                  <a:srgbClr val="006FC0"/>
                </a:solidFill>
                <a:latin typeface="Times New Roman"/>
                <a:cs typeface="Times New Roman"/>
              </a:rPr>
              <a:t>s</a:t>
            </a:r>
            <a:r>
              <a:rPr sz="2600" spc="110" dirty="0">
                <a:solidFill>
                  <a:srgbClr val="006FC0"/>
                </a:solidFill>
                <a:latin typeface="Times New Roman"/>
                <a:cs typeface="Times New Roman"/>
              </a:rPr>
              <a:t>.</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3014" y="1415033"/>
            <a:ext cx="8521065" cy="4217670"/>
          </a:xfrm>
          <a:prstGeom prst="rect">
            <a:avLst/>
          </a:prstGeom>
        </p:spPr>
        <p:txBody>
          <a:bodyPr vert="horz" wrap="square" lIns="0" tIns="13335" rIns="0" bIns="0" rtlCol="0">
            <a:spAutoFit/>
          </a:bodyPr>
          <a:lstStyle/>
          <a:p>
            <a:pPr marL="285115" marR="40005" indent="-273050" algn="just">
              <a:lnSpc>
                <a:spcPct val="100000"/>
              </a:lnSpc>
              <a:spcBef>
                <a:spcPts val="105"/>
              </a:spcBef>
              <a:buClr>
                <a:srgbClr val="D24717"/>
              </a:buClr>
              <a:buSzPct val="84615"/>
              <a:buFont typeface="Segoe UI Symbol"/>
              <a:buChar char="⚫"/>
              <a:tabLst>
                <a:tab pos="285750" algn="l"/>
              </a:tabLst>
            </a:pPr>
            <a:r>
              <a:rPr sz="2600" b="1" spc="-110" dirty="0">
                <a:latin typeface="Times New Roman"/>
                <a:cs typeface="Times New Roman"/>
              </a:rPr>
              <a:t>For </a:t>
            </a:r>
            <a:r>
              <a:rPr sz="2600" b="1" spc="30" dirty="0">
                <a:latin typeface="Times New Roman"/>
                <a:cs typeface="Times New Roman"/>
              </a:rPr>
              <a:t>example</a:t>
            </a:r>
            <a:r>
              <a:rPr sz="2600" spc="30" dirty="0">
                <a:latin typeface="Times New Roman"/>
                <a:cs typeface="Times New Roman"/>
              </a:rPr>
              <a:t>, </a:t>
            </a:r>
            <a:r>
              <a:rPr sz="2600" b="1" spc="20" dirty="0">
                <a:solidFill>
                  <a:srgbClr val="006FC0"/>
                </a:solidFill>
                <a:latin typeface="Times New Roman"/>
                <a:cs typeface="Times New Roman"/>
              </a:rPr>
              <a:t>you </a:t>
            </a:r>
            <a:r>
              <a:rPr sz="2600" b="1" spc="-100" dirty="0">
                <a:solidFill>
                  <a:srgbClr val="006FC0"/>
                </a:solidFill>
                <a:latin typeface="Times New Roman"/>
                <a:cs typeface="Times New Roman"/>
              </a:rPr>
              <a:t>may </a:t>
            </a:r>
            <a:r>
              <a:rPr sz="2600" b="1" spc="55" dirty="0">
                <a:solidFill>
                  <a:srgbClr val="006FC0"/>
                </a:solidFill>
                <a:latin typeface="Times New Roman"/>
                <a:cs typeface="Times New Roman"/>
              </a:rPr>
              <a:t>decide </a:t>
            </a:r>
            <a:r>
              <a:rPr sz="2600" b="1" spc="65" dirty="0">
                <a:solidFill>
                  <a:srgbClr val="006FC0"/>
                </a:solidFill>
                <a:latin typeface="Times New Roman"/>
                <a:cs typeface="Times New Roman"/>
              </a:rPr>
              <a:t>to </a:t>
            </a:r>
            <a:r>
              <a:rPr sz="2600" b="1" spc="25" dirty="0">
                <a:solidFill>
                  <a:srgbClr val="006FC0"/>
                </a:solidFill>
                <a:latin typeface="Times New Roman"/>
                <a:cs typeface="Times New Roman"/>
              </a:rPr>
              <a:t>group </a:t>
            </a:r>
            <a:r>
              <a:rPr sz="2600" b="1" spc="30" dirty="0">
                <a:solidFill>
                  <a:srgbClr val="006FC0"/>
                </a:solidFill>
                <a:latin typeface="Times New Roman"/>
                <a:cs typeface="Times New Roman"/>
              </a:rPr>
              <a:t>the engines </a:t>
            </a:r>
            <a:r>
              <a:rPr sz="2600" b="1" spc="-30" dirty="0">
                <a:solidFill>
                  <a:srgbClr val="006FC0"/>
                </a:solidFill>
                <a:latin typeface="Times New Roman"/>
                <a:cs typeface="Times New Roman"/>
              </a:rPr>
              <a:t>by </a:t>
            </a:r>
            <a:r>
              <a:rPr sz="2600" b="1" spc="30" dirty="0">
                <a:solidFill>
                  <a:srgbClr val="006FC0"/>
                </a:solidFill>
                <a:latin typeface="Times New Roman"/>
                <a:cs typeface="Times New Roman"/>
              </a:rPr>
              <a:t>the </a:t>
            </a:r>
            <a:r>
              <a:rPr sz="2600" b="1" spc="35" dirty="0">
                <a:solidFill>
                  <a:srgbClr val="006FC0"/>
                </a:solidFill>
                <a:latin typeface="Times New Roman"/>
                <a:cs typeface="Times New Roman"/>
              </a:rPr>
              <a:t> </a:t>
            </a:r>
            <a:r>
              <a:rPr sz="2600" b="1" spc="20" dirty="0">
                <a:solidFill>
                  <a:srgbClr val="006FC0"/>
                </a:solidFill>
                <a:latin typeface="Times New Roman"/>
                <a:cs typeface="Times New Roman"/>
              </a:rPr>
              <a:t>soun</a:t>
            </a:r>
            <a:r>
              <a:rPr sz="2600" b="1" spc="25" dirty="0">
                <a:solidFill>
                  <a:srgbClr val="006FC0"/>
                </a:solidFill>
                <a:latin typeface="Times New Roman"/>
                <a:cs typeface="Times New Roman"/>
              </a:rPr>
              <a:t>d</a:t>
            </a:r>
            <a:r>
              <a:rPr sz="2600" b="1" spc="-65" dirty="0">
                <a:solidFill>
                  <a:srgbClr val="006FC0"/>
                </a:solidFill>
                <a:latin typeface="Times New Roman"/>
                <a:cs typeface="Times New Roman"/>
              </a:rPr>
              <a:t> </a:t>
            </a:r>
            <a:r>
              <a:rPr sz="2600" b="1" spc="30" dirty="0">
                <a:solidFill>
                  <a:srgbClr val="006FC0"/>
                </a:solidFill>
                <a:latin typeface="Times New Roman"/>
                <a:cs typeface="Times New Roman"/>
              </a:rPr>
              <a:t>th</a:t>
            </a:r>
            <a:r>
              <a:rPr sz="2600" b="1" dirty="0">
                <a:solidFill>
                  <a:srgbClr val="006FC0"/>
                </a:solidFill>
                <a:latin typeface="Times New Roman"/>
                <a:cs typeface="Times New Roman"/>
              </a:rPr>
              <a:t>ey</a:t>
            </a:r>
            <a:r>
              <a:rPr sz="2600" b="1" spc="-70" dirty="0">
                <a:solidFill>
                  <a:srgbClr val="006FC0"/>
                </a:solidFill>
                <a:latin typeface="Times New Roman"/>
                <a:cs typeface="Times New Roman"/>
              </a:rPr>
              <a:t> </a:t>
            </a:r>
            <a:r>
              <a:rPr sz="2600" b="1" spc="-60" dirty="0">
                <a:solidFill>
                  <a:srgbClr val="006FC0"/>
                </a:solidFill>
                <a:latin typeface="Times New Roman"/>
                <a:cs typeface="Times New Roman"/>
              </a:rPr>
              <a:t>ma</a:t>
            </a:r>
            <a:r>
              <a:rPr sz="2600" b="1" spc="-105" dirty="0">
                <a:solidFill>
                  <a:srgbClr val="006FC0"/>
                </a:solidFill>
                <a:latin typeface="Times New Roman"/>
                <a:cs typeface="Times New Roman"/>
              </a:rPr>
              <a:t>k</a:t>
            </a:r>
            <a:r>
              <a:rPr sz="2600" b="1" spc="65" dirty="0">
                <a:solidFill>
                  <a:srgbClr val="006FC0"/>
                </a:solidFill>
                <a:latin typeface="Times New Roman"/>
                <a:cs typeface="Times New Roman"/>
              </a:rPr>
              <a:t>e</a:t>
            </a:r>
            <a:r>
              <a:rPr sz="2600" b="1" spc="-75" dirty="0">
                <a:solidFill>
                  <a:srgbClr val="006FC0"/>
                </a:solidFill>
                <a:latin typeface="Times New Roman"/>
                <a:cs typeface="Times New Roman"/>
              </a:rPr>
              <a:t> </a:t>
            </a:r>
            <a:r>
              <a:rPr sz="2600" b="1" spc="-80" dirty="0">
                <a:solidFill>
                  <a:srgbClr val="006FC0"/>
                </a:solidFill>
                <a:latin typeface="Times New Roman"/>
                <a:cs typeface="Times New Roman"/>
              </a:rPr>
              <a:t>a</a:t>
            </a:r>
            <a:r>
              <a:rPr sz="2600" b="1" spc="-35" dirty="0">
                <a:solidFill>
                  <a:srgbClr val="006FC0"/>
                </a:solidFill>
                <a:latin typeface="Times New Roman"/>
                <a:cs typeface="Times New Roman"/>
              </a:rPr>
              <a:t>t</a:t>
            </a:r>
            <a:r>
              <a:rPr sz="2600" b="1" spc="-60" dirty="0">
                <a:solidFill>
                  <a:srgbClr val="006FC0"/>
                </a:solidFill>
                <a:latin typeface="Times New Roman"/>
                <a:cs typeface="Times New Roman"/>
              </a:rPr>
              <a:t> </a:t>
            </a:r>
            <a:r>
              <a:rPr sz="2600" b="1" spc="-110" dirty="0">
                <a:solidFill>
                  <a:srgbClr val="006FC0"/>
                </a:solidFill>
                <a:latin typeface="Times New Roman"/>
                <a:cs typeface="Times New Roman"/>
              </a:rPr>
              <a:t>a</a:t>
            </a:r>
            <a:r>
              <a:rPr sz="2600" b="1" spc="-70" dirty="0">
                <a:solidFill>
                  <a:srgbClr val="006FC0"/>
                </a:solidFill>
                <a:latin typeface="Times New Roman"/>
                <a:cs typeface="Times New Roman"/>
              </a:rPr>
              <a:t> </a:t>
            </a:r>
            <a:r>
              <a:rPr sz="2600" b="1" spc="75" dirty="0">
                <a:solidFill>
                  <a:srgbClr val="006FC0"/>
                </a:solidFill>
                <a:latin typeface="Times New Roman"/>
                <a:cs typeface="Times New Roman"/>
              </a:rPr>
              <a:t>g</a:t>
            </a:r>
            <a:r>
              <a:rPr sz="2600" b="1" spc="-10" dirty="0">
                <a:solidFill>
                  <a:srgbClr val="006FC0"/>
                </a:solidFill>
                <a:latin typeface="Times New Roman"/>
                <a:cs typeface="Times New Roman"/>
              </a:rPr>
              <a:t>i</a:t>
            </a:r>
            <a:r>
              <a:rPr sz="2600" b="1" spc="-45" dirty="0">
                <a:solidFill>
                  <a:srgbClr val="006FC0"/>
                </a:solidFill>
                <a:latin typeface="Times New Roman"/>
                <a:cs typeface="Times New Roman"/>
              </a:rPr>
              <a:t>v</a:t>
            </a:r>
            <a:r>
              <a:rPr sz="2600" b="1" spc="30" dirty="0">
                <a:solidFill>
                  <a:srgbClr val="006FC0"/>
                </a:solidFill>
                <a:latin typeface="Times New Roman"/>
                <a:cs typeface="Times New Roman"/>
              </a:rPr>
              <a:t>e</a:t>
            </a:r>
            <a:r>
              <a:rPr sz="2600" b="1" spc="45" dirty="0">
                <a:solidFill>
                  <a:srgbClr val="006FC0"/>
                </a:solidFill>
                <a:latin typeface="Times New Roman"/>
                <a:cs typeface="Times New Roman"/>
              </a:rPr>
              <a:t>n</a:t>
            </a:r>
            <a:r>
              <a:rPr sz="2600" b="1" spc="-70" dirty="0">
                <a:solidFill>
                  <a:srgbClr val="006FC0"/>
                </a:solidFill>
                <a:latin typeface="Times New Roman"/>
                <a:cs typeface="Times New Roman"/>
              </a:rPr>
              <a:t> </a:t>
            </a:r>
            <a:r>
              <a:rPr sz="2600" b="1" spc="-20" dirty="0">
                <a:solidFill>
                  <a:srgbClr val="006FC0"/>
                </a:solidFill>
                <a:latin typeface="Times New Roman"/>
                <a:cs typeface="Times New Roman"/>
              </a:rPr>
              <a:t>temper</a:t>
            </a:r>
            <a:r>
              <a:rPr sz="2600" b="1" spc="-35" dirty="0">
                <a:solidFill>
                  <a:srgbClr val="006FC0"/>
                </a:solidFill>
                <a:latin typeface="Times New Roman"/>
                <a:cs typeface="Times New Roman"/>
              </a:rPr>
              <a:t>a</a:t>
            </a:r>
            <a:r>
              <a:rPr sz="2600" b="1" dirty="0">
                <a:solidFill>
                  <a:srgbClr val="006FC0"/>
                </a:solidFill>
                <a:latin typeface="Times New Roman"/>
                <a:cs typeface="Times New Roman"/>
              </a:rPr>
              <a:t>tur</a:t>
            </a:r>
            <a:r>
              <a:rPr sz="2600" b="1" spc="15" dirty="0">
                <a:solidFill>
                  <a:srgbClr val="006FC0"/>
                </a:solidFill>
                <a:latin typeface="Times New Roman"/>
                <a:cs typeface="Times New Roman"/>
              </a:rPr>
              <a:t>e</a:t>
            </a:r>
            <a:r>
              <a:rPr sz="2600" b="1" spc="25" dirty="0">
                <a:solidFill>
                  <a:srgbClr val="006FC0"/>
                </a:solidFill>
                <a:latin typeface="Times New Roman"/>
                <a:cs typeface="Times New Roman"/>
              </a:rPr>
              <a:t>.</a:t>
            </a:r>
            <a:endParaRPr sz="2600">
              <a:latin typeface="Times New Roman"/>
              <a:cs typeface="Times New Roman"/>
            </a:endParaRPr>
          </a:p>
          <a:p>
            <a:pPr marL="285115" marR="5080" indent="-273050" algn="just">
              <a:lnSpc>
                <a:spcPct val="100000"/>
              </a:lnSpc>
              <a:spcBef>
                <a:spcPts val="595"/>
              </a:spcBef>
              <a:buClr>
                <a:srgbClr val="D24717"/>
              </a:buClr>
              <a:buSzPct val="84615"/>
              <a:buFont typeface="Segoe UI Symbol"/>
              <a:buChar char="⚫"/>
              <a:tabLst>
                <a:tab pos="285750" algn="l"/>
              </a:tabLst>
            </a:pPr>
            <a:r>
              <a:rPr sz="2600" spc="-335" dirty="0">
                <a:latin typeface="Times New Roman"/>
                <a:cs typeface="Times New Roman"/>
              </a:rPr>
              <a:t>A</a:t>
            </a:r>
            <a:r>
              <a:rPr sz="2600" spc="-330" dirty="0">
                <a:latin typeface="Times New Roman"/>
                <a:cs typeface="Times New Roman"/>
              </a:rPr>
              <a:t> </a:t>
            </a:r>
            <a:r>
              <a:rPr sz="2600" spc="-110" dirty="0">
                <a:latin typeface="Times New Roman"/>
                <a:cs typeface="Times New Roman"/>
              </a:rPr>
              <a:t>standard function </a:t>
            </a:r>
            <a:r>
              <a:rPr sz="2600" spc="-40" dirty="0">
                <a:latin typeface="Times New Roman"/>
                <a:cs typeface="Times New Roman"/>
              </a:rPr>
              <a:t>to </a:t>
            </a:r>
            <a:r>
              <a:rPr sz="2600" spc="-85" dirty="0">
                <a:latin typeface="Times New Roman"/>
                <a:cs typeface="Times New Roman"/>
              </a:rPr>
              <a:t>operate </a:t>
            </a:r>
            <a:r>
              <a:rPr sz="2600" spc="-114" dirty="0">
                <a:latin typeface="Times New Roman"/>
                <a:cs typeface="Times New Roman"/>
              </a:rPr>
              <a:t>this </a:t>
            </a:r>
            <a:r>
              <a:rPr sz="2600" spc="-100" dirty="0">
                <a:latin typeface="Times New Roman"/>
                <a:cs typeface="Times New Roman"/>
              </a:rPr>
              <a:t>grouping, </a:t>
            </a:r>
            <a:r>
              <a:rPr sz="2600" b="1" i="1" spc="-60" dirty="0">
                <a:solidFill>
                  <a:srgbClr val="9B2C1F"/>
                </a:solidFill>
                <a:latin typeface="Times New Roman"/>
                <a:cs typeface="Times New Roman"/>
              </a:rPr>
              <a:t>K-means </a:t>
            </a:r>
            <a:r>
              <a:rPr sz="2600" b="1" i="1" spc="-55" dirty="0">
                <a:solidFill>
                  <a:srgbClr val="9B2C1F"/>
                </a:solidFill>
                <a:latin typeface="Times New Roman"/>
                <a:cs typeface="Times New Roman"/>
              </a:rPr>
              <a:t>clustering, </a:t>
            </a:r>
            <a:r>
              <a:rPr sz="2600" b="1" i="1" spc="-50" dirty="0">
                <a:solidFill>
                  <a:srgbClr val="9B2C1F"/>
                </a:solidFill>
                <a:latin typeface="Times New Roman"/>
                <a:cs typeface="Times New Roman"/>
              </a:rPr>
              <a:t> </a:t>
            </a:r>
            <a:r>
              <a:rPr sz="2600" b="1" i="1" spc="-75" dirty="0">
                <a:solidFill>
                  <a:srgbClr val="9B2C1F"/>
                </a:solidFill>
                <a:latin typeface="Times New Roman"/>
                <a:cs typeface="Times New Roman"/>
              </a:rPr>
              <a:t>finds </a:t>
            </a:r>
            <a:r>
              <a:rPr sz="2600" b="1" i="1" spc="-30" dirty="0">
                <a:solidFill>
                  <a:srgbClr val="9B2C1F"/>
                </a:solidFill>
                <a:latin typeface="Times New Roman"/>
                <a:cs typeface="Times New Roman"/>
              </a:rPr>
              <a:t>the </a:t>
            </a:r>
            <a:r>
              <a:rPr sz="2600" b="1" i="1" spc="-100" dirty="0">
                <a:solidFill>
                  <a:srgbClr val="9B2C1F"/>
                </a:solidFill>
                <a:latin typeface="Times New Roman"/>
                <a:cs typeface="Times New Roman"/>
              </a:rPr>
              <a:t>mean </a:t>
            </a:r>
            <a:r>
              <a:rPr sz="2600" b="1" i="1" spc="-85" dirty="0">
                <a:solidFill>
                  <a:srgbClr val="9B2C1F"/>
                </a:solidFill>
                <a:latin typeface="Times New Roman"/>
                <a:cs typeface="Times New Roman"/>
              </a:rPr>
              <a:t>values </a:t>
            </a:r>
            <a:r>
              <a:rPr sz="2600" b="1" i="1" spc="-110" dirty="0">
                <a:solidFill>
                  <a:srgbClr val="9B2C1F"/>
                </a:solidFill>
                <a:latin typeface="Times New Roman"/>
                <a:cs typeface="Times New Roman"/>
              </a:rPr>
              <a:t>for </a:t>
            </a:r>
            <a:r>
              <a:rPr sz="2600" b="1" i="1" dirty="0">
                <a:solidFill>
                  <a:srgbClr val="9B2C1F"/>
                </a:solidFill>
                <a:latin typeface="Times New Roman"/>
                <a:cs typeface="Times New Roman"/>
              </a:rPr>
              <a:t>a </a:t>
            </a:r>
            <a:r>
              <a:rPr sz="2600" b="1" i="1" spc="-90" dirty="0">
                <a:solidFill>
                  <a:srgbClr val="9B2C1F"/>
                </a:solidFill>
                <a:latin typeface="Times New Roman"/>
                <a:cs typeface="Times New Roman"/>
              </a:rPr>
              <a:t>group </a:t>
            </a:r>
            <a:r>
              <a:rPr sz="2600" b="1" i="1" spc="-125" dirty="0">
                <a:solidFill>
                  <a:srgbClr val="9B2C1F"/>
                </a:solidFill>
                <a:latin typeface="Times New Roman"/>
                <a:cs typeface="Times New Roman"/>
              </a:rPr>
              <a:t>of </a:t>
            </a:r>
            <a:r>
              <a:rPr sz="2600" b="1" i="1" spc="-85" dirty="0">
                <a:solidFill>
                  <a:srgbClr val="9B2C1F"/>
                </a:solidFill>
                <a:latin typeface="Times New Roman"/>
                <a:cs typeface="Times New Roman"/>
              </a:rPr>
              <a:t>engines </a:t>
            </a:r>
            <a:r>
              <a:rPr sz="2600" b="1" i="1" spc="-45" dirty="0">
                <a:solidFill>
                  <a:srgbClr val="9B2C1F"/>
                </a:solidFill>
                <a:latin typeface="Times New Roman"/>
                <a:cs typeface="Times New Roman"/>
              </a:rPr>
              <a:t>(for </a:t>
            </a:r>
            <a:r>
              <a:rPr sz="2600" b="1" i="1" spc="-85" dirty="0">
                <a:solidFill>
                  <a:srgbClr val="9B2C1F"/>
                </a:solidFill>
                <a:latin typeface="Times New Roman"/>
                <a:cs typeface="Times New Roman"/>
              </a:rPr>
              <a:t>example, </a:t>
            </a:r>
            <a:r>
              <a:rPr sz="2600" b="1" i="1" spc="-100" dirty="0">
                <a:solidFill>
                  <a:srgbClr val="9B2C1F"/>
                </a:solidFill>
                <a:latin typeface="Times New Roman"/>
                <a:cs typeface="Times New Roman"/>
              </a:rPr>
              <a:t>mean </a:t>
            </a:r>
            <a:r>
              <a:rPr sz="2600" b="1" i="1" spc="-635" dirty="0">
                <a:solidFill>
                  <a:srgbClr val="9B2C1F"/>
                </a:solidFill>
                <a:latin typeface="Times New Roman"/>
                <a:cs typeface="Times New Roman"/>
              </a:rPr>
              <a:t> </a:t>
            </a:r>
            <a:r>
              <a:rPr sz="2600" b="1" i="1" spc="-150" dirty="0">
                <a:solidFill>
                  <a:srgbClr val="9B2C1F"/>
                </a:solidFill>
                <a:latin typeface="Times New Roman"/>
                <a:cs typeface="Times New Roman"/>
              </a:rPr>
              <a:t>v</a:t>
            </a:r>
            <a:r>
              <a:rPr sz="2600" b="1" i="1" spc="5" dirty="0">
                <a:solidFill>
                  <a:srgbClr val="9B2C1F"/>
                </a:solidFill>
                <a:latin typeface="Times New Roman"/>
                <a:cs typeface="Times New Roman"/>
              </a:rPr>
              <a:t>a</a:t>
            </a:r>
            <a:r>
              <a:rPr sz="2600" b="1" i="1" spc="-40" dirty="0">
                <a:solidFill>
                  <a:srgbClr val="9B2C1F"/>
                </a:solidFill>
                <a:latin typeface="Times New Roman"/>
                <a:cs typeface="Times New Roman"/>
              </a:rPr>
              <a:t>l</a:t>
            </a:r>
            <a:r>
              <a:rPr sz="2600" b="1" i="1" spc="-70" dirty="0">
                <a:solidFill>
                  <a:srgbClr val="9B2C1F"/>
                </a:solidFill>
                <a:latin typeface="Times New Roman"/>
                <a:cs typeface="Times New Roman"/>
              </a:rPr>
              <a:t>u</a:t>
            </a:r>
            <a:r>
              <a:rPr sz="2600" b="1" i="1" spc="-100" dirty="0">
                <a:solidFill>
                  <a:srgbClr val="9B2C1F"/>
                </a:solidFill>
                <a:latin typeface="Times New Roman"/>
                <a:cs typeface="Times New Roman"/>
              </a:rPr>
              <a:t>e</a:t>
            </a:r>
            <a:r>
              <a:rPr sz="2600" b="1" i="1" spc="-90" dirty="0">
                <a:solidFill>
                  <a:srgbClr val="9B2C1F"/>
                </a:solidFill>
                <a:latin typeface="Times New Roman"/>
                <a:cs typeface="Times New Roman"/>
              </a:rPr>
              <a:t> </a:t>
            </a:r>
            <a:r>
              <a:rPr sz="2600" b="1" i="1" spc="-114" dirty="0">
                <a:solidFill>
                  <a:srgbClr val="9B2C1F"/>
                </a:solidFill>
                <a:latin typeface="Times New Roman"/>
                <a:cs typeface="Times New Roman"/>
              </a:rPr>
              <a:t>f</a:t>
            </a:r>
            <a:r>
              <a:rPr sz="2600" b="1" i="1" spc="-100" dirty="0">
                <a:solidFill>
                  <a:srgbClr val="9B2C1F"/>
                </a:solidFill>
                <a:latin typeface="Times New Roman"/>
                <a:cs typeface="Times New Roman"/>
              </a:rPr>
              <a:t>or</a:t>
            </a:r>
            <a:r>
              <a:rPr sz="2600" b="1" i="1" spc="-75" dirty="0">
                <a:solidFill>
                  <a:srgbClr val="9B2C1F"/>
                </a:solidFill>
                <a:latin typeface="Times New Roman"/>
                <a:cs typeface="Times New Roman"/>
              </a:rPr>
              <a:t> </a:t>
            </a:r>
            <a:r>
              <a:rPr sz="2600" b="1" i="1" spc="-35" dirty="0">
                <a:solidFill>
                  <a:srgbClr val="9B2C1F"/>
                </a:solidFill>
                <a:latin typeface="Times New Roman"/>
                <a:cs typeface="Times New Roman"/>
              </a:rPr>
              <a:t>tem</a:t>
            </a:r>
            <a:r>
              <a:rPr sz="2600" b="1" i="1" spc="-45" dirty="0">
                <a:solidFill>
                  <a:srgbClr val="9B2C1F"/>
                </a:solidFill>
                <a:latin typeface="Times New Roman"/>
                <a:cs typeface="Times New Roman"/>
              </a:rPr>
              <a:t>p</a:t>
            </a:r>
            <a:r>
              <a:rPr sz="2600" b="1" i="1" spc="-60" dirty="0">
                <a:solidFill>
                  <a:srgbClr val="9B2C1F"/>
                </a:solidFill>
                <a:latin typeface="Times New Roman"/>
                <a:cs typeface="Times New Roman"/>
              </a:rPr>
              <a:t>e</a:t>
            </a:r>
            <a:r>
              <a:rPr sz="2600" b="1" i="1" spc="-140" dirty="0">
                <a:solidFill>
                  <a:srgbClr val="9B2C1F"/>
                </a:solidFill>
                <a:latin typeface="Times New Roman"/>
                <a:cs typeface="Times New Roman"/>
              </a:rPr>
              <a:t>r</a:t>
            </a:r>
            <a:r>
              <a:rPr sz="2600" b="1" i="1" spc="-20" dirty="0">
                <a:solidFill>
                  <a:srgbClr val="9B2C1F"/>
                </a:solidFill>
                <a:latin typeface="Times New Roman"/>
                <a:cs typeface="Times New Roman"/>
              </a:rPr>
              <a:t>a</a:t>
            </a:r>
            <a:r>
              <a:rPr sz="2600" b="1" i="1" spc="5" dirty="0">
                <a:solidFill>
                  <a:srgbClr val="9B2C1F"/>
                </a:solidFill>
                <a:latin typeface="Times New Roman"/>
                <a:cs typeface="Times New Roman"/>
              </a:rPr>
              <a:t>tu</a:t>
            </a:r>
            <a:r>
              <a:rPr sz="2600" b="1" i="1" spc="-40" dirty="0">
                <a:solidFill>
                  <a:srgbClr val="9B2C1F"/>
                </a:solidFill>
                <a:latin typeface="Times New Roman"/>
                <a:cs typeface="Times New Roman"/>
              </a:rPr>
              <a:t>r</a:t>
            </a:r>
            <a:r>
              <a:rPr sz="2600" b="1" i="1" spc="-150" dirty="0">
                <a:solidFill>
                  <a:srgbClr val="9B2C1F"/>
                </a:solidFill>
                <a:latin typeface="Times New Roman"/>
                <a:cs typeface="Times New Roman"/>
              </a:rPr>
              <a:t>e</a:t>
            </a:r>
            <a:r>
              <a:rPr sz="2600" b="1" i="1" spc="25" dirty="0">
                <a:solidFill>
                  <a:srgbClr val="9B2C1F"/>
                </a:solidFill>
                <a:latin typeface="Times New Roman"/>
                <a:cs typeface="Times New Roman"/>
              </a:rPr>
              <a:t>,</a:t>
            </a:r>
            <a:r>
              <a:rPr sz="2600" b="1" i="1" spc="-365" dirty="0">
                <a:solidFill>
                  <a:srgbClr val="9B2C1F"/>
                </a:solidFill>
                <a:latin typeface="Times New Roman"/>
                <a:cs typeface="Times New Roman"/>
              </a:rPr>
              <a:t> </a:t>
            </a:r>
            <a:r>
              <a:rPr sz="2600" b="1" i="1" spc="-100" dirty="0">
                <a:solidFill>
                  <a:srgbClr val="9B2C1F"/>
                </a:solidFill>
                <a:latin typeface="Times New Roman"/>
                <a:cs typeface="Times New Roman"/>
              </a:rPr>
              <a:t>mea</a:t>
            </a:r>
            <a:r>
              <a:rPr sz="2600" b="1" i="1" spc="-90" dirty="0">
                <a:solidFill>
                  <a:srgbClr val="9B2C1F"/>
                </a:solidFill>
                <a:latin typeface="Times New Roman"/>
                <a:cs typeface="Times New Roman"/>
              </a:rPr>
              <a:t>n</a:t>
            </a:r>
            <a:r>
              <a:rPr sz="2600" b="1" i="1" spc="-65" dirty="0">
                <a:solidFill>
                  <a:srgbClr val="9B2C1F"/>
                </a:solidFill>
                <a:latin typeface="Times New Roman"/>
                <a:cs typeface="Times New Roman"/>
              </a:rPr>
              <a:t> </a:t>
            </a:r>
            <a:r>
              <a:rPr sz="2600" b="1" i="1" spc="-30" dirty="0">
                <a:solidFill>
                  <a:srgbClr val="9B2C1F"/>
                </a:solidFill>
                <a:latin typeface="Times New Roman"/>
                <a:cs typeface="Times New Roman"/>
              </a:rPr>
              <a:t>f</a:t>
            </a:r>
            <a:r>
              <a:rPr sz="2600" b="1" i="1" spc="-80" dirty="0">
                <a:solidFill>
                  <a:srgbClr val="9B2C1F"/>
                </a:solidFill>
                <a:latin typeface="Times New Roman"/>
                <a:cs typeface="Times New Roman"/>
              </a:rPr>
              <a:t>r</a:t>
            </a:r>
            <a:r>
              <a:rPr sz="2600" b="1" i="1" spc="-125" dirty="0">
                <a:solidFill>
                  <a:srgbClr val="9B2C1F"/>
                </a:solidFill>
                <a:latin typeface="Times New Roman"/>
                <a:cs typeface="Times New Roman"/>
              </a:rPr>
              <a:t>equen</a:t>
            </a:r>
            <a:r>
              <a:rPr sz="2600" b="1" i="1" spc="-70" dirty="0">
                <a:solidFill>
                  <a:srgbClr val="9B2C1F"/>
                </a:solidFill>
                <a:latin typeface="Times New Roman"/>
                <a:cs typeface="Times New Roman"/>
              </a:rPr>
              <a:t>c</a:t>
            </a:r>
            <a:r>
              <a:rPr sz="2600" b="1" i="1" spc="-100" dirty="0">
                <a:solidFill>
                  <a:srgbClr val="9B2C1F"/>
                </a:solidFill>
                <a:latin typeface="Times New Roman"/>
                <a:cs typeface="Times New Roman"/>
              </a:rPr>
              <a:t>y</a:t>
            </a:r>
            <a:r>
              <a:rPr sz="2600" b="1" i="1" spc="-85" dirty="0">
                <a:solidFill>
                  <a:srgbClr val="9B2C1F"/>
                </a:solidFill>
                <a:latin typeface="Times New Roman"/>
                <a:cs typeface="Times New Roman"/>
              </a:rPr>
              <a:t> </a:t>
            </a:r>
            <a:r>
              <a:rPr sz="2600" b="1" i="1" spc="-114" dirty="0">
                <a:solidFill>
                  <a:srgbClr val="9B2C1F"/>
                </a:solidFill>
                <a:latin typeface="Times New Roman"/>
                <a:cs typeface="Times New Roman"/>
              </a:rPr>
              <a:t>f</a:t>
            </a:r>
            <a:r>
              <a:rPr sz="2600" b="1" i="1" spc="-100" dirty="0">
                <a:solidFill>
                  <a:srgbClr val="9B2C1F"/>
                </a:solidFill>
                <a:latin typeface="Times New Roman"/>
                <a:cs typeface="Times New Roman"/>
              </a:rPr>
              <a:t>or</a:t>
            </a:r>
            <a:r>
              <a:rPr sz="2600" b="1" i="1" spc="-75" dirty="0">
                <a:solidFill>
                  <a:srgbClr val="9B2C1F"/>
                </a:solidFill>
                <a:latin typeface="Times New Roman"/>
                <a:cs typeface="Times New Roman"/>
              </a:rPr>
              <a:t> </a:t>
            </a:r>
            <a:r>
              <a:rPr sz="2600" b="1" i="1" spc="-140" dirty="0">
                <a:solidFill>
                  <a:srgbClr val="9B2C1F"/>
                </a:solidFill>
                <a:latin typeface="Times New Roman"/>
                <a:cs typeface="Times New Roman"/>
              </a:rPr>
              <a:t>s</a:t>
            </a:r>
            <a:r>
              <a:rPr sz="2600" b="1" i="1" spc="-175" dirty="0">
                <a:solidFill>
                  <a:srgbClr val="9B2C1F"/>
                </a:solidFill>
                <a:latin typeface="Times New Roman"/>
                <a:cs typeface="Times New Roman"/>
              </a:rPr>
              <a:t>o</a:t>
            </a:r>
            <a:r>
              <a:rPr sz="2600" b="1" i="1" spc="-120" dirty="0">
                <a:solidFill>
                  <a:srgbClr val="9B2C1F"/>
                </a:solidFill>
                <a:latin typeface="Times New Roman"/>
                <a:cs typeface="Times New Roman"/>
              </a:rPr>
              <a:t>u</a:t>
            </a:r>
            <a:r>
              <a:rPr sz="2600" b="1" i="1" spc="-114" dirty="0">
                <a:solidFill>
                  <a:srgbClr val="9B2C1F"/>
                </a:solidFill>
                <a:latin typeface="Times New Roman"/>
                <a:cs typeface="Times New Roman"/>
              </a:rPr>
              <a:t>n</a:t>
            </a:r>
            <a:r>
              <a:rPr sz="2600" b="1" i="1" spc="80" dirty="0">
                <a:solidFill>
                  <a:srgbClr val="9B2C1F"/>
                </a:solidFill>
                <a:latin typeface="Times New Roman"/>
                <a:cs typeface="Times New Roman"/>
              </a:rPr>
              <a:t>d</a:t>
            </a:r>
            <a:r>
              <a:rPr sz="2600" b="1" i="1" spc="60" dirty="0">
                <a:solidFill>
                  <a:srgbClr val="9B2C1F"/>
                </a:solidFill>
                <a:latin typeface="Times New Roman"/>
                <a:cs typeface="Times New Roman"/>
              </a:rPr>
              <a:t>)</a:t>
            </a:r>
            <a:r>
              <a:rPr sz="2600" b="1" i="1" spc="25" dirty="0">
                <a:solidFill>
                  <a:srgbClr val="9B2C1F"/>
                </a:solidFill>
                <a:latin typeface="Times New Roman"/>
                <a:cs typeface="Times New Roman"/>
              </a:rPr>
              <a:t>.</a:t>
            </a:r>
            <a:endParaRPr sz="2600">
              <a:latin typeface="Times New Roman"/>
              <a:cs typeface="Times New Roman"/>
            </a:endParaRPr>
          </a:p>
          <a:p>
            <a:pPr marL="285115" marR="36195" indent="-273050" algn="just">
              <a:lnSpc>
                <a:spcPct val="100000"/>
              </a:lnSpc>
              <a:spcBef>
                <a:spcPts val="605"/>
              </a:spcBef>
              <a:buClr>
                <a:srgbClr val="D24717"/>
              </a:buClr>
              <a:buSzPct val="84615"/>
              <a:buFont typeface="Segoe UI Symbol"/>
              <a:buChar char="⚫"/>
              <a:tabLst>
                <a:tab pos="285750" algn="l"/>
              </a:tabLst>
            </a:pPr>
            <a:r>
              <a:rPr sz="2600" spc="-120" dirty="0">
                <a:solidFill>
                  <a:srgbClr val="00AF50"/>
                </a:solidFill>
                <a:latin typeface="Times New Roman"/>
                <a:cs typeface="Times New Roman"/>
              </a:rPr>
              <a:t>Grouping </a:t>
            </a:r>
            <a:r>
              <a:rPr sz="2600" spc="-75" dirty="0">
                <a:solidFill>
                  <a:srgbClr val="00AF50"/>
                </a:solidFill>
                <a:latin typeface="Times New Roman"/>
                <a:cs typeface="Times New Roman"/>
              </a:rPr>
              <a:t>the </a:t>
            </a:r>
            <a:r>
              <a:rPr sz="2600" spc="-135" dirty="0">
                <a:solidFill>
                  <a:srgbClr val="00AF50"/>
                </a:solidFill>
                <a:latin typeface="Times New Roman"/>
                <a:cs typeface="Times New Roman"/>
              </a:rPr>
              <a:t>engines </a:t>
            </a:r>
            <a:r>
              <a:rPr sz="2600" spc="-114" dirty="0">
                <a:solidFill>
                  <a:srgbClr val="00AF50"/>
                </a:solidFill>
                <a:latin typeface="Times New Roman"/>
                <a:cs typeface="Times New Roman"/>
              </a:rPr>
              <a:t>this </a:t>
            </a:r>
            <a:r>
              <a:rPr sz="2600" spc="-229" dirty="0">
                <a:solidFill>
                  <a:srgbClr val="00AF50"/>
                </a:solidFill>
                <a:latin typeface="Times New Roman"/>
                <a:cs typeface="Times New Roman"/>
              </a:rPr>
              <a:t>way</a:t>
            </a:r>
            <a:r>
              <a:rPr sz="2600" spc="-225" dirty="0">
                <a:solidFill>
                  <a:srgbClr val="00AF50"/>
                </a:solidFill>
                <a:latin typeface="Times New Roman"/>
                <a:cs typeface="Times New Roman"/>
              </a:rPr>
              <a:t> </a:t>
            </a:r>
            <a:r>
              <a:rPr sz="2600" spc="-155" dirty="0">
                <a:solidFill>
                  <a:srgbClr val="00AF50"/>
                </a:solidFill>
                <a:latin typeface="Times New Roman"/>
                <a:cs typeface="Times New Roman"/>
              </a:rPr>
              <a:t>can</a:t>
            </a:r>
            <a:r>
              <a:rPr sz="2600" spc="-150" dirty="0">
                <a:solidFill>
                  <a:srgbClr val="00AF50"/>
                </a:solidFill>
                <a:latin typeface="Times New Roman"/>
                <a:cs typeface="Times New Roman"/>
              </a:rPr>
              <a:t> </a:t>
            </a:r>
            <a:r>
              <a:rPr sz="2600" spc="-145" dirty="0">
                <a:solidFill>
                  <a:srgbClr val="00AF50"/>
                </a:solidFill>
                <a:latin typeface="Times New Roman"/>
                <a:cs typeface="Times New Roman"/>
              </a:rPr>
              <a:t>quickly</a:t>
            </a:r>
            <a:r>
              <a:rPr sz="2600" spc="-140" dirty="0">
                <a:solidFill>
                  <a:srgbClr val="00AF50"/>
                </a:solidFill>
                <a:latin typeface="Times New Roman"/>
                <a:cs typeface="Times New Roman"/>
              </a:rPr>
              <a:t> </a:t>
            </a:r>
            <a:r>
              <a:rPr sz="2600" spc="-135" dirty="0">
                <a:solidFill>
                  <a:srgbClr val="00AF50"/>
                </a:solidFill>
                <a:latin typeface="Times New Roman"/>
                <a:cs typeface="Times New Roman"/>
              </a:rPr>
              <a:t>reveal </a:t>
            </a:r>
            <a:r>
              <a:rPr sz="2600" spc="-140" dirty="0">
                <a:solidFill>
                  <a:srgbClr val="00AF50"/>
                </a:solidFill>
                <a:latin typeface="Times New Roman"/>
                <a:cs typeface="Times New Roman"/>
              </a:rPr>
              <a:t>several </a:t>
            </a:r>
            <a:r>
              <a:rPr sz="2600" spc="-120" dirty="0">
                <a:solidFill>
                  <a:srgbClr val="00AF50"/>
                </a:solidFill>
                <a:latin typeface="Times New Roman"/>
                <a:cs typeface="Times New Roman"/>
              </a:rPr>
              <a:t>types </a:t>
            </a:r>
            <a:r>
              <a:rPr sz="2600" spc="-155" dirty="0">
                <a:solidFill>
                  <a:srgbClr val="00AF50"/>
                </a:solidFill>
                <a:latin typeface="Times New Roman"/>
                <a:cs typeface="Times New Roman"/>
              </a:rPr>
              <a:t>of </a:t>
            </a:r>
            <a:r>
              <a:rPr sz="2600" spc="-150" dirty="0">
                <a:solidFill>
                  <a:srgbClr val="00AF50"/>
                </a:solidFill>
                <a:latin typeface="Times New Roman"/>
                <a:cs typeface="Times New Roman"/>
              </a:rPr>
              <a:t> </a:t>
            </a:r>
            <a:r>
              <a:rPr sz="2600" spc="-130" dirty="0">
                <a:solidFill>
                  <a:srgbClr val="00AF50"/>
                </a:solidFill>
                <a:latin typeface="Times New Roman"/>
                <a:cs typeface="Times New Roman"/>
              </a:rPr>
              <a:t>engines</a:t>
            </a:r>
            <a:r>
              <a:rPr sz="2600" spc="-125" dirty="0">
                <a:solidFill>
                  <a:srgbClr val="00AF50"/>
                </a:solidFill>
                <a:latin typeface="Times New Roman"/>
                <a:cs typeface="Times New Roman"/>
              </a:rPr>
              <a:t> </a:t>
            </a:r>
            <a:r>
              <a:rPr sz="2600" spc="-85" dirty="0">
                <a:solidFill>
                  <a:srgbClr val="00AF50"/>
                </a:solidFill>
                <a:latin typeface="Times New Roman"/>
                <a:cs typeface="Times New Roman"/>
              </a:rPr>
              <a:t>that</a:t>
            </a:r>
            <a:r>
              <a:rPr sz="2600" spc="-80" dirty="0">
                <a:solidFill>
                  <a:srgbClr val="00AF50"/>
                </a:solidFill>
                <a:latin typeface="Times New Roman"/>
                <a:cs typeface="Times New Roman"/>
              </a:rPr>
              <a:t> </a:t>
            </a:r>
            <a:r>
              <a:rPr sz="2600" spc="-140" dirty="0">
                <a:solidFill>
                  <a:srgbClr val="00AF50"/>
                </a:solidFill>
                <a:latin typeface="Times New Roman"/>
                <a:cs typeface="Times New Roman"/>
              </a:rPr>
              <a:t>all</a:t>
            </a:r>
            <a:r>
              <a:rPr sz="2600" spc="-135" dirty="0">
                <a:solidFill>
                  <a:srgbClr val="00AF50"/>
                </a:solidFill>
                <a:latin typeface="Times New Roman"/>
                <a:cs typeface="Times New Roman"/>
              </a:rPr>
              <a:t> </a:t>
            </a:r>
            <a:r>
              <a:rPr sz="2600" spc="-130" dirty="0">
                <a:solidFill>
                  <a:srgbClr val="00AF50"/>
                </a:solidFill>
                <a:latin typeface="Times New Roman"/>
                <a:cs typeface="Times New Roman"/>
              </a:rPr>
              <a:t>belong</a:t>
            </a:r>
            <a:r>
              <a:rPr sz="2600" spc="-125" dirty="0">
                <a:solidFill>
                  <a:srgbClr val="00AF50"/>
                </a:solidFill>
                <a:latin typeface="Times New Roman"/>
                <a:cs typeface="Times New Roman"/>
              </a:rPr>
              <a:t> </a:t>
            </a:r>
            <a:r>
              <a:rPr sz="2600" spc="-40" dirty="0">
                <a:solidFill>
                  <a:srgbClr val="00AF50"/>
                </a:solidFill>
                <a:latin typeface="Times New Roman"/>
                <a:cs typeface="Times New Roman"/>
              </a:rPr>
              <a:t>to </a:t>
            </a:r>
            <a:r>
              <a:rPr sz="2600" spc="-75" dirty="0">
                <a:solidFill>
                  <a:srgbClr val="00AF50"/>
                </a:solidFill>
                <a:latin typeface="Times New Roman"/>
                <a:cs typeface="Times New Roman"/>
              </a:rPr>
              <a:t>the</a:t>
            </a:r>
            <a:r>
              <a:rPr sz="2600" spc="-70" dirty="0">
                <a:solidFill>
                  <a:srgbClr val="00AF50"/>
                </a:solidFill>
                <a:latin typeface="Times New Roman"/>
                <a:cs typeface="Times New Roman"/>
              </a:rPr>
              <a:t> </a:t>
            </a:r>
            <a:r>
              <a:rPr sz="2600" spc="-165" dirty="0">
                <a:solidFill>
                  <a:srgbClr val="00AF50"/>
                </a:solidFill>
                <a:latin typeface="Times New Roman"/>
                <a:cs typeface="Times New Roman"/>
              </a:rPr>
              <a:t>same</a:t>
            </a:r>
            <a:r>
              <a:rPr sz="2600" spc="-160" dirty="0">
                <a:solidFill>
                  <a:srgbClr val="00AF50"/>
                </a:solidFill>
                <a:latin typeface="Times New Roman"/>
                <a:cs typeface="Times New Roman"/>
              </a:rPr>
              <a:t> </a:t>
            </a:r>
            <a:r>
              <a:rPr sz="2600" spc="-120" dirty="0">
                <a:solidFill>
                  <a:srgbClr val="00AF50"/>
                </a:solidFill>
                <a:latin typeface="Times New Roman"/>
                <a:cs typeface="Times New Roman"/>
              </a:rPr>
              <a:t>category</a:t>
            </a:r>
            <a:r>
              <a:rPr sz="2600" spc="-114" dirty="0">
                <a:solidFill>
                  <a:srgbClr val="00AF50"/>
                </a:solidFill>
                <a:latin typeface="Times New Roman"/>
                <a:cs typeface="Times New Roman"/>
              </a:rPr>
              <a:t> </a:t>
            </a:r>
            <a:r>
              <a:rPr sz="2600" spc="-80" dirty="0">
                <a:latin typeface="Times New Roman"/>
                <a:cs typeface="Times New Roman"/>
              </a:rPr>
              <a:t>(for</a:t>
            </a:r>
            <a:r>
              <a:rPr sz="2600" spc="490" dirty="0">
                <a:latin typeface="Times New Roman"/>
                <a:cs typeface="Times New Roman"/>
              </a:rPr>
              <a:t> </a:t>
            </a:r>
            <a:r>
              <a:rPr sz="2600" spc="-105" dirty="0">
                <a:latin typeface="Times New Roman"/>
                <a:cs typeface="Times New Roman"/>
              </a:rPr>
              <a:t>example, </a:t>
            </a:r>
            <a:r>
              <a:rPr sz="2600" i="1" spc="-245" dirty="0">
                <a:latin typeface="Times New Roman"/>
                <a:cs typeface="Times New Roman"/>
              </a:rPr>
              <a:t>small </a:t>
            </a:r>
            <a:r>
              <a:rPr sz="2600" i="1" spc="-240" dirty="0">
                <a:latin typeface="Times New Roman"/>
                <a:cs typeface="Times New Roman"/>
              </a:rPr>
              <a:t> </a:t>
            </a:r>
            <a:r>
              <a:rPr sz="2600" i="1" spc="-250" dirty="0">
                <a:latin typeface="Times New Roman"/>
                <a:cs typeface="Times New Roman"/>
              </a:rPr>
              <a:t>engine</a:t>
            </a:r>
            <a:r>
              <a:rPr sz="2600" i="1" spc="-60" dirty="0">
                <a:latin typeface="Times New Roman"/>
                <a:cs typeface="Times New Roman"/>
              </a:rPr>
              <a:t> </a:t>
            </a:r>
            <a:r>
              <a:rPr sz="2600" i="1" spc="-229" dirty="0">
                <a:latin typeface="Times New Roman"/>
                <a:cs typeface="Times New Roman"/>
              </a:rPr>
              <a:t>of</a:t>
            </a:r>
            <a:r>
              <a:rPr sz="2600" i="1" spc="-65" dirty="0">
                <a:latin typeface="Times New Roman"/>
                <a:cs typeface="Times New Roman"/>
              </a:rPr>
              <a:t> </a:t>
            </a:r>
            <a:r>
              <a:rPr sz="2600" i="1" spc="-285" dirty="0">
                <a:latin typeface="Times New Roman"/>
                <a:cs typeface="Times New Roman"/>
              </a:rPr>
              <a:t>chainsaw</a:t>
            </a:r>
            <a:r>
              <a:rPr sz="2600" i="1" spc="-60" dirty="0">
                <a:latin typeface="Times New Roman"/>
                <a:cs typeface="Times New Roman"/>
              </a:rPr>
              <a:t> </a:t>
            </a:r>
            <a:r>
              <a:rPr sz="2600" i="1" spc="-114" dirty="0">
                <a:latin typeface="Times New Roman"/>
                <a:cs typeface="Times New Roman"/>
              </a:rPr>
              <a:t>typ</a:t>
            </a:r>
            <a:r>
              <a:rPr sz="2600" spc="-114" dirty="0">
                <a:latin typeface="Times New Roman"/>
                <a:cs typeface="Times New Roman"/>
              </a:rPr>
              <a:t>e,</a:t>
            </a:r>
            <a:r>
              <a:rPr sz="2600" spc="-175" dirty="0">
                <a:latin typeface="Times New Roman"/>
                <a:cs typeface="Times New Roman"/>
              </a:rPr>
              <a:t> </a:t>
            </a:r>
            <a:r>
              <a:rPr sz="2600" i="1" spc="-290" dirty="0">
                <a:latin typeface="Times New Roman"/>
                <a:cs typeface="Times New Roman"/>
              </a:rPr>
              <a:t>medium</a:t>
            </a:r>
            <a:r>
              <a:rPr sz="2600" i="1" spc="-65" dirty="0">
                <a:latin typeface="Times New Roman"/>
                <a:cs typeface="Times New Roman"/>
              </a:rPr>
              <a:t> </a:t>
            </a:r>
            <a:r>
              <a:rPr sz="2600" i="1" spc="-254" dirty="0">
                <a:latin typeface="Times New Roman"/>
                <a:cs typeface="Times New Roman"/>
              </a:rPr>
              <a:t>engine</a:t>
            </a:r>
            <a:r>
              <a:rPr sz="2600" i="1" spc="-55" dirty="0">
                <a:latin typeface="Times New Roman"/>
                <a:cs typeface="Times New Roman"/>
              </a:rPr>
              <a:t> </a:t>
            </a:r>
            <a:r>
              <a:rPr sz="2600" i="1" spc="-229" dirty="0">
                <a:latin typeface="Times New Roman"/>
                <a:cs typeface="Times New Roman"/>
              </a:rPr>
              <a:t>of</a:t>
            </a:r>
            <a:r>
              <a:rPr sz="2600" i="1" spc="-65" dirty="0">
                <a:latin typeface="Times New Roman"/>
                <a:cs typeface="Times New Roman"/>
              </a:rPr>
              <a:t> </a:t>
            </a:r>
            <a:r>
              <a:rPr sz="2600" i="1" spc="-320" dirty="0">
                <a:latin typeface="Times New Roman"/>
                <a:cs typeface="Times New Roman"/>
              </a:rPr>
              <a:t>lawnmower</a:t>
            </a:r>
            <a:r>
              <a:rPr sz="2600" i="1" spc="-90" dirty="0">
                <a:latin typeface="Times New Roman"/>
                <a:cs typeface="Times New Roman"/>
              </a:rPr>
              <a:t> </a:t>
            </a:r>
            <a:r>
              <a:rPr sz="2600" i="1" spc="-135" dirty="0">
                <a:latin typeface="Times New Roman"/>
                <a:cs typeface="Times New Roman"/>
              </a:rPr>
              <a:t>type</a:t>
            </a:r>
            <a:r>
              <a:rPr sz="2600" spc="-135" dirty="0">
                <a:latin typeface="Times New Roman"/>
                <a:cs typeface="Times New Roman"/>
              </a:rPr>
              <a:t>).</a:t>
            </a:r>
            <a:endParaRPr sz="2600">
              <a:latin typeface="Times New Roman"/>
              <a:cs typeface="Times New Roman"/>
            </a:endParaRPr>
          </a:p>
          <a:p>
            <a:pPr marL="285115" marR="38100" indent="-273050" algn="just">
              <a:lnSpc>
                <a:spcPct val="100000"/>
              </a:lnSpc>
              <a:spcBef>
                <a:spcPts val="600"/>
              </a:spcBef>
              <a:buClr>
                <a:srgbClr val="D24717"/>
              </a:buClr>
              <a:buSzPct val="84615"/>
              <a:buFont typeface="Segoe UI Symbol"/>
              <a:buChar char="⚫"/>
              <a:tabLst>
                <a:tab pos="285750" algn="l"/>
              </a:tabLst>
            </a:pPr>
            <a:r>
              <a:rPr sz="2600" spc="-180" dirty="0">
                <a:solidFill>
                  <a:srgbClr val="00AFEF"/>
                </a:solidFill>
                <a:latin typeface="Times New Roman"/>
                <a:cs typeface="Times New Roman"/>
              </a:rPr>
              <a:t>All </a:t>
            </a:r>
            <a:r>
              <a:rPr sz="2600" spc="-135" dirty="0">
                <a:solidFill>
                  <a:srgbClr val="00AFEF"/>
                </a:solidFill>
                <a:latin typeface="Times New Roman"/>
                <a:cs typeface="Times New Roman"/>
              </a:rPr>
              <a:t>engines </a:t>
            </a:r>
            <a:r>
              <a:rPr sz="2600" spc="-155" dirty="0">
                <a:solidFill>
                  <a:srgbClr val="00AFEF"/>
                </a:solidFill>
                <a:latin typeface="Times New Roman"/>
                <a:cs typeface="Times New Roman"/>
              </a:rPr>
              <a:t>of </a:t>
            </a:r>
            <a:r>
              <a:rPr sz="2600" spc="-75" dirty="0">
                <a:solidFill>
                  <a:srgbClr val="00AFEF"/>
                </a:solidFill>
                <a:latin typeface="Times New Roman"/>
                <a:cs typeface="Times New Roman"/>
              </a:rPr>
              <a:t>the </a:t>
            </a:r>
            <a:r>
              <a:rPr sz="2600" spc="-165" dirty="0">
                <a:solidFill>
                  <a:srgbClr val="00AFEF"/>
                </a:solidFill>
                <a:latin typeface="Times New Roman"/>
                <a:cs typeface="Times New Roman"/>
              </a:rPr>
              <a:t>same </a:t>
            </a:r>
            <a:r>
              <a:rPr sz="2600" spc="-95" dirty="0">
                <a:solidFill>
                  <a:srgbClr val="00AFEF"/>
                </a:solidFill>
                <a:latin typeface="Times New Roman"/>
                <a:cs typeface="Times New Roman"/>
              </a:rPr>
              <a:t>type </a:t>
            </a:r>
            <a:r>
              <a:rPr sz="2600" spc="-105" dirty="0">
                <a:solidFill>
                  <a:srgbClr val="00AFEF"/>
                </a:solidFill>
                <a:latin typeface="Times New Roman"/>
                <a:cs typeface="Times New Roman"/>
              </a:rPr>
              <a:t>produce </a:t>
            </a:r>
            <a:r>
              <a:rPr sz="2600" spc="-145" dirty="0">
                <a:solidFill>
                  <a:srgbClr val="00AFEF"/>
                </a:solidFill>
                <a:latin typeface="Times New Roman"/>
                <a:cs typeface="Times New Roman"/>
              </a:rPr>
              <a:t>sounds and </a:t>
            </a:r>
            <a:r>
              <a:rPr sz="2600" spc="-85" dirty="0">
                <a:solidFill>
                  <a:srgbClr val="00AFEF"/>
                </a:solidFill>
                <a:latin typeface="Times New Roman"/>
                <a:cs typeface="Times New Roman"/>
              </a:rPr>
              <a:t>temperatures </a:t>
            </a:r>
            <a:r>
              <a:rPr sz="2600" spc="-120" dirty="0">
                <a:solidFill>
                  <a:srgbClr val="00AFEF"/>
                </a:solidFill>
                <a:latin typeface="Times New Roman"/>
                <a:cs typeface="Times New Roman"/>
              </a:rPr>
              <a:t>in </a:t>
            </a:r>
            <a:r>
              <a:rPr sz="2600" spc="-75" dirty="0">
                <a:solidFill>
                  <a:srgbClr val="00AFEF"/>
                </a:solidFill>
                <a:latin typeface="Times New Roman"/>
                <a:cs typeface="Times New Roman"/>
              </a:rPr>
              <a:t>the </a:t>
            </a:r>
            <a:r>
              <a:rPr sz="2600" spc="-70" dirty="0">
                <a:solidFill>
                  <a:srgbClr val="00AFEF"/>
                </a:solidFill>
                <a:latin typeface="Times New Roman"/>
                <a:cs typeface="Times New Roman"/>
              </a:rPr>
              <a:t> </a:t>
            </a:r>
            <a:r>
              <a:rPr sz="2600" spc="-165" dirty="0">
                <a:solidFill>
                  <a:srgbClr val="00AFEF"/>
                </a:solidFill>
                <a:latin typeface="Times New Roman"/>
                <a:cs typeface="Times New Roman"/>
              </a:rPr>
              <a:t>same</a:t>
            </a:r>
            <a:r>
              <a:rPr sz="2600" spc="-65" dirty="0">
                <a:solidFill>
                  <a:srgbClr val="00AFEF"/>
                </a:solidFill>
                <a:latin typeface="Times New Roman"/>
                <a:cs typeface="Times New Roman"/>
              </a:rPr>
              <a:t> </a:t>
            </a:r>
            <a:r>
              <a:rPr sz="2600" spc="-125" dirty="0">
                <a:solidFill>
                  <a:srgbClr val="00AFEF"/>
                </a:solidFill>
                <a:latin typeface="Times New Roman"/>
                <a:cs typeface="Times New Roman"/>
              </a:rPr>
              <a:t>ran</a:t>
            </a:r>
            <a:r>
              <a:rPr sz="2600" spc="-150" dirty="0">
                <a:solidFill>
                  <a:srgbClr val="00AFEF"/>
                </a:solidFill>
                <a:latin typeface="Times New Roman"/>
                <a:cs typeface="Times New Roman"/>
              </a:rPr>
              <a:t>g</a:t>
            </a:r>
            <a:r>
              <a:rPr sz="2600" spc="-100" dirty="0">
                <a:solidFill>
                  <a:srgbClr val="00AFEF"/>
                </a:solidFill>
                <a:latin typeface="Times New Roman"/>
                <a:cs typeface="Times New Roman"/>
              </a:rPr>
              <a:t>e</a:t>
            </a:r>
            <a:r>
              <a:rPr sz="2600" spc="-65" dirty="0">
                <a:solidFill>
                  <a:srgbClr val="00AFEF"/>
                </a:solidFill>
                <a:latin typeface="Times New Roman"/>
                <a:cs typeface="Times New Roman"/>
              </a:rPr>
              <a:t> </a:t>
            </a:r>
            <a:r>
              <a:rPr sz="2600" spc="-220" dirty="0">
                <a:solidFill>
                  <a:srgbClr val="00AFEF"/>
                </a:solidFill>
                <a:latin typeface="Times New Roman"/>
                <a:cs typeface="Times New Roman"/>
              </a:rPr>
              <a:t>a</a:t>
            </a:r>
            <a:r>
              <a:rPr sz="2600" spc="-190" dirty="0">
                <a:solidFill>
                  <a:srgbClr val="00AFEF"/>
                </a:solidFill>
                <a:latin typeface="Times New Roman"/>
                <a:cs typeface="Times New Roman"/>
              </a:rPr>
              <a:t>s</a:t>
            </a:r>
            <a:r>
              <a:rPr sz="2600" spc="-65" dirty="0">
                <a:solidFill>
                  <a:srgbClr val="00AFEF"/>
                </a:solidFill>
                <a:latin typeface="Times New Roman"/>
                <a:cs typeface="Times New Roman"/>
              </a:rPr>
              <a:t> </a:t>
            </a:r>
            <a:r>
              <a:rPr sz="2600" spc="-75" dirty="0">
                <a:solidFill>
                  <a:srgbClr val="00AFEF"/>
                </a:solidFill>
                <a:latin typeface="Times New Roman"/>
                <a:cs typeface="Times New Roman"/>
              </a:rPr>
              <a:t>the</a:t>
            </a:r>
            <a:r>
              <a:rPr sz="2600" spc="-80" dirty="0">
                <a:solidFill>
                  <a:srgbClr val="00AFEF"/>
                </a:solidFill>
                <a:latin typeface="Times New Roman"/>
                <a:cs typeface="Times New Roman"/>
              </a:rPr>
              <a:t> </a:t>
            </a:r>
            <a:r>
              <a:rPr sz="2600" spc="-60" dirty="0">
                <a:solidFill>
                  <a:srgbClr val="00AFEF"/>
                </a:solidFill>
                <a:latin typeface="Times New Roman"/>
                <a:cs typeface="Times New Roman"/>
              </a:rPr>
              <a:t>other</a:t>
            </a:r>
            <a:r>
              <a:rPr sz="2600" spc="-70" dirty="0">
                <a:solidFill>
                  <a:srgbClr val="00AFEF"/>
                </a:solidFill>
                <a:latin typeface="Times New Roman"/>
                <a:cs typeface="Times New Roman"/>
              </a:rPr>
              <a:t> </a:t>
            </a:r>
            <a:r>
              <a:rPr sz="2600" spc="-114" dirty="0">
                <a:solidFill>
                  <a:srgbClr val="00AFEF"/>
                </a:solidFill>
                <a:latin typeface="Times New Roman"/>
                <a:cs typeface="Times New Roman"/>
              </a:rPr>
              <a:t>membe</a:t>
            </a:r>
            <a:r>
              <a:rPr sz="2600" spc="-25" dirty="0">
                <a:solidFill>
                  <a:srgbClr val="00AFEF"/>
                </a:solidFill>
                <a:latin typeface="Times New Roman"/>
                <a:cs typeface="Times New Roman"/>
              </a:rPr>
              <a:t>r</a:t>
            </a:r>
            <a:r>
              <a:rPr sz="2600" spc="-200" dirty="0">
                <a:solidFill>
                  <a:srgbClr val="00AFEF"/>
                </a:solidFill>
                <a:latin typeface="Times New Roman"/>
                <a:cs typeface="Times New Roman"/>
              </a:rPr>
              <a:t>s</a:t>
            </a:r>
            <a:r>
              <a:rPr sz="2600" spc="-55" dirty="0">
                <a:solidFill>
                  <a:srgbClr val="00AFEF"/>
                </a:solidFill>
                <a:latin typeface="Times New Roman"/>
                <a:cs typeface="Times New Roman"/>
              </a:rPr>
              <a:t> </a:t>
            </a:r>
            <a:r>
              <a:rPr sz="2600" spc="-185" dirty="0">
                <a:solidFill>
                  <a:srgbClr val="00AFEF"/>
                </a:solidFill>
                <a:latin typeface="Times New Roman"/>
                <a:cs typeface="Times New Roman"/>
              </a:rPr>
              <a:t>o</a:t>
            </a:r>
            <a:r>
              <a:rPr sz="2600" spc="-120" dirty="0">
                <a:solidFill>
                  <a:srgbClr val="00AFEF"/>
                </a:solidFill>
                <a:latin typeface="Times New Roman"/>
                <a:cs typeface="Times New Roman"/>
              </a:rPr>
              <a:t>f</a:t>
            </a:r>
            <a:r>
              <a:rPr sz="2600" spc="-65" dirty="0">
                <a:solidFill>
                  <a:srgbClr val="00AFEF"/>
                </a:solidFill>
                <a:latin typeface="Times New Roman"/>
                <a:cs typeface="Times New Roman"/>
              </a:rPr>
              <a:t> </a:t>
            </a:r>
            <a:r>
              <a:rPr sz="2600" spc="-75" dirty="0">
                <a:solidFill>
                  <a:srgbClr val="00AFEF"/>
                </a:solidFill>
                <a:latin typeface="Times New Roman"/>
                <a:cs typeface="Times New Roman"/>
              </a:rPr>
              <a:t>the</a:t>
            </a:r>
            <a:r>
              <a:rPr sz="2600" spc="-70" dirty="0">
                <a:solidFill>
                  <a:srgbClr val="00AFEF"/>
                </a:solidFill>
                <a:latin typeface="Times New Roman"/>
                <a:cs typeface="Times New Roman"/>
              </a:rPr>
              <a:t> </a:t>
            </a:r>
            <a:r>
              <a:rPr sz="2600" spc="-165" dirty="0">
                <a:solidFill>
                  <a:srgbClr val="00AFEF"/>
                </a:solidFill>
                <a:latin typeface="Times New Roman"/>
                <a:cs typeface="Times New Roman"/>
              </a:rPr>
              <a:t>same</a:t>
            </a:r>
            <a:r>
              <a:rPr sz="2600" spc="-80" dirty="0">
                <a:solidFill>
                  <a:srgbClr val="00AFEF"/>
                </a:solidFill>
                <a:latin typeface="Times New Roman"/>
                <a:cs typeface="Times New Roman"/>
              </a:rPr>
              <a:t> </a:t>
            </a:r>
            <a:r>
              <a:rPr sz="2600" spc="-180" dirty="0">
                <a:solidFill>
                  <a:srgbClr val="00AFEF"/>
                </a:solidFill>
                <a:latin typeface="Times New Roman"/>
                <a:cs typeface="Times New Roman"/>
              </a:rPr>
              <a:t>g</a:t>
            </a:r>
            <a:r>
              <a:rPr sz="2600" spc="5" dirty="0">
                <a:solidFill>
                  <a:srgbClr val="00AFEF"/>
                </a:solidFill>
                <a:latin typeface="Times New Roman"/>
                <a:cs typeface="Times New Roman"/>
              </a:rPr>
              <a:t>r</a:t>
            </a:r>
            <a:r>
              <a:rPr sz="2600" spc="-110" dirty="0">
                <a:solidFill>
                  <a:srgbClr val="00AFEF"/>
                </a:solidFill>
                <a:latin typeface="Times New Roman"/>
                <a:cs typeface="Times New Roman"/>
              </a:rPr>
              <a:t>o</a:t>
            </a:r>
            <a:r>
              <a:rPr sz="2600" spc="-125" dirty="0">
                <a:solidFill>
                  <a:srgbClr val="00AFEF"/>
                </a:solidFill>
                <a:latin typeface="Times New Roman"/>
                <a:cs typeface="Times New Roman"/>
              </a:rPr>
              <a:t>u</a:t>
            </a:r>
            <a:r>
              <a:rPr sz="2600" spc="-245" dirty="0">
                <a:solidFill>
                  <a:srgbClr val="00AFEF"/>
                </a:solidFill>
                <a:latin typeface="Times New Roman"/>
                <a:cs typeface="Times New Roman"/>
              </a:rPr>
              <a:t>p</a:t>
            </a:r>
            <a:r>
              <a:rPr sz="2600" spc="110" dirty="0">
                <a:solidFill>
                  <a:srgbClr val="00AFEF"/>
                </a:solidFill>
                <a:latin typeface="Times New Roman"/>
                <a:cs typeface="Times New Roman"/>
              </a:rPr>
              <a:t>.</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8916" y="1433830"/>
            <a:ext cx="8167370" cy="4385945"/>
          </a:xfrm>
          <a:prstGeom prst="rect">
            <a:avLst/>
          </a:prstGeom>
        </p:spPr>
        <p:txBody>
          <a:bodyPr vert="horz" wrap="square" lIns="0" tIns="13335" rIns="0" bIns="0" rtlCol="0">
            <a:spAutoFit/>
          </a:bodyPr>
          <a:lstStyle/>
          <a:p>
            <a:pPr marL="285115" marR="327660" indent="-273050">
              <a:lnSpc>
                <a:spcPct val="100000"/>
              </a:lnSpc>
              <a:spcBef>
                <a:spcPts val="105"/>
              </a:spcBef>
              <a:buClr>
                <a:srgbClr val="D24717"/>
              </a:buClr>
              <a:buSzPct val="84615"/>
              <a:buFont typeface="Segoe UI Symbol"/>
              <a:buChar char="⚫"/>
              <a:tabLst>
                <a:tab pos="285750" algn="l"/>
              </a:tabLst>
            </a:pPr>
            <a:r>
              <a:rPr sz="2600" b="1" spc="-45" dirty="0">
                <a:latin typeface="Times New Roman"/>
                <a:cs typeface="Times New Roman"/>
              </a:rPr>
              <a:t>There</a:t>
            </a:r>
            <a:r>
              <a:rPr sz="2600" b="1" spc="-75" dirty="0">
                <a:latin typeface="Times New Roman"/>
                <a:cs typeface="Times New Roman"/>
              </a:rPr>
              <a:t> </a:t>
            </a:r>
            <a:r>
              <a:rPr sz="2600" b="1" spc="50" dirty="0">
                <a:latin typeface="Times New Roman"/>
                <a:cs typeface="Times New Roman"/>
              </a:rPr>
              <a:t>will</a:t>
            </a:r>
            <a:r>
              <a:rPr sz="2600" b="1" spc="-55" dirty="0">
                <a:latin typeface="Times New Roman"/>
                <a:cs typeface="Times New Roman"/>
              </a:rPr>
              <a:t> </a:t>
            </a:r>
            <a:r>
              <a:rPr sz="2600" b="1" spc="10" dirty="0">
                <a:latin typeface="Times New Roman"/>
                <a:cs typeface="Times New Roman"/>
              </a:rPr>
              <a:t>occasionally</a:t>
            </a:r>
            <a:r>
              <a:rPr sz="2600" b="1" spc="-60" dirty="0">
                <a:latin typeface="Times New Roman"/>
                <a:cs typeface="Times New Roman"/>
              </a:rPr>
              <a:t> </a:t>
            </a:r>
            <a:r>
              <a:rPr sz="2600" b="1" spc="25" dirty="0">
                <a:latin typeface="Times New Roman"/>
                <a:cs typeface="Times New Roman"/>
              </a:rPr>
              <a:t>be</a:t>
            </a:r>
            <a:r>
              <a:rPr sz="2600" b="1" spc="-60" dirty="0">
                <a:latin typeface="Times New Roman"/>
                <a:cs typeface="Times New Roman"/>
              </a:rPr>
              <a:t> </a:t>
            </a:r>
            <a:r>
              <a:rPr sz="2600" b="1" spc="-45" dirty="0">
                <a:latin typeface="Times New Roman"/>
                <a:cs typeface="Times New Roman"/>
              </a:rPr>
              <a:t>an</a:t>
            </a:r>
            <a:r>
              <a:rPr sz="2600" b="1" spc="-75" dirty="0">
                <a:latin typeface="Times New Roman"/>
                <a:cs typeface="Times New Roman"/>
              </a:rPr>
              <a:t> </a:t>
            </a:r>
            <a:r>
              <a:rPr sz="2600" b="1" spc="45" dirty="0">
                <a:latin typeface="Times New Roman"/>
                <a:cs typeface="Times New Roman"/>
              </a:rPr>
              <a:t>engine</a:t>
            </a:r>
            <a:r>
              <a:rPr sz="2600" b="1" spc="-65" dirty="0">
                <a:latin typeface="Times New Roman"/>
                <a:cs typeface="Times New Roman"/>
              </a:rPr>
              <a:t> </a:t>
            </a:r>
            <a:r>
              <a:rPr sz="2600" b="1" spc="25" dirty="0">
                <a:latin typeface="Times New Roman"/>
                <a:cs typeface="Times New Roman"/>
              </a:rPr>
              <a:t>in</a:t>
            </a:r>
            <a:r>
              <a:rPr sz="2600" b="1" spc="-60" dirty="0">
                <a:latin typeface="Times New Roman"/>
                <a:cs typeface="Times New Roman"/>
              </a:rPr>
              <a:t> </a:t>
            </a:r>
            <a:r>
              <a:rPr sz="2600" b="1" spc="35" dirty="0">
                <a:latin typeface="Times New Roman"/>
                <a:cs typeface="Times New Roman"/>
              </a:rPr>
              <a:t>the</a:t>
            </a:r>
            <a:r>
              <a:rPr sz="2600" b="1" spc="-70" dirty="0">
                <a:latin typeface="Times New Roman"/>
                <a:cs typeface="Times New Roman"/>
              </a:rPr>
              <a:t> </a:t>
            </a:r>
            <a:r>
              <a:rPr sz="2600" b="1" spc="30" dirty="0">
                <a:latin typeface="Times New Roman"/>
                <a:cs typeface="Times New Roman"/>
              </a:rPr>
              <a:t>group</a:t>
            </a:r>
            <a:r>
              <a:rPr sz="2600" b="1" spc="-80" dirty="0">
                <a:latin typeface="Times New Roman"/>
                <a:cs typeface="Times New Roman"/>
              </a:rPr>
              <a:t> </a:t>
            </a:r>
            <a:r>
              <a:rPr sz="2600" b="1" spc="-20" dirty="0">
                <a:latin typeface="Times New Roman"/>
                <a:cs typeface="Times New Roman"/>
              </a:rPr>
              <a:t>that </a:t>
            </a:r>
            <a:r>
              <a:rPr sz="2600" b="1" spc="-635" dirty="0">
                <a:latin typeface="Times New Roman"/>
                <a:cs typeface="Times New Roman"/>
              </a:rPr>
              <a:t> </a:t>
            </a:r>
            <a:r>
              <a:rPr sz="2600" b="1" spc="-25" dirty="0">
                <a:latin typeface="Times New Roman"/>
                <a:cs typeface="Times New Roman"/>
              </a:rPr>
              <a:t>displays </a:t>
            </a:r>
            <a:r>
              <a:rPr sz="2600" b="1" spc="-15" dirty="0">
                <a:latin typeface="Times New Roman"/>
                <a:cs typeface="Times New Roman"/>
              </a:rPr>
              <a:t>unusual </a:t>
            </a:r>
            <a:r>
              <a:rPr sz="2600" b="1" spc="-10" dirty="0">
                <a:latin typeface="Times New Roman"/>
                <a:cs typeface="Times New Roman"/>
              </a:rPr>
              <a:t>characteristics </a:t>
            </a:r>
            <a:r>
              <a:rPr sz="2600" b="1" spc="15" dirty="0">
                <a:latin typeface="Times New Roman"/>
                <a:cs typeface="Times New Roman"/>
              </a:rPr>
              <a:t>(slightly </a:t>
            </a:r>
            <a:r>
              <a:rPr sz="2600" b="1" spc="55" dirty="0">
                <a:latin typeface="Times New Roman"/>
                <a:cs typeface="Times New Roman"/>
              </a:rPr>
              <a:t>out </a:t>
            </a:r>
            <a:r>
              <a:rPr sz="2600" b="1" spc="30" dirty="0">
                <a:latin typeface="Times New Roman"/>
                <a:cs typeface="Times New Roman"/>
              </a:rPr>
              <a:t>of </a:t>
            </a:r>
            <a:r>
              <a:rPr sz="2600" b="1" spc="35" dirty="0">
                <a:latin typeface="Times New Roman"/>
                <a:cs typeface="Times New Roman"/>
              </a:rPr>
              <a:t> </a:t>
            </a:r>
            <a:r>
              <a:rPr sz="2600" b="1" spc="60" dirty="0">
                <a:latin typeface="Times New Roman"/>
                <a:cs typeface="Times New Roman"/>
              </a:rPr>
              <a:t>expected</a:t>
            </a:r>
            <a:r>
              <a:rPr sz="2600" b="1" spc="-70" dirty="0">
                <a:latin typeface="Times New Roman"/>
                <a:cs typeface="Times New Roman"/>
              </a:rPr>
              <a:t> </a:t>
            </a:r>
            <a:r>
              <a:rPr sz="2600" b="1" spc="-15" dirty="0">
                <a:latin typeface="Times New Roman"/>
                <a:cs typeface="Times New Roman"/>
              </a:rPr>
              <a:t>temperature</a:t>
            </a:r>
            <a:r>
              <a:rPr sz="2600" b="1" spc="-70" dirty="0">
                <a:latin typeface="Times New Roman"/>
                <a:cs typeface="Times New Roman"/>
              </a:rPr>
              <a:t> </a:t>
            </a:r>
            <a:r>
              <a:rPr sz="2600" b="1" spc="5" dirty="0">
                <a:latin typeface="Times New Roman"/>
                <a:cs typeface="Times New Roman"/>
              </a:rPr>
              <a:t>or</a:t>
            </a:r>
            <a:r>
              <a:rPr sz="2600" b="1" spc="-80" dirty="0">
                <a:latin typeface="Times New Roman"/>
                <a:cs typeface="Times New Roman"/>
              </a:rPr>
              <a:t> </a:t>
            </a:r>
            <a:r>
              <a:rPr sz="2600" b="1" spc="20" dirty="0">
                <a:latin typeface="Times New Roman"/>
                <a:cs typeface="Times New Roman"/>
              </a:rPr>
              <a:t>sound</a:t>
            </a:r>
            <a:r>
              <a:rPr sz="2600" b="1" spc="-70" dirty="0">
                <a:latin typeface="Times New Roman"/>
                <a:cs typeface="Times New Roman"/>
              </a:rPr>
              <a:t> </a:t>
            </a:r>
            <a:r>
              <a:rPr sz="2600" b="1" dirty="0">
                <a:latin typeface="Times New Roman"/>
                <a:cs typeface="Times New Roman"/>
              </a:rPr>
              <a:t>range).</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b="1" spc="-75" dirty="0">
                <a:latin typeface="Times New Roman"/>
                <a:cs typeface="Times New Roman"/>
              </a:rPr>
              <a:t>This</a:t>
            </a:r>
            <a:r>
              <a:rPr sz="2600" b="1" spc="-70" dirty="0">
                <a:latin typeface="Times New Roman"/>
                <a:cs typeface="Times New Roman"/>
              </a:rPr>
              <a:t> </a:t>
            </a:r>
            <a:r>
              <a:rPr sz="2600" b="1" spc="-15" dirty="0">
                <a:latin typeface="Times New Roman"/>
                <a:cs typeface="Times New Roman"/>
              </a:rPr>
              <a:t>is</a:t>
            </a:r>
            <a:r>
              <a:rPr sz="2600" b="1" spc="-60" dirty="0">
                <a:latin typeface="Times New Roman"/>
                <a:cs typeface="Times New Roman"/>
              </a:rPr>
              <a:t> </a:t>
            </a:r>
            <a:r>
              <a:rPr sz="2600" b="1" spc="40" dirty="0">
                <a:latin typeface="Times New Roman"/>
                <a:cs typeface="Times New Roman"/>
              </a:rPr>
              <a:t>the</a:t>
            </a:r>
            <a:r>
              <a:rPr sz="2600" b="1" spc="-65" dirty="0">
                <a:latin typeface="Times New Roman"/>
                <a:cs typeface="Times New Roman"/>
              </a:rPr>
              <a:t> </a:t>
            </a:r>
            <a:r>
              <a:rPr sz="2600" b="1" spc="45" dirty="0">
                <a:latin typeface="Times New Roman"/>
                <a:cs typeface="Times New Roman"/>
              </a:rPr>
              <a:t>engine</a:t>
            </a:r>
            <a:r>
              <a:rPr sz="2600" b="1" spc="-60" dirty="0">
                <a:latin typeface="Times New Roman"/>
                <a:cs typeface="Times New Roman"/>
              </a:rPr>
              <a:t> </a:t>
            </a:r>
            <a:r>
              <a:rPr sz="2600" b="1" spc="-20" dirty="0">
                <a:latin typeface="Times New Roman"/>
                <a:cs typeface="Times New Roman"/>
              </a:rPr>
              <a:t>that</a:t>
            </a:r>
            <a:r>
              <a:rPr sz="2600" b="1" spc="-70" dirty="0">
                <a:latin typeface="Times New Roman"/>
                <a:cs typeface="Times New Roman"/>
              </a:rPr>
              <a:t> </a:t>
            </a:r>
            <a:r>
              <a:rPr sz="2600" b="1" spc="20" dirty="0">
                <a:latin typeface="Times New Roman"/>
                <a:cs typeface="Times New Roman"/>
              </a:rPr>
              <a:t>you</a:t>
            </a:r>
            <a:r>
              <a:rPr sz="2600" b="1" spc="-80" dirty="0">
                <a:latin typeface="Times New Roman"/>
                <a:cs typeface="Times New Roman"/>
              </a:rPr>
              <a:t> </a:t>
            </a:r>
            <a:r>
              <a:rPr sz="2600" b="1" spc="10" dirty="0">
                <a:latin typeface="Times New Roman"/>
                <a:cs typeface="Times New Roman"/>
              </a:rPr>
              <a:t>send</a:t>
            </a:r>
            <a:r>
              <a:rPr sz="2600" b="1" spc="-70" dirty="0">
                <a:latin typeface="Times New Roman"/>
                <a:cs typeface="Times New Roman"/>
              </a:rPr>
              <a:t> </a:t>
            </a:r>
            <a:r>
              <a:rPr sz="2600" b="1" spc="-15" dirty="0">
                <a:latin typeface="Times New Roman"/>
                <a:cs typeface="Times New Roman"/>
              </a:rPr>
              <a:t>for</a:t>
            </a:r>
            <a:r>
              <a:rPr sz="2600" b="1" spc="-70" dirty="0">
                <a:latin typeface="Times New Roman"/>
                <a:cs typeface="Times New Roman"/>
              </a:rPr>
              <a:t> </a:t>
            </a:r>
            <a:r>
              <a:rPr sz="2600" b="1" spc="-45" dirty="0">
                <a:latin typeface="Times New Roman"/>
                <a:cs typeface="Times New Roman"/>
              </a:rPr>
              <a:t>manual</a:t>
            </a:r>
            <a:r>
              <a:rPr sz="2600" b="1" spc="-75" dirty="0">
                <a:latin typeface="Times New Roman"/>
                <a:cs typeface="Times New Roman"/>
              </a:rPr>
              <a:t> </a:t>
            </a:r>
            <a:r>
              <a:rPr sz="2600" b="1" spc="10" dirty="0">
                <a:latin typeface="Times New Roman"/>
                <a:cs typeface="Times New Roman"/>
              </a:rPr>
              <a:t>evaluation</a:t>
            </a:r>
            <a:r>
              <a:rPr sz="2600" spc="10" dirty="0">
                <a:latin typeface="Times New Roman"/>
                <a:cs typeface="Times New Roman"/>
              </a:rPr>
              <a:t>.</a:t>
            </a:r>
            <a:endParaRPr sz="2600">
              <a:latin typeface="Times New Roman"/>
              <a:cs typeface="Times New Roman"/>
            </a:endParaRPr>
          </a:p>
          <a:p>
            <a:pPr marL="285115" marR="717550" indent="-273050">
              <a:lnSpc>
                <a:spcPts val="3640"/>
              </a:lnSpc>
              <a:spcBef>
                <a:spcPts val="290"/>
              </a:spcBef>
              <a:buClr>
                <a:srgbClr val="D24717"/>
              </a:buClr>
              <a:buSzPct val="84615"/>
              <a:buFont typeface="Segoe UI Symbol"/>
              <a:buChar char="⚫"/>
              <a:tabLst>
                <a:tab pos="285750" algn="l"/>
              </a:tabLst>
            </a:pPr>
            <a:r>
              <a:rPr sz="2600" spc="-130" dirty="0">
                <a:latin typeface="Times New Roman"/>
                <a:cs typeface="Times New Roman"/>
              </a:rPr>
              <a:t>The</a:t>
            </a:r>
            <a:r>
              <a:rPr sz="2600" spc="-75" dirty="0">
                <a:latin typeface="Times New Roman"/>
                <a:cs typeface="Times New Roman"/>
              </a:rPr>
              <a:t> </a:t>
            </a:r>
            <a:r>
              <a:rPr sz="2600" spc="-120" dirty="0">
                <a:latin typeface="Times New Roman"/>
                <a:cs typeface="Times New Roman"/>
              </a:rPr>
              <a:t>computing</a:t>
            </a:r>
            <a:r>
              <a:rPr sz="2600" spc="-45" dirty="0">
                <a:latin typeface="Times New Roman"/>
                <a:cs typeface="Times New Roman"/>
              </a:rPr>
              <a:t> </a:t>
            </a:r>
            <a:r>
              <a:rPr sz="2600" spc="-125" dirty="0">
                <a:latin typeface="Times New Roman"/>
                <a:cs typeface="Times New Roman"/>
              </a:rPr>
              <a:t>process</a:t>
            </a:r>
            <a:r>
              <a:rPr sz="2600" spc="-65" dirty="0">
                <a:latin typeface="Times New Roman"/>
                <a:cs typeface="Times New Roman"/>
              </a:rPr>
              <a:t> </a:t>
            </a:r>
            <a:r>
              <a:rPr sz="2600" spc="-145" dirty="0">
                <a:latin typeface="Times New Roman"/>
                <a:cs typeface="Times New Roman"/>
              </a:rPr>
              <a:t>associated</a:t>
            </a:r>
            <a:r>
              <a:rPr sz="2600" spc="-65" dirty="0">
                <a:latin typeface="Times New Roman"/>
                <a:cs typeface="Times New Roman"/>
              </a:rPr>
              <a:t> </a:t>
            </a:r>
            <a:r>
              <a:rPr sz="2600" spc="-100" dirty="0">
                <a:latin typeface="Times New Roman"/>
                <a:cs typeface="Times New Roman"/>
              </a:rPr>
              <a:t>with</a:t>
            </a:r>
            <a:r>
              <a:rPr sz="2600" spc="-55" dirty="0">
                <a:latin typeface="Times New Roman"/>
                <a:cs typeface="Times New Roman"/>
              </a:rPr>
              <a:t> </a:t>
            </a:r>
            <a:r>
              <a:rPr sz="2600" spc="-114" dirty="0">
                <a:latin typeface="Times New Roman"/>
                <a:cs typeface="Times New Roman"/>
              </a:rPr>
              <a:t>this</a:t>
            </a:r>
            <a:r>
              <a:rPr sz="2600" spc="-55" dirty="0">
                <a:latin typeface="Times New Roman"/>
                <a:cs typeface="Times New Roman"/>
              </a:rPr>
              <a:t> </a:t>
            </a:r>
            <a:r>
              <a:rPr sz="2600" spc="-90" dirty="0">
                <a:latin typeface="Times New Roman"/>
                <a:cs typeface="Times New Roman"/>
              </a:rPr>
              <a:t>determination</a:t>
            </a:r>
            <a:r>
              <a:rPr sz="2600" spc="-70" dirty="0">
                <a:latin typeface="Times New Roman"/>
                <a:cs typeface="Times New Roman"/>
              </a:rPr>
              <a:t> </a:t>
            </a:r>
            <a:r>
              <a:rPr sz="2600" spc="-165" dirty="0">
                <a:latin typeface="Times New Roman"/>
                <a:cs typeface="Times New Roman"/>
              </a:rPr>
              <a:t>is </a:t>
            </a:r>
            <a:r>
              <a:rPr sz="2600" spc="-635" dirty="0">
                <a:latin typeface="Times New Roman"/>
                <a:cs typeface="Times New Roman"/>
              </a:rPr>
              <a:t> </a:t>
            </a:r>
            <a:r>
              <a:rPr sz="2600" spc="-180" dirty="0">
                <a:latin typeface="Times New Roman"/>
                <a:cs typeface="Times New Roman"/>
              </a:rPr>
              <a:t>c</a:t>
            </a:r>
            <a:r>
              <a:rPr sz="2600" spc="-190" dirty="0">
                <a:latin typeface="Times New Roman"/>
                <a:cs typeface="Times New Roman"/>
              </a:rPr>
              <a:t>a</a:t>
            </a:r>
            <a:r>
              <a:rPr sz="2600" spc="-95" dirty="0">
                <a:latin typeface="Times New Roman"/>
                <a:cs typeface="Times New Roman"/>
              </a:rPr>
              <a:t>lle</a:t>
            </a:r>
            <a:r>
              <a:rPr sz="2600" spc="-135" dirty="0">
                <a:latin typeface="Times New Roman"/>
                <a:cs typeface="Times New Roman"/>
              </a:rPr>
              <a:t>d</a:t>
            </a:r>
            <a:r>
              <a:rPr sz="2600" spc="-70" dirty="0">
                <a:latin typeface="Times New Roman"/>
                <a:cs typeface="Times New Roman"/>
              </a:rPr>
              <a:t> </a:t>
            </a:r>
            <a:r>
              <a:rPr sz="3200" b="1" i="1" spc="-125" dirty="0">
                <a:solidFill>
                  <a:srgbClr val="00AFEF"/>
                </a:solidFill>
                <a:latin typeface="Times New Roman"/>
                <a:cs typeface="Times New Roman"/>
              </a:rPr>
              <a:t>unsu</a:t>
            </a:r>
            <a:r>
              <a:rPr sz="3200" b="1" i="1" spc="-114" dirty="0">
                <a:solidFill>
                  <a:srgbClr val="00AFEF"/>
                </a:solidFill>
                <a:latin typeface="Times New Roman"/>
                <a:cs typeface="Times New Roman"/>
              </a:rPr>
              <a:t>p</a:t>
            </a:r>
            <a:r>
              <a:rPr sz="3200" b="1" i="1" spc="-65" dirty="0">
                <a:solidFill>
                  <a:srgbClr val="00AFEF"/>
                </a:solidFill>
                <a:latin typeface="Times New Roman"/>
                <a:cs typeface="Times New Roman"/>
              </a:rPr>
              <a:t>ervi</a:t>
            </a:r>
            <a:r>
              <a:rPr sz="3200" b="1" i="1" spc="-60" dirty="0">
                <a:solidFill>
                  <a:srgbClr val="00AFEF"/>
                </a:solidFill>
                <a:latin typeface="Times New Roman"/>
                <a:cs typeface="Times New Roman"/>
              </a:rPr>
              <a:t>s</a:t>
            </a:r>
            <a:r>
              <a:rPr sz="3200" b="1" i="1" spc="-75" dirty="0">
                <a:solidFill>
                  <a:srgbClr val="00AFEF"/>
                </a:solidFill>
                <a:latin typeface="Times New Roman"/>
                <a:cs typeface="Times New Roman"/>
              </a:rPr>
              <a:t>ed</a:t>
            </a:r>
            <a:r>
              <a:rPr sz="3200" b="1" i="1" spc="-55" dirty="0">
                <a:solidFill>
                  <a:srgbClr val="00AFEF"/>
                </a:solidFill>
                <a:latin typeface="Times New Roman"/>
                <a:cs typeface="Times New Roman"/>
              </a:rPr>
              <a:t> </a:t>
            </a:r>
            <a:r>
              <a:rPr sz="3200" b="1" i="1" spc="-35" dirty="0">
                <a:solidFill>
                  <a:srgbClr val="00AFEF"/>
                </a:solidFill>
                <a:latin typeface="Times New Roman"/>
                <a:cs typeface="Times New Roman"/>
              </a:rPr>
              <a:t>lea</a:t>
            </a:r>
            <a:r>
              <a:rPr sz="3200" b="1" i="1" spc="-20" dirty="0">
                <a:solidFill>
                  <a:srgbClr val="00AFEF"/>
                </a:solidFill>
                <a:latin typeface="Times New Roman"/>
                <a:cs typeface="Times New Roman"/>
              </a:rPr>
              <a:t>r</a:t>
            </a:r>
            <a:r>
              <a:rPr sz="3200" b="1" i="1" spc="-80" dirty="0">
                <a:solidFill>
                  <a:srgbClr val="00AFEF"/>
                </a:solidFill>
                <a:latin typeface="Times New Roman"/>
                <a:cs typeface="Times New Roman"/>
              </a:rPr>
              <a:t>nin</a:t>
            </a:r>
            <a:r>
              <a:rPr sz="3200" b="1" i="1" spc="-175" dirty="0">
                <a:solidFill>
                  <a:srgbClr val="00AFEF"/>
                </a:solidFill>
                <a:latin typeface="Times New Roman"/>
                <a:cs typeface="Times New Roman"/>
              </a:rPr>
              <a:t>g</a:t>
            </a:r>
            <a:r>
              <a:rPr sz="3200" b="1" i="1" spc="30" dirty="0">
                <a:solidFill>
                  <a:srgbClr val="00AFEF"/>
                </a:solidFill>
                <a:latin typeface="Times New Roman"/>
                <a:cs typeface="Times New Roman"/>
              </a:rPr>
              <a:t>.</a:t>
            </a:r>
            <a:endParaRPr sz="3200">
              <a:latin typeface="Times New Roman"/>
              <a:cs typeface="Times New Roman"/>
            </a:endParaRPr>
          </a:p>
          <a:p>
            <a:pPr marL="285115" marR="5080" indent="-273050">
              <a:lnSpc>
                <a:spcPct val="100000"/>
              </a:lnSpc>
              <a:spcBef>
                <a:spcPts val="590"/>
              </a:spcBef>
              <a:buClr>
                <a:srgbClr val="D24717"/>
              </a:buClr>
              <a:buSzPct val="84615"/>
              <a:buFont typeface="Segoe UI Symbol"/>
              <a:buChar char="⚫"/>
              <a:tabLst>
                <a:tab pos="285750" algn="l"/>
              </a:tabLst>
            </a:pPr>
            <a:r>
              <a:rPr sz="2600" i="1" spc="-220" dirty="0">
                <a:latin typeface="Times New Roman"/>
                <a:cs typeface="Times New Roman"/>
              </a:rPr>
              <a:t>This</a:t>
            </a:r>
            <a:r>
              <a:rPr sz="2600" i="1" spc="-60" dirty="0">
                <a:latin typeface="Times New Roman"/>
                <a:cs typeface="Times New Roman"/>
              </a:rPr>
              <a:t> </a:t>
            </a:r>
            <a:r>
              <a:rPr sz="2600" i="1" spc="-215" dirty="0">
                <a:latin typeface="Times New Roman"/>
                <a:cs typeface="Times New Roman"/>
              </a:rPr>
              <a:t>type</a:t>
            </a:r>
            <a:r>
              <a:rPr sz="2600" i="1" spc="-60" dirty="0">
                <a:latin typeface="Times New Roman"/>
                <a:cs typeface="Times New Roman"/>
              </a:rPr>
              <a:t> </a:t>
            </a:r>
            <a:r>
              <a:rPr sz="2600" i="1" spc="-229" dirty="0">
                <a:latin typeface="Times New Roman"/>
                <a:cs typeface="Times New Roman"/>
              </a:rPr>
              <a:t>of</a:t>
            </a:r>
            <a:r>
              <a:rPr sz="2600" i="1" spc="-65" dirty="0">
                <a:latin typeface="Times New Roman"/>
                <a:cs typeface="Times New Roman"/>
              </a:rPr>
              <a:t> </a:t>
            </a:r>
            <a:r>
              <a:rPr sz="2600" i="1" spc="-225" dirty="0">
                <a:latin typeface="Times New Roman"/>
                <a:cs typeface="Times New Roman"/>
              </a:rPr>
              <a:t>learning</a:t>
            </a:r>
            <a:r>
              <a:rPr sz="2600" i="1" spc="-65" dirty="0">
                <a:latin typeface="Times New Roman"/>
                <a:cs typeface="Times New Roman"/>
              </a:rPr>
              <a:t> </a:t>
            </a:r>
            <a:r>
              <a:rPr sz="2600" i="1" spc="-235" dirty="0">
                <a:latin typeface="Times New Roman"/>
                <a:cs typeface="Times New Roman"/>
              </a:rPr>
              <a:t>is</a:t>
            </a:r>
            <a:r>
              <a:rPr sz="2600" i="1" spc="-50" dirty="0">
                <a:latin typeface="Times New Roman"/>
                <a:cs typeface="Times New Roman"/>
              </a:rPr>
              <a:t> </a:t>
            </a:r>
            <a:r>
              <a:rPr sz="2600" spc="-114" dirty="0">
                <a:latin typeface="Times New Roman"/>
                <a:cs typeface="Times New Roman"/>
              </a:rPr>
              <a:t>unsupervised</a:t>
            </a:r>
            <a:r>
              <a:rPr sz="2600" spc="-85" dirty="0">
                <a:latin typeface="Times New Roman"/>
                <a:cs typeface="Times New Roman"/>
              </a:rPr>
              <a:t> </a:t>
            </a:r>
            <a:r>
              <a:rPr sz="2600" b="1" i="1" spc="-105" dirty="0">
                <a:solidFill>
                  <a:srgbClr val="00AFEF"/>
                </a:solidFill>
                <a:latin typeface="Times New Roman"/>
                <a:cs typeface="Times New Roman"/>
              </a:rPr>
              <a:t>because</a:t>
            </a:r>
            <a:r>
              <a:rPr sz="2600" b="1" i="1" spc="-85" dirty="0">
                <a:solidFill>
                  <a:srgbClr val="00AFEF"/>
                </a:solidFill>
                <a:latin typeface="Times New Roman"/>
                <a:cs typeface="Times New Roman"/>
              </a:rPr>
              <a:t> </a:t>
            </a:r>
            <a:r>
              <a:rPr sz="2600" b="1" i="1" spc="-45" dirty="0">
                <a:solidFill>
                  <a:srgbClr val="00AFEF"/>
                </a:solidFill>
                <a:latin typeface="Times New Roman"/>
                <a:cs typeface="Times New Roman"/>
              </a:rPr>
              <a:t>there</a:t>
            </a:r>
            <a:r>
              <a:rPr sz="2600" b="1" i="1" spc="-90" dirty="0">
                <a:solidFill>
                  <a:srgbClr val="00AFEF"/>
                </a:solidFill>
                <a:latin typeface="Times New Roman"/>
                <a:cs typeface="Times New Roman"/>
              </a:rPr>
              <a:t> </a:t>
            </a:r>
            <a:r>
              <a:rPr sz="2600" b="1" i="1" spc="-55" dirty="0">
                <a:solidFill>
                  <a:srgbClr val="00AFEF"/>
                </a:solidFill>
                <a:latin typeface="Times New Roman"/>
                <a:cs typeface="Times New Roman"/>
              </a:rPr>
              <a:t>is</a:t>
            </a:r>
            <a:r>
              <a:rPr sz="2600" b="1" i="1" spc="-60" dirty="0">
                <a:solidFill>
                  <a:srgbClr val="00AFEF"/>
                </a:solidFill>
                <a:latin typeface="Times New Roman"/>
                <a:cs typeface="Times New Roman"/>
              </a:rPr>
              <a:t> </a:t>
            </a:r>
            <a:r>
              <a:rPr sz="2600" b="1" i="1" spc="-55" dirty="0">
                <a:solidFill>
                  <a:srgbClr val="00AFEF"/>
                </a:solidFill>
                <a:latin typeface="Times New Roman"/>
                <a:cs typeface="Times New Roman"/>
              </a:rPr>
              <a:t>not</a:t>
            </a:r>
            <a:r>
              <a:rPr sz="2600" b="1" i="1" spc="-70" dirty="0">
                <a:solidFill>
                  <a:srgbClr val="00AFEF"/>
                </a:solidFill>
                <a:latin typeface="Times New Roman"/>
                <a:cs typeface="Times New Roman"/>
              </a:rPr>
              <a:t> </a:t>
            </a:r>
            <a:r>
              <a:rPr sz="2600" b="1" i="1" dirty="0">
                <a:solidFill>
                  <a:srgbClr val="00AFEF"/>
                </a:solidFill>
                <a:latin typeface="Times New Roman"/>
                <a:cs typeface="Times New Roman"/>
              </a:rPr>
              <a:t>a</a:t>
            </a:r>
            <a:r>
              <a:rPr sz="2600" b="1" i="1" spc="-335" dirty="0">
                <a:solidFill>
                  <a:srgbClr val="00AFEF"/>
                </a:solidFill>
                <a:latin typeface="Times New Roman"/>
                <a:cs typeface="Times New Roman"/>
              </a:rPr>
              <a:t> </a:t>
            </a:r>
            <a:r>
              <a:rPr sz="2600" b="1" i="1" spc="-120" dirty="0">
                <a:solidFill>
                  <a:srgbClr val="00AFEF"/>
                </a:solidFill>
                <a:latin typeface="Times New Roman"/>
                <a:cs typeface="Times New Roman"/>
              </a:rPr>
              <a:t>“good” </a:t>
            </a:r>
            <a:r>
              <a:rPr sz="2600" b="1" i="1" spc="-635" dirty="0">
                <a:solidFill>
                  <a:srgbClr val="00AFEF"/>
                </a:solidFill>
                <a:latin typeface="Times New Roman"/>
                <a:cs typeface="Times New Roman"/>
              </a:rPr>
              <a:t> </a:t>
            </a:r>
            <a:r>
              <a:rPr sz="2600" b="1" i="1" spc="-100" dirty="0">
                <a:solidFill>
                  <a:srgbClr val="00AFEF"/>
                </a:solidFill>
                <a:latin typeface="Times New Roman"/>
                <a:cs typeface="Times New Roman"/>
              </a:rPr>
              <a:t>or</a:t>
            </a:r>
            <a:r>
              <a:rPr sz="2600" b="1" i="1" spc="-330" dirty="0">
                <a:solidFill>
                  <a:srgbClr val="00AFEF"/>
                </a:solidFill>
                <a:latin typeface="Times New Roman"/>
                <a:cs typeface="Times New Roman"/>
              </a:rPr>
              <a:t> </a:t>
            </a:r>
            <a:r>
              <a:rPr sz="2600" b="1" i="1" spc="-70" dirty="0">
                <a:solidFill>
                  <a:srgbClr val="00AFEF"/>
                </a:solidFill>
                <a:latin typeface="Times New Roman"/>
                <a:cs typeface="Times New Roman"/>
              </a:rPr>
              <a:t>“</a:t>
            </a:r>
            <a:r>
              <a:rPr sz="2600" b="1" i="1" spc="-80" dirty="0">
                <a:solidFill>
                  <a:srgbClr val="00AFEF"/>
                </a:solidFill>
                <a:latin typeface="Times New Roman"/>
                <a:cs typeface="Times New Roman"/>
              </a:rPr>
              <a:t>b</a:t>
            </a:r>
            <a:r>
              <a:rPr sz="2600" b="1" i="1" spc="-45" dirty="0">
                <a:solidFill>
                  <a:srgbClr val="00AFEF"/>
                </a:solidFill>
                <a:latin typeface="Times New Roman"/>
                <a:cs typeface="Times New Roman"/>
              </a:rPr>
              <a:t>ad”</a:t>
            </a:r>
            <a:r>
              <a:rPr sz="2600" b="1" i="1" spc="-330" dirty="0">
                <a:solidFill>
                  <a:srgbClr val="00AFEF"/>
                </a:solidFill>
                <a:latin typeface="Times New Roman"/>
                <a:cs typeface="Times New Roman"/>
              </a:rPr>
              <a:t> </a:t>
            </a:r>
            <a:r>
              <a:rPr sz="2600" b="1" i="1" spc="5" dirty="0">
                <a:solidFill>
                  <a:srgbClr val="00AFEF"/>
                </a:solidFill>
                <a:latin typeface="Times New Roman"/>
                <a:cs typeface="Times New Roman"/>
              </a:rPr>
              <a:t>a</a:t>
            </a:r>
            <a:r>
              <a:rPr sz="2600" b="1" i="1" spc="-140" dirty="0">
                <a:solidFill>
                  <a:srgbClr val="00AFEF"/>
                </a:solidFill>
                <a:latin typeface="Times New Roman"/>
                <a:cs typeface="Times New Roman"/>
              </a:rPr>
              <a:t>ns</a:t>
            </a:r>
            <a:r>
              <a:rPr sz="2600" b="1" i="1" spc="-130" dirty="0">
                <a:solidFill>
                  <a:srgbClr val="00AFEF"/>
                </a:solidFill>
                <a:latin typeface="Times New Roman"/>
                <a:cs typeface="Times New Roman"/>
              </a:rPr>
              <a:t>w</a:t>
            </a:r>
            <a:r>
              <a:rPr sz="2600" b="1" i="1" spc="-55" dirty="0">
                <a:solidFill>
                  <a:srgbClr val="00AFEF"/>
                </a:solidFill>
                <a:latin typeface="Times New Roman"/>
                <a:cs typeface="Times New Roman"/>
              </a:rPr>
              <a:t>er</a:t>
            </a:r>
            <a:r>
              <a:rPr sz="2600" b="1" i="1" spc="-95" dirty="0">
                <a:solidFill>
                  <a:srgbClr val="00AFEF"/>
                </a:solidFill>
                <a:latin typeface="Times New Roman"/>
                <a:cs typeface="Times New Roman"/>
              </a:rPr>
              <a:t> </a:t>
            </a:r>
            <a:r>
              <a:rPr sz="2600" b="1" i="1" spc="-145" dirty="0">
                <a:solidFill>
                  <a:srgbClr val="00AFEF"/>
                </a:solidFill>
                <a:latin typeface="Times New Roman"/>
                <a:cs typeface="Times New Roman"/>
              </a:rPr>
              <a:t>kn</a:t>
            </a:r>
            <a:r>
              <a:rPr sz="2600" b="1" i="1" spc="-170" dirty="0">
                <a:solidFill>
                  <a:srgbClr val="00AFEF"/>
                </a:solidFill>
                <a:latin typeface="Times New Roman"/>
                <a:cs typeface="Times New Roman"/>
              </a:rPr>
              <a:t>o</a:t>
            </a:r>
            <a:r>
              <a:rPr sz="2600" b="1" i="1" spc="-100" dirty="0">
                <a:solidFill>
                  <a:srgbClr val="00AFEF"/>
                </a:solidFill>
                <a:latin typeface="Times New Roman"/>
                <a:cs typeface="Times New Roman"/>
              </a:rPr>
              <a:t>wn</a:t>
            </a:r>
            <a:r>
              <a:rPr sz="2600" b="1" i="1" spc="-95" dirty="0">
                <a:solidFill>
                  <a:srgbClr val="00AFEF"/>
                </a:solidFill>
                <a:latin typeface="Times New Roman"/>
                <a:cs typeface="Times New Roman"/>
              </a:rPr>
              <a:t> </a:t>
            </a:r>
            <a:r>
              <a:rPr sz="2600" b="1" i="1" spc="-55" dirty="0">
                <a:solidFill>
                  <a:srgbClr val="00AFEF"/>
                </a:solidFill>
                <a:latin typeface="Times New Roman"/>
                <a:cs typeface="Times New Roman"/>
              </a:rPr>
              <a:t>in</a:t>
            </a:r>
            <a:r>
              <a:rPr sz="2600" b="1" i="1" spc="-65" dirty="0">
                <a:solidFill>
                  <a:srgbClr val="00AFEF"/>
                </a:solidFill>
                <a:latin typeface="Times New Roman"/>
                <a:cs typeface="Times New Roman"/>
              </a:rPr>
              <a:t> </a:t>
            </a:r>
            <a:r>
              <a:rPr sz="2600" b="1" i="1" spc="-15" dirty="0">
                <a:solidFill>
                  <a:srgbClr val="00AFEF"/>
                </a:solidFill>
                <a:latin typeface="Times New Roman"/>
                <a:cs typeface="Times New Roman"/>
              </a:rPr>
              <a:t>a</a:t>
            </a:r>
            <a:r>
              <a:rPr sz="2600" b="1" i="1" spc="-45" dirty="0">
                <a:solidFill>
                  <a:srgbClr val="00AFEF"/>
                </a:solidFill>
                <a:latin typeface="Times New Roman"/>
                <a:cs typeface="Times New Roman"/>
              </a:rPr>
              <a:t>d</a:t>
            </a:r>
            <a:r>
              <a:rPr sz="2600" b="1" i="1" spc="-150" dirty="0">
                <a:solidFill>
                  <a:srgbClr val="00AFEF"/>
                </a:solidFill>
                <a:latin typeface="Times New Roman"/>
                <a:cs typeface="Times New Roman"/>
              </a:rPr>
              <a:t>v</a:t>
            </a:r>
            <a:r>
              <a:rPr sz="2600" b="1" i="1" spc="-60" dirty="0">
                <a:solidFill>
                  <a:srgbClr val="00AFEF"/>
                </a:solidFill>
                <a:latin typeface="Times New Roman"/>
                <a:cs typeface="Times New Roman"/>
              </a:rPr>
              <a:t>an</a:t>
            </a:r>
            <a:r>
              <a:rPr sz="2600" b="1" i="1" spc="-165" dirty="0">
                <a:solidFill>
                  <a:srgbClr val="00AFEF"/>
                </a:solidFill>
                <a:latin typeface="Times New Roman"/>
                <a:cs typeface="Times New Roman"/>
              </a:rPr>
              <a:t>c</a:t>
            </a:r>
            <a:r>
              <a:rPr sz="2600" b="1" i="1" spc="-145" dirty="0">
                <a:solidFill>
                  <a:srgbClr val="00AFEF"/>
                </a:solidFill>
                <a:latin typeface="Times New Roman"/>
                <a:cs typeface="Times New Roman"/>
              </a:rPr>
              <a:t>e</a:t>
            </a:r>
            <a:r>
              <a:rPr sz="2600" b="1" i="1" spc="25" dirty="0">
                <a:solidFill>
                  <a:srgbClr val="00AFEF"/>
                </a:solidFill>
                <a:latin typeface="Times New Roman"/>
                <a:cs typeface="Times New Roman"/>
              </a:rPr>
              <a:t>.</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spc="-75" dirty="0">
                <a:latin typeface="Times New Roman"/>
                <a:cs typeface="Times New Roman"/>
              </a:rPr>
              <a:t>It</a:t>
            </a:r>
            <a:r>
              <a:rPr sz="2600" spc="-6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20" dirty="0">
                <a:latin typeface="Times New Roman"/>
                <a:cs typeface="Times New Roman"/>
              </a:rPr>
              <a:t>t</a:t>
            </a:r>
            <a:r>
              <a:rPr sz="2600" spc="-130" dirty="0">
                <a:latin typeface="Times New Roman"/>
                <a:cs typeface="Times New Roman"/>
              </a:rPr>
              <a:t>he</a:t>
            </a:r>
            <a:r>
              <a:rPr sz="2600" spc="-60" dirty="0">
                <a:latin typeface="Times New Roman"/>
                <a:cs typeface="Times New Roman"/>
              </a:rPr>
              <a:t> </a:t>
            </a:r>
            <a:r>
              <a:rPr sz="2600" b="1" i="1" spc="-150" dirty="0">
                <a:latin typeface="Times New Roman"/>
                <a:cs typeface="Times New Roman"/>
              </a:rPr>
              <a:t>v</a:t>
            </a:r>
            <a:r>
              <a:rPr sz="2600" b="1" i="1" dirty="0">
                <a:latin typeface="Times New Roman"/>
                <a:cs typeface="Times New Roman"/>
              </a:rPr>
              <a:t>ari</a:t>
            </a:r>
            <a:r>
              <a:rPr sz="2600" b="1" i="1" spc="-25" dirty="0">
                <a:latin typeface="Times New Roman"/>
                <a:cs typeface="Times New Roman"/>
              </a:rPr>
              <a:t>a</a:t>
            </a:r>
            <a:r>
              <a:rPr sz="2600" b="1" i="1" spc="-40" dirty="0">
                <a:latin typeface="Times New Roman"/>
                <a:cs typeface="Times New Roman"/>
              </a:rPr>
              <a:t>tion</a:t>
            </a:r>
            <a:r>
              <a:rPr sz="2600" b="1" i="1" spc="-100" dirty="0">
                <a:latin typeface="Times New Roman"/>
                <a:cs typeface="Times New Roman"/>
              </a:rPr>
              <a:t> </a:t>
            </a:r>
            <a:r>
              <a:rPr sz="2600" b="1" i="1" spc="-30" dirty="0">
                <a:latin typeface="Times New Roman"/>
                <a:cs typeface="Times New Roman"/>
              </a:rPr>
              <a:t>f</a:t>
            </a:r>
            <a:r>
              <a:rPr sz="2600" b="1" i="1" spc="-80" dirty="0">
                <a:latin typeface="Times New Roman"/>
                <a:cs typeface="Times New Roman"/>
              </a:rPr>
              <a:t>r</a:t>
            </a:r>
            <a:r>
              <a:rPr sz="2600" b="1" i="1" spc="-170" dirty="0">
                <a:latin typeface="Times New Roman"/>
                <a:cs typeface="Times New Roman"/>
              </a:rPr>
              <a:t>om</a:t>
            </a:r>
            <a:r>
              <a:rPr sz="2600" b="1" i="1" spc="-65" dirty="0">
                <a:latin typeface="Times New Roman"/>
                <a:cs typeface="Times New Roman"/>
              </a:rPr>
              <a:t> </a:t>
            </a:r>
            <a:r>
              <a:rPr sz="2600" b="1" i="1" dirty="0">
                <a:latin typeface="Times New Roman"/>
                <a:cs typeface="Times New Roman"/>
              </a:rPr>
              <a:t>a</a:t>
            </a:r>
            <a:r>
              <a:rPr sz="2600" b="1" i="1" spc="-65" dirty="0">
                <a:latin typeface="Times New Roman"/>
                <a:cs typeface="Times New Roman"/>
              </a:rPr>
              <a:t> </a:t>
            </a:r>
            <a:r>
              <a:rPr sz="2600" b="1" i="1" spc="-70" dirty="0">
                <a:latin typeface="Times New Roman"/>
                <a:cs typeface="Times New Roman"/>
              </a:rPr>
              <a:t>g</a:t>
            </a:r>
            <a:r>
              <a:rPr sz="2600" b="1" i="1" spc="-55" dirty="0">
                <a:latin typeface="Times New Roman"/>
                <a:cs typeface="Times New Roman"/>
              </a:rPr>
              <a:t>r</a:t>
            </a:r>
            <a:r>
              <a:rPr sz="2600" b="1" i="1" spc="-110" dirty="0">
                <a:latin typeface="Times New Roman"/>
                <a:cs typeface="Times New Roman"/>
              </a:rPr>
              <a:t>oup</a:t>
            </a:r>
            <a:r>
              <a:rPr sz="2600" b="1" i="1" spc="-75" dirty="0">
                <a:latin typeface="Times New Roman"/>
                <a:cs typeface="Times New Roman"/>
              </a:rPr>
              <a:t> </a:t>
            </a:r>
            <a:r>
              <a:rPr sz="2600" b="1" i="1" spc="-65" dirty="0">
                <a:latin typeface="Times New Roman"/>
                <a:cs typeface="Times New Roman"/>
              </a:rPr>
              <a:t>beh</a:t>
            </a:r>
            <a:r>
              <a:rPr sz="2600" b="1" i="1" spc="-135" dirty="0">
                <a:latin typeface="Times New Roman"/>
                <a:cs typeface="Times New Roman"/>
              </a:rPr>
              <a:t>a</a:t>
            </a:r>
            <a:r>
              <a:rPr sz="2600" b="1" i="1" spc="-60" dirty="0">
                <a:latin typeface="Times New Roman"/>
                <a:cs typeface="Times New Roman"/>
              </a:rPr>
              <a:t>vior</a:t>
            </a:r>
            <a:r>
              <a:rPr sz="2600" b="1" i="1" spc="-90" dirty="0">
                <a:latin typeface="Times New Roman"/>
                <a:cs typeface="Times New Roman"/>
              </a:rPr>
              <a:t> </a:t>
            </a:r>
            <a:r>
              <a:rPr sz="2600" spc="-105" dirty="0">
                <a:latin typeface="Times New Roman"/>
                <a:cs typeface="Times New Roman"/>
              </a:rPr>
              <a:t>th</a:t>
            </a:r>
            <a:r>
              <a:rPr sz="2600" spc="-155" dirty="0">
                <a:latin typeface="Times New Roman"/>
                <a:cs typeface="Times New Roman"/>
              </a:rPr>
              <a:t>a</a:t>
            </a:r>
            <a:r>
              <a:rPr sz="2600" spc="35" dirty="0">
                <a:latin typeface="Times New Roman"/>
                <a:cs typeface="Times New Roman"/>
              </a:rPr>
              <a:t>t</a:t>
            </a:r>
            <a:r>
              <a:rPr sz="2600" spc="-60" dirty="0">
                <a:latin typeface="Times New Roman"/>
                <a:cs typeface="Times New Roman"/>
              </a:rPr>
              <a:t> </a:t>
            </a:r>
            <a:r>
              <a:rPr sz="2600" spc="-120" dirty="0">
                <a:latin typeface="Times New Roman"/>
                <a:cs typeface="Times New Roman"/>
              </a:rPr>
              <a:t>all</a:t>
            </a:r>
            <a:r>
              <a:rPr sz="2600" spc="-254" dirty="0">
                <a:latin typeface="Times New Roman"/>
                <a:cs typeface="Times New Roman"/>
              </a:rPr>
              <a:t>o</a:t>
            </a:r>
            <a:r>
              <a:rPr sz="2600" spc="-170" dirty="0">
                <a:latin typeface="Times New Roman"/>
                <a:cs typeface="Times New Roman"/>
              </a:rPr>
              <a:t>ws</a:t>
            </a:r>
            <a:r>
              <a:rPr sz="2600" spc="-65" dirty="0">
                <a:latin typeface="Times New Roman"/>
                <a:cs typeface="Times New Roman"/>
              </a:rPr>
              <a:t> </a:t>
            </a:r>
            <a:r>
              <a:rPr sz="2600" spc="-75" dirty="0">
                <a:latin typeface="Times New Roman"/>
                <a:cs typeface="Times New Roman"/>
              </a:rPr>
              <a:t>the</a:t>
            </a:r>
            <a:endParaRPr sz="2600">
              <a:latin typeface="Times New Roman"/>
              <a:cs typeface="Times New Roman"/>
            </a:endParaRPr>
          </a:p>
          <a:p>
            <a:pPr marL="285115">
              <a:lnSpc>
                <a:spcPct val="100000"/>
              </a:lnSpc>
              <a:spcBef>
                <a:spcPts val="5"/>
              </a:spcBef>
            </a:pPr>
            <a:r>
              <a:rPr sz="2600" b="1" spc="15" dirty="0">
                <a:latin typeface="Times New Roman"/>
                <a:cs typeface="Times New Roman"/>
              </a:rPr>
              <a:t>computer</a:t>
            </a:r>
            <a:r>
              <a:rPr sz="2600" b="1" spc="-70" dirty="0">
                <a:latin typeface="Times New Roman"/>
                <a:cs typeface="Times New Roman"/>
              </a:rPr>
              <a:t> </a:t>
            </a:r>
            <a:r>
              <a:rPr sz="2600" b="1" spc="65" dirty="0">
                <a:latin typeface="Times New Roman"/>
                <a:cs typeface="Times New Roman"/>
              </a:rPr>
              <a:t>to</a:t>
            </a:r>
            <a:r>
              <a:rPr sz="2600" b="1" spc="-65" dirty="0">
                <a:latin typeface="Times New Roman"/>
                <a:cs typeface="Times New Roman"/>
              </a:rPr>
              <a:t> </a:t>
            </a:r>
            <a:r>
              <a:rPr sz="2600" b="1" spc="-5" dirty="0">
                <a:latin typeface="Times New Roman"/>
                <a:cs typeface="Times New Roman"/>
              </a:rPr>
              <a:t>learn</a:t>
            </a:r>
            <a:r>
              <a:rPr sz="2600" b="1" spc="-65" dirty="0">
                <a:latin typeface="Times New Roman"/>
                <a:cs typeface="Times New Roman"/>
              </a:rPr>
              <a:t> </a:t>
            </a:r>
            <a:r>
              <a:rPr sz="2600" b="1" spc="-20" dirty="0">
                <a:latin typeface="Times New Roman"/>
                <a:cs typeface="Times New Roman"/>
              </a:rPr>
              <a:t>that</a:t>
            </a:r>
            <a:r>
              <a:rPr sz="2600" b="1" spc="-65" dirty="0">
                <a:latin typeface="Times New Roman"/>
                <a:cs typeface="Times New Roman"/>
              </a:rPr>
              <a:t> </a:t>
            </a:r>
            <a:r>
              <a:rPr sz="2600" b="1" spc="15" dirty="0">
                <a:latin typeface="Times New Roman"/>
                <a:cs typeface="Times New Roman"/>
              </a:rPr>
              <a:t>something</a:t>
            </a:r>
            <a:r>
              <a:rPr sz="2600" b="1" spc="-75" dirty="0">
                <a:latin typeface="Times New Roman"/>
                <a:cs typeface="Times New Roman"/>
              </a:rPr>
              <a:t> </a:t>
            </a:r>
            <a:r>
              <a:rPr sz="2600" b="1" spc="-15" dirty="0">
                <a:latin typeface="Times New Roman"/>
                <a:cs typeface="Times New Roman"/>
              </a:rPr>
              <a:t>is</a:t>
            </a:r>
            <a:r>
              <a:rPr sz="2600" b="1" spc="-60" dirty="0">
                <a:latin typeface="Times New Roman"/>
                <a:cs typeface="Times New Roman"/>
              </a:rPr>
              <a:t> </a:t>
            </a:r>
            <a:r>
              <a:rPr sz="2600" b="1" spc="5" dirty="0">
                <a:latin typeface="Times New Roman"/>
                <a:cs typeface="Times New Roman"/>
              </a:rPr>
              <a:t>different</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9942" y="1506134"/>
            <a:ext cx="5488527" cy="451366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2400"/>
            <a:ext cx="7010400" cy="6324600"/>
          </a:xfrm>
          <a:prstGeom prst="rect">
            <a:avLst/>
          </a:prstGeom>
        </p:spPr>
      </p:pic>
    </p:spTree>
    <p:extLst>
      <p:ext uri="{BB962C8B-B14F-4D97-AF65-F5344CB8AC3E}">
        <p14:creationId xmlns:p14="http://schemas.microsoft.com/office/powerpoint/2010/main" val="23620412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240" y="414273"/>
            <a:ext cx="3597910" cy="635000"/>
          </a:xfrm>
          <a:prstGeom prst="rect">
            <a:avLst/>
          </a:prstGeom>
        </p:spPr>
        <p:txBody>
          <a:bodyPr vert="horz" wrap="square" lIns="0" tIns="12065" rIns="0" bIns="0" rtlCol="0">
            <a:spAutoFit/>
          </a:bodyPr>
          <a:lstStyle/>
          <a:p>
            <a:pPr marL="12700">
              <a:lnSpc>
                <a:spcPct val="100000"/>
              </a:lnSpc>
              <a:spcBef>
                <a:spcPts val="95"/>
              </a:spcBef>
            </a:pPr>
            <a:r>
              <a:rPr spc="-15" dirty="0">
                <a:solidFill>
                  <a:srgbClr val="FF0000"/>
                </a:solidFill>
              </a:rPr>
              <a:t>Neural</a:t>
            </a:r>
            <a:r>
              <a:rPr spc="-100" dirty="0">
                <a:solidFill>
                  <a:srgbClr val="FF0000"/>
                </a:solidFill>
              </a:rPr>
              <a:t> </a:t>
            </a:r>
            <a:r>
              <a:rPr spc="-35" dirty="0">
                <a:solidFill>
                  <a:srgbClr val="FF0000"/>
                </a:solidFill>
              </a:rPr>
              <a:t>Networks</a:t>
            </a:r>
          </a:p>
        </p:txBody>
      </p:sp>
      <p:sp>
        <p:nvSpPr>
          <p:cNvPr id="3" name="object 3"/>
          <p:cNvSpPr txBox="1">
            <a:spLocks noGrp="1"/>
          </p:cNvSpPr>
          <p:nvPr>
            <p:ph type="body" idx="1"/>
          </p:nvPr>
        </p:nvSpPr>
        <p:spPr>
          <a:prstGeom prst="rect">
            <a:avLst/>
          </a:prstGeom>
        </p:spPr>
        <p:txBody>
          <a:bodyPr vert="horz" wrap="square" lIns="0" tIns="88900" rIns="0" bIns="0" rtlCol="0">
            <a:spAutoFit/>
          </a:bodyPr>
          <a:lstStyle/>
          <a:p>
            <a:pPr marL="295275" indent="-273050">
              <a:lnSpc>
                <a:spcPct val="100000"/>
              </a:lnSpc>
              <a:spcBef>
                <a:spcPts val="700"/>
              </a:spcBef>
              <a:buClr>
                <a:srgbClr val="D24717"/>
              </a:buClr>
              <a:buSzPct val="84615"/>
              <a:buFont typeface="Segoe UI Symbol"/>
              <a:buChar char="⚫"/>
              <a:tabLst>
                <a:tab pos="296545" algn="l"/>
              </a:tabLst>
            </a:pPr>
            <a:r>
              <a:rPr spc="-135" dirty="0"/>
              <a:t>Processing</a:t>
            </a:r>
            <a:r>
              <a:rPr spc="-80" dirty="0"/>
              <a:t> </a:t>
            </a:r>
            <a:r>
              <a:rPr spc="-100" dirty="0"/>
              <a:t>multiple</a:t>
            </a:r>
            <a:r>
              <a:rPr spc="-65" dirty="0"/>
              <a:t> </a:t>
            </a:r>
            <a:r>
              <a:rPr spc="-135" dirty="0"/>
              <a:t>dimensions</a:t>
            </a:r>
            <a:r>
              <a:rPr spc="-80" dirty="0"/>
              <a:t> </a:t>
            </a:r>
            <a:r>
              <a:rPr spc="-95" dirty="0"/>
              <a:t>requires</a:t>
            </a:r>
            <a:r>
              <a:rPr spc="-90" dirty="0"/>
              <a:t> </a:t>
            </a:r>
            <a:r>
              <a:rPr spc="-204" dirty="0"/>
              <a:t>a</a:t>
            </a:r>
            <a:r>
              <a:rPr spc="-65" dirty="0"/>
              <a:t> </a:t>
            </a:r>
            <a:r>
              <a:rPr i="1" spc="-170" dirty="0">
                <a:latin typeface="Times New Roman"/>
                <a:cs typeface="Times New Roman"/>
              </a:rPr>
              <a:t>lot</a:t>
            </a:r>
            <a:r>
              <a:rPr i="1" spc="-75" dirty="0">
                <a:latin typeface="Times New Roman"/>
                <a:cs typeface="Times New Roman"/>
              </a:rPr>
              <a:t> </a:t>
            </a:r>
            <a:r>
              <a:rPr i="1" spc="-229" dirty="0">
                <a:latin typeface="Times New Roman"/>
                <a:cs typeface="Times New Roman"/>
              </a:rPr>
              <a:t>of</a:t>
            </a:r>
            <a:r>
              <a:rPr i="1" spc="-70" dirty="0">
                <a:latin typeface="Times New Roman"/>
                <a:cs typeface="Times New Roman"/>
              </a:rPr>
              <a:t> </a:t>
            </a:r>
            <a:r>
              <a:rPr i="1" spc="-254" dirty="0">
                <a:latin typeface="Times New Roman"/>
                <a:cs typeface="Times New Roman"/>
              </a:rPr>
              <a:t>computing</a:t>
            </a:r>
            <a:r>
              <a:rPr i="1" spc="-45" dirty="0">
                <a:latin typeface="Times New Roman"/>
                <a:cs typeface="Times New Roman"/>
              </a:rPr>
              <a:t> </a:t>
            </a:r>
            <a:r>
              <a:rPr i="1" spc="-270" dirty="0">
                <a:latin typeface="Times New Roman"/>
                <a:cs typeface="Times New Roman"/>
              </a:rPr>
              <a:t>power</a:t>
            </a:r>
            <a:r>
              <a:rPr spc="-270" dirty="0"/>
              <a:t>.</a:t>
            </a:r>
          </a:p>
          <a:p>
            <a:pPr marL="295275" marR="437515" indent="-273050">
              <a:lnSpc>
                <a:spcPct val="100000"/>
              </a:lnSpc>
              <a:spcBef>
                <a:spcPts val="600"/>
              </a:spcBef>
              <a:buClr>
                <a:srgbClr val="D24717"/>
              </a:buClr>
              <a:buSzPct val="84615"/>
              <a:buFont typeface="Segoe UI Symbol"/>
              <a:buChar char="⚫"/>
              <a:tabLst>
                <a:tab pos="296545" algn="l"/>
              </a:tabLst>
            </a:pPr>
            <a:r>
              <a:rPr spc="-80" dirty="0"/>
              <a:t>It</a:t>
            </a:r>
            <a:r>
              <a:rPr spc="-65" dirty="0"/>
              <a:t> </a:t>
            </a:r>
            <a:r>
              <a:rPr spc="-165" dirty="0"/>
              <a:t>is</a:t>
            </a:r>
            <a:r>
              <a:rPr spc="-65" dirty="0"/>
              <a:t> </a:t>
            </a:r>
            <a:r>
              <a:rPr spc="-155" dirty="0"/>
              <a:t>also</a:t>
            </a:r>
            <a:r>
              <a:rPr spc="-60" dirty="0"/>
              <a:t> </a:t>
            </a:r>
            <a:r>
              <a:rPr spc="-125" dirty="0"/>
              <a:t>difficult</a:t>
            </a:r>
            <a:r>
              <a:rPr spc="-50" dirty="0"/>
              <a:t> </a:t>
            </a:r>
            <a:r>
              <a:rPr spc="-35" dirty="0"/>
              <a:t>to</a:t>
            </a:r>
            <a:r>
              <a:rPr spc="-75" dirty="0"/>
              <a:t> determine</a:t>
            </a:r>
            <a:r>
              <a:rPr spc="-50" dirty="0"/>
              <a:t> </a:t>
            </a:r>
            <a:r>
              <a:rPr i="1" spc="-254" dirty="0">
                <a:latin typeface="Times New Roman"/>
                <a:cs typeface="Times New Roman"/>
              </a:rPr>
              <a:t>what</a:t>
            </a:r>
            <a:r>
              <a:rPr i="1" spc="-75" dirty="0">
                <a:latin typeface="Times New Roman"/>
                <a:cs typeface="Times New Roman"/>
              </a:rPr>
              <a:t> </a:t>
            </a:r>
            <a:r>
              <a:rPr i="1" spc="-290" dirty="0">
                <a:latin typeface="Times New Roman"/>
                <a:cs typeface="Times New Roman"/>
              </a:rPr>
              <a:t>parameters</a:t>
            </a:r>
            <a:r>
              <a:rPr i="1" spc="-95" dirty="0">
                <a:latin typeface="Times New Roman"/>
                <a:cs typeface="Times New Roman"/>
              </a:rPr>
              <a:t> </a:t>
            </a:r>
            <a:r>
              <a:rPr i="1" spc="-200" dirty="0">
                <a:latin typeface="Times New Roman"/>
                <a:cs typeface="Times New Roman"/>
              </a:rPr>
              <a:t>to</a:t>
            </a:r>
            <a:r>
              <a:rPr i="1" spc="-55" dirty="0">
                <a:latin typeface="Times New Roman"/>
                <a:cs typeface="Times New Roman"/>
              </a:rPr>
              <a:t> </a:t>
            </a:r>
            <a:r>
              <a:rPr i="1" spc="-175" dirty="0">
                <a:latin typeface="Times New Roman"/>
                <a:cs typeface="Times New Roman"/>
              </a:rPr>
              <a:t>input</a:t>
            </a:r>
            <a:r>
              <a:rPr i="1" spc="-100" dirty="0">
                <a:latin typeface="Times New Roman"/>
                <a:cs typeface="Times New Roman"/>
              </a:rPr>
              <a:t> </a:t>
            </a:r>
            <a:r>
              <a:rPr spc="-145" dirty="0"/>
              <a:t>and</a:t>
            </a:r>
            <a:r>
              <a:rPr spc="-70" dirty="0"/>
              <a:t> </a:t>
            </a:r>
            <a:r>
              <a:rPr i="1" spc="-254" dirty="0">
                <a:latin typeface="Times New Roman"/>
                <a:cs typeface="Times New Roman"/>
              </a:rPr>
              <a:t>what </a:t>
            </a:r>
            <a:r>
              <a:rPr i="1" spc="-635" dirty="0">
                <a:latin typeface="Times New Roman"/>
                <a:cs typeface="Times New Roman"/>
              </a:rPr>
              <a:t> </a:t>
            </a:r>
            <a:r>
              <a:rPr i="1" spc="-340" dirty="0">
                <a:latin typeface="Times New Roman"/>
                <a:cs typeface="Times New Roman"/>
              </a:rPr>
              <a:t>c</a:t>
            </a:r>
            <a:r>
              <a:rPr i="1" spc="-390" dirty="0">
                <a:latin typeface="Times New Roman"/>
                <a:cs typeface="Times New Roman"/>
              </a:rPr>
              <a:t>o</a:t>
            </a:r>
            <a:r>
              <a:rPr i="1" spc="-270" dirty="0">
                <a:latin typeface="Times New Roman"/>
                <a:cs typeface="Times New Roman"/>
              </a:rPr>
              <a:t>mbi</a:t>
            </a:r>
            <a:r>
              <a:rPr i="1" spc="-280" dirty="0">
                <a:latin typeface="Times New Roman"/>
                <a:cs typeface="Times New Roman"/>
              </a:rPr>
              <a:t>n</a:t>
            </a:r>
            <a:r>
              <a:rPr i="1" spc="-305" dirty="0">
                <a:latin typeface="Times New Roman"/>
                <a:cs typeface="Times New Roman"/>
              </a:rPr>
              <a:t>ed</a:t>
            </a:r>
            <a:r>
              <a:rPr i="1" spc="-55" dirty="0">
                <a:latin typeface="Times New Roman"/>
                <a:cs typeface="Times New Roman"/>
              </a:rPr>
              <a:t> </a:t>
            </a:r>
            <a:r>
              <a:rPr i="1" spc="-330" dirty="0">
                <a:latin typeface="Times New Roman"/>
                <a:cs typeface="Times New Roman"/>
              </a:rPr>
              <a:t>v</a:t>
            </a:r>
            <a:r>
              <a:rPr i="1" spc="-310" dirty="0">
                <a:latin typeface="Times New Roman"/>
                <a:cs typeface="Times New Roman"/>
              </a:rPr>
              <a:t>a</a:t>
            </a:r>
            <a:r>
              <a:rPr i="1" spc="-190" dirty="0">
                <a:latin typeface="Times New Roman"/>
                <a:cs typeface="Times New Roman"/>
              </a:rPr>
              <a:t>r</a:t>
            </a:r>
            <a:r>
              <a:rPr i="1" spc="-140" dirty="0">
                <a:latin typeface="Times New Roman"/>
                <a:cs typeface="Times New Roman"/>
              </a:rPr>
              <a:t>i</a:t>
            </a:r>
            <a:r>
              <a:rPr i="1" spc="-260" dirty="0">
                <a:latin typeface="Times New Roman"/>
                <a:cs typeface="Times New Roman"/>
              </a:rPr>
              <a:t>a</a:t>
            </a:r>
            <a:r>
              <a:rPr i="1" spc="-130" dirty="0">
                <a:latin typeface="Times New Roman"/>
                <a:cs typeface="Times New Roman"/>
              </a:rPr>
              <a:t>ti</a:t>
            </a:r>
            <a:r>
              <a:rPr i="1" spc="-245" dirty="0">
                <a:latin typeface="Times New Roman"/>
                <a:cs typeface="Times New Roman"/>
              </a:rPr>
              <a:t>o</a:t>
            </a:r>
            <a:r>
              <a:rPr i="1" spc="-290" dirty="0">
                <a:latin typeface="Times New Roman"/>
                <a:cs typeface="Times New Roman"/>
              </a:rPr>
              <a:t>ns</a:t>
            </a:r>
            <a:r>
              <a:rPr i="1" spc="-85" dirty="0">
                <a:latin typeface="Times New Roman"/>
                <a:cs typeface="Times New Roman"/>
              </a:rPr>
              <a:t> </a:t>
            </a:r>
            <a:r>
              <a:rPr i="1" spc="-254" dirty="0">
                <a:latin typeface="Times New Roman"/>
                <a:cs typeface="Times New Roman"/>
              </a:rPr>
              <a:t>s</a:t>
            </a:r>
            <a:r>
              <a:rPr i="1" spc="-335" dirty="0">
                <a:latin typeface="Times New Roman"/>
                <a:cs typeface="Times New Roman"/>
              </a:rPr>
              <a:t>h</a:t>
            </a:r>
            <a:r>
              <a:rPr i="1" spc="-290" dirty="0">
                <a:latin typeface="Times New Roman"/>
                <a:cs typeface="Times New Roman"/>
              </a:rPr>
              <a:t>o</a:t>
            </a:r>
            <a:r>
              <a:rPr i="1" spc="-295" dirty="0">
                <a:latin typeface="Times New Roman"/>
                <a:cs typeface="Times New Roman"/>
              </a:rPr>
              <a:t>u</a:t>
            </a:r>
            <a:r>
              <a:rPr i="1" spc="-140" dirty="0">
                <a:latin typeface="Times New Roman"/>
                <a:cs typeface="Times New Roman"/>
              </a:rPr>
              <a:t>l</a:t>
            </a:r>
            <a:r>
              <a:rPr i="1" spc="-235" dirty="0">
                <a:latin typeface="Times New Roman"/>
                <a:cs typeface="Times New Roman"/>
              </a:rPr>
              <a:t>d</a:t>
            </a:r>
            <a:r>
              <a:rPr i="1" spc="-55" dirty="0">
                <a:latin typeface="Times New Roman"/>
                <a:cs typeface="Times New Roman"/>
              </a:rPr>
              <a:t> </a:t>
            </a:r>
            <a:r>
              <a:rPr i="1" spc="-360" dirty="0">
                <a:latin typeface="Times New Roman"/>
                <a:cs typeface="Times New Roman"/>
              </a:rPr>
              <a:t>r</a:t>
            </a:r>
            <a:r>
              <a:rPr i="1" spc="-270" dirty="0">
                <a:latin typeface="Times New Roman"/>
                <a:cs typeface="Times New Roman"/>
              </a:rPr>
              <a:t>aise</a:t>
            </a:r>
            <a:r>
              <a:rPr i="1" spc="-90" dirty="0">
                <a:latin typeface="Times New Roman"/>
                <a:cs typeface="Times New Roman"/>
              </a:rPr>
              <a:t> </a:t>
            </a:r>
            <a:r>
              <a:rPr i="1" spc="-310" dirty="0">
                <a:latin typeface="Times New Roman"/>
                <a:cs typeface="Times New Roman"/>
              </a:rPr>
              <a:t>r</a:t>
            </a:r>
            <a:r>
              <a:rPr i="1" spc="-305" dirty="0">
                <a:latin typeface="Times New Roman"/>
                <a:cs typeface="Times New Roman"/>
              </a:rPr>
              <a:t>ed</a:t>
            </a:r>
            <a:r>
              <a:rPr i="1" spc="-75" dirty="0">
                <a:latin typeface="Times New Roman"/>
                <a:cs typeface="Times New Roman"/>
              </a:rPr>
              <a:t> </a:t>
            </a:r>
            <a:r>
              <a:rPr i="1" spc="-130" dirty="0">
                <a:latin typeface="Times New Roman"/>
                <a:cs typeface="Times New Roman"/>
              </a:rPr>
              <a:t>fl</a:t>
            </a:r>
            <a:r>
              <a:rPr i="1" spc="-275" dirty="0">
                <a:latin typeface="Times New Roman"/>
                <a:cs typeface="Times New Roman"/>
              </a:rPr>
              <a:t>a</a:t>
            </a:r>
            <a:r>
              <a:rPr i="1" spc="-375" dirty="0">
                <a:latin typeface="Times New Roman"/>
                <a:cs typeface="Times New Roman"/>
              </a:rPr>
              <a:t>g</a:t>
            </a:r>
            <a:r>
              <a:rPr i="1" spc="-350" dirty="0">
                <a:latin typeface="Times New Roman"/>
                <a:cs typeface="Times New Roman"/>
              </a:rPr>
              <a:t>s</a:t>
            </a:r>
            <a:r>
              <a:rPr i="1" spc="25" dirty="0">
                <a:latin typeface="Times New Roman"/>
                <a:cs typeface="Times New Roman"/>
              </a:rPr>
              <a:t>.</a:t>
            </a:r>
          </a:p>
          <a:p>
            <a:pPr marL="295275" marR="5080" indent="-273050">
              <a:lnSpc>
                <a:spcPct val="100000"/>
              </a:lnSpc>
              <a:spcBef>
                <a:spcPts val="600"/>
              </a:spcBef>
              <a:buClr>
                <a:srgbClr val="D24717"/>
              </a:buClr>
              <a:buSzPct val="84615"/>
              <a:buFont typeface="Segoe UI Symbol"/>
              <a:buChar char="⚫"/>
              <a:tabLst>
                <a:tab pos="296545" algn="l"/>
              </a:tabLst>
            </a:pPr>
            <a:r>
              <a:rPr spc="-160" dirty="0"/>
              <a:t>Similarly,</a:t>
            </a:r>
            <a:r>
              <a:rPr spc="-135" dirty="0"/>
              <a:t> </a:t>
            </a:r>
            <a:r>
              <a:rPr spc="-114" dirty="0"/>
              <a:t>supervised</a:t>
            </a:r>
            <a:r>
              <a:rPr spc="-85" dirty="0"/>
              <a:t> </a:t>
            </a:r>
            <a:r>
              <a:rPr spc="-110" dirty="0"/>
              <a:t>learning</a:t>
            </a:r>
            <a:r>
              <a:rPr spc="-55" dirty="0"/>
              <a:t> </a:t>
            </a:r>
            <a:r>
              <a:rPr spc="-165" dirty="0"/>
              <a:t>is</a:t>
            </a:r>
            <a:r>
              <a:rPr spc="-55" dirty="0"/>
              <a:t> </a:t>
            </a:r>
            <a:r>
              <a:rPr spc="-120" dirty="0"/>
              <a:t>efficient</a:t>
            </a:r>
            <a:r>
              <a:rPr spc="-55" dirty="0"/>
              <a:t> </a:t>
            </a:r>
            <a:r>
              <a:rPr spc="-150" dirty="0"/>
              <a:t>only</a:t>
            </a:r>
            <a:r>
              <a:rPr spc="-60" dirty="0"/>
              <a:t> </a:t>
            </a:r>
            <a:r>
              <a:rPr spc="-100" dirty="0"/>
              <a:t>with</a:t>
            </a:r>
            <a:r>
              <a:rPr spc="-55" dirty="0"/>
              <a:t> </a:t>
            </a:r>
            <a:r>
              <a:rPr spc="-204" dirty="0"/>
              <a:t>a</a:t>
            </a:r>
            <a:r>
              <a:rPr spc="-60" dirty="0"/>
              <a:t> </a:t>
            </a:r>
            <a:r>
              <a:rPr spc="-125" dirty="0"/>
              <a:t>large</a:t>
            </a:r>
            <a:r>
              <a:rPr spc="-60" dirty="0"/>
              <a:t> </a:t>
            </a:r>
            <a:r>
              <a:rPr spc="-105" dirty="0"/>
              <a:t>training </a:t>
            </a:r>
            <a:r>
              <a:rPr spc="-635" dirty="0"/>
              <a:t> </a:t>
            </a:r>
            <a:r>
              <a:rPr spc="-55" dirty="0"/>
              <a:t>set;</a:t>
            </a:r>
            <a:r>
              <a:rPr spc="-175" dirty="0"/>
              <a:t> </a:t>
            </a:r>
            <a:r>
              <a:rPr spc="-100" dirty="0"/>
              <a:t>larger</a:t>
            </a:r>
            <a:r>
              <a:rPr spc="-70" dirty="0"/>
              <a:t> </a:t>
            </a:r>
            <a:r>
              <a:rPr spc="-105" dirty="0"/>
              <a:t>training</a:t>
            </a:r>
            <a:r>
              <a:rPr spc="-65" dirty="0"/>
              <a:t> </a:t>
            </a:r>
            <a:r>
              <a:rPr spc="-114" dirty="0"/>
              <a:t>sets</a:t>
            </a:r>
            <a:r>
              <a:rPr spc="-60" dirty="0"/>
              <a:t> </a:t>
            </a:r>
            <a:r>
              <a:rPr spc="-160" dirty="0"/>
              <a:t>usually</a:t>
            </a:r>
            <a:r>
              <a:rPr spc="-65" dirty="0"/>
              <a:t> </a:t>
            </a:r>
            <a:r>
              <a:rPr spc="-135" dirty="0"/>
              <a:t>lead</a:t>
            </a:r>
            <a:r>
              <a:rPr spc="-80" dirty="0"/>
              <a:t> </a:t>
            </a:r>
            <a:r>
              <a:rPr spc="-35" dirty="0"/>
              <a:t>to</a:t>
            </a:r>
            <a:r>
              <a:rPr spc="-60" dirty="0"/>
              <a:t> </a:t>
            </a:r>
            <a:r>
              <a:rPr spc="-125" dirty="0"/>
              <a:t>higher</a:t>
            </a:r>
            <a:r>
              <a:rPr spc="-65" dirty="0"/>
              <a:t> </a:t>
            </a:r>
            <a:r>
              <a:rPr spc="-145" dirty="0"/>
              <a:t>accuracy</a:t>
            </a:r>
            <a:r>
              <a:rPr spc="-50" dirty="0"/>
              <a:t> </a:t>
            </a:r>
            <a:r>
              <a:rPr spc="-120" dirty="0"/>
              <a:t>in</a:t>
            </a:r>
            <a:r>
              <a:rPr spc="-60" dirty="0"/>
              <a:t> </a:t>
            </a:r>
            <a:r>
              <a:rPr spc="-75" dirty="0"/>
              <a:t>the </a:t>
            </a:r>
            <a:r>
              <a:rPr spc="-70" dirty="0"/>
              <a:t> </a:t>
            </a:r>
            <a:r>
              <a:rPr spc="-95" dirty="0"/>
              <a:t>prediction</a:t>
            </a:r>
          </a:p>
          <a:p>
            <a:pPr marL="295275" marR="802005" indent="-273050">
              <a:lnSpc>
                <a:spcPct val="100000"/>
              </a:lnSpc>
              <a:spcBef>
                <a:spcPts val="605"/>
              </a:spcBef>
              <a:buClr>
                <a:srgbClr val="D24717"/>
              </a:buClr>
              <a:buSzPct val="84615"/>
              <a:buFont typeface="Segoe UI Symbol"/>
              <a:buChar char="⚫"/>
              <a:tabLst>
                <a:tab pos="296545" algn="l"/>
              </a:tabLst>
            </a:pPr>
            <a:r>
              <a:rPr spc="-150" dirty="0">
                <a:solidFill>
                  <a:srgbClr val="006FC0"/>
                </a:solidFill>
              </a:rPr>
              <a:t>Training</a:t>
            </a:r>
            <a:r>
              <a:rPr spc="-70" dirty="0">
                <a:solidFill>
                  <a:srgbClr val="006FC0"/>
                </a:solidFill>
              </a:rPr>
              <a:t> </a:t>
            </a:r>
            <a:r>
              <a:rPr spc="-80" dirty="0">
                <a:solidFill>
                  <a:srgbClr val="006FC0"/>
                </a:solidFill>
              </a:rPr>
              <a:t>the</a:t>
            </a:r>
            <a:r>
              <a:rPr spc="-65" dirty="0">
                <a:solidFill>
                  <a:srgbClr val="006FC0"/>
                </a:solidFill>
              </a:rPr>
              <a:t> </a:t>
            </a:r>
            <a:r>
              <a:rPr spc="-150" dirty="0">
                <a:solidFill>
                  <a:srgbClr val="006FC0"/>
                </a:solidFill>
              </a:rPr>
              <a:t>machines</a:t>
            </a:r>
            <a:r>
              <a:rPr spc="-60" dirty="0">
                <a:solidFill>
                  <a:srgbClr val="006FC0"/>
                </a:solidFill>
              </a:rPr>
              <a:t> </a:t>
            </a:r>
            <a:r>
              <a:rPr spc="-195" dirty="0">
                <a:solidFill>
                  <a:srgbClr val="006FC0"/>
                </a:solidFill>
              </a:rPr>
              <a:t>was</a:t>
            </a:r>
            <a:r>
              <a:rPr spc="-70" dirty="0">
                <a:solidFill>
                  <a:srgbClr val="006FC0"/>
                </a:solidFill>
              </a:rPr>
              <a:t> </a:t>
            </a:r>
            <a:r>
              <a:rPr spc="-95" dirty="0">
                <a:solidFill>
                  <a:srgbClr val="006FC0"/>
                </a:solidFill>
              </a:rPr>
              <a:t>often</a:t>
            </a:r>
            <a:r>
              <a:rPr spc="-70" dirty="0">
                <a:solidFill>
                  <a:srgbClr val="006FC0"/>
                </a:solidFill>
              </a:rPr>
              <a:t> </a:t>
            </a:r>
            <a:r>
              <a:rPr spc="-110" dirty="0">
                <a:solidFill>
                  <a:srgbClr val="006FC0"/>
                </a:solidFill>
              </a:rPr>
              <a:t>deemed</a:t>
            </a:r>
            <a:r>
              <a:rPr spc="-85" dirty="0">
                <a:solidFill>
                  <a:srgbClr val="006FC0"/>
                </a:solidFill>
              </a:rPr>
              <a:t> </a:t>
            </a:r>
            <a:r>
              <a:rPr spc="-65" dirty="0">
                <a:solidFill>
                  <a:srgbClr val="006FC0"/>
                </a:solidFill>
              </a:rPr>
              <a:t>too</a:t>
            </a:r>
            <a:r>
              <a:rPr spc="-60" dirty="0">
                <a:solidFill>
                  <a:srgbClr val="006FC0"/>
                </a:solidFill>
              </a:rPr>
              <a:t> </a:t>
            </a:r>
            <a:r>
              <a:rPr spc="-140" dirty="0">
                <a:solidFill>
                  <a:srgbClr val="006FC0"/>
                </a:solidFill>
              </a:rPr>
              <a:t>expensive</a:t>
            </a:r>
            <a:r>
              <a:rPr spc="-90" dirty="0">
                <a:solidFill>
                  <a:srgbClr val="006FC0"/>
                </a:solidFill>
              </a:rPr>
              <a:t> </a:t>
            </a:r>
            <a:r>
              <a:rPr spc="-145" dirty="0">
                <a:solidFill>
                  <a:srgbClr val="006FC0"/>
                </a:solidFill>
              </a:rPr>
              <a:t>and </a:t>
            </a:r>
            <a:r>
              <a:rPr spc="-635" dirty="0">
                <a:solidFill>
                  <a:srgbClr val="006FC0"/>
                </a:solidFill>
              </a:rPr>
              <a:t> </a:t>
            </a:r>
            <a:r>
              <a:rPr spc="-105" dirty="0">
                <a:solidFill>
                  <a:srgbClr val="006FC0"/>
                </a:solidFill>
              </a:rPr>
              <a:t>complicated</a:t>
            </a:r>
            <a:r>
              <a:rPr spc="-105" dirty="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5965" y="1358613"/>
            <a:ext cx="8288020" cy="3973195"/>
          </a:xfrm>
          <a:prstGeom prst="rect">
            <a:avLst/>
          </a:prstGeom>
        </p:spPr>
        <p:txBody>
          <a:bodyPr vert="horz" wrap="square" lIns="0" tIns="88265" rIns="0" bIns="0" rtlCol="0">
            <a:spAutoFit/>
          </a:bodyPr>
          <a:lstStyle/>
          <a:p>
            <a:pPr marL="285115" indent="-273050">
              <a:lnSpc>
                <a:spcPct val="100000"/>
              </a:lnSpc>
              <a:spcBef>
                <a:spcPts val="695"/>
              </a:spcBef>
              <a:buClr>
                <a:srgbClr val="D24717"/>
              </a:buClr>
              <a:buSzPct val="84615"/>
              <a:buFont typeface="Segoe UI Symbol"/>
              <a:buChar char="⚫"/>
              <a:tabLst>
                <a:tab pos="285750" algn="l"/>
              </a:tabLst>
            </a:pPr>
            <a:r>
              <a:rPr sz="2600" b="1" dirty="0">
                <a:latin typeface="Times New Roman"/>
                <a:cs typeface="Times New Roman"/>
              </a:rPr>
              <a:t>Disti</a:t>
            </a:r>
            <a:r>
              <a:rPr sz="2600" b="1" spc="-5" dirty="0">
                <a:latin typeface="Times New Roman"/>
                <a:cs typeface="Times New Roman"/>
              </a:rPr>
              <a:t>n</a:t>
            </a:r>
            <a:r>
              <a:rPr sz="2600" b="1" spc="10" dirty="0">
                <a:latin typeface="Times New Roman"/>
                <a:cs typeface="Times New Roman"/>
              </a:rPr>
              <a:t>guish</a:t>
            </a:r>
            <a:r>
              <a:rPr sz="2600" b="1" spc="-5" dirty="0">
                <a:latin typeface="Times New Roman"/>
                <a:cs typeface="Times New Roman"/>
              </a:rPr>
              <a:t>i</a:t>
            </a:r>
            <a:r>
              <a:rPr sz="2600" b="1" spc="20" dirty="0">
                <a:latin typeface="Times New Roman"/>
                <a:cs typeface="Times New Roman"/>
              </a:rPr>
              <a:t>ng</a:t>
            </a:r>
            <a:r>
              <a:rPr sz="2600" b="1" spc="-55" dirty="0">
                <a:latin typeface="Times New Roman"/>
                <a:cs typeface="Times New Roman"/>
              </a:rPr>
              <a:t> </a:t>
            </a:r>
            <a:r>
              <a:rPr sz="2600" b="1" spc="30" dirty="0">
                <a:latin typeface="Times New Roman"/>
                <a:cs typeface="Times New Roman"/>
              </a:rPr>
              <a:t>be</a:t>
            </a:r>
            <a:r>
              <a:rPr sz="2600" b="1" spc="25" dirty="0">
                <a:latin typeface="Times New Roman"/>
                <a:cs typeface="Times New Roman"/>
              </a:rPr>
              <a:t>t</a:t>
            </a:r>
            <a:r>
              <a:rPr sz="2600" b="1" spc="30" dirty="0">
                <a:latin typeface="Times New Roman"/>
                <a:cs typeface="Times New Roman"/>
              </a:rPr>
              <a:t>w</a:t>
            </a:r>
            <a:r>
              <a:rPr sz="2600" b="1" spc="40" dirty="0">
                <a:latin typeface="Times New Roman"/>
                <a:cs typeface="Times New Roman"/>
              </a:rPr>
              <a:t>ee</a:t>
            </a:r>
            <a:r>
              <a:rPr sz="2600" b="1" spc="60" dirty="0">
                <a:latin typeface="Times New Roman"/>
                <a:cs typeface="Times New Roman"/>
              </a:rPr>
              <a:t>n</a:t>
            </a:r>
            <a:r>
              <a:rPr sz="2600" b="1" spc="-70" dirty="0">
                <a:latin typeface="Times New Roman"/>
                <a:cs typeface="Times New Roman"/>
              </a:rPr>
              <a:t> </a:t>
            </a:r>
            <a:r>
              <a:rPr sz="2600" b="1" spc="-110" dirty="0">
                <a:latin typeface="Times New Roman"/>
                <a:cs typeface="Times New Roman"/>
              </a:rPr>
              <a:t>a</a:t>
            </a:r>
            <a:r>
              <a:rPr sz="2600" b="1" spc="-75" dirty="0">
                <a:latin typeface="Times New Roman"/>
                <a:cs typeface="Times New Roman"/>
              </a:rPr>
              <a:t> </a:t>
            </a:r>
            <a:r>
              <a:rPr sz="2600" b="1" spc="-30" dirty="0">
                <a:latin typeface="Times New Roman"/>
                <a:cs typeface="Times New Roman"/>
              </a:rPr>
              <a:t>human</a:t>
            </a:r>
            <a:r>
              <a:rPr sz="2600" b="1" spc="-85" dirty="0">
                <a:latin typeface="Times New Roman"/>
                <a:cs typeface="Times New Roman"/>
              </a:rPr>
              <a:t> </a:t>
            </a:r>
            <a:r>
              <a:rPr sz="2600" b="1" spc="-15" dirty="0">
                <a:latin typeface="Times New Roman"/>
                <a:cs typeface="Times New Roman"/>
              </a:rPr>
              <a:t>and</a:t>
            </a:r>
            <a:r>
              <a:rPr sz="2600" b="1" spc="-75" dirty="0">
                <a:latin typeface="Times New Roman"/>
                <a:cs typeface="Times New Roman"/>
              </a:rPr>
              <a:t> </a:t>
            </a:r>
            <a:r>
              <a:rPr sz="2600" b="1" spc="-110" dirty="0">
                <a:latin typeface="Times New Roman"/>
                <a:cs typeface="Times New Roman"/>
              </a:rPr>
              <a:t>a</a:t>
            </a:r>
            <a:r>
              <a:rPr sz="2600" b="1" spc="-65" dirty="0">
                <a:latin typeface="Times New Roman"/>
                <a:cs typeface="Times New Roman"/>
              </a:rPr>
              <a:t> </a:t>
            </a:r>
            <a:r>
              <a:rPr sz="2600" b="1" spc="-55" dirty="0">
                <a:latin typeface="Times New Roman"/>
                <a:cs typeface="Times New Roman"/>
              </a:rPr>
              <a:t>ca</a:t>
            </a:r>
            <a:r>
              <a:rPr sz="2600" b="1" spc="-45" dirty="0">
                <a:latin typeface="Times New Roman"/>
                <a:cs typeface="Times New Roman"/>
              </a:rPr>
              <a:t>r</a:t>
            </a:r>
            <a:r>
              <a:rPr sz="2600" b="1" spc="-70" dirty="0">
                <a:latin typeface="Times New Roman"/>
                <a:cs typeface="Times New Roman"/>
              </a:rPr>
              <a:t> </a:t>
            </a:r>
            <a:r>
              <a:rPr sz="2600" b="1" spc="-15" dirty="0">
                <a:latin typeface="Times New Roman"/>
                <a:cs typeface="Times New Roman"/>
              </a:rPr>
              <a:t>is</a:t>
            </a:r>
            <a:r>
              <a:rPr sz="2600" b="1" spc="-75" dirty="0">
                <a:latin typeface="Times New Roman"/>
                <a:cs typeface="Times New Roman"/>
              </a:rPr>
              <a:t> </a:t>
            </a:r>
            <a:r>
              <a:rPr sz="2600" b="1" spc="-40" dirty="0">
                <a:latin typeface="Times New Roman"/>
                <a:cs typeface="Times New Roman"/>
              </a:rPr>
              <a:t>eas</a:t>
            </a:r>
            <a:r>
              <a:rPr sz="2600" b="1" spc="-204" dirty="0">
                <a:latin typeface="Times New Roman"/>
                <a:cs typeface="Times New Roman"/>
              </a:rPr>
              <a:t>y</a:t>
            </a:r>
            <a:r>
              <a:rPr sz="2600" b="1" spc="25" dirty="0">
                <a:latin typeface="Times New Roman"/>
                <a:cs typeface="Times New Roman"/>
              </a:rPr>
              <a:t>.</a:t>
            </a:r>
            <a:endParaRPr sz="260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130" dirty="0">
                <a:latin typeface="Times New Roman"/>
                <a:cs typeface="Times New Roman"/>
              </a:rPr>
              <a:t>The</a:t>
            </a:r>
            <a:r>
              <a:rPr sz="2600" spc="-85" dirty="0">
                <a:latin typeface="Times New Roman"/>
                <a:cs typeface="Times New Roman"/>
              </a:rPr>
              <a:t> </a:t>
            </a:r>
            <a:r>
              <a:rPr sz="2600" spc="-90" dirty="0">
                <a:latin typeface="Times New Roman"/>
                <a:cs typeface="Times New Roman"/>
              </a:rPr>
              <a:t>computer</a:t>
            </a:r>
            <a:r>
              <a:rPr sz="2600" spc="-55" dirty="0">
                <a:latin typeface="Times New Roman"/>
                <a:cs typeface="Times New Roman"/>
              </a:rPr>
              <a:t> </a:t>
            </a:r>
            <a:r>
              <a:rPr sz="2600" spc="-160" dirty="0">
                <a:latin typeface="Times New Roman"/>
                <a:cs typeface="Times New Roman"/>
              </a:rPr>
              <a:t>can</a:t>
            </a:r>
            <a:r>
              <a:rPr sz="2600" spc="-60" dirty="0">
                <a:latin typeface="Times New Roman"/>
                <a:cs typeface="Times New Roman"/>
              </a:rPr>
              <a:t> </a:t>
            </a:r>
            <a:r>
              <a:rPr sz="2600" spc="-125" dirty="0">
                <a:latin typeface="Times New Roman"/>
                <a:cs typeface="Times New Roman"/>
              </a:rPr>
              <a:t>recognize</a:t>
            </a:r>
            <a:r>
              <a:rPr sz="2600" spc="-70" dirty="0">
                <a:latin typeface="Times New Roman"/>
                <a:cs typeface="Times New Roman"/>
              </a:rPr>
              <a:t> </a:t>
            </a:r>
            <a:r>
              <a:rPr sz="2600" spc="-80" dirty="0">
                <a:latin typeface="Times New Roman"/>
                <a:cs typeface="Times New Roman"/>
              </a:rPr>
              <a:t>that</a:t>
            </a:r>
            <a:r>
              <a:rPr sz="2600" spc="-55" dirty="0">
                <a:latin typeface="Times New Roman"/>
                <a:cs typeface="Times New Roman"/>
              </a:rPr>
              <a:t> </a:t>
            </a:r>
            <a:r>
              <a:rPr sz="2600" spc="-160" dirty="0">
                <a:latin typeface="Times New Roman"/>
                <a:cs typeface="Times New Roman"/>
              </a:rPr>
              <a:t>humans</a:t>
            </a:r>
            <a:r>
              <a:rPr sz="2600" spc="-60" dirty="0">
                <a:latin typeface="Times New Roman"/>
                <a:cs typeface="Times New Roman"/>
              </a:rPr>
              <a:t> </a:t>
            </a:r>
            <a:r>
              <a:rPr sz="2600" spc="-204" dirty="0">
                <a:latin typeface="Times New Roman"/>
                <a:cs typeface="Times New Roman"/>
              </a:rPr>
              <a:t>have</a:t>
            </a:r>
            <a:r>
              <a:rPr sz="2600" spc="-75" dirty="0">
                <a:latin typeface="Times New Roman"/>
                <a:cs typeface="Times New Roman"/>
              </a:rPr>
              <a:t> </a:t>
            </a:r>
            <a:r>
              <a:rPr sz="2600" spc="-95" dirty="0">
                <a:latin typeface="Times New Roman"/>
                <a:cs typeface="Times New Roman"/>
              </a:rPr>
              <a:t>distinct</a:t>
            </a:r>
            <a:r>
              <a:rPr sz="2600" spc="-65" dirty="0">
                <a:latin typeface="Times New Roman"/>
                <a:cs typeface="Times New Roman"/>
              </a:rPr>
              <a:t> </a:t>
            </a:r>
            <a:r>
              <a:rPr sz="2600" spc="-165" dirty="0">
                <a:latin typeface="Times New Roman"/>
                <a:cs typeface="Times New Roman"/>
              </a:rPr>
              <a:t>shapes</a:t>
            </a:r>
            <a:r>
              <a:rPr sz="2600" spc="-75" dirty="0">
                <a:latin typeface="Times New Roman"/>
                <a:cs typeface="Times New Roman"/>
              </a:rPr>
              <a:t> </a:t>
            </a:r>
            <a:r>
              <a:rPr sz="2600" spc="-130" dirty="0">
                <a:latin typeface="Times New Roman"/>
                <a:cs typeface="Times New Roman"/>
              </a:rPr>
              <a:t>(such </a:t>
            </a:r>
            <a:r>
              <a:rPr sz="2600" spc="-635" dirty="0">
                <a:latin typeface="Times New Roman"/>
                <a:cs typeface="Times New Roman"/>
              </a:rPr>
              <a:t> </a:t>
            </a:r>
            <a:r>
              <a:rPr sz="2600" spc="-220" dirty="0">
                <a:latin typeface="Times New Roman"/>
                <a:cs typeface="Times New Roman"/>
              </a:rPr>
              <a:t>a</a:t>
            </a:r>
            <a:r>
              <a:rPr sz="2600" spc="-190" dirty="0">
                <a:latin typeface="Times New Roman"/>
                <a:cs typeface="Times New Roman"/>
              </a:rPr>
              <a:t>s</a:t>
            </a:r>
            <a:r>
              <a:rPr sz="2600" spc="-70" dirty="0">
                <a:latin typeface="Times New Roman"/>
                <a:cs typeface="Times New Roman"/>
              </a:rPr>
              <a:t> </a:t>
            </a:r>
            <a:r>
              <a:rPr sz="2600" spc="-160" dirty="0">
                <a:latin typeface="Times New Roman"/>
                <a:cs typeface="Times New Roman"/>
              </a:rPr>
              <a:t>leg</a:t>
            </a:r>
            <a:r>
              <a:rPr sz="2600" spc="-150" dirty="0">
                <a:latin typeface="Times New Roman"/>
                <a:cs typeface="Times New Roman"/>
              </a:rPr>
              <a:t>s</a:t>
            </a:r>
            <a:r>
              <a:rPr sz="2600" spc="-70" dirty="0">
                <a:latin typeface="Times New Roman"/>
                <a:cs typeface="Times New Roman"/>
              </a:rPr>
              <a:t> </a:t>
            </a:r>
            <a:r>
              <a:rPr sz="2600" spc="-120" dirty="0">
                <a:latin typeface="Times New Roman"/>
                <a:cs typeface="Times New Roman"/>
              </a:rPr>
              <a:t>o</a:t>
            </a:r>
            <a:r>
              <a:rPr sz="2600" spc="30" dirty="0">
                <a:latin typeface="Times New Roman"/>
                <a:cs typeface="Times New Roman"/>
              </a:rPr>
              <a:t>r</a:t>
            </a:r>
            <a:r>
              <a:rPr sz="2600" spc="-70" dirty="0">
                <a:latin typeface="Times New Roman"/>
                <a:cs typeface="Times New Roman"/>
              </a:rPr>
              <a:t> </a:t>
            </a:r>
            <a:r>
              <a:rPr sz="2600" spc="-105" dirty="0">
                <a:latin typeface="Times New Roman"/>
                <a:cs typeface="Times New Roman"/>
              </a:rPr>
              <a:t>a</a:t>
            </a:r>
            <a:r>
              <a:rPr sz="2600" dirty="0">
                <a:latin typeface="Times New Roman"/>
                <a:cs typeface="Times New Roman"/>
              </a:rPr>
              <a:t>r</a:t>
            </a:r>
            <a:r>
              <a:rPr sz="2600" spc="-160" dirty="0">
                <a:latin typeface="Times New Roman"/>
                <a:cs typeface="Times New Roman"/>
              </a:rPr>
              <a:t>ms</a:t>
            </a:r>
            <a:r>
              <a:rPr sz="2600" spc="-90" dirty="0">
                <a:latin typeface="Times New Roman"/>
                <a:cs typeface="Times New Roman"/>
              </a:rPr>
              <a:t>)</a:t>
            </a:r>
            <a:r>
              <a:rPr sz="2600" spc="-70"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105" dirty="0">
                <a:latin typeface="Times New Roman"/>
                <a:cs typeface="Times New Roman"/>
              </a:rPr>
              <a:t>th</a:t>
            </a:r>
            <a:r>
              <a:rPr sz="2600" spc="-150" dirty="0">
                <a:latin typeface="Times New Roman"/>
                <a:cs typeface="Times New Roman"/>
              </a:rPr>
              <a:t>a</a:t>
            </a:r>
            <a:r>
              <a:rPr sz="2600" spc="35" dirty="0">
                <a:latin typeface="Times New Roman"/>
                <a:cs typeface="Times New Roman"/>
              </a:rPr>
              <a:t>t</a:t>
            </a:r>
            <a:r>
              <a:rPr sz="2600" spc="-60" dirty="0">
                <a:latin typeface="Times New Roman"/>
                <a:cs typeface="Times New Roman"/>
              </a:rPr>
              <a:t> </a:t>
            </a:r>
            <a:r>
              <a:rPr sz="2600" spc="-270" dirty="0">
                <a:latin typeface="Times New Roman"/>
                <a:cs typeface="Times New Roman"/>
              </a:rPr>
              <a:t>v</a:t>
            </a:r>
            <a:r>
              <a:rPr sz="2600" spc="-135" dirty="0">
                <a:latin typeface="Times New Roman"/>
                <a:cs typeface="Times New Roman"/>
              </a:rPr>
              <a:t>ehicles</a:t>
            </a:r>
            <a:r>
              <a:rPr sz="2600" spc="-80" dirty="0">
                <a:latin typeface="Times New Roman"/>
                <a:cs typeface="Times New Roman"/>
              </a:rPr>
              <a:t> </a:t>
            </a:r>
            <a:r>
              <a:rPr sz="2600" spc="-110" dirty="0">
                <a:latin typeface="Times New Roman"/>
                <a:cs typeface="Times New Roman"/>
              </a:rPr>
              <a:t>do</a:t>
            </a:r>
            <a:r>
              <a:rPr sz="2600" spc="-75" dirty="0">
                <a:latin typeface="Times New Roman"/>
                <a:cs typeface="Times New Roman"/>
              </a:rPr>
              <a:t> </a:t>
            </a:r>
            <a:r>
              <a:rPr sz="2600" spc="-70" dirty="0">
                <a:latin typeface="Times New Roman"/>
                <a:cs typeface="Times New Roman"/>
              </a:rPr>
              <a:t>no</a:t>
            </a:r>
            <a:r>
              <a:rPr sz="2600" spc="-55" dirty="0">
                <a:latin typeface="Times New Roman"/>
                <a:cs typeface="Times New Roman"/>
              </a:rPr>
              <a:t>t</a:t>
            </a:r>
            <a:r>
              <a:rPr sz="2600" spc="110" dirty="0">
                <a:latin typeface="Times New Roman"/>
                <a:cs typeface="Times New Roman"/>
              </a:rPr>
              <a:t>.</a:t>
            </a:r>
            <a:endParaRPr sz="2600">
              <a:latin typeface="Times New Roman"/>
              <a:cs typeface="Times New Roman"/>
            </a:endParaRPr>
          </a:p>
          <a:p>
            <a:pPr marL="285115" marR="384810" indent="-273050">
              <a:lnSpc>
                <a:spcPct val="100000"/>
              </a:lnSpc>
              <a:spcBef>
                <a:spcPts val="605"/>
              </a:spcBef>
              <a:buClr>
                <a:srgbClr val="D24717"/>
              </a:buClr>
              <a:buSzPct val="84615"/>
              <a:buFont typeface="Segoe UI Symbol"/>
              <a:buChar char="⚫"/>
              <a:tabLst>
                <a:tab pos="285750" algn="l"/>
              </a:tabLst>
            </a:pPr>
            <a:r>
              <a:rPr sz="2600" spc="-95" dirty="0">
                <a:solidFill>
                  <a:srgbClr val="6F2F9F"/>
                </a:solidFill>
                <a:latin typeface="Times New Roman"/>
                <a:cs typeface="Times New Roman"/>
              </a:rPr>
              <a:t>But,</a:t>
            </a:r>
            <a:r>
              <a:rPr sz="2600" spc="-170" dirty="0">
                <a:solidFill>
                  <a:srgbClr val="6F2F9F"/>
                </a:solidFill>
                <a:latin typeface="Times New Roman"/>
                <a:cs typeface="Times New Roman"/>
              </a:rPr>
              <a:t> </a:t>
            </a:r>
            <a:r>
              <a:rPr sz="2600" spc="-140" dirty="0">
                <a:solidFill>
                  <a:srgbClr val="6F2F9F"/>
                </a:solidFill>
                <a:latin typeface="Times New Roman"/>
                <a:cs typeface="Times New Roman"/>
              </a:rPr>
              <a:t>distinguishing</a:t>
            </a:r>
            <a:r>
              <a:rPr sz="2600" spc="-55" dirty="0">
                <a:solidFill>
                  <a:srgbClr val="6F2F9F"/>
                </a:solidFill>
                <a:latin typeface="Times New Roman"/>
                <a:cs typeface="Times New Roman"/>
              </a:rPr>
              <a:t> </a:t>
            </a:r>
            <a:r>
              <a:rPr sz="2600" spc="-204" dirty="0">
                <a:solidFill>
                  <a:srgbClr val="6F2F9F"/>
                </a:solidFill>
                <a:latin typeface="Times New Roman"/>
                <a:cs typeface="Times New Roman"/>
              </a:rPr>
              <a:t>a</a:t>
            </a:r>
            <a:r>
              <a:rPr sz="2600" spc="-65" dirty="0">
                <a:solidFill>
                  <a:srgbClr val="6F2F9F"/>
                </a:solidFill>
                <a:latin typeface="Times New Roman"/>
                <a:cs typeface="Times New Roman"/>
              </a:rPr>
              <a:t> </a:t>
            </a:r>
            <a:r>
              <a:rPr sz="2600" spc="-150" dirty="0">
                <a:solidFill>
                  <a:srgbClr val="6F2F9F"/>
                </a:solidFill>
                <a:latin typeface="Times New Roman"/>
                <a:cs typeface="Times New Roman"/>
              </a:rPr>
              <a:t>human</a:t>
            </a:r>
            <a:r>
              <a:rPr sz="2600" spc="-55" dirty="0">
                <a:solidFill>
                  <a:srgbClr val="6F2F9F"/>
                </a:solidFill>
                <a:latin typeface="Times New Roman"/>
                <a:cs typeface="Times New Roman"/>
              </a:rPr>
              <a:t> </a:t>
            </a:r>
            <a:r>
              <a:rPr sz="2600" spc="-114" dirty="0">
                <a:solidFill>
                  <a:srgbClr val="6F2F9F"/>
                </a:solidFill>
                <a:latin typeface="Times New Roman"/>
                <a:cs typeface="Times New Roman"/>
              </a:rPr>
              <a:t>from</a:t>
            </a:r>
            <a:r>
              <a:rPr sz="2600" spc="-55" dirty="0">
                <a:solidFill>
                  <a:srgbClr val="6F2F9F"/>
                </a:solidFill>
                <a:latin typeface="Times New Roman"/>
                <a:cs typeface="Times New Roman"/>
              </a:rPr>
              <a:t> </a:t>
            </a:r>
            <a:r>
              <a:rPr sz="2600" spc="-95" dirty="0">
                <a:solidFill>
                  <a:srgbClr val="6F2F9F"/>
                </a:solidFill>
                <a:latin typeface="Times New Roman"/>
                <a:cs typeface="Times New Roman"/>
              </a:rPr>
              <a:t>another</a:t>
            </a:r>
            <a:r>
              <a:rPr sz="2600" spc="-45" dirty="0">
                <a:solidFill>
                  <a:srgbClr val="6F2F9F"/>
                </a:solidFill>
                <a:latin typeface="Times New Roman"/>
                <a:cs typeface="Times New Roman"/>
              </a:rPr>
              <a:t> </a:t>
            </a:r>
            <a:r>
              <a:rPr sz="2600" i="1" spc="-305" dirty="0">
                <a:solidFill>
                  <a:srgbClr val="6F2F9F"/>
                </a:solidFill>
                <a:latin typeface="Times New Roman"/>
                <a:cs typeface="Times New Roman"/>
              </a:rPr>
              <a:t>mammal</a:t>
            </a:r>
            <a:r>
              <a:rPr sz="2600" i="1" spc="-75" dirty="0">
                <a:solidFill>
                  <a:srgbClr val="6F2F9F"/>
                </a:solidFill>
                <a:latin typeface="Times New Roman"/>
                <a:cs typeface="Times New Roman"/>
              </a:rPr>
              <a:t> </a:t>
            </a:r>
            <a:r>
              <a:rPr sz="2600" spc="-165" dirty="0">
                <a:solidFill>
                  <a:srgbClr val="6F2F9F"/>
                </a:solidFill>
                <a:latin typeface="Times New Roman"/>
                <a:cs typeface="Times New Roman"/>
              </a:rPr>
              <a:t>is</a:t>
            </a:r>
            <a:r>
              <a:rPr sz="2600" spc="-55" dirty="0">
                <a:solidFill>
                  <a:srgbClr val="6F2F9F"/>
                </a:solidFill>
                <a:latin typeface="Times New Roman"/>
                <a:cs typeface="Times New Roman"/>
              </a:rPr>
              <a:t> </a:t>
            </a:r>
            <a:r>
              <a:rPr sz="2600" spc="-145" dirty="0">
                <a:solidFill>
                  <a:srgbClr val="6F2F9F"/>
                </a:solidFill>
                <a:latin typeface="Times New Roman"/>
                <a:cs typeface="Times New Roman"/>
              </a:rPr>
              <a:t>much</a:t>
            </a:r>
            <a:r>
              <a:rPr sz="2600" spc="-45" dirty="0">
                <a:solidFill>
                  <a:srgbClr val="6F2F9F"/>
                </a:solidFill>
                <a:latin typeface="Times New Roman"/>
                <a:cs typeface="Times New Roman"/>
              </a:rPr>
              <a:t> </a:t>
            </a:r>
            <a:r>
              <a:rPr sz="2600" spc="-90" dirty="0">
                <a:solidFill>
                  <a:srgbClr val="6F2F9F"/>
                </a:solidFill>
                <a:latin typeface="Times New Roman"/>
                <a:cs typeface="Times New Roman"/>
              </a:rPr>
              <a:t>more </a:t>
            </a:r>
            <a:r>
              <a:rPr sz="2600" spc="-635" dirty="0">
                <a:solidFill>
                  <a:srgbClr val="6F2F9F"/>
                </a:solidFill>
                <a:latin typeface="Times New Roman"/>
                <a:cs typeface="Times New Roman"/>
              </a:rPr>
              <a:t> </a:t>
            </a:r>
            <a:r>
              <a:rPr sz="2600" spc="-125" dirty="0">
                <a:solidFill>
                  <a:srgbClr val="6F2F9F"/>
                </a:solidFill>
                <a:latin typeface="Times New Roman"/>
                <a:cs typeface="Times New Roman"/>
              </a:rPr>
              <a:t>difficult</a:t>
            </a:r>
            <a:endParaRPr sz="2600">
              <a:latin typeface="Times New Roman"/>
              <a:cs typeface="Times New Roman"/>
            </a:endParaRPr>
          </a:p>
          <a:p>
            <a:pPr marL="285115" marR="384810" indent="-273050">
              <a:lnSpc>
                <a:spcPct val="100000"/>
              </a:lnSpc>
              <a:spcBef>
                <a:spcPts val="600"/>
              </a:spcBef>
              <a:buClr>
                <a:srgbClr val="D24717"/>
              </a:buClr>
              <a:buSzPct val="84615"/>
              <a:buFont typeface="Segoe UI Symbol"/>
              <a:buChar char="⚫"/>
              <a:tabLst>
                <a:tab pos="320040" algn="l"/>
                <a:tab pos="320675" algn="l"/>
              </a:tabLst>
            </a:pPr>
            <a:r>
              <a:rPr dirty="0"/>
              <a:t>	</a:t>
            </a:r>
            <a:r>
              <a:rPr sz="2600" spc="-130" dirty="0">
                <a:solidFill>
                  <a:srgbClr val="006FC0"/>
                </a:solidFill>
                <a:latin typeface="Times New Roman"/>
                <a:cs typeface="Times New Roman"/>
              </a:rPr>
              <a:t>The</a:t>
            </a:r>
            <a:r>
              <a:rPr sz="2600" spc="-75" dirty="0">
                <a:solidFill>
                  <a:srgbClr val="006FC0"/>
                </a:solidFill>
                <a:latin typeface="Times New Roman"/>
                <a:cs typeface="Times New Roman"/>
              </a:rPr>
              <a:t> </a:t>
            </a:r>
            <a:r>
              <a:rPr sz="2600" spc="-165" dirty="0">
                <a:solidFill>
                  <a:srgbClr val="006FC0"/>
                </a:solidFill>
                <a:latin typeface="Times New Roman"/>
                <a:cs typeface="Times New Roman"/>
              </a:rPr>
              <a:t>same</a:t>
            </a:r>
            <a:r>
              <a:rPr sz="2600" spc="-60" dirty="0">
                <a:solidFill>
                  <a:srgbClr val="006FC0"/>
                </a:solidFill>
                <a:latin typeface="Times New Roman"/>
                <a:cs typeface="Times New Roman"/>
              </a:rPr>
              <a:t> </a:t>
            </a:r>
            <a:r>
              <a:rPr sz="2600" spc="-160" dirty="0">
                <a:solidFill>
                  <a:srgbClr val="006FC0"/>
                </a:solidFill>
                <a:latin typeface="Times New Roman"/>
                <a:cs typeface="Times New Roman"/>
              </a:rPr>
              <a:t>goes</a:t>
            </a:r>
            <a:r>
              <a:rPr sz="2600" spc="-70" dirty="0">
                <a:solidFill>
                  <a:srgbClr val="006FC0"/>
                </a:solidFill>
                <a:latin typeface="Times New Roman"/>
                <a:cs typeface="Times New Roman"/>
              </a:rPr>
              <a:t> </a:t>
            </a:r>
            <a:r>
              <a:rPr sz="2600" spc="-95" dirty="0">
                <a:solidFill>
                  <a:srgbClr val="006FC0"/>
                </a:solidFill>
                <a:latin typeface="Times New Roman"/>
                <a:cs typeface="Times New Roman"/>
              </a:rPr>
              <a:t>for</a:t>
            </a:r>
            <a:r>
              <a:rPr sz="2600" spc="-45" dirty="0">
                <a:solidFill>
                  <a:srgbClr val="006FC0"/>
                </a:solidFill>
                <a:latin typeface="Times New Roman"/>
                <a:cs typeface="Times New Roman"/>
              </a:rPr>
              <a:t> </a:t>
            </a:r>
            <a:r>
              <a:rPr sz="2600" spc="-105" dirty="0">
                <a:solidFill>
                  <a:srgbClr val="006FC0"/>
                </a:solidFill>
                <a:latin typeface="Times New Roman"/>
                <a:cs typeface="Times New Roman"/>
              </a:rPr>
              <a:t>telling</a:t>
            </a:r>
            <a:r>
              <a:rPr sz="2600" spc="-60" dirty="0">
                <a:solidFill>
                  <a:srgbClr val="006FC0"/>
                </a:solidFill>
                <a:latin typeface="Times New Roman"/>
                <a:cs typeface="Times New Roman"/>
              </a:rPr>
              <a:t> </a:t>
            </a:r>
            <a:r>
              <a:rPr sz="2600" spc="-80" dirty="0">
                <a:solidFill>
                  <a:srgbClr val="006FC0"/>
                </a:solidFill>
                <a:latin typeface="Times New Roman"/>
                <a:cs typeface="Times New Roman"/>
              </a:rPr>
              <a:t>the</a:t>
            </a:r>
            <a:r>
              <a:rPr sz="2600" spc="-60" dirty="0">
                <a:solidFill>
                  <a:srgbClr val="006FC0"/>
                </a:solidFill>
                <a:latin typeface="Times New Roman"/>
                <a:cs typeface="Times New Roman"/>
              </a:rPr>
              <a:t> </a:t>
            </a:r>
            <a:r>
              <a:rPr sz="2600" spc="-120" dirty="0">
                <a:solidFill>
                  <a:srgbClr val="006FC0"/>
                </a:solidFill>
                <a:latin typeface="Times New Roman"/>
                <a:cs typeface="Times New Roman"/>
              </a:rPr>
              <a:t>difference</a:t>
            </a:r>
            <a:r>
              <a:rPr sz="2600" spc="-70" dirty="0">
                <a:solidFill>
                  <a:srgbClr val="006FC0"/>
                </a:solidFill>
                <a:latin typeface="Times New Roman"/>
                <a:cs typeface="Times New Roman"/>
              </a:rPr>
              <a:t> </a:t>
            </a:r>
            <a:r>
              <a:rPr sz="2600" spc="-110" dirty="0">
                <a:solidFill>
                  <a:srgbClr val="006FC0"/>
                </a:solidFill>
                <a:latin typeface="Times New Roman"/>
                <a:cs typeface="Times New Roman"/>
              </a:rPr>
              <a:t>between</a:t>
            </a:r>
            <a:r>
              <a:rPr sz="2600" spc="-80" dirty="0">
                <a:solidFill>
                  <a:srgbClr val="006FC0"/>
                </a:solidFill>
                <a:latin typeface="Times New Roman"/>
                <a:cs typeface="Times New Roman"/>
              </a:rPr>
              <a:t> </a:t>
            </a:r>
            <a:r>
              <a:rPr sz="2600" spc="-204" dirty="0">
                <a:solidFill>
                  <a:srgbClr val="006FC0"/>
                </a:solidFill>
                <a:latin typeface="Times New Roman"/>
                <a:cs typeface="Times New Roman"/>
              </a:rPr>
              <a:t>a</a:t>
            </a:r>
            <a:r>
              <a:rPr sz="2600" spc="-65" dirty="0">
                <a:solidFill>
                  <a:srgbClr val="006FC0"/>
                </a:solidFill>
                <a:latin typeface="Times New Roman"/>
                <a:cs typeface="Times New Roman"/>
              </a:rPr>
              <a:t> </a:t>
            </a:r>
            <a:r>
              <a:rPr sz="2600" spc="-125" dirty="0">
                <a:solidFill>
                  <a:srgbClr val="006FC0"/>
                </a:solidFill>
                <a:latin typeface="Times New Roman"/>
                <a:cs typeface="Times New Roman"/>
              </a:rPr>
              <a:t>pickup</a:t>
            </a:r>
            <a:r>
              <a:rPr sz="2600" spc="-60" dirty="0">
                <a:solidFill>
                  <a:srgbClr val="006FC0"/>
                </a:solidFill>
                <a:latin typeface="Times New Roman"/>
                <a:cs typeface="Times New Roman"/>
              </a:rPr>
              <a:t> </a:t>
            </a:r>
            <a:r>
              <a:rPr sz="2600" spc="-55" dirty="0">
                <a:solidFill>
                  <a:srgbClr val="006FC0"/>
                </a:solidFill>
                <a:latin typeface="Times New Roman"/>
                <a:cs typeface="Times New Roman"/>
              </a:rPr>
              <a:t>truck </a:t>
            </a:r>
            <a:r>
              <a:rPr sz="2600" spc="-635" dirty="0">
                <a:solidFill>
                  <a:srgbClr val="006FC0"/>
                </a:solidFill>
                <a:latin typeface="Times New Roman"/>
                <a:cs typeface="Times New Roman"/>
              </a:rPr>
              <a:t> </a:t>
            </a:r>
            <a:r>
              <a:rPr sz="2600" spc="-145" dirty="0">
                <a:solidFill>
                  <a:srgbClr val="006FC0"/>
                </a:solidFill>
                <a:latin typeface="Times New Roman"/>
                <a:cs typeface="Times New Roman"/>
              </a:rPr>
              <a:t>and</a:t>
            </a:r>
            <a:r>
              <a:rPr sz="2600" spc="-80" dirty="0">
                <a:solidFill>
                  <a:srgbClr val="006FC0"/>
                </a:solidFill>
                <a:latin typeface="Times New Roman"/>
                <a:cs typeface="Times New Roman"/>
              </a:rPr>
              <a:t> </a:t>
            </a:r>
            <a:r>
              <a:rPr sz="2600" spc="-204" dirty="0">
                <a:solidFill>
                  <a:srgbClr val="006FC0"/>
                </a:solidFill>
                <a:latin typeface="Times New Roman"/>
                <a:cs typeface="Times New Roman"/>
              </a:rPr>
              <a:t>a</a:t>
            </a:r>
            <a:r>
              <a:rPr sz="2600" spc="-70" dirty="0">
                <a:solidFill>
                  <a:srgbClr val="006FC0"/>
                </a:solidFill>
                <a:latin typeface="Times New Roman"/>
                <a:cs typeface="Times New Roman"/>
              </a:rPr>
              <a:t> </a:t>
            </a:r>
            <a:r>
              <a:rPr sz="2600" spc="-254" dirty="0">
                <a:solidFill>
                  <a:srgbClr val="006FC0"/>
                </a:solidFill>
                <a:latin typeface="Times New Roman"/>
                <a:cs typeface="Times New Roman"/>
              </a:rPr>
              <a:t>v</a:t>
            </a:r>
            <a:r>
              <a:rPr sz="2600" spc="-75" dirty="0">
                <a:solidFill>
                  <a:srgbClr val="006FC0"/>
                </a:solidFill>
                <a:latin typeface="Times New Roman"/>
                <a:cs typeface="Times New Roman"/>
              </a:rPr>
              <a:t>an.</a:t>
            </a:r>
            <a:endParaRPr sz="2600">
              <a:latin typeface="Times New Roman"/>
              <a:cs typeface="Times New Roman"/>
            </a:endParaRPr>
          </a:p>
          <a:p>
            <a:pPr marL="285115" marR="284480" indent="-273050">
              <a:lnSpc>
                <a:spcPct val="100000"/>
              </a:lnSpc>
              <a:spcBef>
                <a:spcPts val="600"/>
              </a:spcBef>
              <a:buClr>
                <a:srgbClr val="D24717"/>
              </a:buClr>
              <a:buSzPct val="84615"/>
              <a:buFont typeface="Segoe UI Symbol"/>
              <a:buChar char="⚫"/>
              <a:tabLst>
                <a:tab pos="285750" algn="l"/>
              </a:tabLst>
            </a:pPr>
            <a:r>
              <a:rPr sz="2600" spc="-310" dirty="0">
                <a:latin typeface="Times New Roman"/>
                <a:cs typeface="Times New Roman"/>
              </a:rPr>
              <a:t>You</a:t>
            </a:r>
            <a:r>
              <a:rPr sz="2600" spc="-305" dirty="0">
                <a:latin typeface="Times New Roman"/>
                <a:cs typeface="Times New Roman"/>
              </a:rPr>
              <a:t> </a:t>
            </a:r>
            <a:r>
              <a:rPr sz="2600" spc="-155" dirty="0">
                <a:latin typeface="Times New Roman"/>
                <a:cs typeface="Times New Roman"/>
              </a:rPr>
              <a:t>can </a:t>
            </a:r>
            <a:r>
              <a:rPr sz="2600" spc="-65" dirty="0">
                <a:latin typeface="Times New Roman"/>
                <a:cs typeface="Times New Roman"/>
              </a:rPr>
              <a:t>tell </a:t>
            </a:r>
            <a:r>
              <a:rPr sz="2600" spc="-130" dirty="0">
                <a:latin typeface="Times New Roman"/>
                <a:cs typeface="Times New Roman"/>
              </a:rPr>
              <a:t>when </a:t>
            </a:r>
            <a:r>
              <a:rPr sz="2600" spc="-160" dirty="0">
                <a:latin typeface="Times New Roman"/>
                <a:cs typeface="Times New Roman"/>
              </a:rPr>
              <a:t>you </a:t>
            </a:r>
            <a:r>
              <a:rPr sz="2600" spc="-135" dirty="0">
                <a:latin typeface="Times New Roman"/>
                <a:cs typeface="Times New Roman"/>
              </a:rPr>
              <a:t>see </a:t>
            </a:r>
            <a:r>
              <a:rPr sz="2600" spc="-70" dirty="0">
                <a:latin typeface="Times New Roman"/>
                <a:cs typeface="Times New Roman"/>
              </a:rPr>
              <a:t>one, </a:t>
            </a:r>
            <a:r>
              <a:rPr sz="2600" spc="-80" dirty="0">
                <a:latin typeface="Times New Roman"/>
                <a:cs typeface="Times New Roman"/>
              </a:rPr>
              <a:t>but </a:t>
            </a:r>
            <a:r>
              <a:rPr sz="2600" spc="-105" dirty="0">
                <a:latin typeface="Times New Roman"/>
                <a:cs typeface="Times New Roman"/>
              </a:rPr>
              <a:t>training </a:t>
            </a:r>
            <a:r>
              <a:rPr sz="2600" spc="-204" dirty="0">
                <a:latin typeface="Times New Roman"/>
                <a:cs typeface="Times New Roman"/>
              </a:rPr>
              <a:t>a</a:t>
            </a:r>
            <a:r>
              <a:rPr sz="2600" spc="-200" dirty="0">
                <a:latin typeface="Times New Roman"/>
                <a:cs typeface="Times New Roman"/>
              </a:rPr>
              <a:t> </a:t>
            </a:r>
            <a:r>
              <a:rPr sz="2600" spc="-140" dirty="0">
                <a:latin typeface="Times New Roman"/>
                <a:cs typeface="Times New Roman"/>
              </a:rPr>
              <a:t>machine </a:t>
            </a:r>
            <a:r>
              <a:rPr sz="2600" spc="-35" dirty="0">
                <a:latin typeface="Times New Roman"/>
                <a:cs typeface="Times New Roman"/>
              </a:rPr>
              <a:t>to </a:t>
            </a:r>
            <a:r>
              <a:rPr sz="2600" spc="-30" dirty="0">
                <a:latin typeface="Times New Roman"/>
                <a:cs typeface="Times New Roman"/>
              </a:rPr>
              <a:t> </a:t>
            </a:r>
            <a:r>
              <a:rPr sz="2600" spc="-105" dirty="0">
                <a:latin typeface="Times New Roman"/>
                <a:cs typeface="Times New Roman"/>
              </a:rPr>
              <a:t>differentiate</a:t>
            </a:r>
            <a:r>
              <a:rPr sz="2600" spc="-55" dirty="0">
                <a:latin typeface="Times New Roman"/>
                <a:cs typeface="Times New Roman"/>
              </a:rPr>
              <a:t> </a:t>
            </a:r>
            <a:r>
              <a:rPr sz="2600" spc="-95" dirty="0">
                <a:latin typeface="Times New Roman"/>
                <a:cs typeface="Times New Roman"/>
              </a:rPr>
              <a:t>them</a:t>
            </a:r>
            <a:r>
              <a:rPr sz="2600" spc="-60" dirty="0">
                <a:latin typeface="Times New Roman"/>
                <a:cs typeface="Times New Roman"/>
              </a:rPr>
              <a:t> </a:t>
            </a:r>
            <a:r>
              <a:rPr sz="2600" b="1" i="1" spc="-75" dirty="0">
                <a:latin typeface="Times New Roman"/>
                <a:cs typeface="Times New Roman"/>
              </a:rPr>
              <a:t>requires </a:t>
            </a:r>
            <a:r>
              <a:rPr sz="2600" b="1" i="1" spc="-125" dirty="0">
                <a:latin typeface="Times New Roman"/>
                <a:cs typeface="Times New Roman"/>
              </a:rPr>
              <a:t>more</a:t>
            </a:r>
            <a:r>
              <a:rPr sz="2600" b="1" i="1" spc="-70" dirty="0">
                <a:latin typeface="Times New Roman"/>
                <a:cs typeface="Times New Roman"/>
              </a:rPr>
              <a:t> </a:t>
            </a:r>
            <a:r>
              <a:rPr sz="2600" b="1" i="1" spc="-25" dirty="0">
                <a:latin typeface="Times New Roman"/>
                <a:cs typeface="Times New Roman"/>
              </a:rPr>
              <a:t>than</a:t>
            </a:r>
            <a:r>
              <a:rPr sz="2600" b="1" i="1" spc="-70" dirty="0">
                <a:latin typeface="Times New Roman"/>
                <a:cs typeface="Times New Roman"/>
              </a:rPr>
              <a:t> </a:t>
            </a:r>
            <a:r>
              <a:rPr sz="2600" b="1" i="1" spc="-80" dirty="0">
                <a:latin typeface="Times New Roman"/>
                <a:cs typeface="Times New Roman"/>
              </a:rPr>
              <a:t>basic</a:t>
            </a:r>
            <a:r>
              <a:rPr sz="2600" b="1" i="1" spc="-50" dirty="0">
                <a:latin typeface="Times New Roman"/>
                <a:cs typeface="Times New Roman"/>
              </a:rPr>
              <a:t> </a:t>
            </a:r>
            <a:r>
              <a:rPr sz="2600" b="1" i="1" spc="-75" dirty="0">
                <a:latin typeface="Times New Roman"/>
                <a:cs typeface="Times New Roman"/>
              </a:rPr>
              <a:t>shape</a:t>
            </a:r>
            <a:r>
              <a:rPr sz="2600" b="1" i="1" spc="-70" dirty="0">
                <a:latin typeface="Times New Roman"/>
                <a:cs typeface="Times New Roman"/>
              </a:rPr>
              <a:t> </a:t>
            </a:r>
            <a:r>
              <a:rPr sz="2600" b="1" i="1" spc="-90" dirty="0">
                <a:latin typeface="Times New Roman"/>
                <a:cs typeface="Times New Roman"/>
              </a:rPr>
              <a:t>recognition</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616190" cy="3898265"/>
          </a:xfrm>
          <a:prstGeom prst="rect">
            <a:avLst/>
          </a:prstGeom>
        </p:spPr>
        <p:txBody>
          <a:bodyPr vert="horz" wrap="square" lIns="0" tIns="13335" rIns="0" bIns="0" rtlCol="0">
            <a:spAutoFit/>
          </a:bodyPr>
          <a:lstStyle/>
          <a:p>
            <a:pPr marL="285115" marR="7620" indent="-273050" algn="just">
              <a:lnSpc>
                <a:spcPct val="100000"/>
              </a:lnSpc>
              <a:spcBef>
                <a:spcPts val="105"/>
              </a:spcBef>
              <a:buClr>
                <a:srgbClr val="D24717"/>
              </a:buClr>
              <a:buSzPct val="84615"/>
              <a:buFont typeface="Segoe UI Symbol"/>
              <a:buChar char="⚫"/>
              <a:tabLst>
                <a:tab pos="285750" algn="l"/>
              </a:tabLst>
            </a:pPr>
            <a:r>
              <a:rPr sz="2600" spc="-75" dirty="0">
                <a:solidFill>
                  <a:srgbClr val="6F2F9F"/>
                </a:solidFill>
                <a:latin typeface="Times New Roman"/>
                <a:cs typeface="Times New Roman"/>
              </a:rPr>
              <a:t>Not</a:t>
            </a:r>
            <a:r>
              <a:rPr sz="2600" spc="-70" dirty="0">
                <a:solidFill>
                  <a:srgbClr val="6F2F9F"/>
                </a:solidFill>
                <a:latin typeface="Times New Roman"/>
                <a:cs typeface="Times New Roman"/>
              </a:rPr>
              <a:t> </a:t>
            </a:r>
            <a:r>
              <a:rPr sz="2600" spc="-140" dirty="0">
                <a:solidFill>
                  <a:srgbClr val="6F2F9F"/>
                </a:solidFill>
                <a:latin typeface="Times New Roman"/>
                <a:cs typeface="Times New Roman"/>
              </a:rPr>
              <a:t>all</a:t>
            </a:r>
            <a:r>
              <a:rPr sz="2600" spc="-135" dirty="0">
                <a:solidFill>
                  <a:srgbClr val="6F2F9F"/>
                </a:solidFill>
                <a:latin typeface="Times New Roman"/>
                <a:cs typeface="Times New Roman"/>
              </a:rPr>
              <a:t> </a:t>
            </a:r>
            <a:r>
              <a:rPr sz="2600" spc="-130" dirty="0">
                <a:solidFill>
                  <a:srgbClr val="6F2F9F"/>
                </a:solidFill>
                <a:latin typeface="Times New Roman"/>
                <a:cs typeface="Times New Roman"/>
              </a:rPr>
              <a:t>data</a:t>
            </a:r>
            <a:r>
              <a:rPr sz="2600" spc="-125" dirty="0">
                <a:solidFill>
                  <a:srgbClr val="6F2F9F"/>
                </a:solidFill>
                <a:latin typeface="Times New Roman"/>
                <a:cs typeface="Times New Roman"/>
              </a:rPr>
              <a:t> </a:t>
            </a:r>
            <a:r>
              <a:rPr sz="2600" spc="-160" dirty="0">
                <a:solidFill>
                  <a:srgbClr val="6F2F9F"/>
                </a:solidFill>
                <a:latin typeface="Times New Roman"/>
                <a:cs typeface="Times New Roman"/>
              </a:rPr>
              <a:t>is</a:t>
            </a:r>
            <a:r>
              <a:rPr sz="2600" spc="-155" dirty="0">
                <a:solidFill>
                  <a:srgbClr val="6F2F9F"/>
                </a:solidFill>
                <a:latin typeface="Times New Roman"/>
                <a:cs typeface="Times New Roman"/>
              </a:rPr>
              <a:t> </a:t>
            </a:r>
            <a:r>
              <a:rPr sz="2600" spc="-75" dirty="0">
                <a:solidFill>
                  <a:srgbClr val="6F2F9F"/>
                </a:solidFill>
                <a:latin typeface="Times New Roman"/>
                <a:cs typeface="Times New Roman"/>
              </a:rPr>
              <a:t>the</a:t>
            </a:r>
            <a:r>
              <a:rPr sz="2600" spc="-70" dirty="0">
                <a:solidFill>
                  <a:srgbClr val="6F2F9F"/>
                </a:solidFill>
                <a:latin typeface="Times New Roman"/>
                <a:cs typeface="Times New Roman"/>
              </a:rPr>
              <a:t> </a:t>
            </a:r>
            <a:r>
              <a:rPr sz="2600" spc="-125" dirty="0">
                <a:solidFill>
                  <a:srgbClr val="6F2F9F"/>
                </a:solidFill>
                <a:latin typeface="Times New Roman"/>
                <a:cs typeface="Times New Roman"/>
              </a:rPr>
              <a:t>same;</a:t>
            </a:r>
            <a:r>
              <a:rPr sz="2600" spc="-120" dirty="0">
                <a:solidFill>
                  <a:srgbClr val="6F2F9F"/>
                </a:solidFill>
                <a:latin typeface="Times New Roman"/>
                <a:cs typeface="Times New Roman"/>
              </a:rPr>
              <a:t> </a:t>
            </a:r>
            <a:r>
              <a:rPr sz="2600" spc="-45" dirty="0">
                <a:solidFill>
                  <a:srgbClr val="6F2F9F"/>
                </a:solidFill>
                <a:latin typeface="Times New Roman"/>
                <a:cs typeface="Times New Roman"/>
              </a:rPr>
              <a:t>it</a:t>
            </a:r>
            <a:r>
              <a:rPr sz="2600" spc="-40" dirty="0">
                <a:solidFill>
                  <a:srgbClr val="6F2F9F"/>
                </a:solidFill>
                <a:latin typeface="Times New Roman"/>
                <a:cs typeface="Times New Roman"/>
              </a:rPr>
              <a:t> </a:t>
            </a:r>
            <a:r>
              <a:rPr sz="2600" spc="-155" dirty="0">
                <a:solidFill>
                  <a:srgbClr val="6F2F9F"/>
                </a:solidFill>
                <a:latin typeface="Times New Roman"/>
                <a:cs typeface="Times New Roman"/>
              </a:rPr>
              <a:t>can</a:t>
            </a:r>
            <a:r>
              <a:rPr sz="2600" spc="-150" dirty="0">
                <a:solidFill>
                  <a:srgbClr val="6F2F9F"/>
                </a:solidFill>
                <a:latin typeface="Times New Roman"/>
                <a:cs typeface="Times New Roman"/>
              </a:rPr>
              <a:t> </a:t>
            </a:r>
            <a:r>
              <a:rPr sz="2600" spc="-120" dirty="0">
                <a:solidFill>
                  <a:srgbClr val="6F2F9F"/>
                </a:solidFill>
                <a:latin typeface="Times New Roman"/>
                <a:cs typeface="Times New Roman"/>
              </a:rPr>
              <a:t>be</a:t>
            </a:r>
            <a:r>
              <a:rPr sz="2600" spc="-114" dirty="0">
                <a:solidFill>
                  <a:srgbClr val="6F2F9F"/>
                </a:solidFill>
                <a:latin typeface="Times New Roman"/>
                <a:cs typeface="Times New Roman"/>
              </a:rPr>
              <a:t> categorized</a:t>
            </a:r>
            <a:r>
              <a:rPr sz="2600" spc="-110" dirty="0">
                <a:solidFill>
                  <a:srgbClr val="6F2F9F"/>
                </a:solidFill>
                <a:latin typeface="Times New Roman"/>
                <a:cs typeface="Times New Roman"/>
              </a:rPr>
              <a:t> </a:t>
            </a:r>
            <a:r>
              <a:rPr sz="2600" spc="-145" dirty="0">
                <a:solidFill>
                  <a:srgbClr val="6F2F9F"/>
                </a:solidFill>
                <a:latin typeface="Times New Roman"/>
                <a:cs typeface="Times New Roman"/>
              </a:rPr>
              <a:t>and</a:t>
            </a:r>
            <a:r>
              <a:rPr sz="2600" spc="-140" dirty="0">
                <a:solidFill>
                  <a:srgbClr val="6F2F9F"/>
                </a:solidFill>
                <a:latin typeface="Times New Roman"/>
                <a:cs typeface="Times New Roman"/>
              </a:rPr>
              <a:t> </a:t>
            </a:r>
            <a:r>
              <a:rPr sz="2600" spc="-114" dirty="0">
                <a:solidFill>
                  <a:srgbClr val="6F2F9F"/>
                </a:solidFill>
                <a:latin typeface="Times New Roman"/>
                <a:cs typeface="Times New Roman"/>
              </a:rPr>
              <a:t>thus </a:t>
            </a:r>
            <a:r>
              <a:rPr sz="2600" spc="-110" dirty="0">
                <a:solidFill>
                  <a:srgbClr val="6F2F9F"/>
                </a:solidFill>
                <a:latin typeface="Times New Roman"/>
                <a:cs typeface="Times New Roman"/>
              </a:rPr>
              <a:t> </a:t>
            </a:r>
            <a:r>
              <a:rPr sz="2600" spc="-150" dirty="0">
                <a:solidFill>
                  <a:srgbClr val="6F2F9F"/>
                </a:solidFill>
                <a:latin typeface="Times New Roman"/>
                <a:cs typeface="Times New Roman"/>
              </a:rPr>
              <a:t>a</a:t>
            </a:r>
            <a:r>
              <a:rPr sz="2600" spc="-175" dirty="0">
                <a:solidFill>
                  <a:srgbClr val="6F2F9F"/>
                </a:solidFill>
                <a:latin typeface="Times New Roman"/>
                <a:cs typeface="Times New Roman"/>
              </a:rPr>
              <a:t>n</a:t>
            </a:r>
            <a:r>
              <a:rPr sz="2600" spc="-190" dirty="0">
                <a:solidFill>
                  <a:srgbClr val="6F2F9F"/>
                </a:solidFill>
                <a:latin typeface="Times New Roman"/>
                <a:cs typeface="Times New Roman"/>
              </a:rPr>
              <a:t>a</a:t>
            </a:r>
            <a:r>
              <a:rPr sz="2600" spc="-170" dirty="0">
                <a:solidFill>
                  <a:srgbClr val="6F2F9F"/>
                </a:solidFill>
                <a:latin typeface="Times New Roman"/>
                <a:cs typeface="Times New Roman"/>
              </a:rPr>
              <a:t>l</a:t>
            </a:r>
            <a:r>
              <a:rPr sz="2600" spc="-220" dirty="0">
                <a:solidFill>
                  <a:srgbClr val="6F2F9F"/>
                </a:solidFill>
                <a:latin typeface="Times New Roman"/>
                <a:cs typeface="Times New Roman"/>
              </a:rPr>
              <a:t>y</a:t>
            </a:r>
            <a:r>
              <a:rPr sz="2600" spc="-215" dirty="0">
                <a:solidFill>
                  <a:srgbClr val="6F2F9F"/>
                </a:solidFill>
                <a:latin typeface="Times New Roman"/>
                <a:cs typeface="Times New Roman"/>
              </a:rPr>
              <a:t>z</a:t>
            </a:r>
            <a:r>
              <a:rPr sz="2600" spc="-105" dirty="0">
                <a:solidFill>
                  <a:srgbClr val="6F2F9F"/>
                </a:solidFill>
                <a:latin typeface="Times New Roman"/>
                <a:cs typeface="Times New Roman"/>
              </a:rPr>
              <a:t>ed</a:t>
            </a:r>
            <a:r>
              <a:rPr sz="2600" spc="-75" dirty="0">
                <a:solidFill>
                  <a:srgbClr val="6F2F9F"/>
                </a:solidFill>
                <a:latin typeface="Times New Roman"/>
                <a:cs typeface="Times New Roman"/>
              </a:rPr>
              <a:t> </a:t>
            </a:r>
            <a:r>
              <a:rPr sz="2600" spc="-120" dirty="0">
                <a:solidFill>
                  <a:srgbClr val="6F2F9F"/>
                </a:solidFill>
                <a:latin typeface="Times New Roman"/>
                <a:cs typeface="Times New Roman"/>
              </a:rPr>
              <a:t>in</a:t>
            </a:r>
            <a:r>
              <a:rPr sz="2600" spc="-70" dirty="0">
                <a:solidFill>
                  <a:srgbClr val="6F2F9F"/>
                </a:solidFill>
                <a:latin typeface="Times New Roman"/>
                <a:cs typeface="Times New Roman"/>
              </a:rPr>
              <a:t> </a:t>
            </a:r>
            <a:r>
              <a:rPr sz="2600" spc="-150" dirty="0">
                <a:solidFill>
                  <a:srgbClr val="6F2F9F"/>
                </a:solidFill>
                <a:latin typeface="Times New Roman"/>
                <a:cs typeface="Times New Roman"/>
              </a:rPr>
              <a:t>di</a:t>
            </a:r>
            <a:r>
              <a:rPr sz="2600" spc="-140" dirty="0">
                <a:solidFill>
                  <a:srgbClr val="6F2F9F"/>
                </a:solidFill>
                <a:latin typeface="Times New Roman"/>
                <a:cs typeface="Times New Roman"/>
              </a:rPr>
              <a:t>f</a:t>
            </a:r>
            <a:r>
              <a:rPr sz="2600" spc="-125" dirty="0">
                <a:solidFill>
                  <a:srgbClr val="6F2F9F"/>
                </a:solidFill>
                <a:latin typeface="Times New Roman"/>
                <a:cs typeface="Times New Roman"/>
              </a:rPr>
              <a:t>f</a:t>
            </a:r>
            <a:r>
              <a:rPr sz="2600" spc="-175" dirty="0">
                <a:solidFill>
                  <a:srgbClr val="6F2F9F"/>
                </a:solidFill>
                <a:latin typeface="Times New Roman"/>
                <a:cs typeface="Times New Roman"/>
              </a:rPr>
              <a:t>e</a:t>
            </a:r>
            <a:r>
              <a:rPr sz="2600" spc="5" dirty="0">
                <a:solidFill>
                  <a:srgbClr val="6F2F9F"/>
                </a:solidFill>
                <a:latin typeface="Times New Roman"/>
                <a:cs typeface="Times New Roman"/>
              </a:rPr>
              <a:t>r</a:t>
            </a:r>
            <a:r>
              <a:rPr sz="2600" spc="-100" dirty="0">
                <a:solidFill>
                  <a:srgbClr val="6F2F9F"/>
                </a:solidFill>
                <a:latin typeface="Times New Roman"/>
                <a:cs typeface="Times New Roman"/>
              </a:rPr>
              <a:t>e</a:t>
            </a:r>
            <a:r>
              <a:rPr sz="2600" spc="-120" dirty="0">
                <a:solidFill>
                  <a:srgbClr val="6F2F9F"/>
                </a:solidFill>
                <a:latin typeface="Times New Roman"/>
                <a:cs typeface="Times New Roman"/>
              </a:rPr>
              <a:t>n</a:t>
            </a:r>
            <a:r>
              <a:rPr sz="2600" spc="35" dirty="0">
                <a:solidFill>
                  <a:srgbClr val="6F2F9F"/>
                </a:solidFill>
                <a:latin typeface="Times New Roman"/>
                <a:cs typeface="Times New Roman"/>
              </a:rPr>
              <a:t>t</a:t>
            </a:r>
            <a:r>
              <a:rPr sz="2600" spc="-65" dirty="0">
                <a:solidFill>
                  <a:srgbClr val="6F2F9F"/>
                </a:solidFill>
                <a:latin typeface="Times New Roman"/>
                <a:cs typeface="Times New Roman"/>
              </a:rPr>
              <a:t> </a:t>
            </a:r>
            <a:r>
              <a:rPr sz="2600" spc="-165" dirty="0">
                <a:solidFill>
                  <a:srgbClr val="6F2F9F"/>
                </a:solidFill>
                <a:latin typeface="Times New Roman"/>
                <a:cs typeface="Times New Roman"/>
              </a:rPr>
              <a:t>w</a:t>
            </a:r>
            <a:r>
              <a:rPr sz="2600" spc="-305" dirty="0">
                <a:solidFill>
                  <a:srgbClr val="6F2F9F"/>
                </a:solidFill>
                <a:latin typeface="Times New Roman"/>
                <a:cs typeface="Times New Roman"/>
              </a:rPr>
              <a:t>a</a:t>
            </a:r>
            <a:r>
              <a:rPr sz="2600" spc="-235" dirty="0">
                <a:solidFill>
                  <a:srgbClr val="6F2F9F"/>
                </a:solidFill>
                <a:latin typeface="Times New Roman"/>
                <a:cs typeface="Times New Roman"/>
              </a:rPr>
              <a:t>ys</a:t>
            </a:r>
            <a:r>
              <a:rPr sz="2600" spc="110" dirty="0">
                <a:solidFill>
                  <a:srgbClr val="6F2F9F"/>
                </a:solidFill>
                <a:latin typeface="Times New Roman"/>
                <a:cs typeface="Times New Roman"/>
              </a:rPr>
              <a:t>.</a:t>
            </a:r>
            <a:endParaRPr sz="2600">
              <a:latin typeface="Times New Roman"/>
              <a:cs typeface="Times New Roman"/>
            </a:endParaRPr>
          </a:p>
          <a:p>
            <a:pPr>
              <a:lnSpc>
                <a:spcPct val="100000"/>
              </a:lnSpc>
              <a:spcBef>
                <a:spcPts val="5"/>
              </a:spcBef>
              <a:buClr>
                <a:srgbClr val="D24717"/>
              </a:buClr>
              <a:buFont typeface="Segoe UI Symbol"/>
              <a:buChar char="⚫"/>
            </a:pPr>
            <a:endParaRPr sz="3750">
              <a:latin typeface="Times New Roman"/>
              <a:cs typeface="Times New Roman"/>
            </a:endParaRPr>
          </a:p>
          <a:p>
            <a:pPr marL="285115" marR="8255" indent="-273050" algn="just">
              <a:lnSpc>
                <a:spcPct val="100000"/>
              </a:lnSpc>
              <a:spcBef>
                <a:spcPts val="5"/>
              </a:spcBef>
              <a:buClr>
                <a:srgbClr val="D24717"/>
              </a:buClr>
              <a:buSzPct val="84615"/>
              <a:buFont typeface="Segoe UI Symbol"/>
              <a:buChar char="⚫"/>
              <a:tabLst>
                <a:tab pos="285750" algn="l"/>
              </a:tabLst>
            </a:pPr>
            <a:r>
              <a:rPr sz="2600" spc="-125" dirty="0">
                <a:solidFill>
                  <a:srgbClr val="006FC0"/>
                </a:solidFill>
                <a:latin typeface="Times New Roman"/>
                <a:cs typeface="Times New Roman"/>
              </a:rPr>
              <a:t>Depending </a:t>
            </a:r>
            <a:r>
              <a:rPr sz="2600" spc="-120" dirty="0">
                <a:solidFill>
                  <a:srgbClr val="006FC0"/>
                </a:solidFill>
                <a:latin typeface="Times New Roman"/>
                <a:cs typeface="Times New Roman"/>
              </a:rPr>
              <a:t>on </a:t>
            </a:r>
            <a:r>
              <a:rPr sz="2600" spc="-165" dirty="0">
                <a:solidFill>
                  <a:srgbClr val="006FC0"/>
                </a:solidFill>
                <a:latin typeface="Times New Roman"/>
                <a:cs typeface="Times New Roman"/>
              </a:rPr>
              <a:t>how </a:t>
            </a:r>
            <a:r>
              <a:rPr sz="2600" spc="-130" dirty="0">
                <a:solidFill>
                  <a:srgbClr val="006FC0"/>
                </a:solidFill>
                <a:latin typeface="Times New Roman"/>
                <a:cs typeface="Times New Roman"/>
              </a:rPr>
              <a:t>data </a:t>
            </a:r>
            <a:r>
              <a:rPr sz="2600" spc="-165" dirty="0">
                <a:solidFill>
                  <a:srgbClr val="006FC0"/>
                </a:solidFill>
                <a:latin typeface="Times New Roman"/>
                <a:cs typeface="Times New Roman"/>
              </a:rPr>
              <a:t>is </a:t>
            </a:r>
            <a:r>
              <a:rPr sz="2600" spc="-95" dirty="0">
                <a:solidFill>
                  <a:srgbClr val="006FC0"/>
                </a:solidFill>
                <a:latin typeface="Times New Roman"/>
                <a:cs typeface="Times New Roman"/>
              </a:rPr>
              <a:t>categorized, </a:t>
            </a:r>
            <a:r>
              <a:rPr sz="2600" spc="-135" dirty="0">
                <a:solidFill>
                  <a:srgbClr val="006FC0"/>
                </a:solidFill>
                <a:latin typeface="Times New Roman"/>
                <a:cs typeface="Times New Roman"/>
              </a:rPr>
              <a:t>various </a:t>
            </a:r>
            <a:r>
              <a:rPr sz="2600" spc="-125" dirty="0">
                <a:solidFill>
                  <a:srgbClr val="006FC0"/>
                </a:solidFill>
                <a:latin typeface="Times New Roman"/>
                <a:cs typeface="Times New Roman"/>
              </a:rPr>
              <a:t>data </a:t>
            </a:r>
            <a:r>
              <a:rPr sz="2600" spc="-150" dirty="0">
                <a:solidFill>
                  <a:srgbClr val="006FC0"/>
                </a:solidFill>
                <a:latin typeface="Times New Roman"/>
                <a:cs typeface="Times New Roman"/>
              </a:rPr>
              <a:t>analytics </a:t>
            </a:r>
            <a:r>
              <a:rPr sz="2600" spc="-145" dirty="0">
                <a:solidFill>
                  <a:srgbClr val="006FC0"/>
                </a:solidFill>
                <a:latin typeface="Times New Roman"/>
                <a:cs typeface="Times New Roman"/>
              </a:rPr>
              <a:t> </a:t>
            </a:r>
            <a:r>
              <a:rPr sz="2600" spc="-100" dirty="0">
                <a:solidFill>
                  <a:srgbClr val="006FC0"/>
                </a:solidFill>
                <a:latin typeface="Times New Roman"/>
                <a:cs typeface="Times New Roman"/>
              </a:rPr>
              <a:t>tools</a:t>
            </a:r>
            <a:r>
              <a:rPr sz="2600" spc="-70" dirty="0">
                <a:solidFill>
                  <a:srgbClr val="006FC0"/>
                </a:solidFill>
                <a:latin typeface="Times New Roman"/>
                <a:cs typeface="Times New Roman"/>
              </a:rPr>
              <a:t> </a:t>
            </a:r>
            <a:r>
              <a:rPr sz="2600" spc="-145" dirty="0">
                <a:solidFill>
                  <a:srgbClr val="006FC0"/>
                </a:solidFill>
                <a:latin typeface="Times New Roman"/>
                <a:cs typeface="Times New Roman"/>
              </a:rPr>
              <a:t>and</a:t>
            </a:r>
            <a:r>
              <a:rPr sz="2600" spc="-75" dirty="0">
                <a:solidFill>
                  <a:srgbClr val="006FC0"/>
                </a:solidFill>
                <a:latin typeface="Times New Roman"/>
                <a:cs typeface="Times New Roman"/>
              </a:rPr>
              <a:t> </a:t>
            </a:r>
            <a:r>
              <a:rPr sz="2600" spc="-135" dirty="0">
                <a:solidFill>
                  <a:srgbClr val="006FC0"/>
                </a:solidFill>
                <a:latin typeface="Times New Roman"/>
                <a:cs typeface="Times New Roman"/>
              </a:rPr>
              <a:t>processing</a:t>
            </a:r>
            <a:r>
              <a:rPr sz="2600" spc="-70" dirty="0">
                <a:solidFill>
                  <a:srgbClr val="006FC0"/>
                </a:solidFill>
                <a:latin typeface="Times New Roman"/>
                <a:cs typeface="Times New Roman"/>
              </a:rPr>
              <a:t> </a:t>
            </a:r>
            <a:r>
              <a:rPr sz="2600" spc="-120" dirty="0">
                <a:solidFill>
                  <a:srgbClr val="006FC0"/>
                </a:solidFill>
                <a:latin typeface="Times New Roman"/>
                <a:cs typeface="Times New Roman"/>
              </a:rPr>
              <a:t>methods</a:t>
            </a:r>
            <a:r>
              <a:rPr sz="2600" spc="-65" dirty="0">
                <a:solidFill>
                  <a:srgbClr val="006FC0"/>
                </a:solidFill>
                <a:latin typeface="Times New Roman"/>
                <a:cs typeface="Times New Roman"/>
              </a:rPr>
              <a:t> </a:t>
            </a:r>
            <a:r>
              <a:rPr sz="2600" spc="-160" dirty="0">
                <a:solidFill>
                  <a:srgbClr val="006FC0"/>
                </a:solidFill>
                <a:latin typeface="Times New Roman"/>
                <a:cs typeface="Times New Roman"/>
              </a:rPr>
              <a:t>can</a:t>
            </a:r>
            <a:r>
              <a:rPr sz="2600" spc="-70" dirty="0">
                <a:solidFill>
                  <a:srgbClr val="006FC0"/>
                </a:solidFill>
                <a:latin typeface="Times New Roman"/>
                <a:cs typeface="Times New Roman"/>
              </a:rPr>
              <a:t> </a:t>
            </a:r>
            <a:r>
              <a:rPr sz="2600" spc="-120" dirty="0">
                <a:solidFill>
                  <a:srgbClr val="006FC0"/>
                </a:solidFill>
                <a:latin typeface="Times New Roman"/>
                <a:cs typeface="Times New Roman"/>
              </a:rPr>
              <a:t>be</a:t>
            </a:r>
            <a:r>
              <a:rPr sz="2600" spc="-75" dirty="0">
                <a:solidFill>
                  <a:srgbClr val="006FC0"/>
                </a:solidFill>
                <a:latin typeface="Times New Roman"/>
                <a:cs typeface="Times New Roman"/>
              </a:rPr>
              <a:t> </a:t>
            </a:r>
            <a:r>
              <a:rPr sz="2600" spc="-100" dirty="0">
                <a:solidFill>
                  <a:srgbClr val="006FC0"/>
                </a:solidFill>
                <a:latin typeface="Times New Roman"/>
                <a:cs typeface="Times New Roman"/>
              </a:rPr>
              <a:t>applied.</a:t>
            </a:r>
            <a:endParaRPr sz="2600">
              <a:latin typeface="Times New Roman"/>
              <a:cs typeface="Times New Roman"/>
            </a:endParaRPr>
          </a:p>
          <a:p>
            <a:pPr>
              <a:lnSpc>
                <a:spcPct val="100000"/>
              </a:lnSpc>
              <a:spcBef>
                <a:spcPts val="5"/>
              </a:spcBef>
              <a:buClr>
                <a:srgbClr val="D24717"/>
              </a:buClr>
              <a:buFont typeface="Segoe UI Symbol"/>
              <a:buChar char="⚫"/>
            </a:pPr>
            <a:endParaRPr sz="3750">
              <a:latin typeface="Times New Roman"/>
              <a:cs typeface="Times New Roman"/>
            </a:endParaRPr>
          </a:p>
          <a:p>
            <a:pPr marL="285115" marR="5080" indent="-273050" algn="just">
              <a:lnSpc>
                <a:spcPct val="100000"/>
              </a:lnSpc>
              <a:spcBef>
                <a:spcPts val="5"/>
              </a:spcBef>
              <a:buClr>
                <a:srgbClr val="D24717"/>
              </a:buClr>
              <a:buSzPct val="84615"/>
              <a:buFont typeface="Segoe UI Symbol"/>
              <a:buChar char="⚫"/>
              <a:tabLst>
                <a:tab pos="285750" algn="l"/>
              </a:tabLst>
            </a:pPr>
            <a:r>
              <a:rPr sz="2600" b="1" spc="-150" dirty="0">
                <a:latin typeface="Times New Roman"/>
                <a:cs typeface="Times New Roman"/>
              </a:rPr>
              <a:t>Two</a:t>
            </a:r>
            <a:r>
              <a:rPr sz="2600" b="1" spc="-145" dirty="0">
                <a:latin typeface="Times New Roman"/>
                <a:cs typeface="Times New Roman"/>
              </a:rPr>
              <a:t> </a:t>
            </a:r>
            <a:r>
              <a:rPr sz="2600" b="1" spc="5" dirty="0">
                <a:latin typeface="Times New Roman"/>
                <a:cs typeface="Times New Roman"/>
              </a:rPr>
              <a:t>important</a:t>
            </a:r>
            <a:r>
              <a:rPr sz="2600" b="1" spc="10" dirty="0">
                <a:latin typeface="Times New Roman"/>
                <a:cs typeface="Times New Roman"/>
              </a:rPr>
              <a:t> </a:t>
            </a:r>
            <a:r>
              <a:rPr sz="2600" b="1" spc="5" dirty="0">
                <a:latin typeface="Times New Roman"/>
                <a:cs typeface="Times New Roman"/>
              </a:rPr>
              <a:t>categorizations</a:t>
            </a:r>
            <a:r>
              <a:rPr sz="2600" b="1" spc="10" dirty="0">
                <a:latin typeface="Times New Roman"/>
                <a:cs typeface="Times New Roman"/>
              </a:rPr>
              <a:t> </a:t>
            </a:r>
            <a:r>
              <a:rPr sz="2600" b="1" spc="-30" dirty="0">
                <a:latin typeface="Times New Roman"/>
                <a:cs typeface="Times New Roman"/>
              </a:rPr>
              <a:t>from</a:t>
            </a:r>
            <a:r>
              <a:rPr sz="2600" b="1" spc="-25" dirty="0">
                <a:latin typeface="Times New Roman"/>
                <a:cs typeface="Times New Roman"/>
              </a:rPr>
              <a:t> </a:t>
            </a:r>
            <a:r>
              <a:rPr sz="2600" b="1" spc="-50" dirty="0">
                <a:latin typeface="Times New Roman"/>
                <a:cs typeface="Times New Roman"/>
              </a:rPr>
              <a:t>an</a:t>
            </a:r>
            <a:r>
              <a:rPr sz="2600" b="1" spc="-45" dirty="0">
                <a:latin typeface="Times New Roman"/>
                <a:cs typeface="Times New Roman"/>
              </a:rPr>
              <a:t> </a:t>
            </a:r>
            <a:r>
              <a:rPr sz="2600" b="1" spc="-80" dirty="0">
                <a:latin typeface="Times New Roman"/>
                <a:cs typeface="Times New Roman"/>
              </a:rPr>
              <a:t>IoT </a:t>
            </a:r>
            <a:r>
              <a:rPr sz="2600" b="1" spc="-635" dirty="0">
                <a:latin typeface="Times New Roman"/>
                <a:cs typeface="Times New Roman"/>
              </a:rPr>
              <a:t> </a:t>
            </a:r>
            <a:r>
              <a:rPr sz="2600" b="1" spc="15" dirty="0">
                <a:latin typeface="Times New Roman"/>
                <a:cs typeface="Times New Roman"/>
              </a:rPr>
              <a:t>perspective </a:t>
            </a:r>
            <a:r>
              <a:rPr sz="2600" b="1" spc="-50" dirty="0">
                <a:latin typeface="Times New Roman"/>
                <a:cs typeface="Times New Roman"/>
              </a:rPr>
              <a:t>are </a:t>
            </a:r>
            <a:r>
              <a:rPr sz="2600" i="1" spc="-275" dirty="0">
                <a:solidFill>
                  <a:srgbClr val="FF0000"/>
                </a:solidFill>
                <a:latin typeface="Times New Roman"/>
                <a:cs typeface="Times New Roman"/>
              </a:rPr>
              <a:t>whether</a:t>
            </a:r>
            <a:r>
              <a:rPr sz="2600" i="1" spc="-270" dirty="0">
                <a:solidFill>
                  <a:srgbClr val="FF0000"/>
                </a:solidFill>
                <a:latin typeface="Times New Roman"/>
                <a:cs typeface="Times New Roman"/>
              </a:rPr>
              <a:t> </a:t>
            </a:r>
            <a:r>
              <a:rPr sz="2600" i="1" spc="-204" dirty="0">
                <a:solidFill>
                  <a:srgbClr val="FF0000"/>
                </a:solidFill>
                <a:latin typeface="Times New Roman"/>
                <a:cs typeface="Times New Roman"/>
              </a:rPr>
              <a:t>the </a:t>
            </a:r>
            <a:r>
              <a:rPr sz="2600" i="1" spc="-220" dirty="0">
                <a:solidFill>
                  <a:srgbClr val="FF0000"/>
                </a:solidFill>
                <a:latin typeface="Times New Roman"/>
                <a:cs typeface="Times New Roman"/>
              </a:rPr>
              <a:t>data</a:t>
            </a:r>
            <a:r>
              <a:rPr sz="2600" i="1" spc="-215" dirty="0">
                <a:solidFill>
                  <a:srgbClr val="FF0000"/>
                </a:solidFill>
                <a:latin typeface="Times New Roman"/>
                <a:cs typeface="Times New Roman"/>
              </a:rPr>
              <a:t> </a:t>
            </a:r>
            <a:r>
              <a:rPr sz="2600" i="1" spc="-235" dirty="0">
                <a:solidFill>
                  <a:srgbClr val="FF0000"/>
                </a:solidFill>
                <a:latin typeface="Times New Roman"/>
                <a:cs typeface="Times New Roman"/>
              </a:rPr>
              <a:t>is</a:t>
            </a:r>
            <a:r>
              <a:rPr sz="2600" i="1" spc="-229" dirty="0">
                <a:solidFill>
                  <a:srgbClr val="FF0000"/>
                </a:solidFill>
                <a:latin typeface="Times New Roman"/>
                <a:cs typeface="Times New Roman"/>
              </a:rPr>
              <a:t> </a:t>
            </a:r>
            <a:r>
              <a:rPr sz="2600" i="1" spc="-245" dirty="0">
                <a:solidFill>
                  <a:srgbClr val="FF0000"/>
                </a:solidFill>
                <a:latin typeface="Times New Roman"/>
                <a:cs typeface="Times New Roman"/>
              </a:rPr>
              <a:t>structured</a:t>
            </a:r>
            <a:r>
              <a:rPr sz="2600" i="1" spc="-240" dirty="0">
                <a:solidFill>
                  <a:srgbClr val="FF0000"/>
                </a:solidFill>
                <a:latin typeface="Times New Roman"/>
                <a:cs typeface="Times New Roman"/>
              </a:rPr>
              <a:t> </a:t>
            </a:r>
            <a:r>
              <a:rPr sz="2600" i="1" spc="-320" dirty="0">
                <a:solidFill>
                  <a:srgbClr val="FF0000"/>
                </a:solidFill>
                <a:latin typeface="Times New Roman"/>
                <a:cs typeface="Times New Roman"/>
              </a:rPr>
              <a:t>or</a:t>
            </a:r>
            <a:r>
              <a:rPr sz="2600" i="1" spc="10" dirty="0">
                <a:solidFill>
                  <a:srgbClr val="FF0000"/>
                </a:solidFill>
                <a:latin typeface="Times New Roman"/>
                <a:cs typeface="Times New Roman"/>
              </a:rPr>
              <a:t> </a:t>
            </a:r>
            <a:r>
              <a:rPr sz="2600" i="1" spc="-240" dirty="0">
                <a:solidFill>
                  <a:srgbClr val="FF0000"/>
                </a:solidFill>
                <a:latin typeface="Times New Roman"/>
                <a:cs typeface="Times New Roman"/>
              </a:rPr>
              <a:t>unstructured </a:t>
            </a:r>
            <a:r>
              <a:rPr sz="2600" i="1" spc="-235" dirty="0">
                <a:solidFill>
                  <a:srgbClr val="FF0000"/>
                </a:solidFill>
                <a:latin typeface="Times New Roman"/>
                <a:cs typeface="Times New Roman"/>
              </a:rPr>
              <a:t> </a:t>
            </a:r>
            <a:r>
              <a:rPr sz="2600" spc="-150" dirty="0">
                <a:latin typeface="Times New Roman"/>
                <a:cs typeface="Times New Roman"/>
              </a:rPr>
              <a:t>a</a:t>
            </a:r>
            <a:r>
              <a:rPr sz="2600" spc="-175" dirty="0">
                <a:latin typeface="Times New Roman"/>
                <a:cs typeface="Times New Roman"/>
              </a:rPr>
              <a:t>n</a:t>
            </a:r>
            <a:r>
              <a:rPr sz="2600" spc="-110" dirty="0">
                <a:latin typeface="Times New Roman"/>
                <a:cs typeface="Times New Roman"/>
              </a:rPr>
              <a:t>d</a:t>
            </a:r>
            <a:r>
              <a:rPr sz="2600" spc="-70" dirty="0">
                <a:latin typeface="Times New Roman"/>
                <a:cs typeface="Times New Roman"/>
              </a:rPr>
              <a:t> </a:t>
            </a:r>
            <a:r>
              <a:rPr sz="2600" i="1" spc="-455" dirty="0">
                <a:solidFill>
                  <a:srgbClr val="FF0000"/>
                </a:solidFill>
                <a:latin typeface="Times New Roman"/>
                <a:cs typeface="Times New Roman"/>
              </a:rPr>
              <a:t>w</a:t>
            </a:r>
            <a:r>
              <a:rPr sz="2600" i="1" spc="-235" dirty="0">
                <a:solidFill>
                  <a:srgbClr val="FF0000"/>
                </a:solidFill>
                <a:latin typeface="Times New Roman"/>
                <a:cs typeface="Times New Roman"/>
              </a:rPr>
              <a:t>he</a:t>
            </a:r>
            <a:r>
              <a:rPr sz="2600" i="1" spc="-155" dirty="0">
                <a:solidFill>
                  <a:srgbClr val="FF0000"/>
                </a:solidFill>
                <a:latin typeface="Times New Roman"/>
                <a:cs typeface="Times New Roman"/>
              </a:rPr>
              <a:t>t</a:t>
            </a:r>
            <a:r>
              <a:rPr sz="2600" i="1" spc="-280" dirty="0">
                <a:solidFill>
                  <a:srgbClr val="FF0000"/>
                </a:solidFill>
                <a:latin typeface="Times New Roman"/>
                <a:cs typeface="Times New Roman"/>
              </a:rPr>
              <a:t>her</a:t>
            </a:r>
            <a:r>
              <a:rPr sz="2600" i="1" spc="-85" dirty="0">
                <a:solidFill>
                  <a:srgbClr val="FF0000"/>
                </a:solidFill>
                <a:latin typeface="Times New Roman"/>
                <a:cs typeface="Times New Roman"/>
              </a:rPr>
              <a:t> </a:t>
            </a:r>
            <a:r>
              <a:rPr sz="2600" i="1" spc="-80" dirty="0">
                <a:solidFill>
                  <a:srgbClr val="FF0000"/>
                </a:solidFill>
                <a:latin typeface="Times New Roman"/>
                <a:cs typeface="Times New Roman"/>
              </a:rPr>
              <a:t>i</a:t>
            </a:r>
            <a:r>
              <a:rPr sz="2600" i="1" spc="-75" dirty="0">
                <a:solidFill>
                  <a:srgbClr val="FF0000"/>
                </a:solidFill>
                <a:latin typeface="Times New Roman"/>
                <a:cs typeface="Times New Roman"/>
              </a:rPr>
              <a:t>t</a:t>
            </a:r>
            <a:r>
              <a:rPr sz="2600" i="1" spc="-55" dirty="0">
                <a:solidFill>
                  <a:srgbClr val="FF0000"/>
                </a:solidFill>
                <a:latin typeface="Times New Roman"/>
                <a:cs typeface="Times New Roman"/>
              </a:rPr>
              <a:t> </a:t>
            </a:r>
            <a:r>
              <a:rPr sz="2600" i="1" spc="-229" dirty="0">
                <a:solidFill>
                  <a:srgbClr val="FF0000"/>
                </a:solidFill>
                <a:latin typeface="Times New Roman"/>
                <a:cs typeface="Times New Roman"/>
              </a:rPr>
              <a:t>is</a:t>
            </a:r>
            <a:r>
              <a:rPr sz="2600" i="1" spc="-65" dirty="0">
                <a:solidFill>
                  <a:srgbClr val="FF0000"/>
                </a:solidFill>
                <a:latin typeface="Times New Roman"/>
                <a:cs typeface="Times New Roman"/>
              </a:rPr>
              <a:t> </a:t>
            </a:r>
            <a:r>
              <a:rPr sz="2600" i="1" spc="-120" dirty="0">
                <a:solidFill>
                  <a:srgbClr val="FF0000"/>
                </a:solidFill>
                <a:latin typeface="Times New Roman"/>
                <a:cs typeface="Times New Roman"/>
              </a:rPr>
              <a:t>i</a:t>
            </a:r>
            <a:r>
              <a:rPr sz="2600" i="1" spc="-200" dirty="0">
                <a:solidFill>
                  <a:srgbClr val="FF0000"/>
                </a:solidFill>
                <a:latin typeface="Times New Roman"/>
                <a:cs typeface="Times New Roman"/>
              </a:rPr>
              <a:t>n</a:t>
            </a:r>
            <a:r>
              <a:rPr sz="2600" i="1" spc="-60" dirty="0">
                <a:solidFill>
                  <a:srgbClr val="FF0000"/>
                </a:solidFill>
                <a:latin typeface="Times New Roman"/>
                <a:cs typeface="Times New Roman"/>
              </a:rPr>
              <a:t> </a:t>
            </a:r>
            <a:r>
              <a:rPr sz="2600" i="1" spc="-440" dirty="0">
                <a:solidFill>
                  <a:srgbClr val="FF0000"/>
                </a:solidFill>
                <a:latin typeface="Times New Roman"/>
                <a:cs typeface="Times New Roman"/>
              </a:rPr>
              <a:t>m</a:t>
            </a:r>
            <a:r>
              <a:rPr sz="2600" i="1" spc="-310" dirty="0">
                <a:solidFill>
                  <a:srgbClr val="FF0000"/>
                </a:solidFill>
                <a:latin typeface="Times New Roman"/>
                <a:cs typeface="Times New Roman"/>
              </a:rPr>
              <a:t>o</a:t>
            </a:r>
            <a:r>
              <a:rPr sz="2600" i="1" spc="-130" dirty="0">
                <a:solidFill>
                  <a:srgbClr val="FF0000"/>
                </a:solidFill>
                <a:latin typeface="Times New Roman"/>
                <a:cs typeface="Times New Roman"/>
              </a:rPr>
              <a:t>ti</a:t>
            </a:r>
            <a:r>
              <a:rPr sz="2600" i="1" spc="-245" dirty="0">
                <a:solidFill>
                  <a:srgbClr val="FF0000"/>
                </a:solidFill>
                <a:latin typeface="Times New Roman"/>
                <a:cs typeface="Times New Roman"/>
              </a:rPr>
              <a:t>o</a:t>
            </a:r>
            <a:r>
              <a:rPr sz="2600" i="1" spc="-215" dirty="0">
                <a:solidFill>
                  <a:srgbClr val="FF0000"/>
                </a:solidFill>
                <a:latin typeface="Times New Roman"/>
                <a:cs typeface="Times New Roman"/>
              </a:rPr>
              <a:t>n</a:t>
            </a:r>
            <a:r>
              <a:rPr sz="2600" i="1" spc="-65" dirty="0">
                <a:solidFill>
                  <a:srgbClr val="FF0000"/>
                </a:solidFill>
                <a:latin typeface="Times New Roman"/>
                <a:cs typeface="Times New Roman"/>
              </a:rPr>
              <a:t> </a:t>
            </a:r>
            <a:r>
              <a:rPr sz="2600" i="1" spc="-360" dirty="0">
                <a:solidFill>
                  <a:srgbClr val="FF0000"/>
                </a:solidFill>
                <a:latin typeface="Times New Roman"/>
                <a:cs typeface="Times New Roman"/>
              </a:rPr>
              <a:t>o</a:t>
            </a:r>
            <a:r>
              <a:rPr sz="2600" i="1" spc="-275" dirty="0">
                <a:solidFill>
                  <a:srgbClr val="FF0000"/>
                </a:solidFill>
                <a:latin typeface="Times New Roman"/>
                <a:cs typeface="Times New Roman"/>
              </a:rPr>
              <a:t>r</a:t>
            </a:r>
            <a:r>
              <a:rPr sz="2600" i="1" spc="-75" dirty="0">
                <a:solidFill>
                  <a:srgbClr val="FF0000"/>
                </a:solidFill>
                <a:latin typeface="Times New Roman"/>
                <a:cs typeface="Times New Roman"/>
              </a:rPr>
              <a:t> </a:t>
            </a:r>
            <a:r>
              <a:rPr sz="2600" i="1" spc="-229" dirty="0">
                <a:solidFill>
                  <a:srgbClr val="FF0000"/>
                </a:solidFill>
                <a:latin typeface="Times New Roman"/>
                <a:cs typeface="Times New Roman"/>
              </a:rPr>
              <a:t>a</a:t>
            </a:r>
            <a:r>
              <a:rPr sz="2600" i="1" spc="-114" dirty="0">
                <a:solidFill>
                  <a:srgbClr val="FF0000"/>
                </a:solidFill>
                <a:latin typeface="Times New Roman"/>
                <a:cs typeface="Times New Roman"/>
              </a:rPr>
              <a:t>t</a:t>
            </a:r>
            <a:r>
              <a:rPr sz="2600" i="1" spc="-70" dirty="0">
                <a:solidFill>
                  <a:srgbClr val="FF0000"/>
                </a:solidFill>
                <a:latin typeface="Times New Roman"/>
                <a:cs typeface="Times New Roman"/>
              </a:rPr>
              <a:t> </a:t>
            </a:r>
            <a:r>
              <a:rPr sz="2600" i="1" spc="-305" dirty="0">
                <a:solidFill>
                  <a:srgbClr val="FF0000"/>
                </a:solidFill>
                <a:latin typeface="Times New Roman"/>
                <a:cs typeface="Times New Roman"/>
              </a:rPr>
              <a:t>r</a:t>
            </a:r>
            <a:r>
              <a:rPr sz="2600" i="1" spc="-280" dirty="0">
                <a:solidFill>
                  <a:srgbClr val="FF0000"/>
                </a:solidFill>
                <a:latin typeface="Times New Roman"/>
                <a:cs typeface="Times New Roman"/>
              </a:rPr>
              <a:t>es</a:t>
            </a:r>
            <a:r>
              <a:rPr sz="2600" i="1" spc="-200" dirty="0">
                <a:solidFill>
                  <a:srgbClr val="FF0000"/>
                </a:solidFill>
                <a:latin typeface="Times New Roman"/>
                <a:cs typeface="Times New Roman"/>
              </a:rPr>
              <a:t>t</a:t>
            </a:r>
            <a:r>
              <a:rPr sz="2600" i="1" spc="25" dirty="0">
                <a:solidFill>
                  <a:srgbClr val="FF0000"/>
                </a:solidFill>
                <a:latin typeface="Times New Roman"/>
                <a:cs typeface="Times New Roman"/>
              </a:rPr>
              <a:t>.</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7593" y="1404874"/>
            <a:ext cx="8337550" cy="4294505"/>
          </a:xfrm>
          <a:prstGeom prst="rect">
            <a:avLst/>
          </a:prstGeom>
        </p:spPr>
        <p:txBody>
          <a:bodyPr vert="horz" wrap="square" lIns="0" tIns="57785" rIns="0" bIns="0" rtlCol="0">
            <a:spAutoFit/>
          </a:bodyPr>
          <a:lstStyle/>
          <a:p>
            <a:pPr marL="286385" marR="342900" indent="-274320">
              <a:lnSpc>
                <a:spcPts val="2810"/>
              </a:lnSpc>
              <a:spcBef>
                <a:spcPts val="455"/>
              </a:spcBef>
              <a:buClr>
                <a:srgbClr val="D24717"/>
              </a:buClr>
              <a:buSzPct val="84615"/>
              <a:buFont typeface="Segoe UI Symbol"/>
              <a:buChar char="⚫"/>
              <a:tabLst>
                <a:tab pos="287020" algn="l"/>
              </a:tabLst>
            </a:pPr>
            <a:r>
              <a:rPr sz="2600" spc="-105" dirty="0">
                <a:solidFill>
                  <a:srgbClr val="006FC0"/>
                </a:solidFill>
                <a:latin typeface="Times New Roman"/>
                <a:cs typeface="Times New Roman"/>
              </a:rPr>
              <a:t>Neural </a:t>
            </a:r>
            <a:r>
              <a:rPr sz="2600" spc="-110" dirty="0">
                <a:solidFill>
                  <a:srgbClr val="006FC0"/>
                </a:solidFill>
                <a:latin typeface="Times New Roman"/>
                <a:cs typeface="Times New Roman"/>
              </a:rPr>
              <a:t>networks </a:t>
            </a:r>
            <a:r>
              <a:rPr sz="2600" spc="-100" dirty="0">
                <a:solidFill>
                  <a:srgbClr val="006FC0"/>
                </a:solidFill>
                <a:latin typeface="Times New Roman"/>
                <a:cs typeface="Times New Roman"/>
              </a:rPr>
              <a:t>are </a:t>
            </a:r>
            <a:r>
              <a:rPr sz="2600" spc="-300" dirty="0">
                <a:solidFill>
                  <a:srgbClr val="006FC0"/>
                </a:solidFill>
                <a:latin typeface="Times New Roman"/>
                <a:cs typeface="Times New Roman"/>
              </a:rPr>
              <a:t>ML</a:t>
            </a:r>
            <a:r>
              <a:rPr sz="2600" spc="-295" dirty="0">
                <a:solidFill>
                  <a:srgbClr val="006FC0"/>
                </a:solidFill>
                <a:latin typeface="Times New Roman"/>
                <a:cs typeface="Times New Roman"/>
              </a:rPr>
              <a:t> </a:t>
            </a:r>
            <a:r>
              <a:rPr sz="2600" spc="-120" dirty="0">
                <a:solidFill>
                  <a:srgbClr val="006FC0"/>
                </a:solidFill>
                <a:latin typeface="Times New Roman"/>
                <a:cs typeface="Times New Roman"/>
              </a:rPr>
              <a:t>methods </a:t>
            </a:r>
            <a:r>
              <a:rPr sz="2600" spc="-85" dirty="0">
                <a:solidFill>
                  <a:srgbClr val="006FC0"/>
                </a:solidFill>
                <a:latin typeface="Times New Roman"/>
                <a:cs typeface="Times New Roman"/>
              </a:rPr>
              <a:t>that </a:t>
            </a:r>
            <a:r>
              <a:rPr sz="2600" spc="-145" dirty="0">
                <a:solidFill>
                  <a:srgbClr val="006FC0"/>
                </a:solidFill>
                <a:latin typeface="Times New Roman"/>
                <a:cs typeface="Times New Roman"/>
              </a:rPr>
              <a:t>mimic </a:t>
            </a:r>
            <a:r>
              <a:rPr sz="2600" spc="-75" dirty="0">
                <a:solidFill>
                  <a:srgbClr val="006FC0"/>
                </a:solidFill>
                <a:latin typeface="Times New Roman"/>
                <a:cs typeface="Times New Roman"/>
              </a:rPr>
              <a:t>the </a:t>
            </a:r>
            <a:r>
              <a:rPr sz="2600" spc="-229" dirty="0">
                <a:solidFill>
                  <a:srgbClr val="006FC0"/>
                </a:solidFill>
                <a:latin typeface="Times New Roman"/>
                <a:cs typeface="Times New Roman"/>
              </a:rPr>
              <a:t>way</a:t>
            </a:r>
            <a:r>
              <a:rPr sz="2600" spc="-225" dirty="0">
                <a:solidFill>
                  <a:srgbClr val="006FC0"/>
                </a:solidFill>
                <a:latin typeface="Times New Roman"/>
                <a:cs typeface="Times New Roman"/>
              </a:rPr>
              <a:t> </a:t>
            </a:r>
            <a:r>
              <a:rPr sz="2600" spc="-80" dirty="0">
                <a:solidFill>
                  <a:srgbClr val="006FC0"/>
                </a:solidFill>
                <a:latin typeface="Times New Roman"/>
                <a:cs typeface="Times New Roman"/>
              </a:rPr>
              <a:t>the </a:t>
            </a:r>
            <a:r>
              <a:rPr sz="2600" spc="-150" dirty="0">
                <a:solidFill>
                  <a:srgbClr val="006FC0"/>
                </a:solidFill>
                <a:latin typeface="Times New Roman"/>
                <a:cs typeface="Times New Roman"/>
              </a:rPr>
              <a:t>human </a:t>
            </a:r>
            <a:r>
              <a:rPr sz="2600" spc="-635" dirty="0">
                <a:solidFill>
                  <a:srgbClr val="006FC0"/>
                </a:solidFill>
                <a:latin typeface="Times New Roman"/>
                <a:cs typeface="Times New Roman"/>
              </a:rPr>
              <a:t> </a:t>
            </a:r>
            <a:r>
              <a:rPr sz="2600" spc="-110" dirty="0">
                <a:solidFill>
                  <a:srgbClr val="006FC0"/>
                </a:solidFill>
                <a:latin typeface="Times New Roman"/>
                <a:cs typeface="Times New Roman"/>
              </a:rPr>
              <a:t>brain</a:t>
            </a:r>
            <a:r>
              <a:rPr sz="2600" spc="-65" dirty="0">
                <a:solidFill>
                  <a:srgbClr val="006FC0"/>
                </a:solidFill>
                <a:latin typeface="Times New Roman"/>
                <a:cs typeface="Times New Roman"/>
              </a:rPr>
              <a:t> </a:t>
            </a:r>
            <a:r>
              <a:rPr sz="2600" spc="-240" dirty="0">
                <a:solidFill>
                  <a:srgbClr val="006FC0"/>
                </a:solidFill>
                <a:latin typeface="Times New Roman"/>
                <a:cs typeface="Times New Roman"/>
              </a:rPr>
              <a:t>w</a:t>
            </a:r>
            <a:r>
              <a:rPr sz="2600" spc="-114" dirty="0">
                <a:solidFill>
                  <a:srgbClr val="006FC0"/>
                </a:solidFill>
                <a:latin typeface="Times New Roman"/>
                <a:cs typeface="Times New Roman"/>
              </a:rPr>
              <a:t>ork</a:t>
            </a:r>
            <a:r>
              <a:rPr sz="2600" spc="-155" dirty="0">
                <a:solidFill>
                  <a:srgbClr val="006FC0"/>
                </a:solidFill>
                <a:latin typeface="Times New Roman"/>
                <a:cs typeface="Times New Roman"/>
              </a:rPr>
              <a:t>s</a:t>
            </a:r>
            <a:r>
              <a:rPr sz="2600" spc="110" dirty="0">
                <a:solidFill>
                  <a:srgbClr val="006FC0"/>
                </a:solidFill>
                <a:latin typeface="Times New Roman"/>
                <a:cs typeface="Times New Roman"/>
              </a:rPr>
              <a:t>.</a:t>
            </a:r>
            <a:endParaRPr sz="2600">
              <a:latin typeface="Times New Roman"/>
              <a:cs typeface="Times New Roman"/>
            </a:endParaRPr>
          </a:p>
          <a:p>
            <a:pPr marL="286385" marR="5080" indent="-274320">
              <a:lnSpc>
                <a:spcPts val="2810"/>
              </a:lnSpc>
              <a:spcBef>
                <a:spcPts val="600"/>
              </a:spcBef>
              <a:buClr>
                <a:srgbClr val="D24717"/>
              </a:buClr>
              <a:buSzPct val="84615"/>
              <a:buFont typeface="Segoe UI Symbol"/>
              <a:buChar char="⚫"/>
              <a:tabLst>
                <a:tab pos="287020" algn="l"/>
              </a:tabLst>
            </a:pPr>
            <a:r>
              <a:rPr sz="2600" spc="-110" dirty="0">
                <a:solidFill>
                  <a:srgbClr val="006FC0"/>
                </a:solidFill>
                <a:latin typeface="Times New Roman"/>
                <a:cs typeface="Times New Roman"/>
              </a:rPr>
              <a:t>When</a:t>
            </a:r>
            <a:r>
              <a:rPr sz="2600" spc="-80" dirty="0">
                <a:solidFill>
                  <a:srgbClr val="006FC0"/>
                </a:solidFill>
                <a:latin typeface="Times New Roman"/>
                <a:cs typeface="Times New Roman"/>
              </a:rPr>
              <a:t> </a:t>
            </a:r>
            <a:r>
              <a:rPr sz="2600" spc="-160" dirty="0">
                <a:solidFill>
                  <a:srgbClr val="006FC0"/>
                </a:solidFill>
                <a:latin typeface="Times New Roman"/>
                <a:cs typeface="Times New Roman"/>
              </a:rPr>
              <a:t>you</a:t>
            </a:r>
            <a:r>
              <a:rPr sz="2600" spc="-75" dirty="0">
                <a:solidFill>
                  <a:srgbClr val="006FC0"/>
                </a:solidFill>
                <a:latin typeface="Times New Roman"/>
                <a:cs typeface="Times New Roman"/>
              </a:rPr>
              <a:t> </a:t>
            </a:r>
            <a:r>
              <a:rPr sz="2600" spc="-125" dirty="0">
                <a:solidFill>
                  <a:srgbClr val="006FC0"/>
                </a:solidFill>
                <a:latin typeface="Times New Roman"/>
                <a:cs typeface="Times New Roman"/>
              </a:rPr>
              <a:t>look</a:t>
            </a:r>
            <a:r>
              <a:rPr sz="2600" spc="-65" dirty="0">
                <a:solidFill>
                  <a:srgbClr val="006FC0"/>
                </a:solidFill>
                <a:latin typeface="Times New Roman"/>
                <a:cs typeface="Times New Roman"/>
              </a:rPr>
              <a:t> </a:t>
            </a:r>
            <a:r>
              <a:rPr sz="2600" spc="-100" dirty="0">
                <a:solidFill>
                  <a:srgbClr val="006FC0"/>
                </a:solidFill>
                <a:latin typeface="Times New Roman"/>
                <a:cs typeface="Times New Roman"/>
              </a:rPr>
              <a:t>at</a:t>
            </a:r>
            <a:r>
              <a:rPr sz="2600" spc="-55" dirty="0">
                <a:solidFill>
                  <a:srgbClr val="006FC0"/>
                </a:solidFill>
                <a:latin typeface="Times New Roman"/>
                <a:cs typeface="Times New Roman"/>
              </a:rPr>
              <a:t> </a:t>
            </a:r>
            <a:r>
              <a:rPr sz="2600" spc="-204" dirty="0">
                <a:solidFill>
                  <a:srgbClr val="006FC0"/>
                </a:solidFill>
                <a:latin typeface="Times New Roman"/>
                <a:cs typeface="Times New Roman"/>
              </a:rPr>
              <a:t>a</a:t>
            </a:r>
            <a:r>
              <a:rPr sz="2600" spc="-70" dirty="0">
                <a:solidFill>
                  <a:srgbClr val="006FC0"/>
                </a:solidFill>
                <a:latin typeface="Times New Roman"/>
                <a:cs typeface="Times New Roman"/>
              </a:rPr>
              <a:t> </a:t>
            </a:r>
            <a:r>
              <a:rPr sz="2600" spc="-150" dirty="0">
                <a:solidFill>
                  <a:srgbClr val="006FC0"/>
                </a:solidFill>
                <a:latin typeface="Times New Roman"/>
                <a:cs typeface="Times New Roman"/>
              </a:rPr>
              <a:t>human</a:t>
            </a:r>
            <a:r>
              <a:rPr sz="2600" spc="-65" dirty="0">
                <a:solidFill>
                  <a:srgbClr val="006FC0"/>
                </a:solidFill>
                <a:latin typeface="Times New Roman"/>
                <a:cs typeface="Times New Roman"/>
              </a:rPr>
              <a:t> </a:t>
            </a:r>
            <a:r>
              <a:rPr sz="2600" spc="-100" dirty="0">
                <a:solidFill>
                  <a:srgbClr val="006FC0"/>
                </a:solidFill>
                <a:latin typeface="Times New Roman"/>
                <a:cs typeface="Times New Roman"/>
              </a:rPr>
              <a:t>figure,</a:t>
            </a:r>
            <a:r>
              <a:rPr sz="2600" spc="-165" dirty="0">
                <a:solidFill>
                  <a:srgbClr val="006FC0"/>
                </a:solidFill>
                <a:latin typeface="Times New Roman"/>
                <a:cs typeface="Times New Roman"/>
              </a:rPr>
              <a:t> </a:t>
            </a:r>
            <a:r>
              <a:rPr sz="2600" spc="-100" dirty="0">
                <a:solidFill>
                  <a:srgbClr val="006FC0"/>
                </a:solidFill>
                <a:latin typeface="Times New Roman"/>
                <a:cs typeface="Times New Roman"/>
              </a:rPr>
              <a:t>multiple</a:t>
            </a:r>
            <a:r>
              <a:rPr sz="2600" spc="-65" dirty="0">
                <a:solidFill>
                  <a:srgbClr val="006FC0"/>
                </a:solidFill>
                <a:latin typeface="Times New Roman"/>
                <a:cs typeface="Times New Roman"/>
              </a:rPr>
              <a:t> </a:t>
            </a:r>
            <a:r>
              <a:rPr sz="2600" spc="-150" dirty="0">
                <a:solidFill>
                  <a:srgbClr val="006FC0"/>
                </a:solidFill>
                <a:latin typeface="Times New Roman"/>
                <a:cs typeface="Times New Roman"/>
              </a:rPr>
              <a:t>zones</a:t>
            </a:r>
            <a:r>
              <a:rPr sz="2600" spc="-80" dirty="0">
                <a:solidFill>
                  <a:srgbClr val="006FC0"/>
                </a:solidFill>
                <a:latin typeface="Times New Roman"/>
                <a:cs typeface="Times New Roman"/>
              </a:rPr>
              <a:t> </a:t>
            </a:r>
            <a:r>
              <a:rPr sz="2600" spc="-150" dirty="0">
                <a:solidFill>
                  <a:srgbClr val="006FC0"/>
                </a:solidFill>
                <a:latin typeface="Times New Roman"/>
                <a:cs typeface="Times New Roman"/>
              </a:rPr>
              <a:t>of</a:t>
            </a:r>
            <a:r>
              <a:rPr sz="2600" spc="-70" dirty="0">
                <a:solidFill>
                  <a:srgbClr val="006FC0"/>
                </a:solidFill>
                <a:latin typeface="Times New Roman"/>
                <a:cs typeface="Times New Roman"/>
              </a:rPr>
              <a:t> </a:t>
            </a:r>
            <a:r>
              <a:rPr sz="2600" spc="-114" dirty="0">
                <a:solidFill>
                  <a:srgbClr val="006FC0"/>
                </a:solidFill>
                <a:latin typeface="Times New Roman"/>
                <a:cs typeface="Times New Roman"/>
              </a:rPr>
              <a:t>your</a:t>
            </a:r>
            <a:r>
              <a:rPr sz="2600" spc="-70" dirty="0">
                <a:solidFill>
                  <a:srgbClr val="006FC0"/>
                </a:solidFill>
                <a:latin typeface="Times New Roman"/>
                <a:cs typeface="Times New Roman"/>
              </a:rPr>
              <a:t> </a:t>
            </a:r>
            <a:r>
              <a:rPr sz="2600" spc="-110" dirty="0">
                <a:solidFill>
                  <a:srgbClr val="006FC0"/>
                </a:solidFill>
                <a:latin typeface="Times New Roman"/>
                <a:cs typeface="Times New Roman"/>
              </a:rPr>
              <a:t>brain</a:t>
            </a:r>
            <a:r>
              <a:rPr sz="2600" spc="-70" dirty="0">
                <a:solidFill>
                  <a:srgbClr val="006FC0"/>
                </a:solidFill>
                <a:latin typeface="Times New Roman"/>
                <a:cs typeface="Times New Roman"/>
              </a:rPr>
              <a:t> </a:t>
            </a:r>
            <a:r>
              <a:rPr sz="2600" spc="-100" dirty="0">
                <a:solidFill>
                  <a:srgbClr val="006FC0"/>
                </a:solidFill>
                <a:latin typeface="Times New Roman"/>
                <a:cs typeface="Times New Roman"/>
              </a:rPr>
              <a:t>are </a:t>
            </a:r>
            <a:r>
              <a:rPr sz="2600" spc="-95" dirty="0">
                <a:solidFill>
                  <a:srgbClr val="006FC0"/>
                </a:solidFill>
                <a:latin typeface="Times New Roman"/>
                <a:cs typeface="Times New Roman"/>
              </a:rPr>
              <a:t> </a:t>
            </a:r>
            <a:r>
              <a:rPr sz="2600" spc="-125" dirty="0">
                <a:solidFill>
                  <a:srgbClr val="006FC0"/>
                </a:solidFill>
                <a:latin typeface="Times New Roman"/>
                <a:cs typeface="Times New Roman"/>
              </a:rPr>
              <a:t>activated</a:t>
            </a:r>
            <a:r>
              <a:rPr sz="2600" spc="-60" dirty="0">
                <a:solidFill>
                  <a:srgbClr val="006FC0"/>
                </a:solidFill>
                <a:latin typeface="Times New Roman"/>
                <a:cs typeface="Times New Roman"/>
              </a:rPr>
              <a:t> </a:t>
            </a:r>
            <a:r>
              <a:rPr sz="2600" spc="-35" dirty="0">
                <a:solidFill>
                  <a:srgbClr val="006FC0"/>
                </a:solidFill>
                <a:latin typeface="Times New Roman"/>
                <a:cs typeface="Times New Roman"/>
              </a:rPr>
              <a:t>to</a:t>
            </a:r>
            <a:r>
              <a:rPr sz="2600" spc="-55" dirty="0">
                <a:solidFill>
                  <a:srgbClr val="006FC0"/>
                </a:solidFill>
                <a:latin typeface="Times New Roman"/>
                <a:cs typeface="Times New Roman"/>
              </a:rPr>
              <a:t> </a:t>
            </a:r>
            <a:r>
              <a:rPr sz="2600" spc="-130" dirty="0">
                <a:solidFill>
                  <a:srgbClr val="006FC0"/>
                </a:solidFill>
                <a:latin typeface="Times New Roman"/>
                <a:cs typeface="Times New Roman"/>
              </a:rPr>
              <a:t>recognize</a:t>
            </a:r>
            <a:r>
              <a:rPr sz="2600" spc="-60" dirty="0">
                <a:solidFill>
                  <a:srgbClr val="006FC0"/>
                </a:solidFill>
                <a:latin typeface="Times New Roman"/>
                <a:cs typeface="Times New Roman"/>
              </a:rPr>
              <a:t> </a:t>
            </a:r>
            <a:r>
              <a:rPr sz="2600" spc="-75" dirty="0">
                <a:solidFill>
                  <a:srgbClr val="006FC0"/>
                </a:solidFill>
                <a:latin typeface="Times New Roman"/>
                <a:cs typeface="Times New Roman"/>
              </a:rPr>
              <a:t>colors,</a:t>
            </a:r>
            <a:r>
              <a:rPr sz="2600" spc="-165" dirty="0">
                <a:solidFill>
                  <a:srgbClr val="006FC0"/>
                </a:solidFill>
                <a:latin typeface="Times New Roman"/>
                <a:cs typeface="Times New Roman"/>
              </a:rPr>
              <a:t> </a:t>
            </a:r>
            <a:r>
              <a:rPr sz="2600" spc="-114" dirty="0">
                <a:solidFill>
                  <a:srgbClr val="006FC0"/>
                </a:solidFill>
                <a:latin typeface="Times New Roman"/>
                <a:cs typeface="Times New Roman"/>
              </a:rPr>
              <a:t>movements,</a:t>
            </a:r>
            <a:r>
              <a:rPr sz="2600" spc="-170" dirty="0">
                <a:solidFill>
                  <a:srgbClr val="006FC0"/>
                </a:solidFill>
                <a:latin typeface="Times New Roman"/>
                <a:cs typeface="Times New Roman"/>
              </a:rPr>
              <a:t> facial</a:t>
            </a:r>
            <a:r>
              <a:rPr sz="2600" spc="-50" dirty="0">
                <a:solidFill>
                  <a:srgbClr val="006FC0"/>
                </a:solidFill>
                <a:latin typeface="Times New Roman"/>
                <a:cs typeface="Times New Roman"/>
              </a:rPr>
              <a:t> </a:t>
            </a:r>
            <a:r>
              <a:rPr sz="2600" spc="-105" dirty="0">
                <a:solidFill>
                  <a:srgbClr val="006FC0"/>
                </a:solidFill>
                <a:latin typeface="Times New Roman"/>
                <a:cs typeface="Times New Roman"/>
              </a:rPr>
              <a:t>expressions,</a:t>
            </a:r>
            <a:r>
              <a:rPr sz="2600" spc="-190" dirty="0">
                <a:solidFill>
                  <a:srgbClr val="006FC0"/>
                </a:solidFill>
                <a:latin typeface="Times New Roman"/>
                <a:cs typeface="Times New Roman"/>
              </a:rPr>
              <a:t> </a:t>
            </a:r>
            <a:r>
              <a:rPr sz="2600" spc="-145" dirty="0">
                <a:solidFill>
                  <a:srgbClr val="006FC0"/>
                </a:solidFill>
                <a:latin typeface="Times New Roman"/>
                <a:cs typeface="Times New Roman"/>
              </a:rPr>
              <a:t>and</a:t>
            </a:r>
            <a:r>
              <a:rPr sz="2600" spc="-70" dirty="0">
                <a:solidFill>
                  <a:srgbClr val="006FC0"/>
                </a:solidFill>
                <a:latin typeface="Times New Roman"/>
                <a:cs typeface="Times New Roman"/>
              </a:rPr>
              <a:t> </a:t>
            </a:r>
            <a:r>
              <a:rPr sz="2600" spc="-155" dirty="0">
                <a:solidFill>
                  <a:srgbClr val="006FC0"/>
                </a:solidFill>
                <a:latin typeface="Times New Roman"/>
                <a:cs typeface="Times New Roman"/>
              </a:rPr>
              <a:t>so </a:t>
            </a:r>
            <a:r>
              <a:rPr sz="2600" spc="-635" dirty="0">
                <a:solidFill>
                  <a:srgbClr val="006FC0"/>
                </a:solidFill>
                <a:latin typeface="Times New Roman"/>
                <a:cs typeface="Times New Roman"/>
              </a:rPr>
              <a:t> </a:t>
            </a:r>
            <a:r>
              <a:rPr sz="2600" spc="-40" dirty="0">
                <a:solidFill>
                  <a:srgbClr val="006FC0"/>
                </a:solidFill>
                <a:latin typeface="Times New Roman"/>
                <a:cs typeface="Times New Roman"/>
              </a:rPr>
              <a:t>on.</a:t>
            </a:r>
            <a:endParaRPr sz="2600">
              <a:latin typeface="Times New Roman"/>
              <a:cs typeface="Times New Roman"/>
            </a:endParaRPr>
          </a:p>
          <a:p>
            <a:pPr marL="286385" marR="76835" indent="-274320">
              <a:lnSpc>
                <a:spcPts val="2810"/>
              </a:lnSpc>
              <a:spcBef>
                <a:spcPts val="590"/>
              </a:spcBef>
              <a:buClr>
                <a:srgbClr val="D24717"/>
              </a:buClr>
              <a:buSzPct val="84615"/>
              <a:buFont typeface="Segoe UI Symbol"/>
              <a:buChar char="⚫"/>
              <a:tabLst>
                <a:tab pos="287020" algn="l"/>
              </a:tabLst>
            </a:pPr>
            <a:r>
              <a:rPr sz="2600" spc="-229" dirty="0">
                <a:solidFill>
                  <a:srgbClr val="006FC0"/>
                </a:solidFill>
                <a:latin typeface="Times New Roman"/>
                <a:cs typeface="Times New Roman"/>
              </a:rPr>
              <a:t>Your</a:t>
            </a:r>
            <a:r>
              <a:rPr sz="2600" spc="-65" dirty="0">
                <a:solidFill>
                  <a:srgbClr val="006FC0"/>
                </a:solidFill>
                <a:latin typeface="Times New Roman"/>
                <a:cs typeface="Times New Roman"/>
              </a:rPr>
              <a:t> </a:t>
            </a:r>
            <a:r>
              <a:rPr sz="2600" spc="-110" dirty="0">
                <a:solidFill>
                  <a:srgbClr val="006FC0"/>
                </a:solidFill>
                <a:latin typeface="Times New Roman"/>
                <a:cs typeface="Times New Roman"/>
              </a:rPr>
              <a:t>brain</a:t>
            </a:r>
            <a:r>
              <a:rPr sz="2600" spc="-60" dirty="0">
                <a:solidFill>
                  <a:srgbClr val="006FC0"/>
                </a:solidFill>
                <a:latin typeface="Times New Roman"/>
                <a:cs typeface="Times New Roman"/>
              </a:rPr>
              <a:t> </a:t>
            </a:r>
            <a:r>
              <a:rPr sz="2600" spc="-140" dirty="0">
                <a:solidFill>
                  <a:srgbClr val="006FC0"/>
                </a:solidFill>
                <a:latin typeface="Times New Roman"/>
                <a:cs typeface="Times New Roman"/>
              </a:rPr>
              <a:t>combines</a:t>
            </a:r>
            <a:r>
              <a:rPr sz="2600" spc="-75" dirty="0">
                <a:solidFill>
                  <a:srgbClr val="006FC0"/>
                </a:solidFill>
                <a:latin typeface="Times New Roman"/>
                <a:cs typeface="Times New Roman"/>
              </a:rPr>
              <a:t> </a:t>
            </a:r>
            <a:r>
              <a:rPr sz="2600" spc="-105" dirty="0">
                <a:solidFill>
                  <a:srgbClr val="006FC0"/>
                </a:solidFill>
                <a:latin typeface="Times New Roman"/>
                <a:cs typeface="Times New Roman"/>
              </a:rPr>
              <a:t>these</a:t>
            </a:r>
            <a:r>
              <a:rPr sz="2600" spc="-80" dirty="0">
                <a:solidFill>
                  <a:srgbClr val="006FC0"/>
                </a:solidFill>
                <a:latin typeface="Times New Roman"/>
                <a:cs typeface="Times New Roman"/>
              </a:rPr>
              <a:t> </a:t>
            </a:r>
            <a:r>
              <a:rPr sz="2600" spc="-105" dirty="0">
                <a:solidFill>
                  <a:srgbClr val="006FC0"/>
                </a:solidFill>
                <a:latin typeface="Times New Roman"/>
                <a:cs typeface="Times New Roman"/>
              </a:rPr>
              <a:t>elements</a:t>
            </a:r>
            <a:r>
              <a:rPr sz="2600" spc="-75" dirty="0">
                <a:solidFill>
                  <a:srgbClr val="006FC0"/>
                </a:solidFill>
                <a:latin typeface="Times New Roman"/>
                <a:cs typeface="Times New Roman"/>
              </a:rPr>
              <a:t> </a:t>
            </a:r>
            <a:r>
              <a:rPr sz="2600" spc="-35" dirty="0">
                <a:solidFill>
                  <a:srgbClr val="006FC0"/>
                </a:solidFill>
                <a:latin typeface="Times New Roman"/>
                <a:cs typeface="Times New Roman"/>
              </a:rPr>
              <a:t>to</a:t>
            </a:r>
            <a:r>
              <a:rPr sz="2600" spc="-65" dirty="0">
                <a:solidFill>
                  <a:srgbClr val="006FC0"/>
                </a:solidFill>
                <a:latin typeface="Times New Roman"/>
                <a:cs typeface="Times New Roman"/>
              </a:rPr>
              <a:t> </a:t>
            </a:r>
            <a:r>
              <a:rPr sz="2600" spc="-125" dirty="0">
                <a:solidFill>
                  <a:srgbClr val="006FC0"/>
                </a:solidFill>
                <a:latin typeface="Times New Roman"/>
                <a:cs typeface="Times New Roman"/>
              </a:rPr>
              <a:t>conclude</a:t>
            </a:r>
            <a:r>
              <a:rPr sz="2600" spc="-60" dirty="0">
                <a:solidFill>
                  <a:srgbClr val="006FC0"/>
                </a:solidFill>
                <a:latin typeface="Times New Roman"/>
                <a:cs typeface="Times New Roman"/>
              </a:rPr>
              <a:t> </a:t>
            </a:r>
            <a:r>
              <a:rPr sz="2600" spc="-80" dirty="0">
                <a:solidFill>
                  <a:srgbClr val="006FC0"/>
                </a:solidFill>
                <a:latin typeface="Times New Roman"/>
                <a:cs typeface="Times New Roman"/>
              </a:rPr>
              <a:t>that</a:t>
            </a:r>
            <a:r>
              <a:rPr sz="2600" spc="-55" dirty="0">
                <a:solidFill>
                  <a:srgbClr val="006FC0"/>
                </a:solidFill>
                <a:latin typeface="Times New Roman"/>
                <a:cs typeface="Times New Roman"/>
              </a:rPr>
              <a:t> </a:t>
            </a:r>
            <a:r>
              <a:rPr sz="2600" spc="-75" dirty="0">
                <a:solidFill>
                  <a:srgbClr val="006FC0"/>
                </a:solidFill>
                <a:latin typeface="Times New Roman"/>
                <a:cs typeface="Times New Roman"/>
              </a:rPr>
              <a:t>the </a:t>
            </a:r>
            <a:r>
              <a:rPr sz="2600" spc="-155" dirty="0">
                <a:solidFill>
                  <a:srgbClr val="006FC0"/>
                </a:solidFill>
                <a:latin typeface="Times New Roman"/>
                <a:cs typeface="Times New Roman"/>
              </a:rPr>
              <a:t>shape</a:t>
            </a:r>
            <a:r>
              <a:rPr sz="2600" spc="-75" dirty="0">
                <a:solidFill>
                  <a:srgbClr val="006FC0"/>
                </a:solidFill>
                <a:latin typeface="Times New Roman"/>
                <a:cs typeface="Times New Roman"/>
              </a:rPr>
              <a:t> </a:t>
            </a:r>
            <a:r>
              <a:rPr sz="2600" spc="-160" dirty="0">
                <a:solidFill>
                  <a:srgbClr val="006FC0"/>
                </a:solidFill>
                <a:latin typeface="Times New Roman"/>
                <a:cs typeface="Times New Roman"/>
              </a:rPr>
              <a:t>you </a:t>
            </a:r>
            <a:r>
              <a:rPr sz="2600" spc="-635" dirty="0">
                <a:solidFill>
                  <a:srgbClr val="006FC0"/>
                </a:solidFill>
                <a:latin typeface="Times New Roman"/>
                <a:cs typeface="Times New Roman"/>
              </a:rPr>
              <a:t> </a:t>
            </a:r>
            <a:r>
              <a:rPr sz="2600" spc="-105" dirty="0">
                <a:solidFill>
                  <a:srgbClr val="006FC0"/>
                </a:solidFill>
                <a:latin typeface="Times New Roman"/>
                <a:cs typeface="Times New Roman"/>
              </a:rPr>
              <a:t>a</a:t>
            </a:r>
            <a:r>
              <a:rPr sz="2600" spc="-100" dirty="0">
                <a:solidFill>
                  <a:srgbClr val="006FC0"/>
                </a:solidFill>
                <a:latin typeface="Times New Roman"/>
                <a:cs typeface="Times New Roman"/>
              </a:rPr>
              <a:t>re</a:t>
            </a:r>
            <a:r>
              <a:rPr sz="2600" spc="-75" dirty="0">
                <a:solidFill>
                  <a:srgbClr val="006FC0"/>
                </a:solidFill>
                <a:latin typeface="Times New Roman"/>
                <a:cs typeface="Times New Roman"/>
              </a:rPr>
              <a:t> </a:t>
            </a:r>
            <a:r>
              <a:rPr sz="2600" spc="-140" dirty="0">
                <a:solidFill>
                  <a:srgbClr val="006FC0"/>
                </a:solidFill>
                <a:latin typeface="Times New Roman"/>
                <a:cs typeface="Times New Roman"/>
              </a:rPr>
              <a:t>seeing</a:t>
            </a:r>
            <a:r>
              <a:rPr sz="2600" spc="-75" dirty="0">
                <a:solidFill>
                  <a:srgbClr val="006FC0"/>
                </a:solidFill>
                <a:latin typeface="Times New Roman"/>
                <a:cs typeface="Times New Roman"/>
              </a:rPr>
              <a:t> </a:t>
            </a:r>
            <a:r>
              <a:rPr sz="2600" spc="-165" dirty="0">
                <a:solidFill>
                  <a:srgbClr val="006FC0"/>
                </a:solidFill>
                <a:latin typeface="Times New Roman"/>
                <a:cs typeface="Times New Roman"/>
              </a:rPr>
              <a:t>is</a:t>
            </a:r>
            <a:r>
              <a:rPr sz="2600" spc="-65" dirty="0">
                <a:solidFill>
                  <a:srgbClr val="006FC0"/>
                </a:solidFill>
                <a:latin typeface="Times New Roman"/>
                <a:cs typeface="Times New Roman"/>
              </a:rPr>
              <a:t> </a:t>
            </a:r>
            <a:r>
              <a:rPr sz="2600" spc="-135" dirty="0">
                <a:solidFill>
                  <a:srgbClr val="006FC0"/>
                </a:solidFill>
                <a:latin typeface="Times New Roman"/>
                <a:cs typeface="Times New Roman"/>
              </a:rPr>
              <a:t>h</a:t>
            </a:r>
            <a:r>
              <a:rPr sz="2600" spc="-145" dirty="0">
                <a:solidFill>
                  <a:srgbClr val="006FC0"/>
                </a:solidFill>
                <a:latin typeface="Times New Roman"/>
                <a:cs typeface="Times New Roman"/>
              </a:rPr>
              <a:t>u</a:t>
            </a:r>
            <a:r>
              <a:rPr sz="2600" spc="-160" dirty="0">
                <a:solidFill>
                  <a:srgbClr val="006FC0"/>
                </a:solidFill>
                <a:latin typeface="Times New Roman"/>
                <a:cs typeface="Times New Roman"/>
              </a:rPr>
              <a:t>man</a:t>
            </a:r>
            <a:endParaRPr sz="2600">
              <a:latin typeface="Times New Roman"/>
              <a:cs typeface="Times New Roman"/>
            </a:endParaRPr>
          </a:p>
          <a:p>
            <a:pPr marL="287020" indent="-274320">
              <a:lnSpc>
                <a:spcPct val="100000"/>
              </a:lnSpc>
              <a:spcBef>
                <a:spcPts val="250"/>
              </a:spcBef>
              <a:buClr>
                <a:srgbClr val="D24717"/>
              </a:buClr>
              <a:buSzPct val="84615"/>
              <a:buFont typeface="Segoe UI Symbol"/>
              <a:buChar char="⚫"/>
              <a:tabLst>
                <a:tab pos="287020" algn="l"/>
              </a:tabLst>
            </a:pPr>
            <a:r>
              <a:rPr sz="2600" spc="-105" dirty="0">
                <a:solidFill>
                  <a:srgbClr val="6F2F9F"/>
                </a:solidFill>
                <a:latin typeface="Times New Roman"/>
                <a:cs typeface="Times New Roman"/>
              </a:rPr>
              <a:t>Neural</a:t>
            </a:r>
            <a:r>
              <a:rPr sz="2600" spc="-80" dirty="0">
                <a:solidFill>
                  <a:srgbClr val="6F2F9F"/>
                </a:solidFill>
                <a:latin typeface="Times New Roman"/>
                <a:cs typeface="Times New Roman"/>
              </a:rPr>
              <a:t> </a:t>
            </a:r>
            <a:r>
              <a:rPr sz="2600" spc="-65" dirty="0">
                <a:solidFill>
                  <a:srgbClr val="6F2F9F"/>
                </a:solidFill>
                <a:latin typeface="Times New Roman"/>
                <a:cs typeface="Times New Roman"/>
              </a:rPr>
              <a:t>ne</a:t>
            </a:r>
            <a:r>
              <a:rPr sz="2600" spc="-55" dirty="0">
                <a:solidFill>
                  <a:srgbClr val="6F2F9F"/>
                </a:solidFill>
                <a:latin typeface="Times New Roman"/>
                <a:cs typeface="Times New Roman"/>
              </a:rPr>
              <a:t>t</a:t>
            </a:r>
            <a:r>
              <a:rPr sz="2600" spc="-240" dirty="0">
                <a:solidFill>
                  <a:srgbClr val="6F2F9F"/>
                </a:solidFill>
                <a:latin typeface="Times New Roman"/>
                <a:cs typeface="Times New Roman"/>
              </a:rPr>
              <a:t>w</a:t>
            </a:r>
            <a:r>
              <a:rPr sz="2600" spc="-110" dirty="0">
                <a:solidFill>
                  <a:srgbClr val="6F2F9F"/>
                </a:solidFill>
                <a:latin typeface="Times New Roman"/>
                <a:cs typeface="Times New Roman"/>
              </a:rPr>
              <a:t>orks</a:t>
            </a:r>
            <a:r>
              <a:rPr sz="2600" spc="-65" dirty="0">
                <a:solidFill>
                  <a:srgbClr val="6F2F9F"/>
                </a:solidFill>
                <a:latin typeface="Times New Roman"/>
                <a:cs typeface="Times New Roman"/>
              </a:rPr>
              <a:t> </a:t>
            </a:r>
            <a:r>
              <a:rPr sz="2600" spc="-165" dirty="0">
                <a:solidFill>
                  <a:srgbClr val="6F2F9F"/>
                </a:solidFill>
                <a:latin typeface="Times New Roman"/>
                <a:cs typeface="Times New Roman"/>
              </a:rPr>
              <a:t>mim</a:t>
            </a:r>
            <a:r>
              <a:rPr sz="2600" spc="-75" dirty="0">
                <a:solidFill>
                  <a:srgbClr val="6F2F9F"/>
                </a:solidFill>
                <a:latin typeface="Times New Roman"/>
                <a:cs typeface="Times New Roman"/>
              </a:rPr>
              <a:t>i</a:t>
            </a:r>
            <a:r>
              <a:rPr sz="2600" spc="-155" dirty="0">
                <a:solidFill>
                  <a:srgbClr val="6F2F9F"/>
                </a:solidFill>
                <a:latin typeface="Times New Roman"/>
                <a:cs typeface="Times New Roman"/>
              </a:rPr>
              <a:t>c</a:t>
            </a:r>
            <a:r>
              <a:rPr sz="2600" spc="-65" dirty="0">
                <a:solidFill>
                  <a:srgbClr val="6F2F9F"/>
                </a:solidFill>
                <a:latin typeface="Times New Roman"/>
                <a:cs typeface="Times New Roman"/>
              </a:rPr>
              <a:t> </a:t>
            </a:r>
            <a:r>
              <a:rPr sz="2600" spc="-75" dirty="0">
                <a:solidFill>
                  <a:srgbClr val="6F2F9F"/>
                </a:solidFill>
                <a:latin typeface="Times New Roman"/>
                <a:cs typeface="Times New Roman"/>
              </a:rPr>
              <a:t>the</a:t>
            </a:r>
            <a:r>
              <a:rPr sz="2600" spc="-65" dirty="0">
                <a:solidFill>
                  <a:srgbClr val="6F2F9F"/>
                </a:solidFill>
                <a:latin typeface="Times New Roman"/>
                <a:cs typeface="Times New Roman"/>
              </a:rPr>
              <a:t> </a:t>
            </a:r>
            <a:r>
              <a:rPr sz="2600" spc="-165" dirty="0">
                <a:solidFill>
                  <a:srgbClr val="6F2F9F"/>
                </a:solidFill>
                <a:latin typeface="Times New Roman"/>
                <a:cs typeface="Times New Roman"/>
              </a:rPr>
              <a:t>same</a:t>
            </a:r>
            <a:r>
              <a:rPr sz="2600" spc="-75" dirty="0">
                <a:solidFill>
                  <a:srgbClr val="6F2F9F"/>
                </a:solidFill>
                <a:latin typeface="Times New Roman"/>
                <a:cs typeface="Times New Roman"/>
              </a:rPr>
              <a:t> </a:t>
            </a:r>
            <a:r>
              <a:rPr sz="2600" spc="-135" dirty="0">
                <a:solidFill>
                  <a:srgbClr val="6F2F9F"/>
                </a:solidFill>
                <a:latin typeface="Times New Roman"/>
                <a:cs typeface="Times New Roman"/>
              </a:rPr>
              <a:t>log</a:t>
            </a:r>
            <a:r>
              <a:rPr sz="2600" spc="-110" dirty="0">
                <a:solidFill>
                  <a:srgbClr val="6F2F9F"/>
                </a:solidFill>
                <a:latin typeface="Times New Roman"/>
                <a:cs typeface="Times New Roman"/>
              </a:rPr>
              <a:t>i</a:t>
            </a:r>
            <a:r>
              <a:rPr sz="2600" spc="-204" dirty="0">
                <a:solidFill>
                  <a:srgbClr val="6F2F9F"/>
                </a:solidFill>
                <a:latin typeface="Times New Roman"/>
                <a:cs typeface="Times New Roman"/>
              </a:rPr>
              <a:t>c</a:t>
            </a:r>
            <a:r>
              <a:rPr sz="2600" spc="110" dirty="0">
                <a:solidFill>
                  <a:srgbClr val="6F2F9F"/>
                </a:solidFill>
                <a:latin typeface="Times New Roman"/>
                <a:cs typeface="Times New Roman"/>
              </a:rPr>
              <a:t>.</a:t>
            </a:r>
            <a:endParaRPr sz="2600">
              <a:latin typeface="Times New Roman"/>
              <a:cs typeface="Times New Roman"/>
            </a:endParaRPr>
          </a:p>
          <a:p>
            <a:pPr marL="286385" marR="396240" indent="-274320">
              <a:lnSpc>
                <a:spcPct val="90000"/>
              </a:lnSpc>
              <a:spcBef>
                <a:spcPts val="600"/>
              </a:spcBef>
              <a:buClr>
                <a:srgbClr val="D24717"/>
              </a:buClr>
              <a:buSzPct val="84615"/>
              <a:buFont typeface="Segoe UI Symbol"/>
              <a:buChar char="⚫"/>
              <a:tabLst>
                <a:tab pos="287020" algn="l"/>
              </a:tabLst>
            </a:pPr>
            <a:r>
              <a:rPr sz="2600" spc="-130" dirty="0">
                <a:solidFill>
                  <a:srgbClr val="6F2F9F"/>
                </a:solidFill>
                <a:latin typeface="Times New Roman"/>
                <a:cs typeface="Times New Roman"/>
              </a:rPr>
              <a:t>The</a:t>
            </a:r>
            <a:r>
              <a:rPr sz="2600" spc="-75" dirty="0">
                <a:solidFill>
                  <a:srgbClr val="6F2F9F"/>
                </a:solidFill>
                <a:latin typeface="Times New Roman"/>
                <a:cs typeface="Times New Roman"/>
              </a:rPr>
              <a:t> </a:t>
            </a:r>
            <a:r>
              <a:rPr sz="2600" spc="-105" dirty="0">
                <a:solidFill>
                  <a:srgbClr val="6F2F9F"/>
                </a:solidFill>
                <a:latin typeface="Times New Roman"/>
                <a:cs typeface="Times New Roman"/>
              </a:rPr>
              <a:t>information</a:t>
            </a:r>
            <a:r>
              <a:rPr sz="2600" spc="-60" dirty="0">
                <a:solidFill>
                  <a:srgbClr val="6F2F9F"/>
                </a:solidFill>
                <a:latin typeface="Times New Roman"/>
                <a:cs typeface="Times New Roman"/>
              </a:rPr>
              <a:t> </a:t>
            </a:r>
            <a:r>
              <a:rPr sz="2600" spc="-160" dirty="0">
                <a:solidFill>
                  <a:srgbClr val="6F2F9F"/>
                </a:solidFill>
                <a:latin typeface="Times New Roman"/>
                <a:cs typeface="Times New Roman"/>
              </a:rPr>
              <a:t>goes</a:t>
            </a:r>
            <a:r>
              <a:rPr sz="2600" spc="-55" dirty="0">
                <a:solidFill>
                  <a:srgbClr val="6F2F9F"/>
                </a:solidFill>
                <a:latin typeface="Times New Roman"/>
                <a:cs typeface="Times New Roman"/>
              </a:rPr>
              <a:t> </a:t>
            </a:r>
            <a:r>
              <a:rPr sz="2600" spc="-105" dirty="0">
                <a:solidFill>
                  <a:srgbClr val="6F2F9F"/>
                </a:solidFill>
                <a:latin typeface="Times New Roman"/>
                <a:cs typeface="Times New Roman"/>
              </a:rPr>
              <a:t>through</a:t>
            </a:r>
            <a:r>
              <a:rPr sz="2600" spc="-60" dirty="0">
                <a:solidFill>
                  <a:srgbClr val="6F2F9F"/>
                </a:solidFill>
                <a:latin typeface="Times New Roman"/>
                <a:cs typeface="Times New Roman"/>
              </a:rPr>
              <a:t> </a:t>
            </a:r>
            <a:r>
              <a:rPr sz="2600" spc="-100" dirty="0">
                <a:solidFill>
                  <a:srgbClr val="6F2F9F"/>
                </a:solidFill>
                <a:latin typeface="Times New Roman"/>
                <a:cs typeface="Times New Roman"/>
              </a:rPr>
              <a:t>different</a:t>
            </a:r>
            <a:r>
              <a:rPr sz="2600" spc="-65" dirty="0">
                <a:solidFill>
                  <a:srgbClr val="6F2F9F"/>
                </a:solidFill>
                <a:latin typeface="Times New Roman"/>
                <a:cs typeface="Times New Roman"/>
              </a:rPr>
              <a:t> </a:t>
            </a:r>
            <a:r>
              <a:rPr sz="2600" spc="-120" dirty="0">
                <a:solidFill>
                  <a:srgbClr val="6F2F9F"/>
                </a:solidFill>
                <a:latin typeface="Times New Roman"/>
                <a:cs typeface="Times New Roman"/>
              </a:rPr>
              <a:t>algorithms</a:t>
            </a:r>
            <a:r>
              <a:rPr sz="2600" spc="-50" dirty="0">
                <a:solidFill>
                  <a:srgbClr val="6F2F9F"/>
                </a:solidFill>
                <a:latin typeface="Times New Roman"/>
                <a:cs typeface="Times New Roman"/>
              </a:rPr>
              <a:t> </a:t>
            </a:r>
            <a:r>
              <a:rPr sz="2600" spc="-120" dirty="0">
                <a:solidFill>
                  <a:srgbClr val="6F2F9F"/>
                </a:solidFill>
                <a:latin typeface="Times New Roman"/>
                <a:cs typeface="Times New Roman"/>
              </a:rPr>
              <a:t>(called</a:t>
            </a:r>
            <a:r>
              <a:rPr sz="2600" spc="-40" dirty="0">
                <a:solidFill>
                  <a:srgbClr val="6F2F9F"/>
                </a:solidFill>
                <a:latin typeface="Times New Roman"/>
                <a:cs typeface="Times New Roman"/>
              </a:rPr>
              <a:t> </a:t>
            </a:r>
            <a:r>
              <a:rPr sz="2600" i="1" spc="-165" dirty="0">
                <a:solidFill>
                  <a:srgbClr val="6F2F9F"/>
                </a:solidFill>
                <a:latin typeface="Times New Roman"/>
                <a:cs typeface="Times New Roman"/>
              </a:rPr>
              <a:t>units), </a:t>
            </a:r>
            <a:r>
              <a:rPr sz="2600" i="1" spc="-635" dirty="0">
                <a:solidFill>
                  <a:srgbClr val="6F2F9F"/>
                </a:solidFill>
                <a:latin typeface="Times New Roman"/>
                <a:cs typeface="Times New Roman"/>
              </a:rPr>
              <a:t> </a:t>
            </a:r>
            <a:r>
              <a:rPr sz="2600" spc="-145" dirty="0">
                <a:solidFill>
                  <a:srgbClr val="6F2F9F"/>
                </a:solidFill>
                <a:latin typeface="Times New Roman"/>
                <a:cs typeface="Times New Roman"/>
              </a:rPr>
              <a:t>each</a:t>
            </a:r>
            <a:r>
              <a:rPr sz="2600" spc="-65" dirty="0">
                <a:solidFill>
                  <a:srgbClr val="6F2F9F"/>
                </a:solidFill>
                <a:latin typeface="Times New Roman"/>
                <a:cs typeface="Times New Roman"/>
              </a:rPr>
              <a:t> </a:t>
            </a:r>
            <a:r>
              <a:rPr sz="2600" spc="-150" dirty="0">
                <a:solidFill>
                  <a:srgbClr val="6F2F9F"/>
                </a:solidFill>
                <a:latin typeface="Times New Roman"/>
                <a:cs typeface="Times New Roman"/>
              </a:rPr>
              <a:t>of</a:t>
            </a:r>
            <a:r>
              <a:rPr sz="2600" spc="-75" dirty="0">
                <a:solidFill>
                  <a:srgbClr val="6F2F9F"/>
                </a:solidFill>
                <a:latin typeface="Times New Roman"/>
                <a:cs typeface="Times New Roman"/>
              </a:rPr>
              <a:t> </a:t>
            </a:r>
            <a:r>
              <a:rPr sz="2600" spc="-140" dirty="0">
                <a:solidFill>
                  <a:srgbClr val="6F2F9F"/>
                </a:solidFill>
                <a:latin typeface="Times New Roman"/>
                <a:cs typeface="Times New Roman"/>
              </a:rPr>
              <a:t>which</a:t>
            </a:r>
            <a:r>
              <a:rPr sz="2600" spc="-65" dirty="0">
                <a:solidFill>
                  <a:srgbClr val="6F2F9F"/>
                </a:solidFill>
                <a:latin typeface="Times New Roman"/>
                <a:cs typeface="Times New Roman"/>
              </a:rPr>
              <a:t> </a:t>
            </a:r>
            <a:r>
              <a:rPr sz="2600" spc="-165" dirty="0">
                <a:solidFill>
                  <a:srgbClr val="6F2F9F"/>
                </a:solidFill>
                <a:latin typeface="Times New Roman"/>
                <a:cs typeface="Times New Roman"/>
              </a:rPr>
              <a:t>is</a:t>
            </a:r>
            <a:r>
              <a:rPr sz="2600" spc="-65" dirty="0">
                <a:solidFill>
                  <a:srgbClr val="6F2F9F"/>
                </a:solidFill>
                <a:latin typeface="Times New Roman"/>
                <a:cs typeface="Times New Roman"/>
              </a:rPr>
              <a:t> </a:t>
            </a:r>
            <a:r>
              <a:rPr sz="2600" spc="-114" dirty="0">
                <a:solidFill>
                  <a:srgbClr val="6F2F9F"/>
                </a:solidFill>
                <a:latin typeface="Times New Roman"/>
                <a:cs typeface="Times New Roman"/>
              </a:rPr>
              <a:t>in</a:t>
            </a:r>
            <a:r>
              <a:rPr sz="2600" spc="-65" dirty="0">
                <a:solidFill>
                  <a:srgbClr val="6F2F9F"/>
                </a:solidFill>
                <a:latin typeface="Times New Roman"/>
                <a:cs typeface="Times New Roman"/>
              </a:rPr>
              <a:t> </a:t>
            </a:r>
            <a:r>
              <a:rPr sz="2600" spc="-130" dirty="0">
                <a:solidFill>
                  <a:srgbClr val="6F2F9F"/>
                </a:solidFill>
                <a:latin typeface="Times New Roman"/>
                <a:cs typeface="Times New Roman"/>
              </a:rPr>
              <a:t>charge</a:t>
            </a:r>
            <a:r>
              <a:rPr sz="2600" spc="-55" dirty="0">
                <a:solidFill>
                  <a:srgbClr val="6F2F9F"/>
                </a:solidFill>
                <a:latin typeface="Times New Roman"/>
                <a:cs typeface="Times New Roman"/>
              </a:rPr>
              <a:t> </a:t>
            </a:r>
            <a:r>
              <a:rPr sz="2600" spc="-150" dirty="0">
                <a:solidFill>
                  <a:srgbClr val="6F2F9F"/>
                </a:solidFill>
                <a:latin typeface="Times New Roman"/>
                <a:cs typeface="Times New Roman"/>
              </a:rPr>
              <a:t>of</a:t>
            </a:r>
            <a:r>
              <a:rPr sz="2600" spc="-75" dirty="0">
                <a:solidFill>
                  <a:srgbClr val="6F2F9F"/>
                </a:solidFill>
                <a:latin typeface="Times New Roman"/>
                <a:cs typeface="Times New Roman"/>
              </a:rPr>
              <a:t> </a:t>
            </a:r>
            <a:r>
              <a:rPr sz="2600" spc="-135" dirty="0">
                <a:solidFill>
                  <a:srgbClr val="6F2F9F"/>
                </a:solidFill>
                <a:latin typeface="Times New Roman"/>
                <a:cs typeface="Times New Roman"/>
              </a:rPr>
              <a:t>processing</a:t>
            </a:r>
            <a:r>
              <a:rPr sz="2600" spc="-85" dirty="0">
                <a:solidFill>
                  <a:srgbClr val="6F2F9F"/>
                </a:solidFill>
                <a:latin typeface="Times New Roman"/>
                <a:cs typeface="Times New Roman"/>
              </a:rPr>
              <a:t> </a:t>
            </a:r>
            <a:r>
              <a:rPr sz="2600" spc="-160" dirty="0">
                <a:solidFill>
                  <a:srgbClr val="6F2F9F"/>
                </a:solidFill>
                <a:latin typeface="Times New Roman"/>
                <a:cs typeface="Times New Roman"/>
              </a:rPr>
              <a:t>an</a:t>
            </a:r>
            <a:r>
              <a:rPr sz="2600" spc="-75" dirty="0">
                <a:solidFill>
                  <a:srgbClr val="6F2F9F"/>
                </a:solidFill>
                <a:latin typeface="Times New Roman"/>
                <a:cs typeface="Times New Roman"/>
              </a:rPr>
              <a:t> </a:t>
            </a:r>
            <a:r>
              <a:rPr sz="2600" spc="-125" dirty="0">
                <a:solidFill>
                  <a:srgbClr val="6F2F9F"/>
                </a:solidFill>
                <a:latin typeface="Times New Roman"/>
                <a:cs typeface="Times New Roman"/>
              </a:rPr>
              <a:t>aspect</a:t>
            </a:r>
            <a:r>
              <a:rPr sz="2600" spc="-70" dirty="0">
                <a:solidFill>
                  <a:srgbClr val="6F2F9F"/>
                </a:solidFill>
                <a:latin typeface="Times New Roman"/>
                <a:cs typeface="Times New Roman"/>
              </a:rPr>
              <a:t> </a:t>
            </a:r>
            <a:r>
              <a:rPr sz="2600" spc="-150" dirty="0">
                <a:solidFill>
                  <a:srgbClr val="6F2F9F"/>
                </a:solidFill>
                <a:latin typeface="Times New Roman"/>
                <a:cs typeface="Times New Roman"/>
              </a:rPr>
              <a:t>of</a:t>
            </a:r>
            <a:r>
              <a:rPr sz="2600" spc="-75" dirty="0">
                <a:solidFill>
                  <a:srgbClr val="6F2F9F"/>
                </a:solidFill>
                <a:latin typeface="Times New Roman"/>
                <a:cs typeface="Times New Roman"/>
              </a:rPr>
              <a:t> the </a:t>
            </a:r>
            <a:r>
              <a:rPr sz="2600" spc="-70" dirty="0">
                <a:solidFill>
                  <a:srgbClr val="6F2F9F"/>
                </a:solidFill>
                <a:latin typeface="Times New Roman"/>
                <a:cs typeface="Times New Roman"/>
              </a:rPr>
              <a:t> </a:t>
            </a:r>
            <a:r>
              <a:rPr sz="2600" spc="-105" dirty="0">
                <a:solidFill>
                  <a:srgbClr val="6F2F9F"/>
                </a:solidFill>
                <a:latin typeface="Times New Roman"/>
                <a:cs typeface="Times New Roman"/>
              </a:rPr>
              <a:t>information</a:t>
            </a:r>
            <a:endParaRPr sz="26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1868" y="990727"/>
            <a:ext cx="7917815" cy="5208270"/>
          </a:xfrm>
          <a:prstGeom prst="rect">
            <a:avLst/>
          </a:prstGeom>
        </p:spPr>
        <p:txBody>
          <a:bodyPr vert="horz" wrap="square" lIns="0" tIns="12700" rIns="0" bIns="0" rtlCol="0">
            <a:spAutoFit/>
          </a:bodyPr>
          <a:lstStyle/>
          <a:p>
            <a:pPr marL="286385" marR="5080" indent="-274320" algn="just">
              <a:lnSpc>
                <a:spcPct val="100000"/>
              </a:lnSpc>
              <a:spcBef>
                <a:spcPts val="100"/>
              </a:spcBef>
              <a:buClr>
                <a:srgbClr val="D24717"/>
              </a:buClr>
              <a:buSzPct val="85416"/>
              <a:buFont typeface="Segoe UI Symbol"/>
              <a:buChar char="⚫"/>
              <a:tabLst>
                <a:tab pos="287020" algn="l"/>
              </a:tabLst>
            </a:pPr>
            <a:r>
              <a:rPr sz="2400" b="1" spc="-60" dirty="0">
                <a:latin typeface="Times New Roman"/>
                <a:cs typeface="Times New Roman"/>
              </a:rPr>
              <a:t>The </a:t>
            </a:r>
            <a:r>
              <a:rPr sz="2400" b="1" spc="5" dirty="0">
                <a:latin typeface="Times New Roman"/>
                <a:cs typeface="Times New Roman"/>
              </a:rPr>
              <a:t>resulting </a:t>
            </a:r>
            <a:r>
              <a:rPr sz="2400" b="1" spc="-10" dirty="0">
                <a:latin typeface="Times New Roman"/>
                <a:cs typeface="Times New Roman"/>
              </a:rPr>
              <a:t>value </a:t>
            </a:r>
            <a:r>
              <a:rPr sz="2400" b="1" spc="20" dirty="0">
                <a:latin typeface="Times New Roman"/>
                <a:cs typeface="Times New Roman"/>
              </a:rPr>
              <a:t>of </a:t>
            </a:r>
            <a:r>
              <a:rPr sz="2400" b="1" spc="55" dirty="0">
                <a:latin typeface="Times New Roman"/>
                <a:cs typeface="Times New Roman"/>
              </a:rPr>
              <a:t>one </a:t>
            </a:r>
            <a:r>
              <a:rPr sz="2400" b="1" spc="20" dirty="0">
                <a:latin typeface="Times New Roman"/>
                <a:cs typeface="Times New Roman"/>
              </a:rPr>
              <a:t>unit </a:t>
            </a:r>
            <a:r>
              <a:rPr sz="2400" b="1" spc="15" dirty="0">
                <a:latin typeface="Times New Roman"/>
                <a:cs typeface="Times New Roman"/>
              </a:rPr>
              <a:t>computation </a:t>
            </a:r>
            <a:r>
              <a:rPr sz="2400" b="1" spc="-15" dirty="0">
                <a:latin typeface="Times New Roman"/>
                <a:cs typeface="Times New Roman"/>
              </a:rPr>
              <a:t>can </a:t>
            </a:r>
            <a:r>
              <a:rPr sz="2400" b="1" spc="20" dirty="0">
                <a:latin typeface="Times New Roman"/>
                <a:cs typeface="Times New Roman"/>
              </a:rPr>
              <a:t>be </a:t>
            </a:r>
            <a:r>
              <a:rPr sz="2400" b="1" spc="10" dirty="0">
                <a:latin typeface="Times New Roman"/>
                <a:cs typeface="Times New Roman"/>
              </a:rPr>
              <a:t>used </a:t>
            </a:r>
            <a:r>
              <a:rPr sz="2400" b="1" spc="15" dirty="0">
                <a:latin typeface="Times New Roman"/>
                <a:cs typeface="Times New Roman"/>
              </a:rPr>
              <a:t> </a:t>
            </a:r>
            <a:r>
              <a:rPr sz="2400" b="1" spc="10" dirty="0">
                <a:latin typeface="Times New Roman"/>
                <a:cs typeface="Times New Roman"/>
              </a:rPr>
              <a:t>directly </a:t>
            </a:r>
            <a:r>
              <a:rPr sz="2400" b="1" dirty="0">
                <a:latin typeface="Times New Roman"/>
                <a:cs typeface="Times New Roman"/>
              </a:rPr>
              <a:t>or </a:t>
            </a:r>
            <a:r>
              <a:rPr sz="2400" b="1" spc="15" dirty="0">
                <a:latin typeface="Times New Roman"/>
                <a:cs typeface="Times New Roman"/>
              </a:rPr>
              <a:t>fed </a:t>
            </a:r>
            <a:r>
              <a:rPr sz="2400" b="1" spc="45" dirty="0">
                <a:latin typeface="Times New Roman"/>
                <a:cs typeface="Times New Roman"/>
              </a:rPr>
              <a:t>into </a:t>
            </a:r>
            <a:r>
              <a:rPr sz="2400" b="1" dirty="0">
                <a:latin typeface="Times New Roman"/>
                <a:cs typeface="Times New Roman"/>
              </a:rPr>
              <a:t>another </a:t>
            </a:r>
            <a:r>
              <a:rPr sz="2400" b="1" spc="20" dirty="0">
                <a:latin typeface="Times New Roman"/>
                <a:cs typeface="Times New Roman"/>
              </a:rPr>
              <a:t>unit </a:t>
            </a:r>
            <a:r>
              <a:rPr sz="2400" b="1" spc="-20" dirty="0">
                <a:latin typeface="Times New Roman"/>
                <a:cs typeface="Times New Roman"/>
              </a:rPr>
              <a:t>for </a:t>
            </a:r>
            <a:r>
              <a:rPr sz="2400" b="1" spc="-10" dirty="0">
                <a:latin typeface="Times New Roman"/>
                <a:cs typeface="Times New Roman"/>
              </a:rPr>
              <a:t>further </a:t>
            </a:r>
            <a:r>
              <a:rPr sz="2400" b="1" spc="10" dirty="0">
                <a:latin typeface="Times New Roman"/>
                <a:cs typeface="Times New Roman"/>
              </a:rPr>
              <a:t>processing </a:t>
            </a:r>
            <a:r>
              <a:rPr sz="2400" b="1" spc="60" dirty="0">
                <a:latin typeface="Times New Roman"/>
                <a:cs typeface="Times New Roman"/>
              </a:rPr>
              <a:t>to </a:t>
            </a:r>
            <a:r>
              <a:rPr sz="2400" b="1" spc="65" dirty="0">
                <a:latin typeface="Times New Roman"/>
                <a:cs typeface="Times New Roman"/>
              </a:rPr>
              <a:t> </a:t>
            </a:r>
            <a:r>
              <a:rPr sz="2400" b="1" spc="25" dirty="0">
                <a:latin typeface="Times New Roman"/>
                <a:cs typeface="Times New Roman"/>
              </a:rPr>
              <a:t>occur</a:t>
            </a:r>
            <a:endParaRPr sz="2400">
              <a:latin typeface="Times New Roman"/>
              <a:cs typeface="Times New Roman"/>
            </a:endParaRPr>
          </a:p>
          <a:p>
            <a:pPr marL="286385" marR="7620" indent="-274320" algn="just">
              <a:lnSpc>
                <a:spcPct val="100299"/>
              </a:lnSpc>
              <a:spcBef>
                <a:spcPts val="560"/>
              </a:spcBef>
              <a:buClr>
                <a:srgbClr val="D24717"/>
              </a:buClr>
              <a:buSzPct val="84615"/>
              <a:buFont typeface="Segoe UI Symbol"/>
              <a:buChar char="⚫"/>
              <a:tabLst>
                <a:tab pos="287020" algn="l"/>
              </a:tabLst>
            </a:pPr>
            <a:r>
              <a:rPr sz="2600" spc="-140" dirty="0">
                <a:latin typeface="Times New Roman"/>
                <a:cs typeface="Times New Roman"/>
              </a:rPr>
              <a:t>For</a:t>
            </a:r>
            <a:r>
              <a:rPr sz="2600" spc="-135" dirty="0">
                <a:latin typeface="Times New Roman"/>
                <a:cs typeface="Times New Roman"/>
              </a:rPr>
              <a:t> </a:t>
            </a:r>
            <a:r>
              <a:rPr sz="2600" spc="-100" dirty="0">
                <a:latin typeface="Times New Roman"/>
                <a:cs typeface="Times New Roman"/>
              </a:rPr>
              <a:t>example</a:t>
            </a:r>
            <a:r>
              <a:rPr sz="2400" spc="-100" dirty="0">
                <a:latin typeface="Times New Roman"/>
                <a:cs typeface="Times New Roman"/>
              </a:rPr>
              <a:t>,</a:t>
            </a:r>
            <a:r>
              <a:rPr sz="2400" spc="-95" dirty="0">
                <a:latin typeface="Times New Roman"/>
                <a:cs typeface="Times New Roman"/>
              </a:rPr>
              <a:t> </a:t>
            </a:r>
            <a:r>
              <a:rPr sz="2400" spc="-190" dirty="0">
                <a:latin typeface="Times New Roman"/>
                <a:cs typeface="Times New Roman"/>
              </a:rPr>
              <a:t>a</a:t>
            </a:r>
            <a:r>
              <a:rPr sz="2400" spc="-185" dirty="0">
                <a:latin typeface="Times New Roman"/>
                <a:cs typeface="Times New Roman"/>
              </a:rPr>
              <a:t> </a:t>
            </a:r>
            <a:r>
              <a:rPr sz="2400" b="1" i="1" spc="-70" dirty="0">
                <a:solidFill>
                  <a:srgbClr val="006FC0"/>
                </a:solidFill>
                <a:latin typeface="Times New Roman"/>
                <a:cs typeface="Times New Roman"/>
              </a:rPr>
              <a:t>neural</a:t>
            </a:r>
            <a:r>
              <a:rPr sz="2400" b="1" i="1" spc="-65" dirty="0">
                <a:solidFill>
                  <a:srgbClr val="006FC0"/>
                </a:solidFill>
                <a:latin typeface="Times New Roman"/>
                <a:cs typeface="Times New Roman"/>
              </a:rPr>
              <a:t> </a:t>
            </a:r>
            <a:r>
              <a:rPr sz="2400" b="1" i="1" spc="-70" dirty="0">
                <a:solidFill>
                  <a:srgbClr val="006FC0"/>
                </a:solidFill>
                <a:latin typeface="Times New Roman"/>
                <a:cs typeface="Times New Roman"/>
              </a:rPr>
              <a:t>network</a:t>
            </a:r>
            <a:r>
              <a:rPr sz="2400" b="1" i="1" spc="-65" dirty="0">
                <a:solidFill>
                  <a:srgbClr val="006FC0"/>
                </a:solidFill>
                <a:latin typeface="Times New Roman"/>
                <a:cs typeface="Times New Roman"/>
              </a:rPr>
              <a:t> </a:t>
            </a:r>
            <a:r>
              <a:rPr sz="2400" b="1" i="1" spc="-95" dirty="0">
                <a:solidFill>
                  <a:srgbClr val="006FC0"/>
                </a:solidFill>
                <a:latin typeface="Times New Roman"/>
                <a:cs typeface="Times New Roman"/>
              </a:rPr>
              <a:t>processing</a:t>
            </a:r>
            <a:r>
              <a:rPr sz="2400" b="1" i="1" spc="-90" dirty="0">
                <a:solidFill>
                  <a:srgbClr val="006FC0"/>
                </a:solidFill>
                <a:latin typeface="Times New Roman"/>
                <a:cs typeface="Times New Roman"/>
              </a:rPr>
              <a:t> </a:t>
            </a:r>
            <a:r>
              <a:rPr sz="2400" b="1" i="1" spc="-95" dirty="0">
                <a:solidFill>
                  <a:srgbClr val="006FC0"/>
                </a:solidFill>
                <a:latin typeface="Times New Roman"/>
                <a:cs typeface="Times New Roman"/>
              </a:rPr>
              <a:t>human</a:t>
            </a:r>
            <a:r>
              <a:rPr sz="2400" b="1" i="1" spc="-90" dirty="0">
                <a:solidFill>
                  <a:srgbClr val="006FC0"/>
                </a:solidFill>
                <a:latin typeface="Times New Roman"/>
                <a:cs typeface="Times New Roman"/>
              </a:rPr>
              <a:t> </a:t>
            </a:r>
            <a:r>
              <a:rPr sz="2400" b="1" i="1" spc="-80" dirty="0">
                <a:solidFill>
                  <a:srgbClr val="006FC0"/>
                </a:solidFill>
                <a:latin typeface="Times New Roman"/>
                <a:cs typeface="Times New Roman"/>
              </a:rPr>
              <a:t>image </a:t>
            </a:r>
            <a:r>
              <a:rPr sz="2400" b="1" i="1" spc="-75" dirty="0">
                <a:solidFill>
                  <a:srgbClr val="006FC0"/>
                </a:solidFill>
                <a:latin typeface="Times New Roman"/>
                <a:cs typeface="Times New Roman"/>
              </a:rPr>
              <a:t> </a:t>
            </a:r>
            <a:r>
              <a:rPr sz="2400" b="1" i="1" spc="-85" dirty="0">
                <a:solidFill>
                  <a:srgbClr val="006FC0"/>
                </a:solidFill>
                <a:latin typeface="Times New Roman"/>
                <a:cs typeface="Times New Roman"/>
              </a:rPr>
              <a:t>recognition </a:t>
            </a:r>
            <a:r>
              <a:rPr sz="2400" spc="-210" dirty="0">
                <a:latin typeface="Times New Roman"/>
                <a:cs typeface="Times New Roman"/>
              </a:rPr>
              <a:t>may </a:t>
            </a:r>
            <a:r>
              <a:rPr sz="2400" spc="-190" dirty="0">
                <a:latin typeface="Times New Roman"/>
                <a:cs typeface="Times New Roman"/>
              </a:rPr>
              <a:t>have </a:t>
            </a:r>
            <a:r>
              <a:rPr sz="2400" b="1" spc="45" dirty="0">
                <a:latin typeface="Times New Roman"/>
                <a:cs typeface="Times New Roman"/>
              </a:rPr>
              <a:t>two </a:t>
            </a:r>
            <a:r>
              <a:rPr sz="2400" b="1" spc="5" dirty="0">
                <a:latin typeface="Times New Roman"/>
                <a:cs typeface="Times New Roman"/>
              </a:rPr>
              <a:t>units </a:t>
            </a:r>
            <a:r>
              <a:rPr sz="2400" b="1" spc="20" dirty="0">
                <a:latin typeface="Times New Roman"/>
                <a:cs typeface="Times New Roman"/>
              </a:rPr>
              <a:t>in </a:t>
            </a:r>
            <a:r>
              <a:rPr sz="2400" b="1" spc="-105" dirty="0">
                <a:latin typeface="Times New Roman"/>
                <a:cs typeface="Times New Roman"/>
              </a:rPr>
              <a:t>a </a:t>
            </a:r>
            <a:r>
              <a:rPr sz="2800" b="1" spc="-30" dirty="0">
                <a:latin typeface="Times New Roman"/>
                <a:cs typeface="Times New Roman"/>
              </a:rPr>
              <a:t>first </a:t>
            </a:r>
            <a:r>
              <a:rPr sz="2800" b="1" spc="-65" dirty="0">
                <a:latin typeface="Times New Roman"/>
                <a:cs typeface="Times New Roman"/>
              </a:rPr>
              <a:t>layer </a:t>
            </a:r>
            <a:r>
              <a:rPr sz="2400" spc="-75" dirty="0">
                <a:latin typeface="Times New Roman"/>
                <a:cs typeface="Times New Roman"/>
              </a:rPr>
              <a:t>that </a:t>
            </a:r>
            <a:r>
              <a:rPr sz="2400" spc="-80" dirty="0">
                <a:latin typeface="Times New Roman"/>
                <a:cs typeface="Times New Roman"/>
              </a:rPr>
              <a:t>determines </a:t>
            </a:r>
            <a:r>
              <a:rPr sz="2400" spc="-75" dirty="0">
                <a:latin typeface="Times New Roman"/>
                <a:cs typeface="Times New Roman"/>
              </a:rPr>
              <a:t> </a:t>
            </a:r>
            <a:r>
              <a:rPr sz="2400" spc="-100" dirty="0">
                <a:solidFill>
                  <a:srgbClr val="FF0000"/>
                </a:solidFill>
                <a:latin typeface="Times New Roman"/>
                <a:cs typeface="Times New Roman"/>
              </a:rPr>
              <a:t>whe</a:t>
            </a:r>
            <a:r>
              <a:rPr sz="2400" spc="-65" dirty="0">
                <a:solidFill>
                  <a:srgbClr val="FF0000"/>
                </a:solidFill>
                <a:latin typeface="Times New Roman"/>
                <a:cs typeface="Times New Roman"/>
              </a:rPr>
              <a:t>t</a:t>
            </a:r>
            <a:r>
              <a:rPr sz="2400" spc="-75" dirty="0">
                <a:solidFill>
                  <a:srgbClr val="FF0000"/>
                </a:solidFill>
                <a:latin typeface="Times New Roman"/>
                <a:cs typeface="Times New Roman"/>
              </a:rPr>
              <a:t>her</a:t>
            </a:r>
            <a:r>
              <a:rPr sz="2400" spc="-35" dirty="0">
                <a:solidFill>
                  <a:srgbClr val="FF0000"/>
                </a:solidFill>
                <a:latin typeface="Times New Roman"/>
                <a:cs typeface="Times New Roman"/>
              </a:rPr>
              <a:t> </a:t>
            </a:r>
            <a:r>
              <a:rPr sz="2400" spc="-70" dirty="0">
                <a:solidFill>
                  <a:srgbClr val="FF0000"/>
                </a:solidFill>
                <a:latin typeface="Times New Roman"/>
                <a:cs typeface="Times New Roman"/>
              </a:rPr>
              <a:t>the</a:t>
            </a:r>
            <a:r>
              <a:rPr sz="2400" spc="-40" dirty="0">
                <a:solidFill>
                  <a:srgbClr val="FF0000"/>
                </a:solidFill>
                <a:latin typeface="Times New Roman"/>
                <a:cs typeface="Times New Roman"/>
              </a:rPr>
              <a:t> </a:t>
            </a:r>
            <a:r>
              <a:rPr sz="2400" spc="-130" dirty="0">
                <a:solidFill>
                  <a:srgbClr val="FF0000"/>
                </a:solidFill>
                <a:latin typeface="Times New Roman"/>
                <a:cs typeface="Times New Roman"/>
              </a:rPr>
              <a:t>i</a:t>
            </a:r>
            <a:r>
              <a:rPr sz="2400" spc="-170" dirty="0">
                <a:solidFill>
                  <a:srgbClr val="FF0000"/>
                </a:solidFill>
                <a:latin typeface="Times New Roman"/>
                <a:cs typeface="Times New Roman"/>
              </a:rPr>
              <a:t>mag</a:t>
            </a:r>
            <a:r>
              <a:rPr sz="2400" spc="-130" dirty="0">
                <a:solidFill>
                  <a:srgbClr val="FF0000"/>
                </a:solidFill>
                <a:latin typeface="Times New Roman"/>
                <a:cs typeface="Times New Roman"/>
              </a:rPr>
              <a:t>e</a:t>
            </a:r>
            <a:r>
              <a:rPr sz="2400" spc="-45" dirty="0">
                <a:solidFill>
                  <a:srgbClr val="FF0000"/>
                </a:solidFill>
                <a:latin typeface="Times New Roman"/>
                <a:cs typeface="Times New Roman"/>
              </a:rPr>
              <a:t> </a:t>
            </a:r>
            <a:r>
              <a:rPr sz="2400" spc="-175" dirty="0">
                <a:solidFill>
                  <a:srgbClr val="FF0000"/>
                </a:solidFill>
                <a:latin typeface="Times New Roman"/>
                <a:cs typeface="Times New Roman"/>
              </a:rPr>
              <a:t>has</a:t>
            </a:r>
            <a:r>
              <a:rPr sz="2400" spc="-45" dirty="0">
                <a:solidFill>
                  <a:srgbClr val="FF0000"/>
                </a:solidFill>
                <a:latin typeface="Times New Roman"/>
                <a:cs typeface="Times New Roman"/>
              </a:rPr>
              <a:t> </a:t>
            </a:r>
            <a:r>
              <a:rPr sz="2400" spc="-90" dirty="0">
                <a:solidFill>
                  <a:srgbClr val="FF0000"/>
                </a:solidFill>
                <a:latin typeface="Times New Roman"/>
                <a:cs typeface="Times New Roman"/>
              </a:rPr>
              <a:t>stra</a:t>
            </a:r>
            <a:r>
              <a:rPr sz="2400" spc="-85" dirty="0">
                <a:solidFill>
                  <a:srgbClr val="FF0000"/>
                </a:solidFill>
                <a:latin typeface="Times New Roman"/>
                <a:cs typeface="Times New Roman"/>
              </a:rPr>
              <a:t>i</a:t>
            </a:r>
            <a:r>
              <a:rPr sz="2400" spc="-105" dirty="0">
                <a:solidFill>
                  <a:srgbClr val="FF0000"/>
                </a:solidFill>
                <a:latin typeface="Times New Roman"/>
                <a:cs typeface="Times New Roman"/>
              </a:rPr>
              <a:t>ght</a:t>
            </a:r>
            <a:r>
              <a:rPr sz="2400" spc="-45" dirty="0">
                <a:solidFill>
                  <a:srgbClr val="FF0000"/>
                </a:solidFill>
                <a:latin typeface="Times New Roman"/>
                <a:cs typeface="Times New Roman"/>
              </a:rPr>
              <a:t> </a:t>
            </a:r>
            <a:r>
              <a:rPr sz="2400" spc="-120" dirty="0">
                <a:solidFill>
                  <a:srgbClr val="FF0000"/>
                </a:solidFill>
                <a:latin typeface="Times New Roman"/>
                <a:cs typeface="Times New Roman"/>
              </a:rPr>
              <a:t>lines</a:t>
            </a:r>
            <a:r>
              <a:rPr sz="2400" spc="-30" dirty="0">
                <a:solidFill>
                  <a:srgbClr val="FF0000"/>
                </a:solidFill>
                <a:latin typeface="Times New Roman"/>
                <a:cs typeface="Times New Roman"/>
              </a:rPr>
              <a:t> </a:t>
            </a:r>
            <a:r>
              <a:rPr sz="2400" spc="-204" dirty="0">
                <a:solidFill>
                  <a:srgbClr val="FF0000"/>
                </a:solidFill>
                <a:latin typeface="Times New Roman"/>
                <a:cs typeface="Times New Roman"/>
              </a:rPr>
              <a:t>a</a:t>
            </a:r>
            <a:r>
              <a:rPr sz="2400" spc="-100" dirty="0">
                <a:solidFill>
                  <a:srgbClr val="FF0000"/>
                </a:solidFill>
                <a:latin typeface="Times New Roman"/>
                <a:cs typeface="Times New Roman"/>
              </a:rPr>
              <a:t>nd</a:t>
            </a:r>
            <a:r>
              <a:rPr sz="2400" spc="-45" dirty="0">
                <a:solidFill>
                  <a:srgbClr val="FF0000"/>
                </a:solidFill>
                <a:latin typeface="Times New Roman"/>
                <a:cs typeface="Times New Roman"/>
              </a:rPr>
              <a:t> </a:t>
            </a:r>
            <a:r>
              <a:rPr sz="2400" spc="-195" dirty="0">
                <a:solidFill>
                  <a:srgbClr val="FF0000"/>
                </a:solidFill>
                <a:latin typeface="Times New Roman"/>
                <a:cs typeface="Times New Roman"/>
              </a:rPr>
              <a:t>s</a:t>
            </a:r>
            <a:r>
              <a:rPr sz="2400" spc="-114" dirty="0">
                <a:solidFill>
                  <a:srgbClr val="FF0000"/>
                </a:solidFill>
                <a:latin typeface="Times New Roman"/>
                <a:cs typeface="Times New Roman"/>
              </a:rPr>
              <a:t>ha</a:t>
            </a:r>
            <a:r>
              <a:rPr sz="2400" spc="-35" dirty="0">
                <a:solidFill>
                  <a:srgbClr val="FF0000"/>
                </a:solidFill>
                <a:latin typeface="Times New Roman"/>
                <a:cs typeface="Times New Roman"/>
              </a:rPr>
              <a:t>r</a:t>
            </a:r>
            <a:r>
              <a:rPr sz="2400" spc="-100" dirty="0">
                <a:solidFill>
                  <a:srgbClr val="FF0000"/>
                </a:solidFill>
                <a:latin typeface="Times New Roman"/>
                <a:cs typeface="Times New Roman"/>
              </a:rPr>
              <a:t>p</a:t>
            </a:r>
            <a:r>
              <a:rPr sz="2400" spc="-35" dirty="0">
                <a:solidFill>
                  <a:srgbClr val="FF0000"/>
                </a:solidFill>
                <a:latin typeface="Times New Roman"/>
                <a:cs typeface="Times New Roman"/>
              </a:rPr>
              <a:t> </a:t>
            </a:r>
            <a:r>
              <a:rPr sz="2400" spc="-204" dirty="0">
                <a:solidFill>
                  <a:srgbClr val="FF0000"/>
                </a:solidFill>
                <a:latin typeface="Times New Roman"/>
                <a:cs typeface="Times New Roman"/>
              </a:rPr>
              <a:t>a</a:t>
            </a:r>
            <a:r>
              <a:rPr sz="2400" spc="-135" dirty="0">
                <a:solidFill>
                  <a:srgbClr val="FF0000"/>
                </a:solidFill>
                <a:latin typeface="Times New Roman"/>
                <a:cs typeface="Times New Roman"/>
              </a:rPr>
              <a:t>ngle</a:t>
            </a:r>
            <a:r>
              <a:rPr sz="2400" spc="-130" dirty="0">
                <a:solidFill>
                  <a:srgbClr val="FF0000"/>
                </a:solidFill>
                <a:latin typeface="Times New Roman"/>
                <a:cs typeface="Times New Roman"/>
              </a:rPr>
              <a:t>s</a:t>
            </a:r>
            <a:r>
              <a:rPr sz="2400" spc="-15" dirty="0">
                <a:latin typeface="Times New Roman"/>
                <a:cs typeface="Times New Roman"/>
              </a:rPr>
              <a:t>—</a:t>
            </a:r>
            <a:r>
              <a:rPr sz="2400" i="1" spc="-290" dirty="0">
                <a:solidFill>
                  <a:srgbClr val="6F2F9F"/>
                </a:solidFill>
                <a:latin typeface="Times New Roman"/>
                <a:cs typeface="Times New Roman"/>
              </a:rPr>
              <a:t>beca</a:t>
            </a:r>
            <a:r>
              <a:rPr sz="2400" i="1" spc="-315" dirty="0">
                <a:solidFill>
                  <a:srgbClr val="6F2F9F"/>
                </a:solidFill>
                <a:latin typeface="Times New Roman"/>
                <a:cs typeface="Times New Roman"/>
              </a:rPr>
              <a:t>u</a:t>
            </a:r>
            <a:r>
              <a:rPr sz="2400" i="1" spc="-325" dirty="0">
                <a:solidFill>
                  <a:srgbClr val="6F2F9F"/>
                </a:solidFill>
                <a:latin typeface="Times New Roman"/>
                <a:cs typeface="Times New Roman"/>
              </a:rPr>
              <a:t>se</a:t>
            </a:r>
            <a:r>
              <a:rPr sz="2400" i="1" spc="-30" dirty="0">
                <a:solidFill>
                  <a:srgbClr val="6F2F9F"/>
                </a:solidFill>
                <a:latin typeface="Times New Roman"/>
                <a:cs typeface="Times New Roman"/>
              </a:rPr>
              <a:t> </a:t>
            </a:r>
            <a:r>
              <a:rPr sz="2400" i="1" spc="-290" dirty="0">
                <a:solidFill>
                  <a:srgbClr val="6F2F9F"/>
                </a:solidFill>
                <a:latin typeface="Times New Roman"/>
                <a:cs typeface="Times New Roman"/>
              </a:rPr>
              <a:t>v</a:t>
            </a:r>
            <a:r>
              <a:rPr sz="2400" i="1" spc="-235" dirty="0">
                <a:solidFill>
                  <a:srgbClr val="6F2F9F"/>
                </a:solidFill>
                <a:latin typeface="Times New Roman"/>
                <a:cs typeface="Times New Roman"/>
              </a:rPr>
              <a:t>ehi</a:t>
            </a:r>
            <a:r>
              <a:rPr sz="2400" i="1" spc="-265" dirty="0">
                <a:solidFill>
                  <a:srgbClr val="6F2F9F"/>
                </a:solidFill>
                <a:latin typeface="Times New Roman"/>
                <a:cs typeface="Times New Roman"/>
              </a:rPr>
              <a:t>c</a:t>
            </a:r>
            <a:r>
              <a:rPr sz="2400" i="1" spc="-220" dirty="0">
                <a:solidFill>
                  <a:srgbClr val="6F2F9F"/>
                </a:solidFill>
                <a:latin typeface="Times New Roman"/>
                <a:cs typeface="Times New Roman"/>
              </a:rPr>
              <a:t>les  </a:t>
            </a:r>
            <a:r>
              <a:rPr sz="2400" i="1" spc="-280" dirty="0">
                <a:solidFill>
                  <a:srgbClr val="6F2F9F"/>
                </a:solidFill>
                <a:latin typeface="Times New Roman"/>
                <a:cs typeface="Times New Roman"/>
              </a:rPr>
              <a:t>commonly</a:t>
            </a:r>
            <a:r>
              <a:rPr sz="2400" i="1" spc="-80" dirty="0">
                <a:solidFill>
                  <a:srgbClr val="6F2F9F"/>
                </a:solidFill>
                <a:latin typeface="Times New Roman"/>
                <a:cs typeface="Times New Roman"/>
              </a:rPr>
              <a:t> </a:t>
            </a:r>
            <a:r>
              <a:rPr sz="2400" i="1" spc="-285" dirty="0">
                <a:solidFill>
                  <a:srgbClr val="6F2F9F"/>
                </a:solidFill>
                <a:latin typeface="Times New Roman"/>
                <a:cs typeface="Times New Roman"/>
              </a:rPr>
              <a:t>have</a:t>
            </a:r>
            <a:r>
              <a:rPr sz="2400" i="1" spc="-50" dirty="0">
                <a:solidFill>
                  <a:srgbClr val="6F2F9F"/>
                </a:solidFill>
                <a:latin typeface="Times New Roman"/>
                <a:cs typeface="Times New Roman"/>
              </a:rPr>
              <a:t> </a:t>
            </a:r>
            <a:r>
              <a:rPr sz="2400" i="1" spc="-200" dirty="0">
                <a:solidFill>
                  <a:srgbClr val="6F2F9F"/>
                </a:solidFill>
                <a:latin typeface="Times New Roman"/>
                <a:cs typeface="Times New Roman"/>
              </a:rPr>
              <a:t>straight</a:t>
            </a:r>
            <a:r>
              <a:rPr sz="2400" i="1" spc="-50" dirty="0">
                <a:solidFill>
                  <a:srgbClr val="6F2F9F"/>
                </a:solidFill>
                <a:latin typeface="Times New Roman"/>
                <a:cs typeface="Times New Roman"/>
              </a:rPr>
              <a:t> </a:t>
            </a:r>
            <a:r>
              <a:rPr sz="2400" i="1" spc="-210" dirty="0">
                <a:solidFill>
                  <a:srgbClr val="6F2F9F"/>
                </a:solidFill>
                <a:latin typeface="Times New Roman"/>
                <a:cs typeface="Times New Roman"/>
              </a:rPr>
              <a:t>lines</a:t>
            </a:r>
            <a:r>
              <a:rPr sz="2400" i="1" spc="-70" dirty="0">
                <a:solidFill>
                  <a:srgbClr val="6F2F9F"/>
                </a:solidFill>
                <a:latin typeface="Times New Roman"/>
                <a:cs typeface="Times New Roman"/>
              </a:rPr>
              <a:t> </a:t>
            </a:r>
            <a:r>
              <a:rPr sz="2400" i="1" spc="-240" dirty="0">
                <a:solidFill>
                  <a:srgbClr val="6F2F9F"/>
                </a:solidFill>
                <a:latin typeface="Times New Roman"/>
                <a:cs typeface="Times New Roman"/>
              </a:rPr>
              <a:t>and</a:t>
            </a:r>
            <a:r>
              <a:rPr sz="2400" i="1" spc="-45" dirty="0">
                <a:solidFill>
                  <a:srgbClr val="6F2F9F"/>
                </a:solidFill>
                <a:latin typeface="Times New Roman"/>
                <a:cs typeface="Times New Roman"/>
              </a:rPr>
              <a:t> </a:t>
            </a:r>
            <a:r>
              <a:rPr sz="2400" i="1" spc="-260" dirty="0">
                <a:solidFill>
                  <a:srgbClr val="6F2F9F"/>
                </a:solidFill>
                <a:latin typeface="Times New Roman"/>
                <a:cs typeface="Times New Roman"/>
              </a:rPr>
              <a:t>sharp</a:t>
            </a:r>
            <a:r>
              <a:rPr sz="2400" i="1" spc="-60" dirty="0">
                <a:solidFill>
                  <a:srgbClr val="6F2F9F"/>
                </a:solidFill>
                <a:latin typeface="Times New Roman"/>
                <a:cs typeface="Times New Roman"/>
              </a:rPr>
              <a:t> </a:t>
            </a:r>
            <a:r>
              <a:rPr sz="2400" i="1" spc="-200" dirty="0">
                <a:solidFill>
                  <a:srgbClr val="6F2F9F"/>
                </a:solidFill>
                <a:latin typeface="Times New Roman"/>
                <a:cs typeface="Times New Roman"/>
              </a:rPr>
              <a:t>angles</a:t>
            </a:r>
            <a:r>
              <a:rPr sz="2400" spc="-200" dirty="0">
                <a:latin typeface="Times New Roman"/>
                <a:cs typeface="Times New Roman"/>
              </a:rPr>
              <a:t>,</a:t>
            </a:r>
            <a:r>
              <a:rPr sz="2400" spc="-160" dirty="0">
                <a:latin typeface="Times New Roman"/>
                <a:cs typeface="Times New Roman"/>
              </a:rPr>
              <a:t> </a:t>
            </a:r>
            <a:r>
              <a:rPr sz="2400" i="1" spc="-240" dirty="0">
                <a:solidFill>
                  <a:srgbClr val="6F2F9F"/>
                </a:solidFill>
                <a:latin typeface="Times New Roman"/>
                <a:cs typeface="Times New Roman"/>
              </a:rPr>
              <a:t>and</a:t>
            </a:r>
            <a:r>
              <a:rPr sz="2400" i="1" spc="-55" dirty="0">
                <a:solidFill>
                  <a:srgbClr val="6F2F9F"/>
                </a:solidFill>
                <a:latin typeface="Times New Roman"/>
                <a:cs typeface="Times New Roman"/>
              </a:rPr>
              <a:t> </a:t>
            </a:r>
            <a:r>
              <a:rPr sz="2400" i="1" spc="-245" dirty="0">
                <a:solidFill>
                  <a:srgbClr val="6F2F9F"/>
                </a:solidFill>
                <a:latin typeface="Times New Roman"/>
                <a:cs typeface="Times New Roman"/>
              </a:rPr>
              <a:t>human</a:t>
            </a:r>
            <a:r>
              <a:rPr sz="2400" i="1" spc="-55" dirty="0">
                <a:solidFill>
                  <a:srgbClr val="6F2F9F"/>
                </a:solidFill>
                <a:latin typeface="Times New Roman"/>
                <a:cs typeface="Times New Roman"/>
              </a:rPr>
              <a:t> </a:t>
            </a:r>
            <a:r>
              <a:rPr sz="2400" i="1" spc="-235" dirty="0">
                <a:solidFill>
                  <a:srgbClr val="6F2F9F"/>
                </a:solidFill>
                <a:latin typeface="Times New Roman"/>
                <a:cs typeface="Times New Roman"/>
              </a:rPr>
              <a:t>figures</a:t>
            </a:r>
            <a:r>
              <a:rPr sz="2400" i="1" spc="-50" dirty="0">
                <a:solidFill>
                  <a:srgbClr val="6F2F9F"/>
                </a:solidFill>
                <a:latin typeface="Times New Roman"/>
                <a:cs typeface="Times New Roman"/>
              </a:rPr>
              <a:t> </a:t>
            </a:r>
            <a:r>
              <a:rPr sz="2400" i="1" spc="-290" dirty="0">
                <a:solidFill>
                  <a:srgbClr val="6F2F9F"/>
                </a:solidFill>
                <a:latin typeface="Times New Roman"/>
                <a:cs typeface="Times New Roman"/>
              </a:rPr>
              <a:t>do</a:t>
            </a:r>
            <a:r>
              <a:rPr sz="2400" i="1" spc="-65" dirty="0">
                <a:solidFill>
                  <a:srgbClr val="6F2F9F"/>
                </a:solidFill>
                <a:latin typeface="Times New Roman"/>
                <a:cs typeface="Times New Roman"/>
              </a:rPr>
              <a:t> </a:t>
            </a:r>
            <a:r>
              <a:rPr sz="2400" i="1" spc="-140" dirty="0">
                <a:solidFill>
                  <a:srgbClr val="6F2F9F"/>
                </a:solidFill>
                <a:latin typeface="Times New Roman"/>
                <a:cs typeface="Times New Roman"/>
              </a:rPr>
              <a:t>not.</a:t>
            </a:r>
            <a:endParaRPr sz="2400">
              <a:latin typeface="Times New Roman"/>
              <a:cs typeface="Times New Roman"/>
            </a:endParaRPr>
          </a:p>
          <a:p>
            <a:pPr marL="286385" marR="5715" indent="-274320" algn="just">
              <a:lnSpc>
                <a:spcPct val="99900"/>
              </a:lnSpc>
              <a:spcBef>
                <a:spcPts val="600"/>
              </a:spcBef>
              <a:buClr>
                <a:srgbClr val="D24717"/>
              </a:buClr>
              <a:buSzPct val="85416"/>
              <a:buFont typeface="Segoe UI Symbol"/>
              <a:buChar char="⚫"/>
              <a:tabLst>
                <a:tab pos="287020" algn="l"/>
              </a:tabLst>
            </a:pPr>
            <a:r>
              <a:rPr sz="2400" spc="-180" dirty="0">
                <a:latin typeface="Times New Roman"/>
                <a:cs typeface="Times New Roman"/>
              </a:rPr>
              <a:t>If </a:t>
            </a:r>
            <a:r>
              <a:rPr sz="2400" spc="-70" dirty="0">
                <a:latin typeface="Times New Roman"/>
                <a:cs typeface="Times New Roman"/>
              </a:rPr>
              <a:t>the </a:t>
            </a:r>
            <a:r>
              <a:rPr sz="2400" spc="-150" dirty="0">
                <a:latin typeface="Times New Roman"/>
                <a:cs typeface="Times New Roman"/>
              </a:rPr>
              <a:t>image </a:t>
            </a:r>
            <a:r>
              <a:rPr sz="2400" spc="-155" dirty="0">
                <a:latin typeface="Times New Roman"/>
                <a:cs typeface="Times New Roman"/>
              </a:rPr>
              <a:t>passes </a:t>
            </a:r>
            <a:r>
              <a:rPr sz="2400" spc="-70" dirty="0">
                <a:latin typeface="Times New Roman"/>
                <a:cs typeface="Times New Roman"/>
              </a:rPr>
              <a:t>the </a:t>
            </a:r>
            <a:r>
              <a:rPr sz="2400" spc="-80" dirty="0">
                <a:latin typeface="Times New Roman"/>
                <a:cs typeface="Times New Roman"/>
              </a:rPr>
              <a:t>first </a:t>
            </a:r>
            <a:r>
              <a:rPr sz="2400" spc="-140" dirty="0">
                <a:latin typeface="Times New Roman"/>
                <a:cs typeface="Times New Roman"/>
              </a:rPr>
              <a:t>layer </a:t>
            </a:r>
            <a:r>
              <a:rPr sz="2400" spc="-145" dirty="0">
                <a:latin typeface="Times New Roman"/>
                <a:cs typeface="Times New Roman"/>
              </a:rPr>
              <a:t>successfully </a:t>
            </a:r>
            <a:r>
              <a:rPr sz="2400" spc="-125" dirty="0">
                <a:latin typeface="Times New Roman"/>
                <a:cs typeface="Times New Roman"/>
              </a:rPr>
              <a:t>(because </a:t>
            </a:r>
            <a:r>
              <a:rPr sz="2400" spc="-60" dirty="0">
                <a:latin typeface="Times New Roman"/>
                <a:cs typeface="Times New Roman"/>
              </a:rPr>
              <a:t>there </a:t>
            </a:r>
            <a:r>
              <a:rPr sz="2400" spc="-95" dirty="0">
                <a:latin typeface="Times New Roman"/>
                <a:cs typeface="Times New Roman"/>
              </a:rPr>
              <a:t>are </a:t>
            </a:r>
            <a:r>
              <a:rPr sz="2400" spc="-105" dirty="0">
                <a:latin typeface="Times New Roman"/>
                <a:cs typeface="Times New Roman"/>
              </a:rPr>
              <a:t>no </a:t>
            </a:r>
            <a:r>
              <a:rPr sz="2400" spc="-45" dirty="0">
                <a:latin typeface="Times New Roman"/>
                <a:cs typeface="Times New Roman"/>
              </a:rPr>
              <a:t>or </a:t>
            </a:r>
            <a:r>
              <a:rPr sz="2400" spc="-40" dirty="0">
                <a:latin typeface="Times New Roman"/>
                <a:cs typeface="Times New Roman"/>
              </a:rPr>
              <a:t> </a:t>
            </a:r>
            <a:r>
              <a:rPr sz="2400" spc="-135" dirty="0">
                <a:latin typeface="Times New Roman"/>
                <a:cs typeface="Times New Roman"/>
              </a:rPr>
              <a:t>only</a:t>
            </a:r>
            <a:r>
              <a:rPr sz="2400" spc="-130" dirty="0">
                <a:latin typeface="Times New Roman"/>
                <a:cs typeface="Times New Roman"/>
              </a:rPr>
              <a:t> </a:t>
            </a:r>
            <a:r>
              <a:rPr sz="2400" spc="-190" dirty="0">
                <a:latin typeface="Times New Roman"/>
                <a:cs typeface="Times New Roman"/>
              </a:rPr>
              <a:t>a</a:t>
            </a:r>
            <a:r>
              <a:rPr sz="2400" spc="-185" dirty="0">
                <a:latin typeface="Times New Roman"/>
                <a:cs typeface="Times New Roman"/>
              </a:rPr>
              <a:t> </a:t>
            </a:r>
            <a:r>
              <a:rPr sz="2400" spc="-145" dirty="0">
                <a:latin typeface="Times New Roman"/>
                <a:cs typeface="Times New Roman"/>
              </a:rPr>
              <a:t>small</a:t>
            </a:r>
            <a:r>
              <a:rPr sz="2400" spc="-140" dirty="0">
                <a:latin typeface="Times New Roman"/>
                <a:cs typeface="Times New Roman"/>
              </a:rPr>
              <a:t> </a:t>
            </a:r>
            <a:r>
              <a:rPr sz="2400" spc="-100" dirty="0">
                <a:latin typeface="Times New Roman"/>
                <a:cs typeface="Times New Roman"/>
              </a:rPr>
              <a:t>percentage</a:t>
            </a:r>
            <a:r>
              <a:rPr sz="2400" spc="-95" dirty="0">
                <a:latin typeface="Times New Roman"/>
                <a:cs typeface="Times New Roman"/>
              </a:rPr>
              <a:t> </a:t>
            </a:r>
            <a:r>
              <a:rPr sz="2400" spc="-140" dirty="0">
                <a:latin typeface="Times New Roman"/>
                <a:cs typeface="Times New Roman"/>
              </a:rPr>
              <a:t>of</a:t>
            </a:r>
            <a:r>
              <a:rPr sz="2400" spc="-135" dirty="0">
                <a:latin typeface="Times New Roman"/>
                <a:cs typeface="Times New Roman"/>
              </a:rPr>
              <a:t> </a:t>
            </a:r>
            <a:r>
              <a:rPr sz="2400" spc="-114" dirty="0">
                <a:latin typeface="Times New Roman"/>
                <a:cs typeface="Times New Roman"/>
              </a:rPr>
              <a:t>sharp</a:t>
            </a:r>
            <a:r>
              <a:rPr sz="2400" spc="-110" dirty="0">
                <a:latin typeface="Times New Roman"/>
                <a:cs typeface="Times New Roman"/>
              </a:rPr>
              <a:t> </a:t>
            </a:r>
            <a:r>
              <a:rPr sz="2400" spc="-150" dirty="0">
                <a:latin typeface="Times New Roman"/>
                <a:cs typeface="Times New Roman"/>
              </a:rPr>
              <a:t>angles</a:t>
            </a:r>
            <a:r>
              <a:rPr sz="2400" spc="-145" dirty="0">
                <a:latin typeface="Times New Roman"/>
                <a:cs typeface="Times New Roman"/>
              </a:rPr>
              <a:t> </a:t>
            </a:r>
            <a:r>
              <a:rPr sz="2400" spc="-135" dirty="0">
                <a:latin typeface="Times New Roman"/>
                <a:cs typeface="Times New Roman"/>
              </a:rPr>
              <a:t>and</a:t>
            </a:r>
            <a:r>
              <a:rPr sz="2400" spc="-130" dirty="0">
                <a:latin typeface="Times New Roman"/>
                <a:cs typeface="Times New Roman"/>
              </a:rPr>
              <a:t> </a:t>
            </a:r>
            <a:r>
              <a:rPr sz="2400" spc="-100" dirty="0">
                <a:latin typeface="Times New Roman"/>
                <a:cs typeface="Times New Roman"/>
              </a:rPr>
              <a:t>straight</a:t>
            </a:r>
            <a:r>
              <a:rPr sz="2400" spc="-95" dirty="0">
                <a:latin typeface="Times New Roman"/>
                <a:cs typeface="Times New Roman"/>
              </a:rPr>
              <a:t> </a:t>
            </a:r>
            <a:r>
              <a:rPr sz="2400" spc="-80" dirty="0">
                <a:latin typeface="Times New Roman"/>
                <a:cs typeface="Times New Roman"/>
              </a:rPr>
              <a:t>lines</a:t>
            </a:r>
            <a:r>
              <a:rPr sz="2800" spc="-80" dirty="0">
                <a:latin typeface="Times New Roman"/>
                <a:cs typeface="Times New Roman"/>
              </a:rPr>
              <a:t>),</a:t>
            </a:r>
            <a:r>
              <a:rPr sz="2800" spc="540" dirty="0">
                <a:latin typeface="Times New Roman"/>
                <a:cs typeface="Times New Roman"/>
              </a:rPr>
              <a:t> </a:t>
            </a:r>
            <a:r>
              <a:rPr sz="2800" b="1" spc="-120" dirty="0">
                <a:latin typeface="Times New Roman"/>
                <a:cs typeface="Times New Roman"/>
              </a:rPr>
              <a:t>a </a:t>
            </a:r>
            <a:r>
              <a:rPr sz="2800" b="1" spc="-114" dirty="0">
                <a:latin typeface="Times New Roman"/>
                <a:cs typeface="Times New Roman"/>
              </a:rPr>
              <a:t> </a:t>
            </a:r>
            <a:r>
              <a:rPr sz="2800" b="1" spc="35" dirty="0">
                <a:latin typeface="Times New Roman"/>
                <a:cs typeface="Times New Roman"/>
              </a:rPr>
              <a:t>second </a:t>
            </a:r>
            <a:r>
              <a:rPr sz="2800" b="1" spc="-60" dirty="0">
                <a:latin typeface="Times New Roman"/>
                <a:cs typeface="Times New Roman"/>
              </a:rPr>
              <a:t>layer </a:t>
            </a:r>
            <a:r>
              <a:rPr sz="2400" b="1" spc="-90" dirty="0">
                <a:latin typeface="Times New Roman"/>
                <a:cs typeface="Times New Roman"/>
              </a:rPr>
              <a:t>may </a:t>
            </a:r>
            <a:r>
              <a:rPr sz="2400" b="1" spc="55" dirty="0">
                <a:latin typeface="Times New Roman"/>
                <a:cs typeface="Times New Roman"/>
              </a:rPr>
              <a:t>look </a:t>
            </a:r>
            <a:r>
              <a:rPr sz="2400" b="1" spc="-15" dirty="0">
                <a:latin typeface="Times New Roman"/>
                <a:cs typeface="Times New Roman"/>
              </a:rPr>
              <a:t>for </a:t>
            </a:r>
            <a:r>
              <a:rPr sz="2400" b="1" dirty="0">
                <a:latin typeface="Times New Roman"/>
                <a:cs typeface="Times New Roman"/>
              </a:rPr>
              <a:t>different </a:t>
            </a:r>
            <a:r>
              <a:rPr sz="2400" b="1" spc="-25" dirty="0">
                <a:latin typeface="Times New Roman"/>
                <a:cs typeface="Times New Roman"/>
              </a:rPr>
              <a:t>features </a:t>
            </a:r>
            <a:r>
              <a:rPr sz="2400" b="1" spc="20" dirty="0">
                <a:latin typeface="Times New Roman"/>
                <a:cs typeface="Times New Roman"/>
              </a:rPr>
              <a:t>(presence of </a:t>
            </a:r>
            <a:r>
              <a:rPr sz="2400" b="1" spc="-585" dirty="0">
                <a:latin typeface="Times New Roman"/>
                <a:cs typeface="Times New Roman"/>
              </a:rPr>
              <a:t> </a:t>
            </a:r>
            <a:r>
              <a:rPr sz="2400" b="1" spc="10" dirty="0">
                <a:latin typeface="Times New Roman"/>
                <a:cs typeface="Times New Roman"/>
              </a:rPr>
              <a:t>face,</a:t>
            </a:r>
            <a:r>
              <a:rPr sz="2400" b="1" spc="15" dirty="0">
                <a:latin typeface="Times New Roman"/>
                <a:cs typeface="Times New Roman"/>
              </a:rPr>
              <a:t> </a:t>
            </a:r>
            <a:r>
              <a:rPr sz="2400" b="1" spc="-50" dirty="0">
                <a:latin typeface="Times New Roman"/>
                <a:cs typeface="Times New Roman"/>
              </a:rPr>
              <a:t>arms,</a:t>
            </a:r>
            <a:r>
              <a:rPr sz="2400" b="1" spc="-45" dirty="0">
                <a:latin typeface="Times New Roman"/>
                <a:cs typeface="Times New Roman"/>
              </a:rPr>
              <a:t> </a:t>
            </a:r>
            <a:r>
              <a:rPr sz="2400" b="1" spc="-15" dirty="0">
                <a:latin typeface="Times New Roman"/>
                <a:cs typeface="Times New Roman"/>
              </a:rPr>
              <a:t>and</a:t>
            </a:r>
            <a:r>
              <a:rPr sz="2400" b="1" spc="-10" dirty="0">
                <a:latin typeface="Times New Roman"/>
                <a:cs typeface="Times New Roman"/>
              </a:rPr>
              <a:t> </a:t>
            </a:r>
            <a:r>
              <a:rPr sz="2400" b="1" spc="15" dirty="0">
                <a:latin typeface="Times New Roman"/>
                <a:cs typeface="Times New Roman"/>
              </a:rPr>
              <a:t>so</a:t>
            </a:r>
            <a:r>
              <a:rPr sz="2400" b="1" spc="20" dirty="0">
                <a:latin typeface="Times New Roman"/>
                <a:cs typeface="Times New Roman"/>
              </a:rPr>
              <a:t> </a:t>
            </a:r>
            <a:r>
              <a:rPr sz="2400" b="1" spc="70" dirty="0">
                <a:latin typeface="Times New Roman"/>
                <a:cs typeface="Times New Roman"/>
              </a:rPr>
              <a:t>on)</a:t>
            </a:r>
            <a:r>
              <a:rPr sz="2400" spc="70" dirty="0">
                <a:latin typeface="Times New Roman"/>
                <a:cs typeface="Times New Roman"/>
              </a:rPr>
              <a:t>, </a:t>
            </a:r>
            <a:r>
              <a:rPr sz="2400" spc="-135" dirty="0">
                <a:latin typeface="Times New Roman"/>
                <a:cs typeface="Times New Roman"/>
              </a:rPr>
              <a:t>and</a:t>
            </a:r>
            <a:r>
              <a:rPr sz="2400" spc="-130" dirty="0">
                <a:latin typeface="Times New Roman"/>
                <a:cs typeface="Times New Roman"/>
              </a:rPr>
              <a:t> </a:t>
            </a:r>
            <a:r>
              <a:rPr sz="2400" spc="-85" dirty="0">
                <a:latin typeface="Times New Roman"/>
                <a:cs typeface="Times New Roman"/>
              </a:rPr>
              <a:t>then</a:t>
            </a:r>
            <a:r>
              <a:rPr sz="2400" spc="-80" dirty="0">
                <a:latin typeface="Times New Roman"/>
                <a:cs typeface="Times New Roman"/>
              </a:rPr>
              <a:t> </a:t>
            </a:r>
            <a:r>
              <a:rPr sz="2400" spc="-190" dirty="0">
                <a:latin typeface="Times New Roman"/>
                <a:cs typeface="Times New Roman"/>
              </a:rPr>
              <a:t>a</a:t>
            </a:r>
            <a:r>
              <a:rPr sz="2400" spc="-185" dirty="0">
                <a:latin typeface="Times New Roman"/>
                <a:cs typeface="Times New Roman"/>
              </a:rPr>
              <a:t> </a:t>
            </a:r>
            <a:r>
              <a:rPr sz="2800" b="1" dirty="0">
                <a:solidFill>
                  <a:srgbClr val="FF0000"/>
                </a:solidFill>
                <a:latin typeface="Times New Roman"/>
                <a:cs typeface="Times New Roman"/>
              </a:rPr>
              <a:t>third</a:t>
            </a:r>
            <a:r>
              <a:rPr sz="2800" b="1" spc="5" dirty="0">
                <a:solidFill>
                  <a:srgbClr val="FF0000"/>
                </a:solidFill>
                <a:latin typeface="Times New Roman"/>
                <a:cs typeface="Times New Roman"/>
              </a:rPr>
              <a:t> </a:t>
            </a:r>
            <a:r>
              <a:rPr sz="2800" b="1" spc="-65" dirty="0">
                <a:solidFill>
                  <a:srgbClr val="FF0000"/>
                </a:solidFill>
                <a:latin typeface="Times New Roman"/>
                <a:cs typeface="Times New Roman"/>
              </a:rPr>
              <a:t>layer</a:t>
            </a:r>
            <a:r>
              <a:rPr sz="2800" b="1" spc="-60" dirty="0">
                <a:solidFill>
                  <a:srgbClr val="FF0000"/>
                </a:solidFill>
                <a:latin typeface="Times New Roman"/>
                <a:cs typeface="Times New Roman"/>
              </a:rPr>
              <a:t> </a:t>
            </a:r>
            <a:r>
              <a:rPr sz="2400" b="1" spc="5" dirty="0">
                <a:solidFill>
                  <a:srgbClr val="FF0000"/>
                </a:solidFill>
                <a:latin typeface="Times New Roman"/>
                <a:cs typeface="Times New Roman"/>
              </a:rPr>
              <a:t>might </a:t>
            </a:r>
            <a:r>
              <a:rPr sz="2400" b="1" spc="10" dirty="0">
                <a:solidFill>
                  <a:srgbClr val="FF0000"/>
                </a:solidFill>
                <a:latin typeface="Times New Roman"/>
                <a:cs typeface="Times New Roman"/>
              </a:rPr>
              <a:t> </a:t>
            </a:r>
            <a:r>
              <a:rPr sz="2400" b="1" spc="-5" dirty="0">
                <a:solidFill>
                  <a:srgbClr val="FF0000"/>
                </a:solidFill>
                <a:latin typeface="Times New Roman"/>
                <a:cs typeface="Times New Roman"/>
              </a:rPr>
              <a:t>compare</a:t>
            </a:r>
            <a:r>
              <a:rPr sz="2400" b="1" dirty="0">
                <a:solidFill>
                  <a:srgbClr val="FF0000"/>
                </a:solidFill>
                <a:latin typeface="Times New Roman"/>
                <a:cs typeface="Times New Roman"/>
              </a:rPr>
              <a:t> </a:t>
            </a:r>
            <a:r>
              <a:rPr sz="2400" b="1" spc="30" dirty="0">
                <a:solidFill>
                  <a:srgbClr val="FF0000"/>
                </a:solidFill>
                <a:latin typeface="Times New Roman"/>
                <a:cs typeface="Times New Roman"/>
              </a:rPr>
              <a:t>the</a:t>
            </a:r>
            <a:r>
              <a:rPr sz="2400" b="1" spc="35" dirty="0">
                <a:solidFill>
                  <a:srgbClr val="FF0000"/>
                </a:solidFill>
                <a:latin typeface="Times New Roman"/>
                <a:cs typeface="Times New Roman"/>
              </a:rPr>
              <a:t> </a:t>
            </a:r>
            <a:r>
              <a:rPr sz="2400" b="1" spc="-15" dirty="0">
                <a:solidFill>
                  <a:srgbClr val="FF0000"/>
                </a:solidFill>
                <a:latin typeface="Times New Roman"/>
                <a:cs typeface="Times New Roman"/>
              </a:rPr>
              <a:t>image</a:t>
            </a:r>
            <a:r>
              <a:rPr sz="2400" b="1" spc="-10" dirty="0">
                <a:solidFill>
                  <a:srgbClr val="FF0000"/>
                </a:solidFill>
                <a:latin typeface="Times New Roman"/>
                <a:cs typeface="Times New Roman"/>
              </a:rPr>
              <a:t> </a:t>
            </a:r>
            <a:r>
              <a:rPr sz="2400" b="1" spc="60" dirty="0">
                <a:solidFill>
                  <a:srgbClr val="FF0000"/>
                </a:solidFill>
                <a:latin typeface="Times New Roman"/>
                <a:cs typeface="Times New Roman"/>
              </a:rPr>
              <a:t>to</a:t>
            </a:r>
            <a:r>
              <a:rPr sz="2400" b="1" spc="65" dirty="0">
                <a:solidFill>
                  <a:srgbClr val="FF0000"/>
                </a:solidFill>
                <a:latin typeface="Times New Roman"/>
                <a:cs typeface="Times New Roman"/>
              </a:rPr>
              <a:t> </a:t>
            </a:r>
            <a:r>
              <a:rPr sz="2400" b="1" spc="-25" dirty="0">
                <a:solidFill>
                  <a:srgbClr val="FF0000"/>
                </a:solidFill>
                <a:latin typeface="Times New Roman"/>
                <a:cs typeface="Times New Roman"/>
              </a:rPr>
              <a:t>images</a:t>
            </a:r>
            <a:r>
              <a:rPr sz="2400" b="1" spc="-20" dirty="0">
                <a:solidFill>
                  <a:srgbClr val="FF0000"/>
                </a:solidFill>
                <a:latin typeface="Times New Roman"/>
                <a:cs typeface="Times New Roman"/>
              </a:rPr>
              <a:t> </a:t>
            </a:r>
            <a:r>
              <a:rPr sz="2400" b="1" spc="20" dirty="0">
                <a:solidFill>
                  <a:srgbClr val="FF0000"/>
                </a:solidFill>
                <a:latin typeface="Times New Roman"/>
                <a:cs typeface="Times New Roman"/>
              </a:rPr>
              <a:t>of</a:t>
            </a:r>
            <a:r>
              <a:rPr sz="2400" b="1" spc="25" dirty="0">
                <a:solidFill>
                  <a:srgbClr val="FF0000"/>
                </a:solidFill>
                <a:latin typeface="Times New Roman"/>
                <a:cs typeface="Times New Roman"/>
              </a:rPr>
              <a:t> </a:t>
            </a:r>
            <a:r>
              <a:rPr sz="2400" b="1" spc="-15" dirty="0">
                <a:solidFill>
                  <a:srgbClr val="FF0000"/>
                </a:solidFill>
                <a:latin typeface="Times New Roman"/>
                <a:cs typeface="Times New Roman"/>
              </a:rPr>
              <a:t>various</a:t>
            </a:r>
            <a:r>
              <a:rPr sz="2400" b="1" spc="-10" dirty="0">
                <a:solidFill>
                  <a:srgbClr val="FF0000"/>
                </a:solidFill>
                <a:latin typeface="Times New Roman"/>
                <a:cs typeface="Times New Roman"/>
              </a:rPr>
              <a:t> </a:t>
            </a:r>
            <a:r>
              <a:rPr sz="2400" b="1" spc="-40" dirty="0">
                <a:solidFill>
                  <a:srgbClr val="FF0000"/>
                </a:solidFill>
                <a:latin typeface="Times New Roman"/>
                <a:cs typeface="Times New Roman"/>
              </a:rPr>
              <a:t>animals</a:t>
            </a:r>
            <a:r>
              <a:rPr sz="2400" b="1" spc="-35" dirty="0">
                <a:solidFill>
                  <a:srgbClr val="FF0000"/>
                </a:solidFill>
                <a:latin typeface="Times New Roman"/>
                <a:cs typeface="Times New Roman"/>
              </a:rPr>
              <a:t> </a:t>
            </a:r>
            <a:r>
              <a:rPr sz="2400" b="1" spc="-15" dirty="0">
                <a:solidFill>
                  <a:srgbClr val="FF0000"/>
                </a:solidFill>
                <a:latin typeface="Times New Roman"/>
                <a:cs typeface="Times New Roman"/>
              </a:rPr>
              <a:t>and </a:t>
            </a:r>
            <a:r>
              <a:rPr sz="2400" b="1" spc="-10" dirty="0">
                <a:solidFill>
                  <a:srgbClr val="FF0000"/>
                </a:solidFill>
                <a:latin typeface="Times New Roman"/>
                <a:cs typeface="Times New Roman"/>
              </a:rPr>
              <a:t> </a:t>
            </a:r>
            <a:r>
              <a:rPr sz="2400" b="1" spc="40" dirty="0">
                <a:solidFill>
                  <a:srgbClr val="FF0000"/>
                </a:solidFill>
                <a:latin typeface="Times New Roman"/>
                <a:cs typeface="Times New Roman"/>
              </a:rPr>
              <a:t>conclu</a:t>
            </a:r>
            <a:r>
              <a:rPr sz="2400" b="1" spc="55" dirty="0">
                <a:solidFill>
                  <a:srgbClr val="FF0000"/>
                </a:solidFill>
                <a:latin typeface="Times New Roman"/>
                <a:cs typeface="Times New Roman"/>
              </a:rPr>
              <a:t>d</a:t>
            </a:r>
            <a:r>
              <a:rPr sz="2400" b="1" spc="60" dirty="0">
                <a:solidFill>
                  <a:srgbClr val="FF0000"/>
                </a:solidFill>
                <a:latin typeface="Times New Roman"/>
                <a:cs typeface="Times New Roman"/>
              </a:rPr>
              <a:t>e</a:t>
            </a:r>
            <a:r>
              <a:rPr sz="2400" b="1" spc="-75" dirty="0">
                <a:solidFill>
                  <a:srgbClr val="FF0000"/>
                </a:solidFill>
                <a:latin typeface="Times New Roman"/>
                <a:cs typeface="Times New Roman"/>
              </a:rPr>
              <a:t> </a:t>
            </a:r>
            <a:r>
              <a:rPr sz="2400" b="1" spc="-25" dirty="0">
                <a:solidFill>
                  <a:srgbClr val="FF0000"/>
                </a:solidFill>
                <a:latin typeface="Times New Roman"/>
                <a:cs typeface="Times New Roman"/>
              </a:rPr>
              <a:t>th</a:t>
            </a:r>
            <a:r>
              <a:rPr sz="2400" b="1" spc="-40" dirty="0">
                <a:solidFill>
                  <a:srgbClr val="FF0000"/>
                </a:solidFill>
                <a:latin typeface="Times New Roman"/>
                <a:cs typeface="Times New Roman"/>
              </a:rPr>
              <a:t>a</a:t>
            </a:r>
            <a:r>
              <a:rPr sz="2400" b="1" spc="25" dirty="0">
                <a:solidFill>
                  <a:srgbClr val="FF0000"/>
                </a:solidFill>
                <a:latin typeface="Times New Roman"/>
                <a:cs typeface="Times New Roman"/>
              </a:rPr>
              <a:t>t</a:t>
            </a:r>
            <a:r>
              <a:rPr sz="2400" b="1" spc="-70" dirty="0">
                <a:solidFill>
                  <a:srgbClr val="FF0000"/>
                </a:solidFill>
                <a:latin typeface="Times New Roman"/>
                <a:cs typeface="Times New Roman"/>
              </a:rPr>
              <a:t> </a:t>
            </a:r>
            <a:r>
              <a:rPr sz="2400" b="1" spc="25" dirty="0">
                <a:solidFill>
                  <a:srgbClr val="FF0000"/>
                </a:solidFill>
                <a:latin typeface="Times New Roman"/>
                <a:cs typeface="Times New Roman"/>
              </a:rPr>
              <a:t>th</a:t>
            </a:r>
            <a:r>
              <a:rPr sz="2400" b="1" spc="30" dirty="0">
                <a:solidFill>
                  <a:srgbClr val="FF0000"/>
                </a:solidFill>
                <a:latin typeface="Times New Roman"/>
                <a:cs typeface="Times New Roman"/>
              </a:rPr>
              <a:t>e</a:t>
            </a:r>
            <a:r>
              <a:rPr sz="2400" b="1" spc="-65" dirty="0">
                <a:solidFill>
                  <a:srgbClr val="FF0000"/>
                </a:solidFill>
                <a:latin typeface="Times New Roman"/>
                <a:cs typeface="Times New Roman"/>
              </a:rPr>
              <a:t> </a:t>
            </a:r>
            <a:r>
              <a:rPr sz="2400" b="1" spc="-55" dirty="0">
                <a:solidFill>
                  <a:srgbClr val="FF0000"/>
                </a:solidFill>
                <a:latin typeface="Times New Roman"/>
                <a:cs typeface="Times New Roman"/>
              </a:rPr>
              <a:t>sh</a:t>
            </a:r>
            <a:r>
              <a:rPr sz="2400" b="1" spc="-80" dirty="0">
                <a:solidFill>
                  <a:srgbClr val="FF0000"/>
                </a:solidFill>
                <a:latin typeface="Times New Roman"/>
                <a:cs typeface="Times New Roman"/>
              </a:rPr>
              <a:t>a</a:t>
            </a:r>
            <a:r>
              <a:rPr sz="2400" b="1" spc="50" dirty="0">
                <a:solidFill>
                  <a:srgbClr val="FF0000"/>
                </a:solidFill>
                <a:latin typeface="Times New Roman"/>
                <a:cs typeface="Times New Roman"/>
              </a:rPr>
              <a:t>pe</a:t>
            </a:r>
            <a:r>
              <a:rPr sz="2400" b="1" spc="-80" dirty="0">
                <a:solidFill>
                  <a:srgbClr val="FF0000"/>
                </a:solidFill>
                <a:latin typeface="Times New Roman"/>
                <a:cs typeface="Times New Roman"/>
              </a:rPr>
              <a:t> </a:t>
            </a:r>
            <a:r>
              <a:rPr sz="2400" b="1" spc="-15" dirty="0">
                <a:solidFill>
                  <a:srgbClr val="FF0000"/>
                </a:solidFill>
                <a:latin typeface="Times New Roman"/>
                <a:cs typeface="Times New Roman"/>
              </a:rPr>
              <a:t>is</a:t>
            </a:r>
            <a:r>
              <a:rPr sz="2400" b="1" spc="-60" dirty="0">
                <a:solidFill>
                  <a:srgbClr val="FF0000"/>
                </a:solidFill>
                <a:latin typeface="Times New Roman"/>
                <a:cs typeface="Times New Roman"/>
              </a:rPr>
              <a:t> </a:t>
            </a:r>
            <a:r>
              <a:rPr sz="2400" b="1" spc="-105" dirty="0">
                <a:solidFill>
                  <a:srgbClr val="FF0000"/>
                </a:solidFill>
                <a:latin typeface="Times New Roman"/>
                <a:cs typeface="Times New Roman"/>
              </a:rPr>
              <a:t>a</a:t>
            </a:r>
            <a:r>
              <a:rPr sz="2400" b="1" spc="-70" dirty="0">
                <a:solidFill>
                  <a:srgbClr val="FF0000"/>
                </a:solidFill>
                <a:latin typeface="Times New Roman"/>
                <a:cs typeface="Times New Roman"/>
              </a:rPr>
              <a:t> </a:t>
            </a:r>
            <a:r>
              <a:rPr sz="2400" b="1" spc="15" dirty="0">
                <a:solidFill>
                  <a:srgbClr val="FF0000"/>
                </a:solidFill>
                <a:latin typeface="Times New Roman"/>
                <a:cs typeface="Times New Roman"/>
              </a:rPr>
              <a:t>h</a:t>
            </a:r>
            <a:r>
              <a:rPr sz="2400" b="1" spc="20" dirty="0">
                <a:solidFill>
                  <a:srgbClr val="FF0000"/>
                </a:solidFill>
                <a:latin typeface="Times New Roman"/>
                <a:cs typeface="Times New Roman"/>
              </a:rPr>
              <a:t>u</a:t>
            </a:r>
            <a:r>
              <a:rPr sz="2400" b="1" spc="-55" dirty="0">
                <a:solidFill>
                  <a:srgbClr val="FF0000"/>
                </a:solidFill>
                <a:latin typeface="Times New Roman"/>
                <a:cs typeface="Times New Roman"/>
              </a:rPr>
              <a:t>man</a:t>
            </a:r>
            <a:r>
              <a:rPr sz="2400" b="1" spc="-70" dirty="0">
                <a:solidFill>
                  <a:srgbClr val="FF0000"/>
                </a:solidFill>
                <a:latin typeface="Times New Roman"/>
                <a:cs typeface="Times New Roman"/>
              </a:rPr>
              <a:t> </a:t>
            </a:r>
            <a:r>
              <a:rPr sz="2400" b="1" spc="20" dirty="0">
                <a:solidFill>
                  <a:srgbClr val="FF0000"/>
                </a:solidFill>
                <a:latin typeface="Times New Roman"/>
                <a:cs typeface="Times New Roman"/>
              </a:rPr>
              <a:t>(o</a:t>
            </a:r>
            <a:r>
              <a:rPr sz="2400" b="1" spc="30" dirty="0">
                <a:solidFill>
                  <a:srgbClr val="FF0000"/>
                </a:solidFill>
                <a:latin typeface="Times New Roman"/>
                <a:cs typeface="Times New Roman"/>
              </a:rPr>
              <a:t>r</a:t>
            </a:r>
            <a:r>
              <a:rPr sz="2400" b="1" spc="-70" dirty="0">
                <a:solidFill>
                  <a:srgbClr val="FF0000"/>
                </a:solidFill>
                <a:latin typeface="Times New Roman"/>
                <a:cs typeface="Times New Roman"/>
              </a:rPr>
              <a:t> </a:t>
            </a:r>
            <a:r>
              <a:rPr sz="2400" b="1" spc="55" dirty="0">
                <a:solidFill>
                  <a:srgbClr val="FF0000"/>
                </a:solidFill>
                <a:latin typeface="Times New Roman"/>
                <a:cs typeface="Times New Roman"/>
              </a:rPr>
              <a:t>not)</a:t>
            </a:r>
            <a:endParaRPr sz="24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0" y="214884"/>
            <a:ext cx="3928872" cy="649986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383538"/>
            <a:ext cx="7601584" cy="4549775"/>
          </a:xfrm>
          <a:prstGeom prst="rect">
            <a:avLst/>
          </a:prstGeom>
        </p:spPr>
        <p:txBody>
          <a:bodyPr vert="horz" wrap="square" lIns="0" tIns="85090" rIns="0" bIns="0" rtlCol="0">
            <a:spAutoFit/>
          </a:bodyPr>
          <a:lstStyle/>
          <a:p>
            <a:pPr marL="286385" marR="111760" indent="-274320" algn="just">
              <a:lnSpc>
                <a:spcPct val="80100"/>
              </a:lnSpc>
              <a:spcBef>
                <a:spcPts val="670"/>
              </a:spcBef>
              <a:buClr>
                <a:srgbClr val="D24717"/>
              </a:buClr>
              <a:buSzPct val="85416"/>
              <a:buFont typeface="Segoe UI Symbol"/>
              <a:buChar char="⚫"/>
              <a:tabLst>
                <a:tab pos="287020" algn="l"/>
              </a:tabLst>
            </a:pPr>
            <a:r>
              <a:rPr sz="2400" spc="-100" dirty="0">
                <a:solidFill>
                  <a:srgbClr val="FF0000"/>
                </a:solidFill>
                <a:latin typeface="Times New Roman"/>
                <a:cs typeface="Times New Roman"/>
              </a:rPr>
              <a:t>Neural networks </a:t>
            </a:r>
            <a:r>
              <a:rPr sz="2400" spc="-110" dirty="0">
                <a:solidFill>
                  <a:srgbClr val="FF0000"/>
                </a:solidFill>
                <a:latin typeface="Times New Roman"/>
                <a:cs typeface="Times New Roman"/>
              </a:rPr>
              <a:t>rely </a:t>
            </a:r>
            <a:r>
              <a:rPr sz="2400" spc="-105" dirty="0">
                <a:solidFill>
                  <a:srgbClr val="FF0000"/>
                </a:solidFill>
                <a:latin typeface="Times New Roman"/>
                <a:cs typeface="Times New Roman"/>
              </a:rPr>
              <a:t>on </a:t>
            </a:r>
            <a:r>
              <a:rPr sz="2400" spc="-70" dirty="0">
                <a:solidFill>
                  <a:srgbClr val="FF0000"/>
                </a:solidFill>
                <a:latin typeface="Times New Roman"/>
                <a:cs typeface="Times New Roman"/>
              </a:rPr>
              <a:t>the </a:t>
            </a:r>
            <a:r>
              <a:rPr sz="2400" b="1" spc="5" dirty="0">
                <a:solidFill>
                  <a:srgbClr val="FF0000"/>
                </a:solidFill>
                <a:latin typeface="Times New Roman"/>
                <a:cs typeface="Times New Roman"/>
              </a:rPr>
              <a:t>idea </a:t>
            </a:r>
            <a:r>
              <a:rPr sz="2400" spc="-75" dirty="0">
                <a:solidFill>
                  <a:srgbClr val="FF0000"/>
                </a:solidFill>
                <a:latin typeface="Times New Roman"/>
                <a:cs typeface="Times New Roman"/>
              </a:rPr>
              <a:t>that </a:t>
            </a:r>
            <a:r>
              <a:rPr sz="2400" b="1" dirty="0">
                <a:solidFill>
                  <a:srgbClr val="FF0000"/>
                </a:solidFill>
                <a:latin typeface="Times New Roman"/>
                <a:cs typeface="Times New Roman"/>
              </a:rPr>
              <a:t>information </a:t>
            </a:r>
            <a:r>
              <a:rPr sz="2400" b="1" spc="-15" dirty="0">
                <a:solidFill>
                  <a:srgbClr val="FF0000"/>
                </a:solidFill>
                <a:latin typeface="Times New Roman"/>
                <a:cs typeface="Times New Roman"/>
              </a:rPr>
              <a:t>is </a:t>
            </a:r>
            <a:r>
              <a:rPr sz="2400" b="1" spc="25" dirty="0">
                <a:solidFill>
                  <a:srgbClr val="FF0000"/>
                </a:solidFill>
                <a:latin typeface="Times New Roman"/>
                <a:cs typeface="Times New Roman"/>
              </a:rPr>
              <a:t>divided </a:t>
            </a:r>
            <a:r>
              <a:rPr sz="2400" b="1" spc="-585" dirty="0">
                <a:solidFill>
                  <a:srgbClr val="FF0000"/>
                </a:solidFill>
                <a:latin typeface="Times New Roman"/>
                <a:cs typeface="Times New Roman"/>
              </a:rPr>
              <a:t> </a:t>
            </a:r>
            <a:r>
              <a:rPr sz="2400" b="1" spc="45" dirty="0">
                <a:solidFill>
                  <a:srgbClr val="FF0000"/>
                </a:solidFill>
                <a:latin typeface="Times New Roman"/>
                <a:cs typeface="Times New Roman"/>
              </a:rPr>
              <a:t>into</a:t>
            </a:r>
            <a:r>
              <a:rPr sz="2400" b="1" spc="-60" dirty="0">
                <a:solidFill>
                  <a:srgbClr val="FF0000"/>
                </a:solidFill>
                <a:latin typeface="Times New Roman"/>
                <a:cs typeface="Times New Roman"/>
              </a:rPr>
              <a:t> </a:t>
            </a:r>
            <a:r>
              <a:rPr sz="2400" b="1" spc="-40" dirty="0">
                <a:solidFill>
                  <a:srgbClr val="FF0000"/>
                </a:solidFill>
                <a:latin typeface="Times New Roman"/>
                <a:cs typeface="Times New Roman"/>
              </a:rPr>
              <a:t>k</a:t>
            </a:r>
            <a:r>
              <a:rPr sz="2400" b="1" spc="25" dirty="0">
                <a:solidFill>
                  <a:srgbClr val="FF0000"/>
                </a:solidFill>
                <a:latin typeface="Times New Roman"/>
                <a:cs typeface="Times New Roman"/>
              </a:rPr>
              <a:t>e</a:t>
            </a:r>
            <a:r>
              <a:rPr sz="2400" b="1" dirty="0">
                <a:solidFill>
                  <a:srgbClr val="FF0000"/>
                </a:solidFill>
                <a:latin typeface="Times New Roman"/>
                <a:cs typeface="Times New Roman"/>
              </a:rPr>
              <a:t>y</a:t>
            </a:r>
            <a:r>
              <a:rPr sz="2400" b="1" spc="-75" dirty="0">
                <a:solidFill>
                  <a:srgbClr val="FF0000"/>
                </a:solidFill>
                <a:latin typeface="Times New Roman"/>
                <a:cs typeface="Times New Roman"/>
              </a:rPr>
              <a:t> </a:t>
            </a:r>
            <a:r>
              <a:rPr sz="2400" b="1" spc="15" dirty="0">
                <a:solidFill>
                  <a:srgbClr val="FF0000"/>
                </a:solidFill>
                <a:latin typeface="Times New Roman"/>
                <a:cs typeface="Times New Roman"/>
              </a:rPr>
              <a:t>co</a:t>
            </a:r>
            <a:r>
              <a:rPr sz="2400" b="1" spc="25" dirty="0">
                <a:solidFill>
                  <a:srgbClr val="FF0000"/>
                </a:solidFill>
                <a:latin typeface="Times New Roman"/>
                <a:cs typeface="Times New Roman"/>
              </a:rPr>
              <a:t>mponents,</a:t>
            </a:r>
            <a:r>
              <a:rPr sz="2400" b="1" spc="-175" dirty="0">
                <a:solidFill>
                  <a:srgbClr val="FF0000"/>
                </a:solidFill>
                <a:latin typeface="Times New Roman"/>
                <a:cs typeface="Times New Roman"/>
              </a:rPr>
              <a:t> </a:t>
            </a:r>
            <a:r>
              <a:rPr sz="2400" b="1" spc="-15" dirty="0">
                <a:solidFill>
                  <a:srgbClr val="FF0000"/>
                </a:solidFill>
                <a:latin typeface="Times New Roman"/>
                <a:cs typeface="Times New Roman"/>
              </a:rPr>
              <a:t>and</a:t>
            </a:r>
            <a:r>
              <a:rPr sz="2400" b="1" spc="-65" dirty="0">
                <a:solidFill>
                  <a:srgbClr val="FF0000"/>
                </a:solidFill>
                <a:latin typeface="Times New Roman"/>
                <a:cs typeface="Times New Roman"/>
              </a:rPr>
              <a:t> </a:t>
            </a:r>
            <a:r>
              <a:rPr sz="2400" b="1" spc="5" dirty="0">
                <a:solidFill>
                  <a:srgbClr val="FF0000"/>
                </a:solidFill>
                <a:latin typeface="Times New Roman"/>
                <a:cs typeface="Times New Roman"/>
              </a:rPr>
              <a:t>eac</a:t>
            </a:r>
            <a:r>
              <a:rPr sz="2400" b="1" spc="10" dirty="0">
                <a:solidFill>
                  <a:srgbClr val="FF0000"/>
                </a:solidFill>
                <a:latin typeface="Times New Roman"/>
                <a:cs typeface="Times New Roman"/>
              </a:rPr>
              <a:t>h</a:t>
            </a:r>
            <a:r>
              <a:rPr sz="2400" b="1" spc="-80" dirty="0">
                <a:solidFill>
                  <a:srgbClr val="FF0000"/>
                </a:solidFill>
                <a:latin typeface="Times New Roman"/>
                <a:cs typeface="Times New Roman"/>
              </a:rPr>
              <a:t> </a:t>
            </a:r>
            <a:r>
              <a:rPr sz="2400" b="1" spc="15" dirty="0">
                <a:solidFill>
                  <a:srgbClr val="FF0000"/>
                </a:solidFill>
                <a:latin typeface="Times New Roman"/>
                <a:cs typeface="Times New Roman"/>
              </a:rPr>
              <a:t>co</a:t>
            </a:r>
            <a:r>
              <a:rPr sz="2400" b="1" spc="25" dirty="0">
                <a:solidFill>
                  <a:srgbClr val="FF0000"/>
                </a:solidFill>
                <a:latin typeface="Times New Roman"/>
                <a:cs typeface="Times New Roman"/>
              </a:rPr>
              <a:t>m</a:t>
            </a:r>
            <a:r>
              <a:rPr sz="2400" b="1" spc="40" dirty="0">
                <a:solidFill>
                  <a:srgbClr val="FF0000"/>
                </a:solidFill>
                <a:latin typeface="Times New Roman"/>
                <a:cs typeface="Times New Roman"/>
              </a:rPr>
              <a:t>ponent</a:t>
            </a:r>
            <a:r>
              <a:rPr sz="2400" b="1" spc="-60" dirty="0">
                <a:solidFill>
                  <a:srgbClr val="FF0000"/>
                </a:solidFill>
                <a:latin typeface="Times New Roman"/>
                <a:cs typeface="Times New Roman"/>
              </a:rPr>
              <a:t> </a:t>
            </a:r>
            <a:r>
              <a:rPr sz="2400" b="1" spc="15" dirty="0">
                <a:solidFill>
                  <a:srgbClr val="FF0000"/>
                </a:solidFill>
                <a:latin typeface="Times New Roman"/>
                <a:cs typeface="Times New Roman"/>
              </a:rPr>
              <a:t>i</a:t>
            </a:r>
            <a:r>
              <a:rPr sz="2400" b="1" spc="-60" dirty="0">
                <a:solidFill>
                  <a:srgbClr val="FF0000"/>
                </a:solidFill>
                <a:latin typeface="Times New Roman"/>
                <a:cs typeface="Times New Roman"/>
              </a:rPr>
              <a:t>s</a:t>
            </a:r>
            <a:r>
              <a:rPr sz="2400" b="1" spc="-65" dirty="0">
                <a:solidFill>
                  <a:srgbClr val="FF0000"/>
                </a:solidFill>
                <a:latin typeface="Times New Roman"/>
                <a:cs typeface="Times New Roman"/>
              </a:rPr>
              <a:t> </a:t>
            </a:r>
            <a:r>
              <a:rPr sz="2400" b="1" spc="-5" dirty="0">
                <a:solidFill>
                  <a:srgbClr val="FF0000"/>
                </a:solidFill>
                <a:latin typeface="Times New Roman"/>
                <a:cs typeface="Times New Roman"/>
              </a:rPr>
              <a:t>assigned</a:t>
            </a:r>
            <a:r>
              <a:rPr sz="2400" b="1" spc="-70" dirty="0">
                <a:solidFill>
                  <a:srgbClr val="FF0000"/>
                </a:solidFill>
                <a:latin typeface="Times New Roman"/>
                <a:cs typeface="Times New Roman"/>
              </a:rPr>
              <a:t> a  </a:t>
            </a:r>
            <a:r>
              <a:rPr sz="2400" b="1" spc="35" dirty="0">
                <a:solidFill>
                  <a:srgbClr val="FF0000"/>
                </a:solidFill>
                <a:latin typeface="Times New Roman"/>
                <a:cs typeface="Times New Roman"/>
              </a:rPr>
              <a:t>weight</a:t>
            </a:r>
            <a:r>
              <a:rPr sz="2400" spc="35" dirty="0">
                <a:solidFill>
                  <a:srgbClr val="FF0000"/>
                </a:solidFill>
                <a:latin typeface="Times New Roman"/>
                <a:cs typeface="Times New Roman"/>
              </a:rPr>
              <a:t>.</a:t>
            </a:r>
            <a:endParaRPr sz="2400">
              <a:latin typeface="Times New Roman"/>
              <a:cs typeface="Times New Roman"/>
            </a:endParaRPr>
          </a:p>
          <a:p>
            <a:pPr marL="286385" marR="435609" indent="-274320">
              <a:lnSpc>
                <a:spcPts val="2300"/>
              </a:lnSpc>
              <a:spcBef>
                <a:spcPts val="585"/>
              </a:spcBef>
              <a:buClr>
                <a:srgbClr val="D24717"/>
              </a:buClr>
              <a:buSzPct val="85416"/>
              <a:buFont typeface="Segoe UI Symbol"/>
              <a:buChar char="⚫"/>
              <a:tabLst>
                <a:tab pos="286385" algn="l"/>
                <a:tab pos="287020" algn="l"/>
              </a:tabLst>
            </a:pPr>
            <a:r>
              <a:rPr sz="2400" spc="-120" dirty="0">
                <a:solidFill>
                  <a:srgbClr val="6F2F9F"/>
                </a:solidFill>
                <a:latin typeface="Times New Roman"/>
                <a:cs typeface="Times New Roman"/>
              </a:rPr>
              <a:t>The</a:t>
            </a:r>
            <a:r>
              <a:rPr sz="2400" spc="-70" dirty="0">
                <a:solidFill>
                  <a:srgbClr val="6F2F9F"/>
                </a:solidFill>
                <a:latin typeface="Times New Roman"/>
                <a:cs typeface="Times New Roman"/>
              </a:rPr>
              <a:t> </a:t>
            </a:r>
            <a:r>
              <a:rPr sz="2400" spc="-135" dirty="0">
                <a:solidFill>
                  <a:srgbClr val="6F2F9F"/>
                </a:solidFill>
                <a:latin typeface="Times New Roman"/>
                <a:cs typeface="Times New Roman"/>
              </a:rPr>
              <a:t>weights</a:t>
            </a:r>
            <a:r>
              <a:rPr sz="2400" spc="-55" dirty="0">
                <a:solidFill>
                  <a:srgbClr val="6F2F9F"/>
                </a:solidFill>
                <a:latin typeface="Times New Roman"/>
                <a:cs typeface="Times New Roman"/>
              </a:rPr>
              <a:t> </a:t>
            </a:r>
            <a:r>
              <a:rPr sz="2400" spc="-110" dirty="0">
                <a:solidFill>
                  <a:srgbClr val="6F2F9F"/>
                </a:solidFill>
                <a:latin typeface="Times New Roman"/>
                <a:cs typeface="Times New Roman"/>
              </a:rPr>
              <a:t>compared</a:t>
            </a:r>
            <a:r>
              <a:rPr sz="2400" spc="-75" dirty="0">
                <a:solidFill>
                  <a:srgbClr val="6F2F9F"/>
                </a:solidFill>
                <a:latin typeface="Times New Roman"/>
                <a:cs typeface="Times New Roman"/>
              </a:rPr>
              <a:t> </a:t>
            </a:r>
            <a:r>
              <a:rPr sz="2400" spc="-70" dirty="0">
                <a:solidFill>
                  <a:srgbClr val="6F2F9F"/>
                </a:solidFill>
                <a:latin typeface="Times New Roman"/>
                <a:cs typeface="Times New Roman"/>
              </a:rPr>
              <a:t>together</a:t>
            </a:r>
            <a:r>
              <a:rPr sz="2400" spc="-50" dirty="0">
                <a:solidFill>
                  <a:srgbClr val="6F2F9F"/>
                </a:solidFill>
                <a:latin typeface="Times New Roman"/>
                <a:cs typeface="Times New Roman"/>
              </a:rPr>
              <a:t> </a:t>
            </a:r>
            <a:r>
              <a:rPr sz="2400" spc="-110" dirty="0">
                <a:solidFill>
                  <a:srgbClr val="6F2F9F"/>
                </a:solidFill>
                <a:latin typeface="Times New Roman"/>
                <a:cs typeface="Times New Roman"/>
              </a:rPr>
              <a:t>decide</a:t>
            </a:r>
            <a:r>
              <a:rPr sz="2400" spc="-65" dirty="0">
                <a:solidFill>
                  <a:srgbClr val="6F2F9F"/>
                </a:solidFill>
                <a:latin typeface="Times New Roman"/>
                <a:cs typeface="Times New Roman"/>
              </a:rPr>
              <a:t> </a:t>
            </a:r>
            <a:r>
              <a:rPr sz="2400" spc="-70" dirty="0">
                <a:solidFill>
                  <a:srgbClr val="6F2F9F"/>
                </a:solidFill>
                <a:latin typeface="Times New Roman"/>
                <a:cs typeface="Times New Roman"/>
              </a:rPr>
              <a:t>the</a:t>
            </a:r>
            <a:r>
              <a:rPr sz="2400" spc="-55" dirty="0">
                <a:solidFill>
                  <a:srgbClr val="6F2F9F"/>
                </a:solidFill>
                <a:latin typeface="Times New Roman"/>
                <a:cs typeface="Times New Roman"/>
              </a:rPr>
              <a:t> </a:t>
            </a:r>
            <a:r>
              <a:rPr sz="2400" spc="-135" dirty="0">
                <a:solidFill>
                  <a:srgbClr val="6F2F9F"/>
                </a:solidFill>
                <a:latin typeface="Times New Roman"/>
                <a:cs typeface="Times New Roman"/>
              </a:rPr>
              <a:t>classification</a:t>
            </a:r>
            <a:r>
              <a:rPr sz="2400" spc="-70" dirty="0">
                <a:solidFill>
                  <a:srgbClr val="6F2F9F"/>
                </a:solidFill>
                <a:latin typeface="Times New Roman"/>
                <a:cs typeface="Times New Roman"/>
              </a:rPr>
              <a:t> </a:t>
            </a:r>
            <a:r>
              <a:rPr sz="2400" spc="-140" dirty="0">
                <a:solidFill>
                  <a:srgbClr val="6F2F9F"/>
                </a:solidFill>
                <a:latin typeface="Times New Roman"/>
                <a:cs typeface="Times New Roman"/>
              </a:rPr>
              <a:t>of</a:t>
            </a:r>
            <a:r>
              <a:rPr sz="2400" spc="-55" dirty="0">
                <a:solidFill>
                  <a:srgbClr val="6F2F9F"/>
                </a:solidFill>
                <a:latin typeface="Times New Roman"/>
                <a:cs typeface="Times New Roman"/>
              </a:rPr>
              <a:t> </a:t>
            </a:r>
            <a:r>
              <a:rPr sz="2400" spc="-105" dirty="0">
                <a:solidFill>
                  <a:srgbClr val="6F2F9F"/>
                </a:solidFill>
                <a:latin typeface="Times New Roman"/>
                <a:cs typeface="Times New Roman"/>
              </a:rPr>
              <a:t>this </a:t>
            </a:r>
            <a:r>
              <a:rPr sz="2400" spc="-585" dirty="0">
                <a:solidFill>
                  <a:srgbClr val="6F2F9F"/>
                </a:solidFill>
                <a:latin typeface="Times New Roman"/>
                <a:cs typeface="Times New Roman"/>
              </a:rPr>
              <a:t> </a:t>
            </a:r>
            <a:r>
              <a:rPr sz="2400" spc="-114" dirty="0">
                <a:solidFill>
                  <a:srgbClr val="6F2F9F"/>
                </a:solidFill>
                <a:latin typeface="Times New Roman"/>
                <a:cs typeface="Times New Roman"/>
              </a:rPr>
              <a:t>inf</a:t>
            </a:r>
            <a:r>
              <a:rPr sz="2400" spc="-150" dirty="0">
                <a:solidFill>
                  <a:srgbClr val="6F2F9F"/>
                </a:solidFill>
                <a:latin typeface="Times New Roman"/>
                <a:cs typeface="Times New Roman"/>
              </a:rPr>
              <a:t>o</a:t>
            </a:r>
            <a:r>
              <a:rPr sz="2400" spc="95" dirty="0">
                <a:solidFill>
                  <a:srgbClr val="6F2F9F"/>
                </a:solidFill>
                <a:latin typeface="Times New Roman"/>
                <a:cs typeface="Times New Roman"/>
              </a:rPr>
              <a:t>r</a:t>
            </a:r>
            <a:r>
              <a:rPr sz="2400" spc="-215" dirty="0">
                <a:solidFill>
                  <a:srgbClr val="6F2F9F"/>
                </a:solidFill>
                <a:latin typeface="Times New Roman"/>
                <a:cs typeface="Times New Roman"/>
              </a:rPr>
              <a:t>m</a:t>
            </a:r>
            <a:r>
              <a:rPr sz="2400" spc="-145" dirty="0">
                <a:solidFill>
                  <a:srgbClr val="6F2F9F"/>
                </a:solidFill>
                <a:latin typeface="Times New Roman"/>
                <a:cs typeface="Times New Roman"/>
              </a:rPr>
              <a:t>a</a:t>
            </a:r>
            <a:r>
              <a:rPr sz="2400" spc="-75" dirty="0">
                <a:solidFill>
                  <a:srgbClr val="6F2F9F"/>
                </a:solidFill>
                <a:latin typeface="Times New Roman"/>
                <a:cs typeface="Times New Roman"/>
              </a:rPr>
              <a:t>tion</a:t>
            </a:r>
            <a:r>
              <a:rPr sz="2400" spc="-80" dirty="0">
                <a:solidFill>
                  <a:srgbClr val="6F2F9F"/>
                </a:solidFill>
                <a:latin typeface="Times New Roman"/>
                <a:cs typeface="Times New Roman"/>
              </a:rPr>
              <a:t> </a:t>
            </a:r>
            <a:r>
              <a:rPr sz="2400" spc="-60" dirty="0">
                <a:solidFill>
                  <a:srgbClr val="6F2F9F"/>
                </a:solidFill>
                <a:latin typeface="Times New Roman"/>
                <a:cs typeface="Times New Roman"/>
              </a:rPr>
              <a:t>(</a:t>
            </a:r>
            <a:r>
              <a:rPr sz="2400" spc="-85" dirty="0">
                <a:solidFill>
                  <a:srgbClr val="6F2F9F"/>
                </a:solidFill>
                <a:latin typeface="Times New Roman"/>
                <a:cs typeface="Times New Roman"/>
              </a:rPr>
              <a:t>n</a:t>
            </a:r>
            <a:r>
              <a:rPr sz="2400" spc="-105" dirty="0">
                <a:solidFill>
                  <a:srgbClr val="6F2F9F"/>
                </a:solidFill>
                <a:latin typeface="Times New Roman"/>
                <a:cs typeface="Times New Roman"/>
              </a:rPr>
              <a:t>o</a:t>
            </a:r>
            <a:r>
              <a:rPr sz="2400" spc="-60" dirty="0">
                <a:solidFill>
                  <a:srgbClr val="6F2F9F"/>
                </a:solidFill>
                <a:latin typeface="Times New Roman"/>
                <a:cs typeface="Times New Roman"/>
              </a:rPr>
              <a:t> </a:t>
            </a:r>
            <a:r>
              <a:rPr sz="2400" spc="-100" dirty="0">
                <a:solidFill>
                  <a:srgbClr val="6F2F9F"/>
                </a:solidFill>
                <a:latin typeface="Times New Roman"/>
                <a:cs typeface="Times New Roman"/>
              </a:rPr>
              <a:t>strai</a:t>
            </a:r>
            <a:r>
              <a:rPr sz="2400" spc="-155" dirty="0">
                <a:solidFill>
                  <a:srgbClr val="6F2F9F"/>
                </a:solidFill>
                <a:latin typeface="Times New Roman"/>
                <a:cs typeface="Times New Roman"/>
              </a:rPr>
              <a:t>g</a:t>
            </a:r>
            <a:r>
              <a:rPr sz="2400" spc="-60" dirty="0">
                <a:solidFill>
                  <a:srgbClr val="6F2F9F"/>
                </a:solidFill>
                <a:latin typeface="Times New Roman"/>
                <a:cs typeface="Times New Roman"/>
              </a:rPr>
              <a:t>ht</a:t>
            </a:r>
            <a:r>
              <a:rPr sz="2400" spc="-75" dirty="0">
                <a:solidFill>
                  <a:srgbClr val="6F2F9F"/>
                </a:solidFill>
                <a:latin typeface="Times New Roman"/>
                <a:cs typeface="Times New Roman"/>
              </a:rPr>
              <a:t> </a:t>
            </a:r>
            <a:r>
              <a:rPr sz="2400" spc="-90" dirty="0">
                <a:solidFill>
                  <a:srgbClr val="6F2F9F"/>
                </a:solidFill>
                <a:latin typeface="Times New Roman"/>
                <a:cs typeface="Times New Roman"/>
              </a:rPr>
              <a:t>li</a:t>
            </a:r>
            <a:r>
              <a:rPr sz="2400" spc="-150" dirty="0">
                <a:solidFill>
                  <a:srgbClr val="6F2F9F"/>
                </a:solidFill>
                <a:latin typeface="Times New Roman"/>
                <a:cs typeface="Times New Roman"/>
              </a:rPr>
              <a:t>n</a:t>
            </a:r>
            <a:r>
              <a:rPr sz="2400" spc="-140" dirty="0">
                <a:solidFill>
                  <a:srgbClr val="6F2F9F"/>
                </a:solidFill>
                <a:latin typeface="Times New Roman"/>
                <a:cs typeface="Times New Roman"/>
              </a:rPr>
              <a:t>es</a:t>
            </a:r>
            <a:r>
              <a:rPr sz="2400" spc="-70" dirty="0">
                <a:solidFill>
                  <a:srgbClr val="6F2F9F"/>
                </a:solidFill>
                <a:latin typeface="Times New Roman"/>
                <a:cs typeface="Times New Roman"/>
              </a:rPr>
              <a:t> </a:t>
            </a:r>
            <a:r>
              <a:rPr sz="2400" spc="245" dirty="0">
                <a:solidFill>
                  <a:srgbClr val="6F2F9F"/>
                </a:solidFill>
                <a:latin typeface="Times New Roman"/>
                <a:cs typeface="Times New Roman"/>
              </a:rPr>
              <a:t>+</a:t>
            </a:r>
            <a:r>
              <a:rPr sz="2400" spc="-60" dirty="0">
                <a:solidFill>
                  <a:srgbClr val="6F2F9F"/>
                </a:solidFill>
                <a:latin typeface="Times New Roman"/>
                <a:cs typeface="Times New Roman"/>
              </a:rPr>
              <a:t> </a:t>
            </a:r>
            <a:r>
              <a:rPr sz="2400" spc="-200" dirty="0">
                <a:solidFill>
                  <a:srgbClr val="6F2F9F"/>
                </a:solidFill>
                <a:latin typeface="Times New Roman"/>
                <a:cs typeface="Times New Roman"/>
              </a:rPr>
              <a:t>f</a:t>
            </a:r>
            <a:r>
              <a:rPr sz="2400" spc="-150" dirty="0">
                <a:solidFill>
                  <a:srgbClr val="6F2F9F"/>
                </a:solidFill>
                <a:latin typeface="Times New Roman"/>
                <a:cs typeface="Times New Roman"/>
              </a:rPr>
              <a:t>ac</a:t>
            </a:r>
            <a:r>
              <a:rPr sz="2400" spc="-145" dirty="0">
                <a:solidFill>
                  <a:srgbClr val="6F2F9F"/>
                </a:solidFill>
                <a:latin typeface="Times New Roman"/>
                <a:cs typeface="Times New Roman"/>
              </a:rPr>
              <a:t>e</a:t>
            </a:r>
            <a:r>
              <a:rPr sz="2400" spc="-65" dirty="0">
                <a:solidFill>
                  <a:srgbClr val="6F2F9F"/>
                </a:solidFill>
                <a:latin typeface="Times New Roman"/>
                <a:cs typeface="Times New Roman"/>
              </a:rPr>
              <a:t> </a:t>
            </a:r>
            <a:r>
              <a:rPr sz="2400" spc="245" dirty="0">
                <a:solidFill>
                  <a:srgbClr val="6F2F9F"/>
                </a:solidFill>
                <a:latin typeface="Times New Roman"/>
                <a:cs typeface="Times New Roman"/>
              </a:rPr>
              <a:t>+</a:t>
            </a:r>
            <a:r>
              <a:rPr sz="2400" spc="-70" dirty="0">
                <a:solidFill>
                  <a:srgbClr val="6F2F9F"/>
                </a:solidFill>
                <a:latin typeface="Times New Roman"/>
                <a:cs typeface="Times New Roman"/>
              </a:rPr>
              <a:t> </a:t>
            </a:r>
            <a:r>
              <a:rPr sz="2400" spc="-165" dirty="0">
                <a:solidFill>
                  <a:srgbClr val="6F2F9F"/>
                </a:solidFill>
                <a:latin typeface="Times New Roman"/>
                <a:cs typeface="Times New Roman"/>
              </a:rPr>
              <a:t>sm</a:t>
            </a:r>
            <a:r>
              <a:rPr sz="2400" spc="-100" dirty="0">
                <a:solidFill>
                  <a:srgbClr val="6F2F9F"/>
                </a:solidFill>
                <a:latin typeface="Times New Roman"/>
                <a:cs typeface="Times New Roman"/>
              </a:rPr>
              <a:t>ile</a:t>
            </a:r>
            <a:r>
              <a:rPr sz="2400" spc="-75" dirty="0">
                <a:solidFill>
                  <a:srgbClr val="6F2F9F"/>
                </a:solidFill>
                <a:latin typeface="Times New Roman"/>
                <a:cs typeface="Times New Roman"/>
              </a:rPr>
              <a:t> </a:t>
            </a:r>
            <a:r>
              <a:rPr sz="2400" spc="245" dirty="0">
                <a:solidFill>
                  <a:srgbClr val="6F2F9F"/>
                </a:solidFill>
                <a:latin typeface="Times New Roman"/>
                <a:cs typeface="Times New Roman"/>
              </a:rPr>
              <a:t>=</a:t>
            </a:r>
            <a:r>
              <a:rPr sz="2400" spc="-60" dirty="0">
                <a:solidFill>
                  <a:srgbClr val="6F2F9F"/>
                </a:solidFill>
                <a:latin typeface="Times New Roman"/>
                <a:cs typeface="Times New Roman"/>
              </a:rPr>
              <a:t> </a:t>
            </a:r>
            <a:r>
              <a:rPr sz="2400" spc="-135" dirty="0">
                <a:solidFill>
                  <a:srgbClr val="6F2F9F"/>
                </a:solidFill>
                <a:latin typeface="Times New Roman"/>
                <a:cs typeface="Times New Roman"/>
              </a:rPr>
              <a:t>hum</a:t>
            </a:r>
            <a:r>
              <a:rPr sz="2400" spc="-130" dirty="0">
                <a:solidFill>
                  <a:srgbClr val="6F2F9F"/>
                </a:solidFill>
                <a:latin typeface="Times New Roman"/>
                <a:cs typeface="Times New Roman"/>
              </a:rPr>
              <a:t>an</a:t>
            </a:r>
            <a:r>
              <a:rPr sz="2400" spc="-85" dirty="0">
                <a:solidFill>
                  <a:srgbClr val="6F2F9F"/>
                </a:solidFill>
                <a:latin typeface="Times New Roman"/>
                <a:cs typeface="Times New Roman"/>
              </a:rPr>
              <a:t>)</a:t>
            </a:r>
            <a:r>
              <a:rPr sz="2400" spc="100" dirty="0">
                <a:solidFill>
                  <a:srgbClr val="6F2F9F"/>
                </a:solidFill>
                <a:latin typeface="Times New Roman"/>
                <a:cs typeface="Times New Roman"/>
              </a:rPr>
              <a:t>.</a:t>
            </a:r>
            <a:endParaRPr sz="2400">
              <a:latin typeface="Times New Roman"/>
              <a:cs typeface="Times New Roman"/>
            </a:endParaRPr>
          </a:p>
          <a:p>
            <a:pPr marL="286385" marR="41275" indent="-274320">
              <a:lnSpc>
                <a:spcPct val="80000"/>
              </a:lnSpc>
              <a:spcBef>
                <a:spcPts val="625"/>
              </a:spcBef>
              <a:buClr>
                <a:srgbClr val="D24717"/>
              </a:buClr>
              <a:buSzPct val="85416"/>
              <a:buFont typeface="Segoe UI Symbol"/>
              <a:buChar char="⚫"/>
              <a:tabLst>
                <a:tab pos="286385" algn="l"/>
                <a:tab pos="287020" algn="l"/>
              </a:tabLst>
            </a:pPr>
            <a:r>
              <a:rPr sz="2400" spc="-105" dirty="0">
                <a:solidFill>
                  <a:srgbClr val="00AF50"/>
                </a:solidFill>
                <a:latin typeface="Times New Roman"/>
                <a:cs typeface="Times New Roman"/>
              </a:rPr>
              <a:t>When</a:t>
            </a:r>
            <a:r>
              <a:rPr sz="2400" spc="-60" dirty="0">
                <a:solidFill>
                  <a:srgbClr val="00AF50"/>
                </a:solidFill>
                <a:latin typeface="Times New Roman"/>
                <a:cs typeface="Times New Roman"/>
              </a:rPr>
              <a:t> </a:t>
            </a:r>
            <a:r>
              <a:rPr sz="2400" spc="-70" dirty="0">
                <a:solidFill>
                  <a:srgbClr val="00AF50"/>
                </a:solidFill>
                <a:latin typeface="Times New Roman"/>
                <a:cs typeface="Times New Roman"/>
              </a:rPr>
              <a:t>the</a:t>
            </a:r>
            <a:r>
              <a:rPr sz="2400" spc="-75" dirty="0">
                <a:solidFill>
                  <a:srgbClr val="00AF50"/>
                </a:solidFill>
                <a:latin typeface="Times New Roman"/>
                <a:cs typeface="Times New Roman"/>
              </a:rPr>
              <a:t> result</a:t>
            </a:r>
            <a:r>
              <a:rPr sz="2400" spc="-65" dirty="0">
                <a:solidFill>
                  <a:srgbClr val="00AF50"/>
                </a:solidFill>
                <a:latin typeface="Times New Roman"/>
                <a:cs typeface="Times New Roman"/>
              </a:rPr>
              <a:t> </a:t>
            </a:r>
            <a:r>
              <a:rPr sz="2400" spc="-140" dirty="0">
                <a:solidFill>
                  <a:srgbClr val="00AF50"/>
                </a:solidFill>
                <a:latin typeface="Times New Roman"/>
                <a:cs typeface="Times New Roman"/>
              </a:rPr>
              <a:t>of</a:t>
            </a:r>
            <a:r>
              <a:rPr sz="2400" spc="-70" dirty="0">
                <a:solidFill>
                  <a:srgbClr val="00AF50"/>
                </a:solidFill>
                <a:latin typeface="Times New Roman"/>
                <a:cs typeface="Times New Roman"/>
              </a:rPr>
              <a:t> </a:t>
            </a:r>
            <a:r>
              <a:rPr sz="2400" spc="-190" dirty="0">
                <a:solidFill>
                  <a:srgbClr val="00AF50"/>
                </a:solidFill>
                <a:latin typeface="Times New Roman"/>
                <a:cs typeface="Times New Roman"/>
              </a:rPr>
              <a:t>a</a:t>
            </a:r>
            <a:r>
              <a:rPr sz="2400" spc="-65" dirty="0">
                <a:solidFill>
                  <a:srgbClr val="00AF50"/>
                </a:solidFill>
                <a:latin typeface="Times New Roman"/>
                <a:cs typeface="Times New Roman"/>
              </a:rPr>
              <a:t> </a:t>
            </a:r>
            <a:r>
              <a:rPr sz="2400" spc="-140" dirty="0">
                <a:solidFill>
                  <a:srgbClr val="00AF50"/>
                </a:solidFill>
                <a:latin typeface="Times New Roman"/>
                <a:cs typeface="Times New Roman"/>
              </a:rPr>
              <a:t>layer</a:t>
            </a:r>
            <a:r>
              <a:rPr sz="2400" spc="-60" dirty="0">
                <a:solidFill>
                  <a:srgbClr val="00AF50"/>
                </a:solidFill>
                <a:latin typeface="Times New Roman"/>
                <a:cs typeface="Times New Roman"/>
              </a:rPr>
              <a:t> </a:t>
            </a:r>
            <a:r>
              <a:rPr sz="2400" spc="-150" dirty="0">
                <a:solidFill>
                  <a:srgbClr val="00AF50"/>
                </a:solidFill>
                <a:latin typeface="Times New Roman"/>
                <a:cs typeface="Times New Roman"/>
              </a:rPr>
              <a:t>is</a:t>
            </a:r>
            <a:r>
              <a:rPr sz="2400" spc="-70" dirty="0">
                <a:solidFill>
                  <a:srgbClr val="00AF50"/>
                </a:solidFill>
                <a:latin typeface="Times New Roman"/>
                <a:cs typeface="Times New Roman"/>
              </a:rPr>
              <a:t> </a:t>
            </a:r>
            <a:r>
              <a:rPr sz="2400" spc="-125" dirty="0">
                <a:solidFill>
                  <a:srgbClr val="00AF50"/>
                </a:solidFill>
                <a:latin typeface="Times New Roman"/>
                <a:cs typeface="Times New Roman"/>
              </a:rPr>
              <a:t>fed</a:t>
            </a:r>
            <a:r>
              <a:rPr sz="2400" spc="-55" dirty="0">
                <a:solidFill>
                  <a:srgbClr val="00AF50"/>
                </a:solidFill>
                <a:latin typeface="Times New Roman"/>
                <a:cs typeface="Times New Roman"/>
              </a:rPr>
              <a:t> </a:t>
            </a:r>
            <a:r>
              <a:rPr sz="2400" spc="-70" dirty="0">
                <a:solidFill>
                  <a:srgbClr val="00AF50"/>
                </a:solidFill>
                <a:latin typeface="Times New Roman"/>
                <a:cs typeface="Times New Roman"/>
              </a:rPr>
              <a:t>into</a:t>
            </a:r>
            <a:r>
              <a:rPr sz="2400" spc="-75" dirty="0">
                <a:solidFill>
                  <a:srgbClr val="00AF50"/>
                </a:solidFill>
                <a:latin typeface="Times New Roman"/>
                <a:cs typeface="Times New Roman"/>
              </a:rPr>
              <a:t> </a:t>
            </a:r>
            <a:r>
              <a:rPr sz="2400" spc="-85" dirty="0">
                <a:solidFill>
                  <a:srgbClr val="00AF50"/>
                </a:solidFill>
                <a:latin typeface="Times New Roman"/>
                <a:cs typeface="Times New Roman"/>
              </a:rPr>
              <a:t>another</a:t>
            </a:r>
            <a:r>
              <a:rPr sz="2400" spc="-75" dirty="0">
                <a:solidFill>
                  <a:srgbClr val="00AF50"/>
                </a:solidFill>
                <a:latin typeface="Times New Roman"/>
                <a:cs typeface="Times New Roman"/>
              </a:rPr>
              <a:t> </a:t>
            </a:r>
            <a:r>
              <a:rPr sz="2400" spc="-135" dirty="0">
                <a:solidFill>
                  <a:srgbClr val="00AF50"/>
                </a:solidFill>
                <a:latin typeface="Times New Roman"/>
                <a:cs typeface="Times New Roman"/>
              </a:rPr>
              <a:t>layer,</a:t>
            </a:r>
            <a:r>
              <a:rPr sz="2400" spc="-160" dirty="0">
                <a:solidFill>
                  <a:srgbClr val="00AF50"/>
                </a:solidFill>
                <a:latin typeface="Times New Roman"/>
                <a:cs typeface="Times New Roman"/>
              </a:rPr>
              <a:t> </a:t>
            </a:r>
            <a:r>
              <a:rPr sz="2400" spc="-70" dirty="0">
                <a:solidFill>
                  <a:srgbClr val="00AF50"/>
                </a:solidFill>
                <a:latin typeface="Times New Roman"/>
                <a:cs typeface="Times New Roman"/>
              </a:rPr>
              <a:t>the</a:t>
            </a:r>
            <a:r>
              <a:rPr sz="2400" spc="-60" dirty="0">
                <a:solidFill>
                  <a:srgbClr val="00AF50"/>
                </a:solidFill>
                <a:latin typeface="Times New Roman"/>
                <a:cs typeface="Times New Roman"/>
              </a:rPr>
              <a:t> </a:t>
            </a:r>
            <a:r>
              <a:rPr sz="2400" spc="-114" dirty="0">
                <a:solidFill>
                  <a:srgbClr val="00AF50"/>
                </a:solidFill>
                <a:latin typeface="Times New Roman"/>
                <a:cs typeface="Times New Roman"/>
              </a:rPr>
              <a:t>process</a:t>
            </a:r>
            <a:r>
              <a:rPr sz="2400" spc="-80" dirty="0">
                <a:solidFill>
                  <a:srgbClr val="00AF50"/>
                </a:solidFill>
                <a:latin typeface="Times New Roman"/>
                <a:cs typeface="Times New Roman"/>
              </a:rPr>
              <a:t> </a:t>
            </a:r>
            <a:r>
              <a:rPr sz="2400" spc="-150" dirty="0">
                <a:solidFill>
                  <a:srgbClr val="00AF50"/>
                </a:solidFill>
                <a:latin typeface="Times New Roman"/>
                <a:cs typeface="Times New Roman"/>
              </a:rPr>
              <a:t>is </a:t>
            </a:r>
            <a:r>
              <a:rPr sz="2400" spc="-145" dirty="0">
                <a:solidFill>
                  <a:srgbClr val="00AF50"/>
                </a:solidFill>
                <a:latin typeface="Times New Roman"/>
                <a:cs typeface="Times New Roman"/>
              </a:rPr>
              <a:t> </a:t>
            </a:r>
            <a:r>
              <a:rPr sz="2400" spc="-120" dirty="0">
                <a:solidFill>
                  <a:srgbClr val="00AF50"/>
                </a:solidFill>
                <a:latin typeface="Times New Roman"/>
                <a:cs typeface="Times New Roman"/>
              </a:rPr>
              <a:t>called</a:t>
            </a:r>
            <a:r>
              <a:rPr sz="2400" spc="-60" dirty="0">
                <a:solidFill>
                  <a:srgbClr val="00AF50"/>
                </a:solidFill>
                <a:latin typeface="Times New Roman"/>
                <a:cs typeface="Times New Roman"/>
              </a:rPr>
              <a:t> </a:t>
            </a:r>
            <a:r>
              <a:rPr sz="2800" b="1" spc="50" dirty="0">
                <a:solidFill>
                  <a:srgbClr val="00AF50"/>
                </a:solidFill>
                <a:latin typeface="Times New Roman"/>
                <a:cs typeface="Times New Roman"/>
              </a:rPr>
              <a:t>deep</a:t>
            </a:r>
            <a:r>
              <a:rPr sz="2800" b="1" spc="-75" dirty="0">
                <a:solidFill>
                  <a:srgbClr val="00AF50"/>
                </a:solidFill>
                <a:latin typeface="Times New Roman"/>
                <a:cs typeface="Times New Roman"/>
              </a:rPr>
              <a:t> </a:t>
            </a:r>
            <a:r>
              <a:rPr sz="2800" b="1" spc="5" dirty="0">
                <a:solidFill>
                  <a:srgbClr val="00AF50"/>
                </a:solidFill>
                <a:latin typeface="Times New Roman"/>
                <a:cs typeface="Times New Roman"/>
              </a:rPr>
              <a:t>learning</a:t>
            </a:r>
            <a:r>
              <a:rPr sz="2800" b="1" spc="-65" dirty="0">
                <a:solidFill>
                  <a:srgbClr val="00AF50"/>
                </a:solidFill>
                <a:latin typeface="Times New Roman"/>
                <a:cs typeface="Times New Roman"/>
              </a:rPr>
              <a:t> </a:t>
            </a:r>
            <a:r>
              <a:rPr sz="2400" spc="-155" dirty="0">
                <a:solidFill>
                  <a:srgbClr val="00AF50"/>
                </a:solidFill>
                <a:latin typeface="Times New Roman"/>
                <a:cs typeface="Times New Roman"/>
              </a:rPr>
              <a:t>(“deep”</a:t>
            </a:r>
            <a:r>
              <a:rPr sz="2400" spc="-170" dirty="0">
                <a:solidFill>
                  <a:srgbClr val="00AF50"/>
                </a:solidFill>
                <a:latin typeface="Times New Roman"/>
                <a:cs typeface="Times New Roman"/>
              </a:rPr>
              <a:t> </a:t>
            </a:r>
            <a:r>
              <a:rPr sz="2400" spc="-135" dirty="0">
                <a:solidFill>
                  <a:srgbClr val="00AF50"/>
                </a:solidFill>
                <a:latin typeface="Times New Roman"/>
                <a:cs typeface="Times New Roman"/>
              </a:rPr>
              <a:t>because</a:t>
            </a:r>
            <a:r>
              <a:rPr sz="2400" spc="-60" dirty="0">
                <a:solidFill>
                  <a:srgbClr val="00AF50"/>
                </a:solidFill>
                <a:latin typeface="Times New Roman"/>
                <a:cs typeface="Times New Roman"/>
              </a:rPr>
              <a:t> </a:t>
            </a:r>
            <a:r>
              <a:rPr sz="2400" spc="-70" dirty="0">
                <a:solidFill>
                  <a:srgbClr val="00AF50"/>
                </a:solidFill>
                <a:latin typeface="Times New Roman"/>
                <a:cs typeface="Times New Roman"/>
              </a:rPr>
              <a:t>the</a:t>
            </a:r>
            <a:r>
              <a:rPr sz="2400" spc="-45" dirty="0">
                <a:solidFill>
                  <a:srgbClr val="00AF50"/>
                </a:solidFill>
                <a:latin typeface="Times New Roman"/>
                <a:cs typeface="Times New Roman"/>
              </a:rPr>
              <a:t> </a:t>
            </a:r>
            <a:r>
              <a:rPr sz="2400" spc="-105" dirty="0">
                <a:solidFill>
                  <a:srgbClr val="00AF50"/>
                </a:solidFill>
                <a:latin typeface="Times New Roman"/>
                <a:cs typeface="Times New Roman"/>
              </a:rPr>
              <a:t>learning</a:t>
            </a:r>
            <a:r>
              <a:rPr sz="2400" spc="-70" dirty="0">
                <a:solidFill>
                  <a:srgbClr val="00AF50"/>
                </a:solidFill>
                <a:latin typeface="Times New Roman"/>
                <a:cs typeface="Times New Roman"/>
              </a:rPr>
              <a:t> </a:t>
            </a:r>
            <a:r>
              <a:rPr sz="2400" spc="-114" dirty="0">
                <a:solidFill>
                  <a:srgbClr val="00AF50"/>
                </a:solidFill>
                <a:latin typeface="Times New Roman"/>
                <a:cs typeface="Times New Roman"/>
              </a:rPr>
              <a:t>process</a:t>
            </a:r>
            <a:r>
              <a:rPr sz="2400" spc="-60" dirty="0">
                <a:solidFill>
                  <a:srgbClr val="00AF50"/>
                </a:solidFill>
                <a:latin typeface="Times New Roman"/>
                <a:cs typeface="Times New Roman"/>
              </a:rPr>
              <a:t> </a:t>
            </a:r>
            <a:r>
              <a:rPr sz="2400" spc="-175" dirty="0">
                <a:solidFill>
                  <a:srgbClr val="00AF50"/>
                </a:solidFill>
                <a:latin typeface="Times New Roman"/>
                <a:cs typeface="Times New Roman"/>
              </a:rPr>
              <a:t>has </a:t>
            </a:r>
            <a:r>
              <a:rPr sz="2400" spc="-585" dirty="0">
                <a:solidFill>
                  <a:srgbClr val="00AF50"/>
                </a:solidFill>
                <a:latin typeface="Times New Roman"/>
                <a:cs typeface="Times New Roman"/>
              </a:rPr>
              <a:t> </a:t>
            </a:r>
            <a:r>
              <a:rPr sz="2400" spc="-95" dirty="0">
                <a:solidFill>
                  <a:srgbClr val="00AF50"/>
                </a:solidFill>
                <a:latin typeface="Times New Roman"/>
                <a:cs typeface="Times New Roman"/>
              </a:rPr>
              <a:t>mo</a:t>
            </a:r>
            <a:r>
              <a:rPr sz="2400" spc="-60" dirty="0">
                <a:solidFill>
                  <a:srgbClr val="00AF50"/>
                </a:solidFill>
                <a:latin typeface="Times New Roman"/>
                <a:cs typeface="Times New Roman"/>
              </a:rPr>
              <a:t>r</a:t>
            </a:r>
            <a:r>
              <a:rPr sz="2400" spc="-95" dirty="0">
                <a:solidFill>
                  <a:srgbClr val="00AF50"/>
                </a:solidFill>
                <a:latin typeface="Times New Roman"/>
                <a:cs typeface="Times New Roman"/>
              </a:rPr>
              <a:t>e</a:t>
            </a:r>
            <a:r>
              <a:rPr sz="2400" spc="-75" dirty="0">
                <a:solidFill>
                  <a:srgbClr val="00AF50"/>
                </a:solidFill>
                <a:latin typeface="Times New Roman"/>
                <a:cs typeface="Times New Roman"/>
              </a:rPr>
              <a:t> </a:t>
            </a:r>
            <a:r>
              <a:rPr sz="2400" spc="-105" dirty="0">
                <a:solidFill>
                  <a:srgbClr val="00AF50"/>
                </a:solidFill>
                <a:latin typeface="Times New Roman"/>
                <a:cs typeface="Times New Roman"/>
              </a:rPr>
              <a:t>than</a:t>
            </a:r>
            <a:r>
              <a:rPr sz="2400" spc="-60" dirty="0">
                <a:solidFill>
                  <a:srgbClr val="00AF50"/>
                </a:solidFill>
                <a:latin typeface="Times New Roman"/>
                <a:cs typeface="Times New Roman"/>
              </a:rPr>
              <a:t> </a:t>
            </a:r>
            <a:r>
              <a:rPr sz="2400" spc="-190" dirty="0">
                <a:solidFill>
                  <a:srgbClr val="00AF50"/>
                </a:solidFill>
                <a:latin typeface="Times New Roman"/>
                <a:cs typeface="Times New Roman"/>
              </a:rPr>
              <a:t>a</a:t>
            </a:r>
            <a:r>
              <a:rPr sz="2400" spc="-70" dirty="0">
                <a:solidFill>
                  <a:srgbClr val="00AF50"/>
                </a:solidFill>
                <a:latin typeface="Times New Roman"/>
                <a:cs typeface="Times New Roman"/>
              </a:rPr>
              <a:t> </a:t>
            </a:r>
            <a:r>
              <a:rPr sz="2400" spc="-150" dirty="0">
                <a:solidFill>
                  <a:srgbClr val="00AF50"/>
                </a:solidFill>
                <a:latin typeface="Times New Roman"/>
                <a:cs typeface="Times New Roman"/>
              </a:rPr>
              <a:t>si</a:t>
            </a:r>
            <a:r>
              <a:rPr sz="2400" spc="-125" dirty="0">
                <a:solidFill>
                  <a:srgbClr val="00AF50"/>
                </a:solidFill>
                <a:latin typeface="Times New Roman"/>
                <a:cs typeface="Times New Roman"/>
              </a:rPr>
              <a:t>ngle</a:t>
            </a:r>
            <a:r>
              <a:rPr sz="2400" spc="-75" dirty="0">
                <a:solidFill>
                  <a:srgbClr val="00AF50"/>
                </a:solidFill>
                <a:latin typeface="Times New Roman"/>
                <a:cs typeface="Times New Roman"/>
              </a:rPr>
              <a:t> </a:t>
            </a:r>
            <a:r>
              <a:rPr sz="2400" spc="-114" dirty="0">
                <a:solidFill>
                  <a:srgbClr val="00AF50"/>
                </a:solidFill>
                <a:latin typeface="Times New Roman"/>
                <a:cs typeface="Times New Roman"/>
              </a:rPr>
              <a:t>l</a:t>
            </a:r>
            <a:r>
              <a:rPr sz="2400" spc="-260" dirty="0">
                <a:solidFill>
                  <a:srgbClr val="00AF50"/>
                </a:solidFill>
                <a:latin typeface="Times New Roman"/>
                <a:cs typeface="Times New Roman"/>
              </a:rPr>
              <a:t>a</a:t>
            </a:r>
            <a:r>
              <a:rPr sz="2400" spc="-245" dirty="0">
                <a:solidFill>
                  <a:srgbClr val="00AF50"/>
                </a:solidFill>
                <a:latin typeface="Times New Roman"/>
                <a:cs typeface="Times New Roman"/>
              </a:rPr>
              <a:t>y</a:t>
            </a:r>
            <a:r>
              <a:rPr sz="2400" spc="-35" dirty="0">
                <a:solidFill>
                  <a:srgbClr val="00AF50"/>
                </a:solidFill>
                <a:latin typeface="Times New Roman"/>
                <a:cs typeface="Times New Roman"/>
              </a:rPr>
              <a:t>er</a:t>
            </a:r>
            <a:r>
              <a:rPr sz="2400" spc="25" dirty="0">
                <a:latin typeface="Times New Roman"/>
                <a:cs typeface="Times New Roman"/>
              </a:rPr>
              <a:t>).</a:t>
            </a:r>
            <a:endParaRPr sz="2400">
              <a:latin typeface="Times New Roman"/>
              <a:cs typeface="Times New Roman"/>
            </a:endParaRPr>
          </a:p>
          <a:p>
            <a:pPr marL="286385" marR="5080" indent="-274320">
              <a:lnSpc>
                <a:spcPts val="2300"/>
              </a:lnSpc>
              <a:spcBef>
                <a:spcPts val="585"/>
              </a:spcBef>
              <a:buClr>
                <a:srgbClr val="D24717"/>
              </a:buClr>
              <a:buSzPct val="85416"/>
              <a:buFont typeface="Segoe UI Symbol"/>
              <a:buChar char="⚫"/>
              <a:tabLst>
                <a:tab pos="286385" algn="l"/>
                <a:tab pos="287020" algn="l"/>
              </a:tabLst>
            </a:pPr>
            <a:r>
              <a:rPr sz="2400" spc="-60" dirty="0">
                <a:latin typeface="Times New Roman"/>
                <a:cs typeface="Times New Roman"/>
              </a:rPr>
              <a:t>One </a:t>
            </a:r>
            <a:r>
              <a:rPr sz="2400" spc="-150" dirty="0">
                <a:latin typeface="Times New Roman"/>
                <a:cs typeface="Times New Roman"/>
              </a:rPr>
              <a:t>advantage</a:t>
            </a:r>
            <a:r>
              <a:rPr sz="2400" spc="-65" dirty="0">
                <a:latin typeface="Times New Roman"/>
                <a:cs typeface="Times New Roman"/>
              </a:rPr>
              <a:t> </a:t>
            </a:r>
            <a:r>
              <a:rPr sz="2400" spc="-140" dirty="0">
                <a:latin typeface="Times New Roman"/>
                <a:cs typeface="Times New Roman"/>
              </a:rPr>
              <a:t>of</a:t>
            </a:r>
            <a:r>
              <a:rPr sz="2400" spc="-65" dirty="0">
                <a:latin typeface="Times New Roman"/>
                <a:cs typeface="Times New Roman"/>
              </a:rPr>
              <a:t> </a:t>
            </a:r>
            <a:r>
              <a:rPr sz="2400" spc="-100" dirty="0">
                <a:latin typeface="Times New Roman"/>
                <a:cs typeface="Times New Roman"/>
              </a:rPr>
              <a:t>deep</a:t>
            </a:r>
            <a:r>
              <a:rPr sz="2400" spc="-55" dirty="0">
                <a:latin typeface="Times New Roman"/>
                <a:cs typeface="Times New Roman"/>
              </a:rPr>
              <a:t> </a:t>
            </a:r>
            <a:r>
              <a:rPr sz="2400" spc="-105" dirty="0">
                <a:latin typeface="Times New Roman"/>
                <a:cs typeface="Times New Roman"/>
              </a:rPr>
              <a:t>learning</a:t>
            </a:r>
            <a:r>
              <a:rPr sz="2400" spc="-75" dirty="0">
                <a:latin typeface="Times New Roman"/>
                <a:cs typeface="Times New Roman"/>
              </a:rPr>
              <a:t> </a:t>
            </a:r>
            <a:r>
              <a:rPr sz="2400" spc="-150" dirty="0">
                <a:latin typeface="Times New Roman"/>
                <a:cs typeface="Times New Roman"/>
              </a:rPr>
              <a:t>is</a:t>
            </a:r>
            <a:r>
              <a:rPr sz="2400" spc="-65" dirty="0">
                <a:latin typeface="Times New Roman"/>
                <a:cs typeface="Times New Roman"/>
              </a:rPr>
              <a:t> </a:t>
            </a:r>
            <a:r>
              <a:rPr sz="2400" spc="-75" dirty="0">
                <a:latin typeface="Times New Roman"/>
                <a:cs typeface="Times New Roman"/>
              </a:rPr>
              <a:t>that</a:t>
            </a:r>
            <a:r>
              <a:rPr sz="2400" spc="-40" dirty="0">
                <a:latin typeface="Times New Roman"/>
                <a:cs typeface="Times New Roman"/>
              </a:rPr>
              <a:t> </a:t>
            </a:r>
            <a:r>
              <a:rPr sz="2400" b="1" i="1" spc="-65" dirty="0">
                <a:latin typeface="Times New Roman"/>
                <a:cs typeface="Times New Roman"/>
              </a:rPr>
              <a:t>having</a:t>
            </a:r>
            <a:r>
              <a:rPr sz="2400" b="1" i="1" spc="-60" dirty="0">
                <a:latin typeface="Times New Roman"/>
                <a:cs typeface="Times New Roman"/>
              </a:rPr>
              <a:t> </a:t>
            </a:r>
            <a:r>
              <a:rPr sz="2400" b="1" i="1" spc="-120" dirty="0">
                <a:latin typeface="Times New Roman"/>
                <a:cs typeface="Times New Roman"/>
              </a:rPr>
              <a:t>more</a:t>
            </a:r>
            <a:r>
              <a:rPr sz="2400" b="1" i="1" spc="-50" dirty="0">
                <a:latin typeface="Times New Roman"/>
                <a:cs typeface="Times New Roman"/>
              </a:rPr>
              <a:t> </a:t>
            </a:r>
            <a:r>
              <a:rPr sz="2400" b="1" i="1" spc="-85" dirty="0">
                <a:latin typeface="Times New Roman"/>
                <a:cs typeface="Times New Roman"/>
              </a:rPr>
              <a:t>layers</a:t>
            </a:r>
            <a:r>
              <a:rPr sz="2400" b="1" i="1" spc="-60" dirty="0">
                <a:latin typeface="Times New Roman"/>
                <a:cs typeface="Times New Roman"/>
              </a:rPr>
              <a:t> </a:t>
            </a:r>
            <a:r>
              <a:rPr sz="2400" b="1" i="1" spc="-70" dirty="0">
                <a:latin typeface="Times New Roman"/>
                <a:cs typeface="Times New Roman"/>
              </a:rPr>
              <a:t>allows </a:t>
            </a:r>
            <a:r>
              <a:rPr sz="2400" b="1" i="1" spc="-585" dirty="0">
                <a:latin typeface="Times New Roman"/>
                <a:cs typeface="Times New Roman"/>
              </a:rPr>
              <a:t> </a:t>
            </a:r>
            <a:r>
              <a:rPr sz="2400" b="1" i="1" spc="-100" dirty="0">
                <a:latin typeface="Times New Roman"/>
                <a:cs typeface="Times New Roman"/>
              </a:rPr>
              <a:t>for</a:t>
            </a:r>
            <a:r>
              <a:rPr sz="2400" b="1" i="1" spc="-60" dirty="0">
                <a:latin typeface="Times New Roman"/>
                <a:cs typeface="Times New Roman"/>
              </a:rPr>
              <a:t> </a:t>
            </a:r>
            <a:r>
              <a:rPr sz="2400" b="1" i="1" spc="-75" dirty="0">
                <a:latin typeface="Times New Roman"/>
                <a:cs typeface="Times New Roman"/>
              </a:rPr>
              <a:t>richer</a:t>
            </a:r>
            <a:r>
              <a:rPr sz="2400" b="1" i="1" spc="-60" dirty="0">
                <a:latin typeface="Times New Roman"/>
                <a:cs typeface="Times New Roman"/>
              </a:rPr>
              <a:t> </a:t>
            </a:r>
            <a:r>
              <a:rPr sz="2400" b="1" i="1" spc="-30" dirty="0">
                <a:latin typeface="Times New Roman"/>
                <a:cs typeface="Times New Roman"/>
              </a:rPr>
              <a:t>intermediate</a:t>
            </a:r>
            <a:r>
              <a:rPr sz="2400" b="1" i="1" spc="-55" dirty="0">
                <a:latin typeface="Times New Roman"/>
                <a:cs typeface="Times New Roman"/>
              </a:rPr>
              <a:t> </a:t>
            </a:r>
            <a:r>
              <a:rPr sz="2400" b="1" i="1" spc="-90" dirty="0">
                <a:latin typeface="Times New Roman"/>
                <a:cs typeface="Times New Roman"/>
              </a:rPr>
              <a:t>processing</a:t>
            </a:r>
            <a:r>
              <a:rPr sz="2400" b="1" i="1" spc="-65" dirty="0">
                <a:latin typeface="Times New Roman"/>
                <a:cs typeface="Times New Roman"/>
              </a:rPr>
              <a:t> </a:t>
            </a:r>
            <a:r>
              <a:rPr sz="2400" spc="-135" dirty="0">
                <a:latin typeface="Times New Roman"/>
                <a:cs typeface="Times New Roman"/>
              </a:rPr>
              <a:t>and</a:t>
            </a:r>
            <a:r>
              <a:rPr sz="2400" spc="-65" dirty="0">
                <a:latin typeface="Times New Roman"/>
                <a:cs typeface="Times New Roman"/>
              </a:rPr>
              <a:t> </a:t>
            </a:r>
            <a:r>
              <a:rPr sz="2400" b="1" i="1" spc="-50" dirty="0">
                <a:latin typeface="Times New Roman"/>
                <a:cs typeface="Times New Roman"/>
              </a:rPr>
              <a:t>representation </a:t>
            </a:r>
            <a:r>
              <a:rPr sz="2400" b="1" i="1" spc="-114" dirty="0">
                <a:latin typeface="Times New Roman"/>
                <a:cs typeface="Times New Roman"/>
              </a:rPr>
              <a:t>of</a:t>
            </a:r>
            <a:r>
              <a:rPr sz="2400" b="1" i="1" spc="-60" dirty="0">
                <a:latin typeface="Times New Roman"/>
                <a:cs typeface="Times New Roman"/>
              </a:rPr>
              <a:t> </a:t>
            </a:r>
            <a:r>
              <a:rPr sz="2400" b="1" i="1" spc="-25" dirty="0">
                <a:latin typeface="Times New Roman"/>
                <a:cs typeface="Times New Roman"/>
              </a:rPr>
              <a:t>the </a:t>
            </a:r>
            <a:r>
              <a:rPr sz="2400" b="1" i="1" spc="-20" dirty="0">
                <a:latin typeface="Times New Roman"/>
                <a:cs typeface="Times New Roman"/>
              </a:rPr>
              <a:t> </a:t>
            </a:r>
            <a:r>
              <a:rPr sz="2400" b="1" i="1" spc="20" dirty="0">
                <a:latin typeface="Times New Roman"/>
                <a:cs typeface="Times New Roman"/>
              </a:rPr>
              <a:t>data.</a:t>
            </a:r>
            <a:endParaRPr sz="2400">
              <a:latin typeface="Times New Roman"/>
              <a:cs typeface="Times New Roman"/>
            </a:endParaRPr>
          </a:p>
          <a:p>
            <a:pPr marL="286385" marR="254635" indent="-274320" algn="just">
              <a:lnSpc>
                <a:spcPct val="80000"/>
              </a:lnSpc>
              <a:spcBef>
                <a:spcPts val="625"/>
              </a:spcBef>
              <a:buClr>
                <a:srgbClr val="D24717"/>
              </a:buClr>
              <a:buSzPct val="85416"/>
              <a:buFont typeface="Segoe UI Symbol"/>
              <a:buChar char="⚫"/>
              <a:tabLst>
                <a:tab pos="287020" algn="l"/>
              </a:tabLst>
            </a:pPr>
            <a:r>
              <a:rPr sz="2400" spc="-140" dirty="0">
                <a:latin typeface="Times New Roman"/>
                <a:cs typeface="Times New Roman"/>
              </a:rPr>
              <a:t>At each </a:t>
            </a:r>
            <a:r>
              <a:rPr sz="2400" spc="-135" dirty="0">
                <a:latin typeface="Times New Roman"/>
                <a:cs typeface="Times New Roman"/>
              </a:rPr>
              <a:t>layer, </a:t>
            </a:r>
            <a:r>
              <a:rPr sz="2400" b="1" i="1" spc="-25" dirty="0">
                <a:latin typeface="Times New Roman"/>
                <a:cs typeface="Times New Roman"/>
              </a:rPr>
              <a:t>the </a:t>
            </a:r>
            <a:r>
              <a:rPr sz="2400" b="1" i="1" spc="15" dirty="0">
                <a:latin typeface="Times New Roman"/>
                <a:cs typeface="Times New Roman"/>
              </a:rPr>
              <a:t>data </a:t>
            </a:r>
            <a:r>
              <a:rPr sz="2400" b="1" i="1" spc="-110" dirty="0">
                <a:latin typeface="Times New Roman"/>
                <a:cs typeface="Times New Roman"/>
              </a:rPr>
              <a:t>can </a:t>
            </a:r>
            <a:r>
              <a:rPr sz="2400" b="1" i="1" spc="-60" dirty="0">
                <a:latin typeface="Times New Roman"/>
                <a:cs typeface="Times New Roman"/>
              </a:rPr>
              <a:t>be </a:t>
            </a:r>
            <a:r>
              <a:rPr sz="2400" b="1" i="1" spc="-35" dirty="0">
                <a:latin typeface="Times New Roman"/>
                <a:cs typeface="Times New Roman"/>
              </a:rPr>
              <a:t>formatted </a:t>
            </a:r>
            <a:r>
              <a:rPr sz="2400" b="1" i="1" spc="-25" dirty="0">
                <a:latin typeface="Times New Roman"/>
                <a:cs typeface="Times New Roman"/>
              </a:rPr>
              <a:t>to </a:t>
            </a:r>
            <a:r>
              <a:rPr sz="2400" b="1" i="1" spc="-60" dirty="0">
                <a:latin typeface="Times New Roman"/>
                <a:cs typeface="Times New Roman"/>
              </a:rPr>
              <a:t>be </a:t>
            </a:r>
            <a:r>
              <a:rPr sz="2400" b="1" i="1" dirty="0">
                <a:latin typeface="Times New Roman"/>
                <a:cs typeface="Times New Roman"/>
              </a:rPr>
              <a:t>better </a:t>
            </a:r>
            <a:r>
              <a:rPr sz="2400" b="1" i="1" spc="5" dirty="0">
                <a:latin typeface="Times New Roman"/>
                <a:cs typeface="Times New Roman"/>
              </a:rPr>
              <a:t>utilized </a:t>
            </a:r>
            <a:r>
              <a:rPr sz="2400" b="1" i="1" spc="-585" dirty="0">
                <a:latin typeface="Times New Roman"/>
                <a:cs typeface="Times New Roman"/>
              </a:rPr>
              <a:t> </a:t>
            </a:r>
            <a:r>
              <a:rPr sz="2400" b="1" i="1" spc="-80" dirty="0">
                <a:latin typeface="Times New Roman"/>
                <a:cs typeface="Times New Roman"/>
              </a:rPr>
              <a:t>by</a:t>
            </a:r>
            <a:r>
              <a:rPr sz="2400" b="1" i="1" spc="-60" dirty="0">
                <a:latin typeface="Times New Roman"/>
                <a:cs typeface="Times New Roman"/>
              </a:rPr>
              <a:t> </a:t>
            </a:r>
            <a:r>
              <a:rPr sz="2400" b="1" i="1" spc="-25" dirty="0">
                <a:latin typeface="Times New Roman"/>
                <a:cs typeface="Times New Roman"/>
              </a:rPr>
              <a:t>the</a:t>
            </a:r>
            <a:r>
              <a:rPr sz="2400" b="1" i="1" spc="-55" dirty="0">
                <a:latin typeface="Times New Roman"/>
                <a:cs typeface="Times New Roman"/>
              </a:rPr>
              <a:t> </a:t>
            </a:r>
            <a:r>
              <a:rPr sz="2400" b="1" i="1" spc="-80" dirty="0">
                <a:latin typeface="Times New Roman"/>
                <a:cs typeface="Times New Roman"/>
              </a:rPr>
              <a:t>next</a:t>
            </a:r>
            <a:r>
              <a:rPr sz="2400" b="1" i="1" spc="-55" dirty="0">
                <a:latin typeface="Times New Roman"/>
                <a:cs typeface="Times New Roman"/>
              </a:rPr>
              <a:t> </a:t>
            </a:r>
            <a:r>
              <a:rPr sz="2400" b="1" i="1" spc="-80" dirty="0">
                <a:latin typeface="Times New Roman"/>
                <a:cs typeface="Times New Roman"/>
              </a:rPr>
              <a:t>layer.</a:t>
            </a:r>
            <a:r>
              <a:rPr sz="2400" b="1" i="1" spc="-40" dirty="0">
                <a:latin typeface="Times New Roman"/>
                <a:cs typeface="Times New Roman"/>
              </a:rPr>
              <a:t> </a:t>
            </a:r>
            <a:r>
              <a:rPr sz="2400" b="1" spc="-65" dirty="0">
                <a:latin typeface="Times New Roman"/>
                <a:cs typeface="Times New Roman"/>
              </a:rPr>
              <a:t>This</a:t>
            </a:r>
            <a:r>
              <a:rPr sz="2400" b="1" spc="-75" dirty="0">
                <a:latin typeface="Times New Roman"/>
                <a:cs typeface="Times New Roman"/>
              </a:rPr>
              <a:t> </a:t>
            </a:r>
            <a:r>
              <a:rPr sz="2400" b="1" spc="5" dirty="0">
                <a:latin typeface="Times New Roman"/>
                <a:cs typeface="Times New Roman"/>
              </a:rPr>
              <a:t>process</a:t>
            </a:r>
            <a:r>
              <a:rPr sz="2400" b="1" spc="-70" dirty="0">
                <a:latin typeface="Times New Roman"/>
                <a:cs typeface="Times New Roman"/>
              </a:rPr>
              <a:t> </a:t>
            </a:r>
            <a:r>
              <a:rPr sz="2400" b="1" spc="-10" dirty="0">
                <a:latin typeface="Times New Roman"/>
                <a:cs typeface="Times New Roman"/>
              </a:rPr>
              <a:t>increases</a:t>
            </a:r>
            <a:r>
              <a:rPr sz="2400" b="1" spc="-70" dirty="0">
                <a:latin typeface="Times New Roman"/>
                <a:cs typeface="Times New Roman"/>
              </a:rPr>
              <a:t> </a:t>
            </a:r>
            <a:r>
              <a:rPr sz="2400" b="1" spc="30" dirty="0">
                <a:latin typeface="Times New Roman"/>
                <a:cs typeface="Times New Roman"/>
              </a:rPr>
              <a:t>the</a:t>
            </a:r>
            <a:r>
              <a:rPr sz="2400" b="1" spc="-75" dirty="0">
                <a:latin typeface="Times New Roman"/>
                <a:cs typeface="Times New Roman"/>
              </a:rPr>
              <a:t> </a:t>
            </a:r>
            <a:r>
              <a:rPr sz="2400" b="1" spc="20" dirty="0">
                <a:latin typeface="Times New Roman"/>
                <a:cs typeface="Times New Roman"/>
              </a:rPr>
              <a:t>efficiency</a:t>
            </a:r>
            <a:r>
              <a:rPr sz="2400" b="1" spc="-80" dirty="0">
                <a:latin typeface="Times New Roman"/>
                <a:cs typeface="Times New Roman"/>
              </a:rPr>
              <a:t> </a:t>
            </a:r>
            <a:r>
              <a:rPr sz="2400" b="1" spc="25" dirty="0">
                <a:latin typeface="Times New Roman"/>
                <a:cs typeface="Times New Roman"/>
              </a:rPr>
              <a:t>of </a:t>
            </a:r>
            <a:r>
              <a:rPr sz="2400" b="1" spc="-590" dirty="0">
                <a:latin typeface="Times New Roman"/>
                <a:cs typeface="Times New Roman"/>
              </a:rPr>
              <a:t> </a:t>
            </a:r>
            <a:r>
              <a:rPr sz="2400" b="1" spc="30" dirty="0">
                <a:latin typeface="Times New Roman"/>
                <a:cs typeface="Times New Roman"/>
              </a:rPr>
              <a:t>the</a:t>
            </a:r>
            <a:r>
              <a:rPr sz="2400" b="1" spc="-75" dirty="0">
                <a:latin typeface="Times New Roman"/>
                <a:cs typeface="Times New Roman"/>
              </a:rPr>
              <a:t> </a:t>
            </a:r>
            <a:r>
              <a:rPr sz="2400" b="1" spc="-20" dirty="0">
                <a:latin typeface="Times New Roman"/>
                <a:cs typeface="Times New Roman"/>
              </a:rPr>
              <a:t>overall</a:t>
            </a:r>
            <a:r>
              <a:rPr sz="2400" b="1" spc="-65" dirty="0">
                <a:latin typeface="Times New Roman"/>
                <a:cs typeface="Times New Roman"/>
              </a:rPr>
              <a:t> </a:t>
            </a:r>
            <a:r>
              <a:rPr sz="2400" b="1" spc="-10" dirty="0">
                <a:latin typeface="Times New Roman"/>
                <a:cs typeface="Times New Roman"/>
              </a:rPr>
              <a:t>result</a:t>
            </a:r>
            <a:endParaRPr sz="240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7593" y="507553"/>
            <a:ext cx="7958455" cy="4939665"/>
          </a:xfrm>
          <a:prstGeom prst="rect">
            <a:avLst/>
          </a:prstGeom>
        </p:spPr>
        <p:txBody>
          <a:bodyPr vert="horz" wrap="square" lIns="0" tIns="168910" rIns="0" bIns="0" rtlCol="0">
            <a:spAutoFit/>
          </a:bodyPr>
          <a:lstStyle/>
          <a:p>
            <a:pPr marL="369570">
              <a:lnSpc>
                <a:spcPct val="100000"/>
              </a:lnSpc>
              <a:spcBef>
                <a:spcPts val="1330"/>
              </a:spcBef>
            </a:pPr>
            <a:r>
              <a:rPr sz="2400" i="1" dirty="0">
                <a:solidFill>
                  <a:srgbClr val="696363"/>
                </a:solidFill>
                <a:latin typeface="Franklin Gothic Medium"/>
                <a:cs typeface="Franklin Gothic Medium"/>
              </a:rPr>
              <a:t>Machine</a:t>
            </a:r>
            <a:r>
              <a:rPr sz="2400" i="1" spc="-30" dirty="0">
                <a:solidFill>
                  <a:srgbClr val="696363"/>
                </a:solidFill>
                <a:latin typeface="Franklin Gothic Medium"/>
                <a:cs typeface="Franklin Gothic Medium"/>
              </a:rPr>
              <a:t> </a:t>
            </a:r>
            <a:r>
              <a:rPr sz="2400" i="1" dirty="0">
                <a:solidFill>
                  <a:srgbClr val="696363"/>
                </a:solidFill>
                <a:latin typeface="Franklin Gothic Medium"/>
                <a:cs typeface="Franklin Gothic Medium"/>
              </a:rPr>
              <a:t>Learning</a:t>
            </a:r>
            <a:r>
              <a:rPr sz="2400" i="1" spc="-20" dirty="0">
                <a:solidFill>
                  <a:srgbClr val="696363"/>
                </a:solidFill>
                <a:latin typeface="Franklin Gothic Medium"/>
                <a:cs typeface="Franklin Gothic Medium"/>
              </a:rPr>
              <a:t> </a:t>
            </a:r>
            <a:r>
              <a:rPr sz="2400" i="1" spc="10" dirty="0">
                <a:solidFill>
                  <a:srgbClr val="696363"/>
                </a:solidFill>
                <a:latin typeface="Franklin Gothic Medium"/>
                <a:cs typeface="Franklin Gothic Medium"/>
              </a:rPr>
              <a:t>and</a:t>
            </a:r>
            <a:r>
              <a:rPr sz="2400" i="1" spc="-25" dirty="0">
                <a:solidFill>
                  <a:srgbClr val="696363"/>
                </a:solidFill>
                <a:latin typeface="Franklin Gothic Medium"/>
                <a:cs typeface="Franklin Gothic Medium"/>
              </a:rPr>
              <a:t> </a:t>
            </a:r>
            <a:r>
              <a:rPr sz="2400" i="1" spc="-15" dirty="0">
                <a:solidFill>
                  <a:srgbClr val="696363"/>
                </a:solidFill>
                <a:latin typeface="Franklin Gothic Medium"/>
                <a:cs typeface="Franklin Gothic Medium"/>
              </a:rPr>
              <a:t>Getting</a:t>
            </a:r>
            <a:r>
              <a:rPr sz="2400" i="1" spc="-30" dirty="0">
                <a:solidFill>
                  <a:srgbClr val="696363"/>
                </a:solidFill>
                <a:latin typeface="Franklin Gothic Medium"/>
                <a:cs typeface="Franklin Gothic Medium"/>
              </a:rPr>
              <a:t> </a:t>
            </a:r>
            <a:r>
              <a:rPr sz="2400" i="1" spc="-25" dirty="0">
                <a:solidFill>
                  <a:srgbClr val="696363"/>
                </a:solidFill>
                <a:latin typeface="Franklin Gothic Medium"/>
                <a:cs typeface="Franklin Gothic Medium"/>
              </a:rPr>
              <a:t>Intelligence</a:t>
            </a:r>
            <a:r>
              <a:rPr sz="2400" i="1" spc="-35" dirty="0">
                <a:solidFill>
                  <a:srgbClr val="696363"/>
                </a:solidFill>
                <a:latin typeface="Franklin Gothic Medium"/>
                <a:cs typeface="Franklin Gothic Medium"/>
              </a:rPr>
              <a:t> from</a:t>
            </a:r>
            <a:r>
              <a:rPr sz="2400" i="1" spc="-40" dirty="0">
                <a:solidFill>
                  <a:srgbClr val="696363"/>
                </a:solidFill>
                <a:latin typeface="Franklin Gothic Medium"/>
                <a:cs typeface="Franklin Gothic Medium"/>
              </a:rPr>
              <a:t> </a:t>
            </a:r>
            <a:r>
              <a:rPr sz="2400" i="1" spc="-15" dirty="0">
                <a:solidFill>
                  <a:srgbClr val="696363"/>
                </a:solidFill>
                <a:latin typeface="Franklin Gothic Medium"/>
                <a:cs typeface="Franklin Gothic Medium"/>
              </a:rPr>
              <a:t>Big</a:t>
            </a:r>
            <a:r>
              <a:rPr sz="2400" i="1" spc="-20" dirty="0">
                <a:solidFill>
                  <a:srgbClr val="696363"/>
                </a:solidFill>
                <a:latin typeface="Franklin Gothic Medium"/>
                <a:cs typeface="Franklin Gothic Medium"/>
              </a:rPr>
              <a:t> </a:t>
            </a:r>
            <a:r>
              <a:rPr sz="2400" i="1" spc="-5" dirty="0">
                <a:solidFill>
                  <a:srgbClr val="696363"/>
                </a:solidFill>
                <a:latin typeface="Franklin Gothic Medium"/>
                <a:cs typeface="Franklin Gothic Medium"/>
              </a:rPr>
              <a:t>Data</a:t>
            </a:r>
            <a:endParaRPr sz="2400">
              <a:latin typeface="Franklin Gothic Medium"/>
              <a:cs typeface="Franklin Gothic Medium"/>
            </a:endParaRPr>
          </a:p>
          <a:p>
            <a:pPr marL="285115" indent="-273050">
              <a:lnSpc>
                <a:spcPct val="100000"/>
              </a:lnSpc>
              <a:spcBef>
                <a:spcPts val="1350"/>
              </a:spcBef>
              <a:buClr>
                <a:srgbClr val="D24717"/>
              </a:buClr>
              <a:buSzPct val="84615"/>
              <a:buFont typeface="Segoe UI Symbol"/>
              <a:buChar char="⚫"/>
              <a:tabLst>
                <a:tab pos="285750" algn="l"/>
              </a:tabLst>
            </a:pPr>
            <a:r>
              <a:rPr sz="2600" spc="-295" dirty="0">
                <a:latin typeface="Times New Roman"/>
                <a:cs typeface="Times New Roman"/>
              </a:rPr>
              <a:t>ML</a:t>
            </a:r>
            <a:r>
              <a:rPr sz="2600" spc="-75" dirty="0">
                <a:latin typeface="Times New Roman"/>
                <a:cs typeface="Times New Roman"/>
              </a:rPr>
              <a:t> </a:t>
            </a:r>
            <a:r>
              <a:rPr sz="2600" spc="-105" dirty="0">
                <a:latin typeface="Times New Roman"/>
                <a:cs typeface="Times New Roman"/>
              </a:rPr>
              <a:t>operations</a:t>
            </a:r>
            <a:r>
              <a:rPr sz="2600" spc="-65" dirty="0">
                <a:latin typeface="Times New Roman"/>
                <a:cs typeface="Times New Roman"/>
              </a:rPr>
              <a:t> </a:t>
            </a:r>
            <a:r>
              <a:rPr sz="2600" spc="-160" dirty="0">
                <a:latin typeface="Times New Roman"/>
                <a:cs typeface="Times New Roman"/>
              </a:rPr>
              <a:t>can</a:t>
            </a:r>
            <a:r>
              <a:rPr sz="2600" spc="-65" dirty="0">
                <a:latin typeface="Times New Roman"/>
                <a:cs typeface="Times New Roman"/>
              </a:rPr>
              <a:t> </a:t>
            </a:r>
            <a:r>
              <a:rPr sz="2600" spc="-120" dirty="0">
                <a:latin typeface="Times New Roman"/>
                <a:cs typeface="Times New Roman"/>
              </a:rPr>
              <a:t>be</a:t>
            </a:r>
            <a:r>
              <a:rPr sz="2600" spc="-75" dirty="0">
                <a:latin typeface="Times New Roman"/>
                <a:cs typeface="Times New Roman"/>
              </a:rPr>
              <a:t> </a:t>
            </a:r>
            <a:r>
              <a:rPr sz="2600" spc="-130" dirty="0">
                <a:latin typeface="Times New Roman"/>
                <a:cs typeface="Times New Roman"/>
              </a:rPr>
              <a:t>organized</a:t>
            </a:r>
            <a:r>
              <a:rPr sz="2600" spc="-65" dirty="0">
                <a:latin typeface="Times New Roman"/>
                <a:cs typeface="Times New Roman"/>
              </a:rPr>
              <a:t> </a:t>
            </a:r>
            <a:r>
              <a:rPr sz="2600" spc="-75" dirty="0">
                <a:latin typeface="Times New Roman"/>
                <a:cs typeface="Times New Roman"/>
              </a:rPr>
              <a:t>into</a:t>
            </a:r>
            <a:r>
              <a:rPr sz="2600" spc="-80" dirty="0">
                <a:latin typeface="Times New Roman"/>
                <a:cs typeface="Times New Roman"/>
              </a:rPr>
              <a:t> </a:t>
            </a:r>
            <a:r>
              <a:rPr sz="2600" spc="-105" dirty="0">
                <a:latin typeface="Times New Roman"/>
                <a:cs typeface="Times New Roman"/>
              </a:rPr>
              <a:t>two</a:t>
            </a:r>
            <a:r>
              <a:rPr sz="2600" spc="-60" dirty="0">
                <a:latin typeface="Times New Roman"/>
                <a:cs typeface="Times New Roman"/>
              </a:rPr>
              <a:t> </a:t>
            </a:r>
            <a:r>
              <a:rPr sz="2600" spc="-114" dirty="0">
                <a:latin typeface="Times New Roman"/>
                <a:cs typeface="Times New Roman"/>
              </a:rPr>
              <a:t>broad</a:t>
            </a:r>
            <a:r>
              <a:rPr sz="2600" spc="-75" dirty="0">
                <a:latin typeface="Times New Roman"/>
                <a:cs typeface="Times New Roman"/>
              </a:rPr>
              <a:t> </a:t>
            </a:r>
            <a:r>
              <a:rPr sz="2600" spc="-114" dirty="0">
                <a:latin typeface="Times New Roman"/>
                <a:cs typeface="Times New Roman"/>
              </a:rPr>
              <a:t>subgroups:</a:t>
            </a:r>
            <a:endParaRPr sz="2600">
              <a:latin typeface="Times New Roman"/>
              <a:cs typeface="Times New Roman"/>
            </a:endParaRPr>
          </a:p>
          <a:p>
            <a:pPr>
              <a:lnSpc>
                <a:spcPct val="100000"/>
              </a:lnSpc>
              <a:spcBef>
                <a:spcPts val="5"/>
              </a:spcBef>
              <a:buClr>
                <a:srgbClr val="D24717"/>
              </a:buClr>
              <a:buFont typeface="Segoe UI Symbol"/>
              <a:buChar char="⚫"/>
            </a:pPr>
            <a:endParaRPr sz="3750">
              <a:latin typeface="Times New Roman"/>
              <a:cs typeface="Times New Roman"/>
            </a:endParaRPr>
          </a:p>
          <a:p>
            <a:pPr marL="285115" indent="-273050">
              <a:lnSpc>
                <a:spcPct val="100000"/>
              </a:lnSpc>
              <a:spcBef>
                <a:spcPts val="5"/>
              </a:spcBef>
              <a:buClr>
                <a:srgbClr val="D24717"/>
              </a:buClr>
              <a:buSzPct val="84615"/>
              <a:buFont typeface="Segoe UI Symbol"/>
              <a:buChar char="⚫"/>
              <a:tabLst>
                <a:tab pos="285750" algn="l"/>
              </a:tabLst>
            </a:pPr>
            <a:r>
              <a:rPr sz="2600" b="1" spc="-65" dirty="0">
                <a:latin typeface="Times New Roman"/>
                <a:cs typeface="Times New Roman"/>
              </a:rPr>
              <a:t>Local</a:t>
            </a:r>
            <a:r>
              <a:rPr sz="2600" b="1" spc="-90" dirty="0">
                <a:latin typeface="Times New Roman"/>
                <a:cs typeface="Times New Roman"/>
              </a:rPr>
              <a:t> </a:t>
            </a:r>
            <a:r>
              <a:rPr sz="2600" b="1" dirty="0">
                <a:latin typeface="Times New Roman"/>
                <a:cs typeface="Times New Roman"/>
              </a:rPr>
              <a:t>learning</a:t>
            </a:r>
            <a:endParaRPr sz="2600">
              <a:latin typeface="Times New Roman"/>
              <a:cs typeface="Times New Roman"/>
            </a:endParaRPr>
          </a:p>
          <a:p>
            <a:pPr marL="561340" marR="5080" lvl="1" indent="-228600">
              <a:lnSpc>
                <a:spcPct val="100000"/>
              </a:lnSpc>
              <a:spcBef>
                <a:spcPts val="425"/>
              </a:spcBef>
              <a:buClr>
                <a:srgbClr val="9B2C1F"/>
              </a:buClr>
              <a:buSzPct val="85416"/>
              <a:buFont typeface="Segoe UI Symbol"/>
              <a:buChar char="⚫"/>
              <a:tabLst>
                <a:tab pos="561340" algn="l"/>
              </a:tabLst>
            </a:pPr>
            <a:r>
              <a:rPr sz="2400" spc="-130" dirty="0">
                <a:latin typeface="Times New Roman"/>
                <a:cs typeface="Times New Roman"/>
              </a:rPr>
              <a:t>Data</a:t>
            </a:r>
            <a:r>
              <a:rPr sz="2400" spc="-60" dirty="0">
                <a:latin typeface="Times New Roman"/>
                <a:cs typeface="Times New Roman"/>
              </a:rPr>
              <a:t> </a:t>
            </a:r>
            <a:r>
              <a:rPr sz="2400" spc="-150" dirty="0">
                <a:latin typeface="Times New Roman"/>
                <a:cs typeface="Times New Roman"/>
              </a:rPr>
              <a:t>is</a:t>
            </a:r>
            <a:r>
              <a:rPr sz="2400" spc="-70" dirty="0">
                <a:latin typeface="Times New Roman"/>
                <a:cs typeface="Times New Roman"/>
              </a:rPr>
              <a:t> </a:t>
            </a:r>
            <a:r>
              <a:rPr sz="2400" spc="-95" dirty="0">
                <a:latin typeface="Times New Roman"/>
                <a:cs typeface="Times New Roman"/>
              </a:rPr>
              <a:t>collected</a:t>
            </a:r>
            <a:r>
              <a:rPr sz="2400" spc="-55" dirty="0">
                <a:latin typeface="Times New Roman"/>
                <a:cs typeface="Times New Roman"/>
              </a:rPr>
              <a:t> </a:t>
            </a:r>
            <a:r>
              <a:rPr sz="2400" spc="-135" dirty="0">
                <a:latin typeface="Times New Roman"/>
                <a:cs typeface="Times New Roman"/>
              </a:rPr>
              <a:t>and</a:t>
            </a:r>
            <a:r>
              <a:rPr sz="2400" spc="-70" dirty="0">
                <a:latin typeface="Times New Roman"/>
                <a:cs typeface="Times New Roman"/>
              </a:rPr>
              <a:t> </a:t>
            </a:r>
            <a:r>
              <a:rPr sz="2400" spc="-110" dirty="0">
                <a:latin typeface="Times New Roman"/>
                <a:cs typeface="Times New Roman"/>
              </a:rPr>
              <a:t>processed</a:t>
            </a:r>
            <a:r>
              <a:rPr sz="2400" spc="-65" dirty="0">
                <a:latin typeface="Times New Roman"/>
                <a:cs typeface="Times New Roman"/>
              </a:rPr>
              <a:t> </a:t>
            </a:r>
            <a:r>
              <a:rPr sz="2400" b="1" spc="-10" dirty="0">
                <a:latin typeface="Times New Roman"/>
                <a:cs typeface="Times New Roman"/>
              </a:rPr>
              <a:t>locally,</a:t>
            </a:r>
            <a:r>
              <a:rPr sz="2400" b="1" spc="-170" dirty="0">
                <a:latin typeface="Times New Roman"/>
                <a:cs typeface="Times New Roman"/>
              </a:rPr>
              <a:t> </a:t>
            </a:r>
            <a:r>
              <a:rPr sz="2400" spc="-65" dirty="0">
                <a:latin typeface="Times New Roman"/>
                <a:cs typeface="Times New Roman"/>
              </a:rPr>
              <a:t>either</a:t>
            </a:r>
            <a:r>
              <a:rPr sz="2400" spc="-60" dirty="0">
                <a:latin typeface="Times New Roman"/>
                <a:cs typeface="Times New Roman"/>
              </a:rPr>
              <a:t> </a:t>
            </a:r>
            <a:r>
              <a:rPr sz="2400" spc="-110" dirty="0">
                <a:latin typeface="Times New Roman"/>
                <a:cs typeface="Times New Roman"/>
              </a:rPr>
              <a:t>in</a:t>
            </a:r>
            <a:r>
              <a:rPr sz="2400" spc="-55" dirty="0">
                <a:latin typeface="Times New Roman"/>
                <a:cs typeface="Times New Roman"/>
              </a:rPr>
              <a:t> </a:t>
            </a:r>
            <a:r>
              <a:rPr sz="2400" spc="-75" dirty="0">
                <a:latin typeface="Times New Roman"/>
                <a:cs typeface="Times New Roman"/>
              </a:rPr>
              <a:t>the</a:t>
            </a:r>
            <a:r>
              <a:rPr sz="2400" spc="-65" dirty="0">
                <a:latin typeface="Times New Roman"/>
                <a:cs typeface="Times New Roman"/>
              </a:rPr>
              <a:t> </a:t>
            </a:r>
            <a:r>
              <a:rPr sz="2400" b="1" spc="-10" dirty="0">
                <a:latin typeface="Times New Roman"/>
                <a:cs typeface="Times New Roman"/>
              </a:rPr>
              <a:t>sensor</a:t>
            </a:r>
            <a:r>
              <a:rPr sz="2400" b="1" spc="-60" dirty="0">
                <a:latin typeface="Times New Roman"/>
                <a:cs typeface="Times New Roman"/>
              </a:rPr>
              <a:t> </a:t>
            </a:r>
            <a:r>
              <a:rPr sz="2400" b="1" dirty="0">
                <a:latin typeface="Times New Roman"/>
                <a:cs typeface="Times New Roman"/>
              </a:rPr>
              <a:t>itself </a:t>
            </a:r>
            <a:r>
              <a:rPr sz="2400" b="1" spc="-585" dirty="0">
                <a:latin typeface="Times New Roman"/>
                <a:cs typeface="Times New Roman"/>
              </a:rPr>
              <a:t> </a:t>
            </a:r>
            <a:r>
              <a:rPr sz="2400" b="1" spc="40" dirty="0">
                <a:latin typeface="Times New Roman"/>
                <a:cs typeface="Times New Roman"/>
              </a:rPr>
              <a:t>(the</a:t>
            </a:r>
            <a:r>
              <a:rPr sz="2400" b="1" spc="-75" dirty="0">
                <a:latin typeface="Times New Roman"/>
                <a:cs typeface="Times New Roman"/>
              </a:rPr>
              <a:t> </a:t>
            </a:r>
            <a:r>
              <a:rPr sz="2400" b="1" spc="40" dirty="0">
                <a:latin typeface="Times New Roman"/>
                <a:cs typeface="Times New Roman"/>
              </a:rPr>
              <a:t>edge</a:t>
            </a:r>
            <a:r>
              <a:rPr sz="2400" b="1" spc="-70" dirty="0">
                <a:latin typeface="Times New Roman"/>
                <a:cs typeface="Times New Roman"/>
              </a:rPr>
              <a:t> </a:t>
            </a:r>
            <a:r>
              <a:rPr sz="2400" b="1" spc="55" dirty="0">
                <a:latin typeface="Times New Roman"/>
                <a:cs typeface="Times New Roman"/>
              </a:rPr>
              <a:t>node)</a:t>
            </a:r>
            <a:r>
              <a:rPr sz="2400" b="1" spc="-60" dirty="0">
                <a:latin typeface="Times New Roman"/>
                <a:cs typeface="Times New Roman"/>
              </a:rPr>
              <a:t> </a:t>
            </a:r>
            <a:r>
              <a:rPr sz="2400" spc="-40" dirty="0">
                <a:latin typeface="Times New Roman"/>
                <a:cs typeface="Times New Roman"/>
              </a:rPr>
              <a:t>or</a:t>
            </a:r>
            <a:r>
              <a:rPr sz="2400" spc="-60" dirty="0">
                <a:latin typeface="Times New Roman"/>
                <a:cs typeface="Times New Roman"/>
              </a:rPr>
              <a:t> </a:t>
            </a:r>
            <a:r>
              <a:rPr sz="2400" spc="-110" dirty="0">
                <a:latin typeface="Times New Roman"/>
                <a:cs typeface="Times New Roman"/>
              </a:rPr>
              <a:t>in</a:t>
            </a:r>
            <a:r>
              <a:rPr sz="2400" spc="-70" dirty="0">
                <a:latin typeface="Times New Roman"/>
                <a:cs typeface="Times New Roman"/>
              </a:rPr>
              <a:t> the</a:t>
            </a:r>
            <a:r>
              <a:rPr sz="2400" spc="-65" dirty="0">
                <a:latin typeface="Times New Roman"/>
                <a:cs typeface="Times New Roman"/>
              </a:rPr>
              <a:t> </a:t>
            </a:r>
            <a:r>
              <a:rPr sz="2400" b="1" spc="-25" dirty="0">
                <a:latin typeface="Times New Roman"/>
                <a:cs typeface="Times New Roman"/>
              </a:rPr>
              <a:t>gateway</a:t>
            </a:r>
            <a:r>
              <a:rPr sz="2400" b="1" spc="-75" dirty="0">
                <a:latin typeface="Times New Roman"/>
                <a:cs typeface="Times New Roman"/>
              </a:rPr>
              <a:t> </a:t>
            </a:r>
            <a:r>
              <a:rPr sz="2400" b="1" spc="40" dirty="0">
                <a:latin typeface="Times New Roman"/>
                <a:cs typeface="Times New Roman"/>
              </a:rPr>
              <a:t>(the</a:t>
            </a:r>
            <a:r>
              <a:rPr sz="2400" b="1" spc="-75" dirty="0">
                <a:latin typeface="Times New Roman"/>
                <a:cs typeface="Times New Roman"/>
              </a:rPr>
              <a:t> </a:t>
            </a:r>
            <a:r>
              <a:rPr sz="2400" b="1" spc="25" dirty="0">
                <a:latin typeface="Times New Roman"/>
                <a:cs typeface="Times New Roman"/>
              </a:rPr>
              <a:t>fog</a:t>
            </a:r>
            <a:r>
              <a:rPr sz="2400" b="1" spc="-75" dirty="0">
                <a:latin typeface="Times New Roman"/>
                <a:cs typeface="Times New Roman"/>
              </a:rPr>
              <a:t> </a:t>
            </a:r>
            <a:r>
              <a:rPr sz="2400" b="1" spc="55" dirty="0">
                <a:latin typeface="Times New Roman"/>
                <a:cs typeface="Times New Roman"/>
              </a:rPr>
              <a:t>node)</a:t>
            </a:r>
            <a:endParaRPr sz="2400">
              <a:latin typeface="Times New Roman"/>
              <a:cs typeface="Times New Roman"/>
            </a:endParaRPr>
          </a:p>
          <a:p>
            <a:pPr lvl="1">
              <a:lnSpc>
                <a:spcPct val="100000"/>
              </a:lnSpc>
              <a:spcBef>
                <a:spcPts val="35"/>
              </a:spcBef>
              <a:buClr>
                <a:srgbClr val="9B2C1F"/>
              </a:buClr>
              <a:buFont typeface="Segoe UI Symbol"/>
              <a:buChar char="⚫"/>
            </a:pPr>
            <a:endParaRPr sz="3700">
              <a:latin typeface="Times New Roman"/>
              <a:cs typeface="Times New Roman"/>
            </a:endParaRPr>
          </a:p>
          <a:p>
            <a:pPr marL="285115" indent="-273050">
              <a:lnSpc>
                <a:spcPct val="100000"/>
              </a:lnSpc>
              <a:buClr>
                <a:srgbClr val="D24717"/>
              </a:buClr>
              <a:buSzPct val="84615"/>
              <a:buFont typeface="Segoe UI Symbol"/>
              <a:buChar char="⚫"/>
              <a:tabLst>
                <a:tab pos="285750" algn="l"/>
              </a:tabLst>
            </a:pPr>
            <a:r>
              <a:rPr sz="2600" b="1" dirty="0">
                <a:latin typeface="Times New Roman"/>
                <a:cs typeface="Times New Roman"/>
              </a:rPr>
              <a:t>Remote</a:t>
            </a:r>
            <a:r>
              <a:rPr sz="2600" b="1" spc="-95" dirty="0">
                <a:latin typeface="Times New Roman"/>
                <a:cs typeface="Times New Roman"/>
              </a:rPr>
              <a:t> </a:t>
            </a:r>
            <a:r>
              <a:rPr sz="2600" b="1" spc="5" dirty="0">
                <a:latin typeface="Times New Roman"/>
                <a:cs typeface="Times New Roman"/>
              </a:rPr>
              <a:t>learning</a:t>
            </a:r>
            <a:endParaRPr sz="2600">
              <a:latin typeface="Times New Roman"/>
              <a:cs typeface="Times New Roman"/>
            </a:endParaRPr>
          </a:p>
          <a:p>
            <a:pPr marL="561340" marR="247015" lvl="1" indent="-228600">
              <a:lnSpc>
                <a:spcPct val="100000"/>
              </a:lnSpc>
              <a:spcBef>
                <a:spcPts val="430"/>
              </a:spcBef>
              <a:buClr>
                <a:srgbClr val="9B2C1F"/>
              </a:buClr>
              <a:buSzPct val="85416"/>
              <a:buFont typeface="Segoe UI Symbol"/>
              <a:buChar char="⚫"/>
              <a:tabLst>
                <a:tab pos="561340" algn="l"/>
              </a:tabLst>
            </a:pPr>
            <a:r>
              <a:rPr sz="2400" spc="-130" dirty="0">
                <a:latin typeface="Times New Roman"/>
                <a:cs typeface="Times New Roman"/>
              </a:rPr>
              <a:t>Data </a:t>
            </a:r>
            <a:r>
              <a:rPr sz="2400" spc="-150" dirty="0">
                <a:latin typeface="Times New Roman"/>
                <a:cs typeface="Times New Roman"/>
              </a:rPr>
              <a:t>is </a:t>
            </a:r>
            <a:r>
              <a:rPr sz="2400" spc="-95" dirty="0">
                <a:latin typeface="Times New Roman"/>
                <a:cs typeface="Times New Roman"/>
              </a:rPr>
              <a:t>collected </a:t>
            </a:r>
            <a:r>
              <a:rPr sz="2400" spc="-135" dirty="0">
                <a:latin typeface="Times New Roman"/>
                <a:cs typeface="Times New Roman"/>
              </a:rPr>
              <a:t>and </a:t>
            </a:r>
            <a:r>
              <a:rPr sz="2400" b="1" spc="5" dirty="0">
                <a:latin typeface="Times New Roman"/>
                <a:cs typeface="Times New Roman"/>
              </a:rPr>
              <a:t>sent </a:t>
            </a:r>
            <a:r>
              <a:rPr sz="2400" b="1" spc="60" dirty="0">
                <a:latin typeface="Times New Roman"/>
                <a:cs typeface="Times New Roman"/>
              </a:rPr>
              <a:t>to </a:t>
            </a:r>
            <a:r>
              <a:rPr sz="2400" b="1" spc="-100" dirty="0">
                <a:latin typeface="Times New Roman"/>
                <a:cs typeface="Times New Roman"/>
              </a:rPr>
              <a:t>a </a:t>
            </a:r>
            <a:r>
              <a:rPr sz="2400" b="1" spc="-5" dirty="0">
                <a:latin typeface="Times New Roman"/>
                <a:cs typeface="Times New Roman"/>
              </a:rPr>
              <a:t>central </a:t>
            </a:r>
            <a:r>
              <a:rPr sz="2400" b="1" spc="25" dirty="0">
                <a:latin typeface="Times New Roman"/>
                <a:cs typeface="Times New Roman"/>
              </a:rPr>
              <a:t>computing </a:t>
            </a:r>
            <a:r>
              <a:rPr sz="2400" b="1" spc="20" dirty="0">
                <a:latin typeface="Times New Roman"/>
                <a:cs typeface="Times New Roman"/>
              </a:rPr>
              <a:t>unit </a:t>
            </a:r>
            <a:r>
              <a:rPr sz="2400" b="1" spc="25" dirty="0">
                <a:latin typeface="Times New Roman"/>
                <a:cs typeface="Times New Roman"/>
              </a:rPr>
              <a:t> </a:t>
            </a:r>
            <a:r>
              <a:rPr sz="2400" b="1" spc="10" dirty="0">
                <a:latin typeface="Times New Roman"/>
                <a:cs typeface="Times New Roman"/>
              </a:rPr>
              <a:t>(typically</a:t>
            </a:r>
            <a:r>
              <a:rPr sz="2400" b="1" spc="-75" dirty="0">
                <a:latin typeface="Times New Roman"/>
                <a:cs typeface="Times New Roman"/>
              </a:rPr>
              <a:t> </a:t>
            </a:r>
            <a:r>
              <a:rPr sz="2400" b="1" spc="30" dirty="0">
                <a:latin typeface="Times New Roman"/>
                <a:cs typeface="Times New Roman"/>
              </a:rPr>
              <a:t>the</a:t>
            </a:r>
            <a:r>
              <a:rPr sz="2400" b="1" spc="-70" dirty="0">
                <a:latin typeface="Times New Roman"/>
                <a:cs typeface="Times New Roman"/>
              </a:rPr>
              <a:t> </a:t>
            </a:r>
            <a:r>
              <a:rPr sz="2400" b="1" spc="-40" dirty="0">
                <a:latin typeface="Times New Roman"/>
                <a:cs typeface="Times New Roman"/>
              </a:rPr>
              <a:t>data</a:t>
            </a:r>
            <a:r>
              <a:rPr sz="2400" b="1" spc="-65" dirty="0">
                <a:latin typeface="Times New Roman"/>
                <a:cs typeface="Times New Roman"/>
              </a:rPr>
              <a:t> </a:t>
            </a:r>
            <a:r>
              <a:rPr sz="2400" b="1" spc="20" dirty="0">
                <a:latin typeface="Times New Roman"/>
                <a:cs typeface="Times New Roman"/>
              </a:rPr>
              <a:t>center</a:t>
            </a:r>
            <a:r>
              <a:rPr sz="2400" b="1" spc="-90" dirty="0">
                <a:latin typeface="Times New Roman"/>
                <a:cs typeface="Times New Roman"/>
              </a:rPr>
              <a:t> </a:t>
            </a:r>
            <a:r>
              <a:rPr sz="2400" b="1" spc="25" dirty="0">
                <a:latin typeface="Times New Roman"/>
                <a:cs typeface="Times New Roman"/>
              </a:rPr>
              <a:t>in</a:t>
            </a:r>
            <a:r>
              <a:rPr sz="2400" b="1" spc="-60" dirty="0">
                <a:latin typeface="Times New Roman"/>
                <a:cs typeface="Times New Roman"/>
              </a:rPr>
              <a:t> </a:t>
            </a:r>
            <a:r>
              <a:rPr sz="2400" b="1" spc="-105" dirty="0">
                <a:latin typeface="Times New Roman"/>
                <a:cs typeface="Times New Roman"/>
              </a:rPr>
              <a:t>a</a:t>
            </a:r>
            <a:r>
              <a:rPr sz="2400" b="1" spc="-70" dirty="0">
                <a:latin typeface="Times New Roman"/>
                <a:cs typeface="Times New Roman"/>
              </a:rPr>
              <a:t> </a:t>
            </a:r>
            <a:r>
              <a:rPr sz="2400" b="1" spc="20" dirty="0">
                <a:latin typeface="Times New Roman"/>
                <a:cs typeface="Times New Roman"/>
              </a:rPr>
              <a:t>specific</a:t>
            </a:r>
            <a:r>
              <a:rPr sz="2400" b="1" spc="-75" dirty="0">
                <a:latin typeface="Times New Roman"/>
                <a:cs typeface="Times New Roman"/>
              </a:rPr>
              <a:t> </a:t>
            </a:r>
            <a:r>
              <a:rPr sz="2400" b="1" spc="25" dirty="0">
                <a:latin typeface="Times New Roman"/>
                <a:cs typeface="Times New Roman"/>
              </a:rPr>
              <a:t>location</a:t>
            </a:r>
            <a:r>
              <a:rPr sz="2400" b="1" spc="-60" dirty="0">
                <a:latin typeface="Times New Roman"/>
                <a:cs typeface="Times New Roman"/>
              </a:rPr>
              <a:t> </a:t>
            </a:r>
            <a:r>
              <a:rPr sz="2400" b="1" dirty="0">
                <a:latin typeface="Times New Roman"/>
                <a:cs typeface="Times New Roman"/>
              </a:rPr>
              <a:t>or</a:t>
            </a:r>
            <a:r>
              <a:rPr sz="2400" b="1" spc="-60" dirty="0">
                <a:latin typeface="Times New Roman"/>
                <a:cs typeface="Times New Roman"/>
              </a:rPr>
              <a:t> </a:t>
            </a:r>
            <a:r>
              <a:rPr sz="2400" b="1" spc="20" dirty="0">
                <a:latin typeface="Times New Roman"/>
                <a:cs typeface="Times New Roman"/>
              </a:rPr>
              <a:t>in</a:t>
            </a:r>
            <a:r>
              <a:rPr sz="2400" b="1" spc="-60" dirty="0">
                <a:latin typeface="Times New Roman"/>
                <a:cs typeface="Times New Roman"/>
              </a:rPr>
              <a:t> </a:t>
            </a:r>
            <a:r>
              <a:rPr sz="2400" b="1" spc="30" dirty="0">
                <a:latin typeface="Times New Roman"/>
                <a:cs typeface="Times New Roman"/>
              </a:rPr>
              <a:t>the </a:t>
            </a:r>
            <a:r>
              <a:rPr sz="2400" b="1" spc="-585" dirty="0">
                <a:latin typeface="Times New Roman"/>
                <a:cs typeface="Times New Roman"/>
              </a:rPr>
              <a:t> </a:t>
            </a:r>
            <a:r>
              <a:rPr sz="2400" b="1" spc="50" dirty="0">
                <a:latin typeface="Times New Roman"/>
                <a:cs typeface="Times New Roman"/>
              </a:rPr>
              <a:t>cl</a:t>
            </a:r>
            <a:r>
              <a:rPr sz="2400" b="1" spc="70" dirty="0">
                <a:latin typeface="Times New Roman"/>
                <a:cs typeface="Times New Roman"/>
              </a:rPr>
              <a:t>o</a:t>
            </a:r>
            <a:r>
              <a:rPr sz="2400" b="1" spc="25" dirty="0">
                <a:latin typeface="Times New Roman"/>
                <a:cs typeface="Times New Roman"/>
              </a:rPr>
              <a:t>u</a:t>
            </a:r>
            <a:r>
              <a:rPr sz="2400" b="1" spc="30" dirty="0">
                <a:latin typeface="Times New Roman"/>
                <a:cs typeface="Times New Roman"/>
              </a:rPr>
              <a:t>d</a:t>
            </a:r>
            <a:r>
              <a:rPr sz="2400" b="1" spc="50" dirty="0">
                <a:latin typeface="Times New Roman"/>
                <a:cs typeface="Times New Roman"/>
              </a:rPr>
              <a:t>)</a:t>
            </a:r>
            <a:r>
              <a:rPr sz="2400" b="1" spc="40" dirty="0">
                <a:latin typeface="Times New Roman"/>
                <a:cs typeface="Times New Roman"/>
              </a:rPr>
              <a:t>,</a:t>
            </a:r>
            <a:r>
              <a:rPr sz="2400" b="1" spc="-170" dirty="0">
                <a:latin typeface="Times New Roman"/>
                <a:cs typeface="Times New Roman"/>
              </a:rPr>
              <a:t> </a:t>
            </a:r>
            <a:r>
              <a:rPr sz="2400" b="1" spc="30" dirty="0">
                <a:latin typeface="Times New Roman"/>
                <a:cs typeface="Times New Roman"/>
              </a:rPr>
              <a:t>w</a:t>
            </a:r>
            <a:r>
              <a:rPr sz="2400" b="1" spc="10" dirty="0">
                <a:latin typeface="Times New Roman"/>
                <a:cs typeface="Times New Roman"/>
              </a:rPr>
              <a:t>here</a:t>
            </a:r>
            <a:r>
              <a:rPr sz="2400" b="1" spc="-60" dirty="0">
                <a:latin typeface="Times New Roman"/>
                <a:cs typeface="Times New Roman"/>
              </a:rPr>
              <a:t> </a:t>
            </a:r>
            <a:r>
              <a:rPr sz="2400" b="1" spc="20" dirty="0">
                <a:latin typeface="Times New Roman"/>
                <a:cs typeface="Times New Roman"/>
              </a:rPr>
              <a:t>i</a:t>
            </a:r>
            <a:r>
              <a:rPr sz="2400" b="1" spc="25" dirty="0">
                <a:latin typeface="Times New Roman"/>
                <a:cs typeface="Times New Roman"/>
              </a:rPr>
              <a:t>t</a:t>
            </a:r>
            <a:r>
              <a:rPr sz="2400" b="1" spc="-65" dirty="0">
                <a:latin typeface="Times New Roman"/>
                <a:cs typeface="Times New Roman"/>
              </a:rPr>
              <a:t> </a:t>
            </a:r>
            <a:r>
              <a:rPr sz="2400" b="1" spc="-15" dirty="0">
                <a:latin typeface="Times New Roman"/>
                <a:cs typeface="Times New Roman"/>
              </a:rPr>
              <a:t>is</a:t>
            </a:r>
            <a:r>
              <a:rPr sz="2400" b="1" spc="-60" dirty="0">
                <a:latin typeface="Times New Roman"/>
                <a:cs typeface="Times New Roman"/>
              </a:rPr>
              <a:t> </a:t>
            </a:r>
            <a:r>
              <a:rPr sz="2400" b="1" spc="15" dirty="0">
                <a:latin typeface="Times New Roman"/>
                <a:cs typeface="Times New Roman"/>
              </a:rPr>
              <a:t>processed.</a:t>
            </a:r>
            <a:endParaRPr sz="24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429500" cy="3562350"/>
          </a:xfrm>
          <a:prstGeom prst="rect">
            <a:avLst/>
          </a:prstGeom>
        </p:spPr>
        <p:txBody>
          <a:bodyPr vert="horz" wrap="square" lIns="0" tIns="14604" rIns="0" bIns="0" rtlCol="0">
            <a:spAutoFit/>
          </a:bodyPr>
          <a:lstStyle/>
          <a:p>
            <a:pPr marL="285115" marR="5080" indent="-273050">
              <a:lnSpc>
                <a:spcPct val="99600"/>
              </a:lnSpc>
              <a:spcBef>
                <a:spcPts val="114"/>
              </a:spcBef>
              <a:buClr>
                <a:srgbClr val="D24717"/>
              </a:buClr>
              <a:buSzPct val="84615"/>
              <a:buFont typeface="Segoe UI Symbol"/>
              <a:buChar char="⚫"/>
              <a:tabLst>
                <a:tab pos="285750" algn="l"/>
              </a:tabLst>
            </a:pPr>
            <a:r>
              <a:rPr sz="2600" spc="-145" dirty="0">
                <a:latin typeface="Times New Roman"/>
                <a:cs typeface="Times New Roman"/>
              </a:rPr>
              <a:t>Regardless</a:t>
            </a:r>
            <a:r>
              <a:rPr sz="2600" spc="-75" dirty="0">
                <a:latin typeface="Times New Roman"/>
                <a:cs typeface="Times New Roman"/>
              </a:rPr>
              <a:t> </a:t>
            </a:r>
            <a:r>
              <a:rPr sz="2600" spc="-150" dirty="0">
                <a:latin typeface="Times New Roman"/>
                <a:cs typeface="Times New Roman"/>
              </a:rPr>
              <a:t>of</a:t>
            </a:r>
            <a:r>
              <a:rPr sz="2600" spc="-60" dirty="0">
                <a:latin typeface="Times New Roman"/>
                <a:cs typeface="Times New Roman"/>
              </a:rPr>
              <a:t> </a:t>
            </a:r>
            <a:r>
              <a:rPr sz="2600" spc="-75" dirty="0">
                <a:latin typeface="Times New Roman"/>
                <a:cs typeface="Times New Roman"/>
              </a:rPr>
              <a:t>the </a:t>
            </a:r>
            <a:r>
              <a:rPr sz="2600" spc="-114" dirty="0">
                <a:latin typeface="Times New Roman"/>
                <a:cs typeface="Times New Roman"/>
              </a:rPr>
              <a:t>location</a:t>
            </a:r>
            <a:r>
              <a:rPr sz="2600" spc="-60" dirty="0">
                <a:latin typeface="Times New Roman"/>
                <a:cs typeface="Times New Roman"/>
              </a:rPr>
              <a:t> </a:t>
            </a:r>
            <a:r>
              <a:rPr sz="2600" spc="-100" dirty="0">
                <a:latin typeface="Times New Roman"/>
                <a:cs typeface="Times New Roman"/>
              </a:rPr>
              <a:t>where</a:t>
            </a:r>
            <a:r>
              <a:rPr sz="2600" spc="-70" dirty="0">
                <a:latin typeface="Times New Roman"/>
                <a:cs typeface="Times New Roman"/>
              </a:rPr>
              <a:t> </a:t>
            </a:r>
            <a:r>
              <a:rPr sz="2600" spc="-130" dirty="0">
                <a:latin typeface="Times New Roman"/>
                <a:cs typeface="Times New Roman"/>
              </a:rPr>
              <a:t>data</a:t>
            </a:r>
            <a:r>
              <a:rPr sz="2600" spc="-60"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00" dirty="0">
                <a:latin typeface="Times New Roman"/>
                <a:cs typeface="Times New Roman"/>
              </a:rPr>
              <a:t>processed,</a:t>
            </a:r>
            <a:r>
              <a:rPr sz="2600" spc="-165" dirty="0">
                <a:latin typeface="Times New Roman"/>
                <a:cs typeface="Times New Roman"/>
              </a:rPr>
              <a:t> </a:t>
            </a:r>
            <a:r>
              <a:rPr sz="2600" b="1" i="1" spc="-175" dirty="0">
                <a:latin typeface="Times New Roman"/>
                <a:cs typeface="Times New Roman"/>
              </a:rPr>
              <a:t>common </a:t>
            </a:r>
            <a:r>
              <a:rPr sz="2600" b="1" i="1" spc="-635" dirty="0">
                <a:latin typeface="Times New Roman"/>
                <a:cs typeface="Times New Roman"/>
              </a:rPr>
              <a:t> </a:t>
            </a:r>
            <a:r>
              <a:rPr sz="2600" b="1" i="1" spc="-50" dirty="0">
                <a:latin typeface="Times New Roman"/>
                <a:cs typeface="Times New Roman"/>
              </a:rPr>
              <a:t>applications</a:t>
            </a:r>
            <a:r>
              <a:rPr sz="2600" b="1" i="1" spc="-100" dirty="0">
                <a:latin typeface="Times New Roman"/>
                <a:cs typeface="Times New Roman"/>
              </a:rPr>
              <a:t> </a:t>
            </a:r>
            <a:r>
              <a:rPr sz="2600" b="1" i="1" spc="-120" dirty="0">
                <a:latin typeface="Times New Roman"/>
                <a:cs typeface="Times New Roman"/>
              </a:rPr>
              <a:t>of</a:t>
            </a:r>
            <a:r>
              <a:rPr sz="2600" b="1" i="1" spc="-60" dirty="0">
                <a:latin typeface="Times New Roman"/>
                <a:cs typeface="Times New Roman"/>
              </a:rPr>
              <a:t> </a:t>
            </a:r>
            <a:r>
              <a:rPr sz="2600" b="1" i="1" spc="-285" dirty="0">
                <a:latin typeface="Times New Roman"/>
                <a:cs typeface="Times New Roman"/>
              </a:rPr>
              <a:t>ML</a:t>
            </a:r>
            <a:r>
              <a:rPr sz="2600" b="1" i="1" spc="-70" dirty="0">
                <a:latin typeface="Times New Roman"/>
                <a:cs typeface="Times New Roman"/>
              </a:rPr>
              <a:t> </a:t>
            </a:r>
            <a:r>
              <a:rPr sz="2600" b="1" i="1" spc="-105" dirty="0">
                <a:latin typeface="Times New Roman"/>
                <a:cs typeface="Times New Roman"/>
              </a:rPr>
              <a:t>for</a:t>
            </a:r>
            <a:r>
              <a:rPr sz="2600" b="1" i="1" spc="-75" dirty="0">
                <a:latin typeface="Times New Roman"/>
                <a:cs typeface="Times New Roman"/>
              </a:rPr>
              <a:t> </a:t>
            </a:r>
            <a:r>
              <a:rPr sz="2600" b="1" i="1" spc="-120" dirty="0">
                <a:latin typeface="Times New Roman"/>
                <a:cs typeface="Times New Roman"/>
              </a:rPr>
              <a:t>IoT</a:t>
            </a:r>
            <a:r>
              <a:rPr sz="2600" b="1" i="1" spc="-60" dirty="0">
                <a:latin typeface="Times New Roman"/>
                <a:cs typeface="Times New Roman"/>
              </a:rPr>
              <a:t> </a:t>
            </a:r>
            <a:r>
              <a:rPr sz="2600" b="1" i="1" spc="-100" dirty="0">
                <a:latin typeface="Times New Roman"/>
                <a:cs typeface="Times New Roman"/>
              </a:rPr>
              <a:t>revolve</a:t>
            </a:r>
            <a:r>
              <a:rPr sz="2600" b="1" i="1" spc="-105" dirty="0">
                <a:latin typeface="Times New Roman"/>
                <a:cs typeface="Times New Roman"/>
              </a:rPr>
              <a:t> </a:t>
            </a:r>
            <a:r>
              <a:rPr sz="2600" b="1" i="1" spc="-85" dirty="0">
                <a:latin typeface="Times New Roman"/>
                <a:cs typeface="Times New Roman"/>
              </a:rPr>
              <a:t>around </a:t>
            </a:r>
            <a:r>
              <a:rPr sz="2800" b="1" i="1" spc="-125" dirty="0">
                <a:solidFill>
                  <a:srgbClr val="00AFEF"/>
                </a:solidFill>
                <a:latin typeface="Times New Roman"/>
                <a:cs typeface="Times New Roman"/>
              </a:rPr>
              <a:t>four</a:t>
            </a:r>
            <a:r>
              <a:rPr sz="2800" b="1" i="1" spc="-65" dirty="0">
                <a:solidFill>
                  <a:srgbClr val="00AFEF"/>
                </a:solidFill>
                <a:latin typeface="Times New Roman"/>
                <a:cs typeface="Times New Roman"/>
              </a:rPr>
              <a:t> </a:t>
            </a:r>
            <a:r>
              <a:rPr sz="2800" b="1" i="1" spc="-85" dirty="0">
                <a:solidFill>
                  <a:srgbClr val="00AFEF"/>
                </a:solidFill>
                <a:latin typeface="Times New Roman"/>
                <a:cs typeface="Times New Roman"/>
              </a:rPr>
              <a:t>major </a:t>
            </a:r>
            <a:r>
              <a:rPr sz="2800" b="1" i="1" spc="-80" dirty="0">
                <a:solidFill>
                  <a:srgbClr val="00AFEF"/>
                </a:solidFill>
                <a:latin typeface="Times New Roman"/>
                <a:cs typeface="Times New Roman"/>
              </a:rPr>
              <a:t> </a:t>
            </a:r>
            <a:r>
              <a:rPr sz="2800" b="1" i="1" spc="-114" dirty="0">
                <a:solidFill>
                  <a:srgbClr val="00AFEF"/>
                </a:solidFill>
                <a:latin typeface="Times New Roman"/>
                <a:cs typeface="Times New Roman"/>
              </a:rPr>
              <a:t>domains:</a:t>
            </a:r>
            <a:endParaRPr sz="2800">
              <a:latin typeface="Times New Roman"/>
              <a:cs typeface="Times New Roman"/>
            </a:endParaRPr>
          </a:p>
          <a:p>
            <a:pPr>
              <a:lnSpc>
                <a:spcPct val="100000"/>
              </a:lnSpc>
              <a:spcBef>
                <a:spcPts val="40"/>
              </a:spcBef>
              <a:buClr>
                <a:srgbClr val="D24717"/>
              </a:buClr>
              <a:buFont typeface="Segoe UI Symbol"/>
              <a:buChar char="⚫"/>
            </a:pPr>
            <a:endParaRPr sz="3750">
              <a:latin typeface="Times New Roman"/>
              <a:cs typeface="Times New Roman"/>
            </a:endParaRPr>
          </a:p>
          <a:p>
            <a:pPr marL="285115" indent="-273050">
              <a:lnSpc>
                <a:spcPct val="100000"/>
              </a:lnSpc>
              <a:buClr>
                <a:srgbClr val="D24717"/>
              </a:buClr>
              <a:buSzPct val="84615"/>
              <a:buFont typeface="Segoe UI Symbol"/>
              <a:buChar char="⚫"/>
              <a:tabLst>
                <a:tab pos="285750" algn="l"/>
              </a:tabLst>
            </a:pPr>
            <a:r>
              <a:rPr sz="2600" b="1" spc="25" dirty="0">
                <a:latin typeface="Times New Roman"/>
                <a:cs typeface="Times New Roman"/>
              </a:rPr>
              <a:t>Monitoring</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spc="-114" dirty="0">
                <a:latin typeface="Times New Roman"/>
                <a:cs typeface="Times New Roman"/>
              </a:rPr>
              <a:t>Smart</a:t>
            </a:r>
            <a:r>
              <a:rPr sz="2600" spc="-60" dirty="0">
                <a:latin typeface="Times New Roman"/>
                <a:cs typeface="Times New Roman"/>
              </a:rPr>
              <a:t> </a:t>
            </a:r>
            <a:r>
              <a:rPr sz="2600" spc="-114" dirty="0">
                <a:latin typeface="Times New Roman"/>
                <a:cs typeface="Times New Roman"/>
              </a:rPr>
              <a:t>objects</a:t>
            </a:r>
            <a:r>
              <a:rPr sz="2600" spc="-60" dirty="0">
                <a:latin typeface="Times New Roman"/>
                <a:cs typeface="Times New Roman"/>
              </a:rPr>
              <a:t> </a:t>
            </a:r>
            <a:r>
              <a:rPr sz="2600" spc="-80" dirty="0">
                <a:solidFill>
                  <a:srgbClr val="FF0000"/>
                </a:solidFill>
                <a:latin typeface="Times New Roman"/>
                <a:cs typeface="Times New Roman"/>
              </a:rPr>
              <a:t>monitor</a:t>
            </a:r>
            <a:r>
              <a:rPr sz="2600" spc="-45" dirty="0">
                <a:solidFill>
                  <a:srgbClr val="FF0000"/>
                </a:solidFill>
                <a:latin typeface="Times New Roman"/>
                <a:cs typeface="Times New Roman"/>
              </a:rPr>
              <a:t> </a:t>
            </a:r>
            <a:r>
              <a:rPr sz="2600" spc="-75" dirty="0">
                <a:solidFill>
                  <a:srgbClr val="FF0000"/>
                </a:solidFill>
                <a:latin typeface="Times New Roman"/>
                <a:cs typeface="Times New Roman"/>
              </a:rPr>
              <a:t>the</a:t>
            </a:r>
            <a:r>
              <a:rPr sz="2600" spc="-60" dirty="0">
                <a:solidFill>
                  <a:srgbClr val="FF0000"/>
                </a:solidFill>
                <a:latin typeface="Times New Roman"/>
                <a:cs typeface="Times New Roman"/>
              </a:rPr>
              <a:t> </a:t>
            </a:r>
            <a:r>
              <a:rPr sz="2600" spc="-105" dirty="0">
                <a:solidFill>
                  <a:srgbClr val="FF0000"/>
                </a:solidFill>
                <a:latin typeface="Times New Roman"/>
                <a:cs typeface="Times New Roman"/>
              </a:rPr>
              <a:t>environment</a:t>
            </a:r>
            <a:r>
              <a:rPr sz="2600" spc="-65" dirty="0">
                <a:solidFill>
                  <a:srgbClr val="FF0000"/>
                </a:solidFill>
                <a:latin typeface="Times New Roman"/>
                <a:cs typeface="Times New Roman"/>
              </a:rPr>
              <a:t> </a:t>
            </a:r>
            <a:r>
              <a:rPr sz="2600" spc="-100" dirty="0">
                <a:solidFill>
                  <a:srgbClr val="FF0000"/>
                </a:solidFill>
                <a:latin typeface="Times New Roman"/>
                <a:cs typeface="Times New Roman"/>
              </a:rPr>
              <a:t>where</a:t>
            </a:r>
            <a:r>
              <a:rPr sz="2600" spc="-60" dirty="0">
                <a:solidFill>
                  <a:srgbClr val="FF0000"/>
                </a:solidFill>
                <a:latin typeface="Times New Roman"/>
                <a:cs typeface="Times New Roman"/>
              </a:rPr>
              <a:t> </a:t>
            </a:r>
            <a:r>
              <a:rPr sz="2600" spc="-120" dirty="0">
                <a:solidFill>
                  <a:srgbClr val="FF0000"/>
                </a:solidFill>
                <a:latin typeface="Times New Roman"/>
                <a:cs typeface="Times New Roman"/>
              </a:rPr>
              <a:t>they</a:t>
            </a:r>
            <a:r>
              <a:rPr sz="2600" spc="-65" dirty="0">
                <a:solidFill>
                  <a:srgbClr val="FF0000"/>
                </a:solidFill>
                <a:latin typeface="Times New Roman"/>
                <a:cs typeface="Times New Roman"/>
              </a:rPr>
              <a:t> </a:t>
            </a:r>
            <a:r>
              <a:rPr sz="2600" spc="-85" dirty="0">
                <a:solidFill>
                  <a:srgbClr val="FF0000"/>
                </a:solidFill>
                <a:latin typeface="Times New Roman"/>
                <a:cs typeface="Times New Roman"/>
              </a:rPr>
              <a:t>operate</a:t>
            </a:r>
            <a:endParaRPr sz="2600">
              <a:latin typeface="Times New Roman"/>
              <a:cs typeface="Times New Roman"/>
            </a:endParaRPr>
          </a:p>
          <a:p>
            <a:pPr marL="285115" marR="210185" indent="-273050">
              <a:lnSpc>
                <a:spcPct val="100000"/>
              </a:lnSpc>
              <a:spcBef>
                <a:spcPts val="600"/>
              </a:spcBef>
              <a:buClr>
                <a:srgbClr val="D24717"/>
              </a:buClr>
              <a:buSzPct val="84615"/>
              <a:buFont typeface="Segoe UI Symbol"/>
              <a:buChar char="⚫"/>
              <a:tabLst>
                <a:tab pos="285750" algn="l"/>
              </a:tabLst>
            </a:pPr>
            <a:r>
              <a:rPr sz="2600" spc="-150" dirty="0">
                <a:latin typeface="Times New Roman"/>
                <a:cs typeface="Times New Roman"/>
              </a:rPr>
              <a:t>Example</a:t>
            </a:r>
            <a:r>
              <a:rPr sz="2600" spc="-80" dirty="0">
                <a:latin typeface="Times New Roman"/>
                <a:cs typeface="Times New Roman"/>
              </a:rPr>
              <a:t> </a:t>
            </a:r>
            <a:r>
              <a:rPr sz="2600" spc="-150" dirty="0">
                <a:latin typeface="Times New Roman"/>
                <a:cs typeface="Times New Roman"/>
              </a:rPr>
              <a:t>such</a:t>
            </a:r>
            <a:r>
              <a:rPr sz="2600" spc="-65" dirty="0">
                <a:latin typeface="Times New Roman"/>
                <a:cs typeface="Times New Roman"/>
              </a:rPr>
              <a:t> </a:t>
            </a:r>
            <a:r>
              <a:rPr sz="2600" spc="-204" dirty="0">
                <a:latin typeface="Times New Roman"/>
                <a:cs typeface="Times New Roman"/>
              </a:rPr>
              <a:t>as</a:t>
            </a:r>
            <a:r>
              <a:rPr sz="2600" spc="-70" dirty="0">
                <a:latin typeface="Times New Roman"/>
                <a:cs typeface="Times New Roman"/>
              </a:rPr>
              <a:t> </a:t>
            </a:r>
            <a:r>
              <a:rPr sz="2600" spc="-105" dirty="0">
                <a:latin typeface="Times New Roman"/>
                <a:cs typeface="Times New Roman"/>
              </a:rPr>
              <a:t>air</a:t>
            </a:r>
            <a:r>
              <a:rPr sz="2600" spc="-55" dirty="0">
                <a:latin typeface="Times New Roman"/>
                <a:cs typeface="Times New Roman"/>
              </a:rPr>
              <a:t> </a:t>
            </a:r>
            <a:r>
              <a:rPr sz="2600" spc="-65" dirty="0">
                <a:latin typeface="Times New Roman"/>
                <a:cs typeface="Times New Roman"/>
              </a:rPr>
              <a:t>temperature,</a:t>
            </a:r>
            <a:r>
              <a:rPr sz="2600" spc="-170" dirty="0">
                <a:latin typeface="Times New Roman"/>
                <a:cs typeface="Times New Roman"/>
              </a:rPr>
              <a:t> </a:t>
            </a:r>
            <a:r>
              <a:rPr sz="2600" spc="-125" dirty="0">
                <a:latin typeface="Times New Roman"/>
                <a:cs typeface="Times New Roman"/>
              </a:rPr>
              <a:t>humidity,</a:t>
            </a:r>
            <a:r>
              <a:rPr sz="2600" spc="-155" dirty="0">
                <a:latin typeface="Times New Roman"/>
                <a:cs typeface="Times New Roman"/>
              </a:rPr>
              <a:t> </a:t>
            </a:r>
            <a:r>
              <a:rPr sz="2600" spc="-40" dirty="0">
                <a:latin typeface="Times New Roman"/>
                <a:cs typeface="Times New Roman"/>
              </a:rPr>
              <a:t>or</a:t>
            </a:r>
            <a:r>
              <a:rPr sz="2600" spc="-60" dirty="0">
                <a:latin typeface="Times New Roman"/>
                <a:cs typeface="Times New Roman"/>
              </a:rPr>
              <a:t> </a:t>
            </a:r>
            <a:r>
              <a:rPr sz="2600" spc="-110" dirty="0">
                <a:latin typeface="Times New Roman"/>
                <a:cs typeface="Times New Roman"/>
              </a:rPr>
              <a:t>presence</a:t>
            </a:r>
            <a:r>
              <a:rPr sz="2600" spc="-90" dirty="0">
                <a:latin typeface="Times New Roman"/>
                <a:cs typeface="Times New Roman"/>
              </a:rPr>
              <a:t> </a:t>
            </a:r>
            <a:r>
              <a:rPr sz="2600" spc="-150" dirty="0">
                <a:latin typeface="Times New Roman"/>
                <a:cs typeface="Times New Roman"/>
              </a:rPr>
              <a:t>of </a:t>
            </a:r>
            <a:r>
              <a:rPr sz="2600" spc="-635" dirty="0">
                <a:latin typeface="Times New Roman"/>
                <a:cs typeface="Times New Roman"/>
              </a:rPr>
              <a:t> </a:t>
            </a:r>
            <a:r>
              <a:rPr sz="2600" spc="-180" dirty="0">
                <a:latin typeface="Times New Roman"/>
                <a:cs typeface="Times New Roman"/>
              </a:rPr>
              <a:t>c</a:t>
            </a:r>
            <a:r>
              <a:rPr sz="2600" spc="-190" dirty="0">
                <a:latin typeface="Times New Roman"/>
                <a:cs typeface="Times New Roman"/>
              </a:rPr>
              <a:t>a</a:t>
            </a:r>
            <a:r>
              <a:rPr sz="2600" spc="-85" dirty="0">
                <a:latin typeface="Times New Roman"/>
                <a:cs typeface="Times New Roman"/>
              </a:rPr>
              <a:t>rbo</a:t>
            </a:r>
            <a:r>
              <a:rPr sz="2600" spc="-90" dirty="0">
                <a:latin typeface="Times New Roman"/>
                <a:cs typeface="Times New Roman"/>
              </a:rPr>
              <a:t>n</a:t>
            </a:r>
            <a:r>
              <a:rPr sz="2600" spc="-70" dirty="0">
                <a:latin typeface="Times New Roman"/>
                <a:cs typeface="Times New Roman"/>
              </a:rPr>
              <a:t> </a:t>
            </a:r>
            <a:r>
              <a:rPr sz="2600" spc="-125" dirty="0">
                <a:latin typeface="Times New Roman"/>
                <a:cs typeface="Times New Roman"/>
              </a:rPr>
              <a:t>d</a:t>
            </a:r>
            <a:r>
              <a:rPr sz="2600" spc="-85" dirty="0">
                <a:latin typeface="Times New Roman"/>
                <a:cs typeface="Times New Roman"/>
              </a:rPr>
              <a:t>i</a:t>
            </a:r>
            <a:r>
              <a:rPr sz="2600" spc="-190" dirty="0">
                <a:latin typeface="Times New Roman"/>
                <a:cs typeface="Times New Roman"/>
              </a:rPr>
              <a:t>o</a:t>
            </a:r>
            <a:r>
              <a:rPr sz="2600" spc="-110" dirty="0">
                <a:latin typeface="Times New Roman"/>
                <a:cs typeface="Times New Roman"/>
              </a:rPr>
              <a:t>xide</a:t>
            </a:r>
            <a:r>
              <a:rPr sz="2600" spc="-80"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spc="-130" dirty="0">
                <a:latin typeface="Times New Roman"/>
                <a:cs typeface="Times New Roman"/>
              </a:rPr>
              <a:t>min</a:t>
            </a:r>
            <a:r>
              <a:rPr sz="2600" spc="-110" dirty="0">
                <a:latin typeface="Times New Roman"/>
                <a:cs typeface="Times New Roman"/>
              </a:rPr>
              <a:t>e</a:t>
            </a:r>
            <a:r>
              <a:rPr sz="2600" spc="-70" dirty="0">
                <a:latin typeface="Times New Roman"/>
                <a:cs typeface="Times New Roman"/>
              </a:rPr>
              <a:t> </a:t>
            </a:r>
            <a:r>
              <a:rPr sz="2600" spc="-75" dirty="0">
                <a:latin typeface="Times New Roman"/>
                <a:cs typeface="Times New Roman"/>
              </a:rPr>
              <a:t>etc</a:t>
            </a:r>
            <a:endParaRPr sz="26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383538"/>
            <a:ext cx="7357109" cy="4333240"/>
          </a:xfrm>
          <a:prstGeom prst="rect">
            <a:avLst/>
          </a:prstGeom>
        </p:spPr>
        <p:txBody>
          <a:bodyPr vert="horz" wrap="square" lIns="0" tIns="12700" rIns="0" bIns="0" rtlCol="0">
            <a:spAutoFit/>
          </a:bodyPr>
          <a:lstStyle/>
          <a:p>
            <a:pPr marL="286385" indent="-274320">
              <a:lnSpc>
                <a:spcPct val="100000"/>
              </a:lnSpc>
              <a:spcBef>
                <a:spcPts val="100"/>
              </a:spcBef>
              <a:buClr>
                <a:srgbClr val="D24717"/>
              </a:buClr>
              <a:buSzPct val="85416"/>
              <a:buFont typeface="Segoe UI Symbol"/>
              <a:buChar char="⚫"/>
              <a:tabLst>
                <a:tab pos="286385" algn="l"/>
                <a:tab pos="287020" algn="l"/>
              </a:tabLst>
            </a:pPr>
            <a:r>
              <a:rPr sz="2400" b="1" spc="-30" dirty="0">
                <a:latin typeface="Times New Roman"/>
                <a:cs typeface="Times New Roman"/>
              </a:rPr>
              <a:t>Behavior</a:t>
            </a:r>
            <a:r>
              <a:rPr sz="2400" b="1" spc="-100" dirty="0">
                <a:latin typeface="Times New Roman"/>
                <a:cs typeface="Times New Roman"/>
              </a:rPr>
              <a:t> </a:t>
            </a:r>
            <a:r>
              <a:rPr sz="2400" b="1" spc="30" dirty="0">
                <a:latin typeface="Times New Roman"/>
                <a:cs typeface="Times New Roman"/>
              </a:rPr>
              <a:t>control</a:t>
            </a:r>
            <a:endParaRPr sz="2400">
              <a:latin typeface="Times New Roman"/>
              <a:cs typeface="Times New Roman"/>
            </a:endParaRPr>
          </a:p>
          <a:p>
            <a:pPr marL="286385" indent="-274320">
              <a:lnSpc>
                <a:spcPct val="100000"/>
              </a:lnSpc>
              <a:spcBef>
                <a:spcPts val="25"/>
              </a:spcBef>
              <a:buClr>
                <a:srgbClr val="D24717"/>
              </a:buClr>
              <a:buSzPct val="85416"/>
              <a:buFont typeface="Segoe UI Symbol"/>
              <a:buChar char="⚫"/>
              <a:tabLst>
                <a:tab pos="286385" algn="l"/>
                <a:tab pos="287020" algn="l"/>
              </a:tabLst>
            </a:pPr>
            <a:r>
              <a:rPr sz="2400" i="1" spc="-220" dirty="0">
                <a:solidFill>
                  <a:srgbClr val="FF0000"/>
                </a:solidFill>
                <a:latin typeface="Times New Roman"/>
                <a:cs typeface="Times New Roman"/>
              </a:rPr>
              <a:t>Monitoring</a:t>
            </a:r>
            <a:r>
              <a:rPr sz="2400" i="1" spc="-55" dirty="0">
                <a:solidFill>
                  <a:srgbClr val="FF0000"/>
                </a:solidFill>
                <a:latin typeface="Times New Roman"/>
                <a:cs typeface="Times New Roman"/>
              </a:rPr>
              <a:t> </a:t>
            </a:r>
            <a:r>
              <a:rPr sz="2400" i="1" spc="-280" dirty="0">
                <a:solidFill>
                  <a:srgbClr val="FF0000"/>
                </a:solidFill>
                <a:latin typeface="Times New Roman"/>
                <a:cs typeface="Times New Roman"/>
              </a:rPr>
              <a:t>commonly</a:t>
            </a:r>
            <a:r>
              <a:rPr sz="2400" i="1" spc="-70" dirty="0">
                <a:solidFill>
                  <a:srgbClr val="FF0000"/>
                </a:solidFill>
                <a:latin typeface="Times New Roman"/>
                <a:cs typeface="Times New Roman"/>
              </a:rPr>
              <a:t> </a:t>
            </a:r>
            <a:r>
              <a:rPr sz="2400" i="1" spc="-310" dirty="0">
                <a:solidFill>
                  <a:srgbClr val="FF0000"/>
                </a:solidFill>
                <a:latin typeface="Times New Roman"/>
                <a:cs typeface="Times New Roman"/>
              </a:rPr>
              <a:t>works</a:t>
            </a:r>
            <a:r>
              <a:rPr sz="2400" i="1" spc="-55" dirty="0">
                <a:solidFill>
                  <a:srgbClr val="FF0000"/>
                </a:solidFill>
                <a:latin typeface="Times New Roman"/>
                <a:cs typeface="Times New Roman"/>
              </a:rPr>
              <a:t> </a:t>
            </a:r>
            <a:r>
              <a:rPr sz="2400" i="1" spc="-150" dirty="0">
                <a:solidFill>
                  <a:srgbClr val="FF0000"/>
                </a:solidFill>
                <a:latin typeface="Times New Roman"/>
                <a:cs typeface="Times New Roman"/>
              </a:rPr>
              <a:t>in</a:t>
            </a:r>
            <a:r>
              <a:rPr sz="2400" i="1" spc="-65" dirty="0">
                <a:solidFill>
                  <a:srgbClr val="FF0000"/>
                </a:solidFill>
                <a:latin typeface="Times New Roman"/>
                <a:cs typeface="Times New Roman"/>
              </a:rPr>
              <a:t> </a:t>
            </a:r>
            <a:r>
              <a:rPr sz="2400" i="1" spc="-220" dirty="0">
                <a:solidFill>
                  <a:srgbClr val="FF0000"/>
                </a:solidFill>
                <a:latin typeface="Times New Roman"/>
                <a:cs typeface="Times New Roman"/>
              </a:rPr>
              <a:t>conjunction</a:t>
            </a:r>
            <a:r>
              <a:rPr sz="2400" i="1" spc="-40" dirty="0">
                <a:solidFill>
                  <a:srgbClr val="FF0000"/>
                </a:solidFill>
                <a:latin typeface="Times New Roman"/>
                <a:cs typeface="Times New Roman"/>
              </a:rPr>
              <a:t> </a:t>
            </a:r>
            <a:r>
              <a:rPr sz="2400" i="1" spc="-180" dirty="0">
                <a:solidFill>
                  <a:srgbClr val="FF0000"/>
                </a:solidFill>
                <a:latin typeface="Times New Roman"/>
                <a:cs typeface="Times New Roman"/>
              </a:rPr>
              <a:t>with</a:t>
            </a:r>
            <a:r>
              <a:rPr sz="2400" i="1" spc="-55" dirty="0">
                <a:solidFill>
                  <a:srgbClr val="FF0000"/>
                </a:solidFill>
                <a:latin typeface="Times New Roman"/>
                <a:cs typeface="Times New Roman"/>
              </a:rPr>
              <a:t> </a:t>
            </a:r>
            <a:r>
              <a:rPr sz="2400" i="1" spc="-265" dirty="0">
                <a:solidFill>
                  <a:srgbClr val="FF0000"/>
                </a:solidFill>
                <a:latin typeface="Times New Roman"/>
                <a:cs typeface="Times New Roman"/>
              </a:rPr>
              <a:t>behavior</a:t>
            </a:r>
            <a:r>
              <a:rPr sz="2400" i="1" spc="-60" dirty="0">
                <a:solidFill>
                  <a:srgbClr val="FF0000"/>
                </a:solidFill>
                <a:latin typeface="Times New Roman"/>
                <a:cs typeface="Times New Roman"/>
              </a:rPr>
              <a:t> </a:t>
            </a:r>
            <a:r>
              <a:rPr sz="2400" i="1" spc="-200" dirty="0">
                <a:solidFill>
                  <a:srgbClr val="FF0000"/>
                </a:solidFill>
                <a:latin typeface="Times New Roman"/>
                <a:cs typeface="Times New Roman"/>
              </a:rPr>
              <a:t>control.</a:t>
            </a:r>
            <a:endParaRPr sz="2400">
              <a:latin typeface="Times New Roman"/>
              <a:cs typeface="Times New Roman"/>
            </a:endParaRPr>
          </a:p>
          <a:p>
            <a:pPr>
              <a:lnSpc>
                <a:spcPct val="100000"/>
              </a:lnSpc>
              <a:spcBef>
                <a:spcPts val="55"/>
              </a:spcBef>
              <a:buClr>
                <a:srgbClr val="D24717"/>
              </a:buClr>
              <a:buFont typeface="Segoe UI Symbol"/>
              <a:buChar char="⚫"/>
            </a:pPr>
            <a:endParaRPr sz="3000">
              <a:latin typeface="Times New Roman"/>
              <a:cs typeface="Times New Roman"/>
            </a:endParaRPr>
          </a:p>
          <a:p>
            <a:pPr marL="286385" marR="36195" indent="-274320">
              <a:lnSpc>
                <a:spcPct val="80000"/>
              </a:lnSpc>
              <a:buClr>
                <a:srgbClr val="D24717"/>
              </a:buClr>
              <a:buSzPct val="85416"/>
              <a:buFont typeface="Segoe UI Symbol"/>
              <a:buChar char="⚫"/>
              <a:tabLst>
                <a:tab pos="286385" algn="l"/>
                <a:tab pos="287020" algn="l"/>
              </a:tabLst>
            </a:pPr>
            <a:r>
              <a:rPr sz="2400" spc="-105" dirty="0">
                <a:latin typeface="Times New Roman"/>
                <a:cs typeface="Times New Roman"/>
              </a:rPr>
              <a:t>When</a:t>
            </a:r>
            <a:r>
              <a:rPr sz="2400" spc="-60" dirty="0">
                <a:latin typeface="Times New Roman"/>
                <a:cs typeface="Times New Roman"/>
              </a:rPr>
              <a:t> </a:t>
            </a:r>
            <a:r>
              <a:rPr sz="2400" spc="-190" dirty="0">
                <a:latin typeface="Times New Roman"/>
                <a:cs typeface="Times New Roman"/>
              </a:rPr>
              <a:t>a</a:t>
            </a:r>
            <a:r>
              <a:rPr sz="2400" spc="-70" dirty="0">
                <a:latin typeface="Times New Roman"/>
                <a:cs typeface="Times New Roman"/>
              </a:rPr>
              <a:t> </a:t>
            </a:r>
            <a:r>
              <a:rPr sz="2400" spc="-145" dirty="0">
                <a:latin typeface="Times New Roman"/>
                <a:cs typeface="Times New Roman"/>
              </a:rPr>
              <a:t>given</a:t>
            </a:r>
            <a:r>
              <a:rPr sz="2400" spc="-55" dirty="0">
                <a:latin typeface="Times New Roman"/>
                <a:cs typeface="Times New Roman"/>
              </a:rPr>
              <a:t> </a:t>
            </a:r>
            <a:r>
              <a:rPr sz="2400" spc="-85" dirty="0">
                <a:latin typeface="Times New Roman"/>
                <a:cs typeface="Times New Roman"/>
              </a:rPr>
              <a:t>set</a:t>
            </a:r>
            <a:r>
              <a:rPr sz="2400" spc="-55" dirty="0">
                <a:latin typeface="Times New Roman"/>
                <a:cs typeface="Times New Roman"/>
              </a:rPr>
              <a:t> </a:t>
            </a:r>
            <a:r>
              <a:rPr sz="2400" spc="-140" dirty="0">
                <a:latin typeface="Times New Roman"/>
                <a:cs typeface="Times New Roman"/>
              </a:rPr>
              <a:t>of</a:t>
            </a:r>
            <a:r>
              <a:rPr sz="2400" spc="-55" dirty="0">
                <a:latin typeface="Times New Roman"/>
                <a:cs typeface="Times New Roman"/>
              </a:rPr>
              <a:t> </a:t>
            </a:r>
            <a:r>
              <a:rPr sz="2400" spc="-90" dirty="0">
                <a:latin typeface="Times New Roman"/>
                <a:cs typeface="Times New Roman"/>
              </a:rPr>
              <a:t>parameters</a:t>
            </a:r>
            <a:r>
              <a:rPr sz="2400" spc="-65" dirty="0">
                <a:latin typeface="Times New Roman"/>
                <a:cs typeface="Times New Roman"/>
              </a:rPr>
              <a:t> </a:t>
            </a:r>
            <a:r>
              <a:rPr sz="2400" spc="-110" dirty="0">
                <a:latin typeface="Times New Roman"/>
                <a:cs typeface="Times New Roman"/>
              </a:rPr>
              <a:t>reach</a:t>
            </a:r>
            <a:r>
              <a:rPr sz="2400" spc="-65" dirty="0">
                <a:latin typeface="Times New Roman"/>
                <a:cs typeface="Times New Roman"/>
              </a:rPr>
              <a:t> </a:t>
            </a:r>
            <a:r>
              <a:rPr sz="2400" spc="-190" dirty="0">
                <a:latin typeface="Times New Roman"/>
                <a:cs typeface="Times New Roman"/>
              </a:rPr>
              <a:t>a</a:t>
            </a:r>
            <a:r>
              <a:rPr sz="2400" spc="-60" dirty="0">
                <a:latin typeface="Times New Roman"/>
                <a:cs typeface="Times New Roman"/>
              </a:rPr>
              <a:t> </a:t>
            </a:r>
            <a:r>
              <a:rPr sz="2400" spc="-70" dirty="0">
                <a:latin typeface="Times New Roman"/>
                <a:cs typeface="Times New Roman"/>
              </a:rPr>
              <a:t>target</a:t>
            </a:r>
            <a:r>
              <a:rPr sz="2400" spc="-40" dirty="0">
                <a:latin typeface="Times New Roman"/>
                <a:cs typeface="Times New Roman"/>
              </a:rPr>
              <a:t> </a:t>
            </a:r>
            <a:r>
              <a:rPr sz="2400" b="1" spc="10" dirty="0">
                <a:latin typeface="Times New Roman"/>
                <a:cs typeface="Times New Roman"/>
              </a:rPr>
              <a:t>threshold</a:t>
            </a:r>
            <a:r>
              <a:rPr sz="2400" b="1" spc="-75" dirty="0">
                <a:latin typeface="Times New Roman"/>
                <a:cs typeface="Times New Roman"/>
              </a:rPr>
              <a:t> </a:t>
            </a:r>
            <a:r>
              <a:rPr sz="2400" dirty="0">
                <a:latin typeface="Times New Roman"/>
                <a:cs typeface="Times New Roman"/>
              </a:rPr>
              <a:t>— </a:t>
            </a:r>
            <a:r>
              <a:rPr sz="2400" spc="5" dirty="0">
                <a:latin typeface="Times New Roman"/>
                <a:cs typeface="Times New Roman"/>
              </a:rPr>
              <a:t> </a:t>
            </a:r>
            <a:r>
              <a:rPr sz="2400" b="1" spc="15" dirty="0">
                <a:latin typeface="Times New Roman"/>
                <a:cs typeface="Times New Roman"/>
              </a:rPr>
              <a:t>de</a:t>
            </a:r>
            <a:r>
              <a:rPr sz="2400" b="1" spc="20" dirty="0">
                <a:latin typeface="Times New Roman"/>
                <a:cs typeface="Times New Roman"/>
              </a:rPr>
              <a:t>f</a:t>
            </a:r>
            <a:r>
              <a:rPr sz="2400" b="1" spc="35" dirty="0">
                <a:latin typeface="Times New Roman"/>
                <a:cs typeface="Times New Roman"/>
              </a:rPr>
              <a:t>ined</a:t>
            </a:r>
            <a:r>
              <a:rPr sz="2400" b="1" spc="-80" dirty="0">
                <a:latin typeface="Times New Roman"/>
                <a:cs typeface="Times New Roman"/>
              </a:rPr>
              <a:t> </a:t>
            </a:r>
            <a:r>
              <a:rPr sz="2400" b="1" spc="25" dirty="0">
                <a:latin typeface="Times New Roman"/>
                <a:cs typeface="Times New Roman"/>
              </a:rPr>
              <a:t>in</a:t>
            </a:r>
            <a:r>
              <a:rPr sz="2400" b="1" spc="-75" dirty="0">
                <a:latin typeface="Times New Roman"/>
                <a:cs typeface="Times New Roman"/>
              </a:rPr>
              <a:t> </a:t>
            </a:r>
            <a:r>
              <a:rPr sz="2400" b="1" spc="-30" dirty="0">
                <a:latin typeface="Times New Roman"/>
                <a:cs typeface="Times New Roman"/>
              </a:rPr>
              <a:t>a</a:t>
            </a:r>
            <a:r>
              <a:rPr sz="2400" b="1" spc="-65" dirty="0">
                <a:latin typeface="Times New Roman"/>
                <a:cs typeface="Times New Roman"/>
              </a:rPr>
              <a:t>d</a:t>
            </a:r>
            <a:r>
              <a:rPr sz="2400" b="1" spc="-40" dirty="0">
                <a:latin typeface="Times New Roman"/>
                <a:cs typeface="Times New Roman"/>
              </a:rPr>
              <a:t>van</a:t>
            </a:r>
            <a:r>
              <a:rPr sz="2400" b="1" spc="55" dirty="0">
                <a:latin typeface="Times New Roman"/>
                <a:cs typeface="Times New Roman"/>
              </a:rPr>
              <a:t>c</a:t>
            </a:r>
            <a:r>
              <a:rPr sz="2400" b="1" spc="60" dirty="0">
                <a:latin typeface="Times New Roman"/>
                <a:cs typeface="Times New Roman"/>
              </a:rPr>
              <a:t>e</a:t>
            </a:r>
            <a:r>
              <a:rPr sz="2400" b="1" spc="-85" dirty="0">
                <a:latin typeface="Times New Roman"/>
                <a:cs typeface="Times New Roman"/>
              </a:rPr>
              <a:t> </a:t>
            </a:r>
            <a:r>
              <a:rPr sz="2400" b="1" spc="25" dirty="0">
                <a:latin typeface="Times New Roman"/>
                <a:cs typeface="Times New Roman"/>
              </a:rPr>
              <a:t>(t</a:t>
            </a:r>
            <a:r>
              <a:rPr sz="2400" b="1" spc="50" dirty="0">
                <a:latin typeface="Times New Roman"/>
                <a:cs typeface="Times New Roman"/>
              </a:rPr>
              <a:t>h</a:t>
            </a:r>
            <a:r>
              <a:rPr sz="2400" b="1" spc="-125" dirty="0">
                <a:latin typeface="Times New Roman"/>
                <a:cs typeface="Times New Roman"/>
              </a:rPr>
              <a:t>a</a:t>
            </a:r>
            <a:r>
              <a:rPr sz="2400" b="1" spc="25" dirty="0">
                <a:latin typeface="Times New Roman"/>
                <a:cs typeface="Times New Roman"/>
              </a:rPr>
              <a:t>t</a:t>
            </a:r>
            <a:r>
              <a:rPr sz="2400" b="1" spc="-85" dirty="0">
                <a:latin typeface="Times New Roman"/>
                <a:cs typeface="Times New Roman"/>
              </a:rPr>
              <a:t> </a:t>
            </a:r>
            <a:r>
              <a:rPr sz="2400" b="1" dirty="0">
                <a:latin typeface="Times New Roman"/>
                <a:cs typeface="Times New Roman"/>
              </a:rPr>
              <a:t>is,</a:t>
            </a:r>
            <a:r>
              <a:rPr sz="2400" b="1" spc="-155" dirty="0">
                <a:latin typeface="Times New Roman"/>
                <a:cs typeface="Times New Roman"/>
              </a:rPr>
              <a:t> </a:t>
            </a:r>
            <a:r>
              <a:rPr sz="2400" b="1" spc="-10" dirty="0">
                <a:latin typeface="Times New Roman"/>
                <a:cs typeface="Times New Roman"/>
              </a:rPr>
              <a:t>su</a:t>
            </a:r>
            <a:r>
              <a:rPr sz="2400" b="1" dirty="0">
                <a:latin typeface="Times New Roman"/>
                <a:cs typeface="Times New Roman"/>
              </a:rPr>
              <a:t>p</a:t>
            </a:r>
            <a:r>
              <a:rPr sz="2400" b="1" spc="-25" dirty="0">
                <a:latin typeface="Times New Roman"/>
                <a:cs typeface="Times New Roman"/>
              </a:rPr>
              <a:t>e</a:t>
            </a:r>
            <a:r>
              <a:rPr sz="2400" b="1" spc="35" dirty="0">
                <a:latin typeface="Times New Roman"/>
                <a:cs typeface="Times New Roman"/>
              </a:rPr>
              <a:t>r</a:t>
            </a:r>
            <a:r>
              <a:rPr sz="2400" b="1" spc="25" dirty="0">
                <a:latin typeface="Times New Roman"/>
                <a:cs typeface="Times New Roman"/>
              </a:rPr>
              <a:t>vised)</a:t>
            </a:r>
            <a:r>
              <a:rPr sz="2400" b="1" spc="-60" dirty="0">
                <a:latin typeface="Times New Roman"/>
                <a:cs typeface="Times New Roman"/>
              </a:rPr>
              <a:t> </a:t>
            </a:r>
            <a:r>
              <a:rPr sz="2400" spc="-40" dirty="0">
                <a:latin typeface="Times New Roman"/>
                <a:cs typeface="Times New Roman"/>
              </a:rPr>
              <a:t>or</a:t>
            </a:r>
            <a:r>
              <a:rPr sz="2400" spc="-70" dirty="0">
                <a:latin typeface="Times New Roman"/>
                <a:cs typeface="Times New Roman"/>
              </a:rPr>
              <a:t> </a:t>
            </a:r>
            <a:r>
              <a:rPr sz="2400" b="1" spc="-25" dirty="0">
                <a:latin typeface="Times New Roman"/>
                <a:cs typeface="Times New Roman"/>
              </a:rPr>
              <a:t>lea</a:t>
            </a:r>
            <a:r>
              <a:rPr sz="2400" b="1" spc="35" dirty="0">
                <a:latin typeface="Times New Roman"/>
                <a:cs typeface="Times New Roman"/>
              </a:rPr>
              <a:t>r</a:t>
            </a:r>
            <a:r>
              <a:rPr sz="2400" b="1" spc="30" dirty="0">
                <a:latin typeface="Times New Roman"/>
                <a:cs typeface="Times New Roman"/>
              </a:rPr>
              <a:t>ned  </a:t>
            </a:r>
            <a:r>
              <a:rPr sz="2400" b="1" spc="-20" dirty="0">
                <a:latin typeface="Times New Roman"/>
                <a:cs typeface="Times New Roman"/>
              </a:rPr>
              <a:t>dynamically</a:t>
            </a:r>
            <a:r>
              <a:rPr sz="2400" b="1" spc="-80" dirty="0">
                <a:latin typeface="Times New Roman"/>
                <a:cs typeface="Times New Roman"/>
              </a:rPr>
              <a:t> </a:t>
            </a:r>
            <a:r>
              <a:rPr sz="2400" b="1" spc="10" dirty="0">
                <a:latin typeface="Times New Roman"/>
                <a:cs typeface="Times New Roman"/>
              </a:rPr>
              <a:t>through</a:t>
            </a:r>
            <a:r>
              <a:rPr sz="2400" b="1" spc="-70" dirty="0">
                <a:latin typeface="Times New Roman"/>
                <a:cs typeface="Times New Roman"/>
              </a:rPr>
              <a:t> </a:t>
            </a:r>
            <a:r>
              <a:rPr sz="2400" b="1" spc="15" dirty="0">
                <a:latin typeface="Times New Roman"/>
                <a:cs typeface="Times New Roman"/>
              </a:rPr>
              <a:t>deviation</a:t>
            </a:r>
            <a:r>
              <a:rPr sz="2400" b="1" spc="-70" dirty="0">
                <a:latin typeface="Times New Roman"/>
                <a:cs typeface="Times New Roman"/>
              </a:rPr>
              <a:t> </a:t>
            </a:r>
            <a:r>
              <a:rPr sz="2400" b="1" spc="-30" dirty="0">
                <a:latin typeface="Times New Roman"/>
                <a:cs typeface="Times New Roman"/>
              </a:rPr>
              <a:t>from</a:t>
            </a:r>
            <a:r>
              <a:rPr sz="2400" b="1" spc="-65" dirty="0">
                <a:latin typeface="Times New Roman"/>
                <a:cs typeface="Times New Roman"/>
              </a:rPr>
              <a:t> </a:t>
            </a:r>
            <a:r>
              <a:rPr sz="2400" b="1" spc="-25" dirty="0">
                <a:latin typeface="Times New Roman"/>
                <a:cs typeface="Times New Roman"/>
              </a:rPr>
              <a:t>mean</a:t>
            </a:r>
            <a:r>
              <a:rPr sz="2400" b="1" spc="-70" dirty="0">
                <a:latin typeface="Times New Roman"/>
                <a:cs typeface="Times New Roman"/>
              </a:rPr>
              <a:t> </a:t>
            </a:r>
            <a:r>
              <a:rPr sz="2400" b="1" spc="-15" dirty="0">
                <a:latin typeface="Times New Roman"/>
                <a:cs typeface="Times New Roman"/>
              </a:rPr>
              <a:t>values</a:t>
            </a:r>
            <a:r>
              <a:rPr sz="2400" b="1" spc="-75" dirty="0">
                <a:latin typeface="Times New Roman"/>
                <a:cs typeface="Times New Roman"/>
              </a:rPr>
              <a:t> </a:t>
            </a:r>
            <a:r>
              <a:rPr sz="2400" b="1" dirty="0">
                <a:latin typeface="Times New Roman"/>
                <a:cs typeface="Times New Roman"/>
              </a:rPr>
              <a:t>(that </a:t>
            </a:r>
            <a:r>
              <a:rPr sz="2400" b="1" spc="-585" dirty="0">
                <a:latin typeface="Times New Roman"/>
                <a:cs typeface="Times New Roman"/>
              </a:rPr>
              <a:t> </a:t>
            </a:r>
            <a:r>
              <a:rPr sz="2400" b="1" dirty="0">
                <a:latin typeface="Times New Roman"/>
                <a:cs typeface="Times New Roman"/>
              </a:rPr>
              <a:t>is, </a:t>
            </a:r>
            <a:r>
              <a:rPr sz="2400" b="1" spc="-20" dirty="0">
                <a:latin typeface="Times New Roman"/>
                <a:cs typeface="Times New Roman"/>
              </a:rPr>
              <a:t>unsupervised)—</a:t>
            </a:r>
            <a:r>
              <a:rPr sz="2400" b="1" i="1" spc="-20" dirty="0">
                <a:latin typeface="Times New Roman"/>
                <a:cs typeface="Times New Roman"/>
              </a:rPr>
              <a:t>monitoring </a:t>
            </a:r>
            <a:r>
              <a:rPr sz="2400" b="1" i="1" spc="-85" dirty="0">
                <a:latin typeface="Times New Roman"/>
                <a:cs typeface="Times New Roman"/>
              </a:rPr>
              <a:t>functions </a:t>
            </a:r>
            <a:r>
              <a:rPr sz="2400" b="1" i="1" spc="-60" dirty="0">
                <a:latin typeface="Times New Roman"/>
                <a:cs typeface="Times New Roman"/>
              </a:rPr>
              <a:t>generate </a:t>
            </a:r>
            <a:r>
              <a:rPr sz="2400" b="1" i="1" spc="-55" dirty="0">
                <a:latin typeface="Times New Roman"/>
                <a:cs typeface="Times New Roman"/>
              </a:rPr>
              <a:t>an </a:t>
            </a:r>
            <a:r>
              <a:rPr sz="2400" b="1" i="1" spc="-50" dirty="0">
                <a:latin typeface="Times New Roman"/>
                <a:cs typeface="Times New Roman"/>
              </a:rPr>
              <a:t> </a:t>
            </a:r>
            <a:r>
              <a:rPr sz="2400" b="1" i="1" spc="-25" dirty="0">
                <a:latin typeface="Times New Roman"/>
                <a:cs typeface="Times New Roman"/>
              </a:rPr>
              <a:t>alarm.</a:t>
            </a:r>
            <a:endParaRPr sz="2400">
              <a:latin typeface="Times New Roman"/>
              <a:cs typeface="Times New Roman"/>
            </a:endParaRPr>
          </a:p>
          <a:p>
            <a:pPr>
              <a:lnSpc>
                <a:spcPct val="100000"/>
              </a:lnSpc>
              <a:spcBef>
                <a:spcPts val="55"/>
              </a:spcBef>
              <a:buClr>
                <a:srgbClr val="D24717"/>
              </a:buClr>
              <a:buFont typeface="Segoe UI Symbol"/>
              <a:buChar char="⚫"/>
            </a:pPr>
            <a:endParaRPr sz="3000">
              <a:latin typeface="Times New Roman"/>
              <a:cs typeface="Times New Roman"/>
            </a:endParaRPr>
          </a:p>
          <a:p>
            <a:pPr marL="286385" marR="5080" indent="-274320">
              <a:lnSpc>
                <a:spcPct val="80000"/>
              </a:lnSpc>
              <a:buClr>
                <a:srgbClr val="D24717"/>
              </a:buClr>
              <a:buSzPct val="85416"/>
              <a:buFont typeface="Segoe UI Symbol"/>
              <a:buChar char="⚫"/>
              <a:tabLst>
                <a:tab pos="286385" algn="l"/>
                <a:tab pos="287020" algn="l"/>
              </a:tabLst>
            </a:pPr>
            <a:r>
              <a:rPr sz="2400" spc="-140" dirty="0">
                <a:latin typeface="Times New Roman"/>
                <a:cs typeface="Times New Roman"/>
              </a:rPr>
              <a:t>This</a:t>
            </a:r>
            <a:r>
              <a:rPr sz="2400" spc="-80" dirty="0">
                <a:latin typeface="Times New Roman"/>
                <a:cs typeface="Times New Roman"/>
              </a:rPr>
              <a:t> </a:t>
            </a:r>
            <a:r>
              <a:rPr sz="2400" spc="-110" dirty="0">
                <a:latin typeface="Times New Roman"/>
                <a:cs typeface="Times New Roman"/>
              </a:rPr>
              <a:t>alarm</a:t>
            </a:r>
            <a:r>
              <a:rPr sz="2400" spc="-75" dirty="0">
                <a:latin typeface="Times New Roman"/>
                <a:cs typeface="Times New Roman"/>
              </a:rPr>
              <a:t> </a:t>
            </a:r>
            <a:r>
              <a:rPr sz="2400" spc="-145" dirty="0">
                <a:latin typeface="Times New Roman"/>
                <a:cs typeface="Times New Roman"/>
              </a:rPr>
              <a:t>can</a:t>
            </a:r>
            <a:r>
              <a:rPr sz="2400" spc="-60" dirty="0">
                <a:latin typeface="Times New Roman"/>
                <a:cs typeface="Times New Roman"/>
              </a:rPr>
              <a:t> </a:t>
            </a:r>
            <a:r>
              <a:rPr sz="2400" spc="-110" dirty="0">
                <a:latin typeface="Times New Roman"/>
                <a:cs typeface="Times New Roman"/>
              </a:rPr>
              <a:t>be</a:t>
            </a:r>
            <a:r>
              <a:rPr sz="2400" spc="-75" dirty="0">
                <a:latin typeface="Times New Roman"/>
                <a:cs typeface="Times New Roman"/>
              </a:rPr>
              <a:t> </a:t>
            </a:r>
            <a:r>
              <a:rPr sz="2400" spc="-130" dirty="0">
                <a:latin typeface="Times New Roman"/>
                <a:cs typeface="Times New Roman"/>
              </a:rPr>
              <a:t>relayed</a:t>
            </a:r>
            <a:r>
              <a:rPr sz="2400" spc="-55" dirty="0">
                <a:latin typeface="Times New Roman"/>
                <a:cs typeface="Times New Roman"/>
              </a:rPr>
              <a:t> </a:t>
            </a:r>
            <a:r>
              <a:rPr sz="2400" spc="-35" dirty="0">
                <a:latin typeface="Times New Roman"/>
                <a:cs typeface="Times New Roman"/>
              </a:rPr>
              <a:t>to</a:t>
            </a:r>
            <a:r>
              <a:rPr sz="2400" spc="-60" dirty="0">
                <a:latin typeface="Times New Roman"/>
                <a:cs typeface="Times New Roman"/>
              </a:rPr>
              <a:t> </a:t>
            </a:r>
            <a:r>
              <a:rPr sz="2400" spc="-190" dirty="0">
                <a:latin typeface="Times New Roman"/>
                <a:cs typeface="Times New Roman"/>
              </a:rPr>
              <a:t>a</a:t>
            </a:r>
            <a:r>
              <a:rPr sz="2400" spc="-65" dirty="0">
                <a:latin typeface="Times New Roman"/>
                <a:cs typeface="Times New Roman"/>
              </a:rPr>
              <a:t> </a:t>
            </a:r>
            <a:r>
              <a:rPr sz="2400" spc="-100" dirty="0">
                <a:latin typeface="Times New Roman"/>
                <a:cs typeface="Times New Roman"/>
              </a:rPr>
              <a:t>human,</a:t>
            </a:r>
            <a:r>
              <a:rPr sz="2400" spc="-175" dirty="0">
                <a:latin typeface="Times New Roman"/>
                <a:cs typeface="Times New Roman"/>
              </a:rPr>
              <a:t> </a:t>
            </a:r>
            <a:r>
              <a:rPr sz="2400" b="1" i="1" spc="-10" dirty="0">
                <a:latin typeface="Times New Roman"/>
                <a:cs typeface="Times New Roman"/>
              </a:rPr>
              <a:t>but</a:t>
            </a:r>
            <a:r>
              <a:rPr sz="2400" b="1" i="1" spc="-60" dirty="0">
                <a:latin typeface="Times New Roman"/>
                <a:cs typeface="Times New Roman"/>
              </a:rPr>
              <a:t> </a:t>
            </a:r>
            <a:r>
              <a:rPr sz="2400" b="1" i="1" dirty="0">
                <a:latin typeface="Times New Roman"/>
                <a:cs typeface="Times New Roman"/>
              </a:rPr>
              <a:t>a</a:t>
            </a:r>
            <a:r>
              <a:rPr sz="2400" b="1" i="1" spc="-55" dirty="0">
                <a:latin typeface="Times New Roman"/>
                <a:cs typeface="Times New Roman"/>
              </a:rPr>
              <a:t> </a:t>
            </a:r>
            <a:r>
              <a:rPr sz="2400" b="1" i="1" spc="-120" dirty="0">
                <a:latin typeface="Times New Roman"/>
                <a:cs typeface="Times New Roman"/>
              </a:rPr>
              <a:t>more</a:t>
            </a:r>
            <a:r>
              <a:rPr sz="2400" b="1" i="1" spc="-55" dirty="0">
                <a:latin typeface="Times New Roman"/>
                <a:cs typeface="Times New Roman"/>
              </a:rPr>
              <a:t> </a:t>
            </a:r>
            <a:r>
              <a:rPr sz="2400" b="1" i="1" spc="-60" dirty="0">
                <a:latin typeface="Times New Roman"/>
                <a:cs typeface="Times New Roman"/>
              </a:rPr>
              <a:t>efficient</a:t>
            </a:r>
            <a:r>
              <a:rPr sz="2400" b="1" i="1" spc="-75" dirty="0">
                <a:latin typeface="Times New Roman"/>
                <a:cs typeface="Times New Roman"/>
              </a:rPr>
              <a:t> </a:t>
            </a:r>
            <a:r>
              <a:rPr sz="2400" b="1" i="1" spc="-45" dirty="0">
                <a:latin typeface="Times New Roman"/>
                <a:cs typeface="Times New Roman"/>
              </a:rPr>
              <a:t>and </a:t>
            </a:r>
            <a:r>
              <a:rPr sz="2400" b="1" i="1" spc="-585" dirty="0">
                <a:latin typeface="Times New Roman"/>
                <a:cs typeface="Times New Roman"/>
              </a:rPr>
              <a:t> </a:t>
            </a:r>
            <a:r>
              <a:rPr sz="2400" b="1" i="1" spc="-120" dirty="0">
                <a:latin typeface="Times New Roman"/>
                <a:cs typeface="Times New Roman"/>
              </a:rPr>
              <a:t>more</a:t>
            </a:r>
            <a:r>
              <a:rPr sz="2400" b="1" i="1" spc="-60" dirty="0">
                <a:latin typeface="Times New Roman"/>
                <a:cs typeface="Times New Roman"/>
              </a:rPr>
              <a:t> </a:t>
            </a:r>
            <a:r>
              <a:rPr sz="2400" b="1" i="1" spc="-85" dirty="0">
                <a:latin typeface="Times New Roman"/>
                <a:cs typeface="Times New Roman"/>
              </a:rPr>
              <a:t>advanced</a:t>
            </a:r>
            <a:r>
              <a:rPr sz="2400" b="1" i="1" spc="-50" dirty="0">
                <a:latin typeface="Times New Roman"/>
                <a:cs typeface="Times New Roman"/>
              </a:rPr>
              <a:t> </a:t>
            </a:r>
            <a:r>
              <a:rPr sz="2400" b="1" i="1" spc="-75" dirty="0">
                <a:latin typeface="Times New Roman"/>
                <a:cs typeface="Times New Roman"/>
              </a:rPr>
              <a:t>system</a:t>
            </a:r>
            <a:r>
              <a:rPr sz="2400" b="1" i="1" spc="-70" dirty="0">
                <a:latin typeface="Times New Roman"/>
                <a:cs typeface="Times New Roman"/>
              </a:rPr>
              <a:t> </a:t>
            </a:r>
            <a:r>
              <a:rPr sz="2400" b="1" i="1" spc="-85" dirty="0">
                <a:latin typeface="Times New Roman"/>
                <a:cs typeface="Times New Roman"/>
              </a:rPr>
              <a:t>would</a:t>
            </a:r>
            <a:r>
              <a:rPr sz="2400" b="1" i="1" spc="-60" dirty="0">
                <a:latin typeface="Times New Roman"/>
                <a:cs typeface="Times New Roman"/>
              </a:rPr>
              <a:t> </a:t>
            </a:r>
            <a:r>
              <a:rPr sz="2400" b="1" i="1" spc="-20" dirty="0">
                <a:latin typeface="Times New Roman"/>
                <a:cs typeface="Times New Roman"/>
              </a:rPr>
              <a:t>trigger</a:t>
            </a:r>
            <a:r>
              <a:rPr sz="2400" b="1" i="1" spc="-55" dirty="0">
                <a:latin typeface="Times New Roman"/>
                <a:cs typeface="Times New Roman"/>
              </a:rPr>
              <a:t> </a:t>
            </a:r>
            <a:r>
              <a:rPr sz="2400" b="1" i="1" dirty="0">
                <a:latin typeface="Times New Roman"/>
                <a:cs typeface="Times New Roman"/>
              </a:rPr>
              <a:t>a</a:t>
            </a:r>
            <a:r>
              <a:rPr sz="2400" b="1" i="1" spc="-55" dirty="0">
                <a:latin typeface="Times New Roman"/>
                <a:cs typeface="Times New Roman"/>
              </a:rPr>
              <a:t> </a:t>
            </a:r>
            <a:r>
              <a:rPr sz="2800" b="1" i="1" spc="-105" dirty="0">
                <a:latin typeface="Times New Roman"/>
                <a:cs typeface="Times New Roman"/>
              </a:rPr>
              <a:t>corrective</a:t>
            </a:r>
            <a:r>
              <a:rPr sz="2800" b="1" i="1" spc="-35" dirty="0">
                <a:latin typeface="Times New Roman"/>
                <a:cs typeface="Times New Roman"/>
              </a:rPr>
              <a:t> </a:t>
            </a:r>
            <a:r>
              <a:rPr sz="2800" b="1" i="1" spc="-50" dirty="0">
                <a:latin typeface="Times New Roman"/>
                <a:cs typeface="Times New Roman"/>
              </a:rPr>
              <a:t>action</a:t>
            </a:r>
            <a:r>
              <a:rPr sz="2400" spc="-50" dirty="0">
                <a:latin typeface="Times New Roman"/>
                <a:cs typeface="Times New Roman"/>
              </a:rPr>
              <a:t>, </a:t>
            </a:r>
            <a:r>
              <a:rPr sz="2400" spc="-45" dirty="0">
                <a:latin typeface="Times New Roman"/>
                <a:cs typeface="Times New Roman"/>
              </a:rPr>
              <a:t> </a:t>
            </a:r>
            <a:r>
              <a:rPr sz="2400" spc="-135" dirty="0">
                <a:latin typeface="Times New Roman"/>
                <a:cs typeface="Times New Roman"/>
              </a:rPr>
              <a:t>such</a:t>
            </a:r>
            <a:r>
              <a:rPr sz="2400" spc="-70" dirty="0">
                <a:latin typeface="Times New Roman"/>
                <a:cs typeface="Times New Roman"/>
              </a:rPr>
              <a:t> </a:t>
            </a:r>
            <a:r>
              <a:rPr sz="2400" spc="-190" dirty="0">
                <a:latin typeface="Times New Roman"/>
                <a:cs typeface="Times New Roman"/>
              </a:rPr>
              <a:t>as</a:t>
            </a:r>
            <a:r>
              <a:rPr sz="2400" spc="-60" dirty="0">
                <a:latin typeface="Times New Roman"/>
                <a:cs typeface="Times New Roman"/>
              </a:rPr>
              <a:t> </a:t>
            </a:r>
            <a:r>
              <a:rPr sz="2400" i="1" spc="-245" dirty="0">
                <a:latin typeface="Times New Roman"/>
                <a:cs typeface="Times New Roman"/>
              </a:rPr>
              <a:t>increasing</a:t>
            </a:r>
            <a:r>
              <a:rPr sz="2400" i="1" spc="-55" dirty="0">
                <a:latin typeface="Times New Roman"/>
                <a:cs typeface="Times New Roman"/>
              </a:rPr>
              <a:t> </a:t>
            </a:r>
            <a:r>
              <a:rPr sz="2400" i="1" spc="-185" dirty="0">
                <a:latin typeface="Times New Roman"/>
                <a:cs typeface="Times New Roman"/>
              </a:rPr>
              <a:t>the</a:t>
            </a:r>
            <a:r>
              <a:rPr sz="2400" i="1" spc="-65" dirty="0">
                <a:latin typeface="Times New Roman"/>
                <a:cs typeface="Times New Roman"/>
              </a:rPr>
              <a:t> </a:t>
            </a:r>
            <a:r>
              <a:rPr sz="2400" i="1" spc="-235" dirty="0">
                <a:latin typeface="Times New Roman"/>
                <a:cs typeface="Times New Roman"/>
              </a:rPr>
              <a:t>flow</a:t>
            </a:r>
            <a:r>
              <a:rPr sz="2400" i="1" spc="-55" dirty="0">
                <a:latin typeface="Times New Roman"/>
                <a:cs typeface="Times New Roman"/>
              </a:rPr>
              <a:t> </a:t>
            </a:r>
            <a:r>
              <a:rPr sz="2400" i="1" spc="-210" dirty="0">
                <a:latin typeface="Times New Roman"/>
                <a:cs typeface="Times New Roman"/>
              </a:rPr>
              <a:t>of</a:t>
            </a:r>
            <a:r>
              <a:rPr sz="2400" i="1" spc="-75" dirty="0">
                <a:latin typeface="Times New Roman"/>
                <a:cs typeface="Times New Roman"/>
              </a:rPr>
              <a:t> </a:t>
            </a:r>
            <a:r>
              <a:rPr sz="2400" i="1" spc="-250" dirty="0">
                <a:latin typeface="Times New Roman"/>
                <a:cs typeface="Times New Roman"/>
              </a:rPr>
              <a:t>fresh</a:t>
            </a:r>
            <a:r>
              <a:rPr sz="2400" i="1" spc="-55" dirty="0">
                <a:latin typeface="Times New Roman"/>
                <a:cs typeface="Times New Roman"/>
              </a:rPr>
              <a:t> </a:t>
            </a:r>
            <a:r>
              <a:rPr sz="2400" i="1" spc="-200" dirty="0">
                <a:latin typeface="Times New Roman"/>
                <a:cs typeface="Times New Roman"/>
              </a:rPr>
              <a:t>air</a:t>
            </a:r>
            <a:r>
              <a:rPr sz="2400" i="1" spc="-65" dirty="0">
                <a:latin typeface="Times New Roman"/>
                <a:cs typeface="Times New Roman"/>
              </a:rPr>
              <a:t> </a:t>
            </a:r>
            <a:r>
              <a:rPr sz="2400" i="1" spc="-150" dirty="0">
                <a:latin typeface="Times New Roman"/>
                <a:cs typeface="Times New Roman"/>
              </a:rPr>
              <a:t>in</a:t>
            </a:r>
            <a:r>
              <a:rPr sz="2400" i="1" spc="-65" dirty="0">
                <a:latin typeface="Times New Roman"/>
                <a:cs typeface="Times New Roman"/>
              </a:rPr>
              <a:t> </a:t>
            </a:r>
            <a:r>
              <a:rPr sz="2400" i="1" spc="-185" dirty="0">
                <a:latin typeface="Times New Roman"/>
                <a:cs typeface="Times New Roman"/>
              </a:rPr>
              <a:t>the</a:t>
            </a:r>
            <a:r>
              <a:rPr sz="2400" i="1" spc="-60" dirty="0">
                <a:latin typeface="Times New Roman"/>
                <a:cs typeface="Times New Roman"/>
              </a:rPr>
              <a:t> </a:t>
            </a:r>
            <a:r>
              <a:rPr sz="2400" i="1" spc="-245" dirty="0">
                <a:latin typeface="Times New Roman"/>
                <a:cs typeface="Times New Roman"/>
              </a:rPr>
              <a:t>mine</a:t>
            </a:r>
            <a:r>
              <a:rPr sz="2400" i="1" spc="-70" dirty="0">
                <a:latin typeface="Times New Roman"/>
                <a:cs typeface="Times New Roman"/>
              </a:rPr>
              <a:t> </a:t>
            </a:r>
            <a:r>
              <a:rPr sz="2400" i="1" spc="-140" dirty="0">
                <a:latin typeface="Times New Roman"/>
                <a:cs typeface="Times New Roman"/>
              </a:rPr>
              <a:t>tunnel</a:t>
            </a:r>
            <a:r>
              <a:rPr sz="2400" spc="-140" dirty="0">
                <a:latin typeface="Times New Roman"/>
                <a:cs typeface="Times New Roman"/>
              </a:rPr>
              <a:t>,</a:t>
            </a:r>
            <a:r>
              <a:rPr sz="2400" spc="-145" dirty="0">
                <a:latin typeface="Times New Roman"/>
                <a:cs typeface="Times New Roman"/>
              </a:rPr>
              <a:t> </a:t>
            </a:r>
            <a:r>
              <a:rPr sz="2400" i="1" spc="-175" dirty="0">
                <a:latin typeface="Times New Roman"/>
                <a:cs typeface="Times New Roman"/>
              </a:rPr>
              <a:t>turning</a:t>
            </a:r>
            <a:r>
              <a:rPr sz="2400" i="1" spc="-50" dirty="0">
                <a:latin typeface="Times New Roman"/>
                <a:cs typeface="Times New Roman"/>
              </a:rPr>
              <a:t> </a:t>
            </a:r>
            <a:r>
              <a:rPr sz="2400" i="1" spc="-185" dirty="0">
                <a:latin typeface="Times New Roman"/>
                <a:cs typeface="Times New Roman"/>
              </a:rPr>
              <a:t>the </a:t>
            </a:r>
            <a:r>
              <a:rPr sz="2400" i="1" spc="-180" dirty="0">
                <a:latin typeface="Times New Roman"/>
                <a:cs typeface="Times New Roman"/>
              </a:rPr>
              <a:t> </a:t>
            </a:r>
            <a:r>
              <a:rPr sz="2400" i="1" spc="-254" dirty="0">
                <a:latin typeface="Times New Roman"/>
                <a:cs typeface="Times New Roman"/>
              </a:rPr>
              <a:t>robot</a:t>
            </a:r>
            <a:r>
              <a:rPr sz="2400" i="1" spc="-60" dirty="0">
                <a:latin typeface="Times New Roman"/>
                <a:cs typeface="Times New Roman"/>
              </a:rPr>
              <a:t> </a:t>
            </a:r>
            <a:r>
              <a:rPr sz="2400" i="1" spc="-180" dirty="0">
                <a:latin typeface="Times New Roman"/>
                <a:cs typeface="Times New Roman"/>
              </a:rPr>
              <a:t>arm</a:t>
            </a:r>
            <a:r>
              <a:rPr sz="2400" spc="-180" dirty="0">
                <a:latin typeface="Times New Roman"/>
                <a:cs typeface="Times New Roman"/>
              </a:rPr>
              <a:t>,</a:t>
            </a:r>
            <a:r>
              <a:rPr sz="2400" spc="-165" dirty="0">
                <a:latin typeface="Times New Roman"/>
                <a:cs typeface="Times New Roman"/>
              </a:rPr>
              <a:t> </a:t>
            </a:r>
            <a:r>
              <a:rPr sz="2400" spc="-40" dirty="0">
                <a:latin typeface="Times New Roman"/>
                <a:cs typeface="Times New Roman"/>
              </a:rPr>
              <a:t>or</a:t>
            </a:r>
            <a:r>
              <a:rPr sz="2400" spc="-70" dirty="0">
                <a:latin typeface="Times New Roman"/>
                <a:cs typeface="Times New Roman"/>
              </a:rPr>
              <a:t> </a:t>
            </a:r>
            <a:r>
              <a:rPr sz="2400" i="1" spc="-250" dirty="0">
                <a:latin typeface="Times New Roman"/>
                <a:cs typeface="Times New Roman"/>
              </a:rPr>
              <a:t>reducing</a:t>
            </a:r>
            <a:r>
              <a:rPr sz="2400" i="1" spc="-65" dirty="0">
                <a:latin typeface="Times New Roman"/>
                <a:cs typeface="Times New Roman"/>
              </a:rPr>
              <a:t> </a:t>
            </a:r>
            <a:r>
              <a:rPr sz="2400" i="1" spc="-190" dirty="0">
                <a:latin typeface="Times New Roman"/>
                <a:cs typeface="Times New Roman"/>
              </a:rPr>
              <a:t>the</a:t>
            </a:r>
            <a:r>
              <a:rPr sz="2400" i="1" spc="-55" dirty="0">
                <a:latin typeface="Times New Roman"/>
                <a:cs typeface="Times New Roman"/>
              </a:rPr>
              <a:t> </a:t>
            </a:r>
            <a:r>
              <a:rPr sz="2400" i="1" spc="-175" dirty="0">
                <a:latin typeface="Times New Roman"/>
                <a:cs typeface="Times New Roman"/>
              </a:rPr>
              <a:t>oil</a:t>
            </a:r>
            <a:r>
              <a:rPr sz="2400" i="1" spc="-75" dirty="0">
                <a:latin typeface="Times New Roman"/>
                <a:cs typeface="Times New Roman"/>
              </a:rPr>
              <a:t> </a:t>
            </a:r>
            <a:r>
              <a:rPr sz="2400" i="1" spc="-295" dirty="0">
                <a:latin typeface="Times New Roman"/>
                <a:cs typeface="Times New Roman"/>
              </a:rPr>
              <a:t>pressure</a:t>
            </a:r>
            <a:r>
              <a:rPr sz="2400" i="1" spc="-60" dirty="0">
                <a:latin typeface="Times New Roman"/>
                <a:cs typeface="Times New Roman"/>
              </a:rPr>
              <a:t> </a:t>
            </a:r>
            <a:r>
              <a:rPr sz="2400" i="1" spc="-150" dirty="0">
                <a:latin typeface="Times New Roman"/>
                <a:cs typeface="Times New Roman"/>
              </a:rPr>
              <a:t>in</a:t>
            </a:r>
            <a:r>
              <a:rPr sz="2400" i="1" spc="-65" dirty="0">
                <a:latin typeface="Times New Roman"/>
                <a:cs typeface="Times New Roman"/>
              </a:rPr>
              <a:t> </a:t>
            </a:r>
            <a:r>
              <a:rPr sz="2400" i="1" spc="-190" dirty="0">
                <a:latin typeface="Times New Roman"/>
                <a:cs typeface="Times New Roman"/>
              </a:rPr>
              <a:t>the</a:t>
            </a:r>
            <a:r>
              <a:rPr sz="2400" i="1" spc="-60" dirty="0">
                <a:latin typeface="Times New Roman"/>
                <a:cs typeface="Times New Roman"/>
              </a:rPr>
              <a:t> </a:t>
            </a:r>
            <a:r>
              <a:rPr sz="2400" i="1" spc="-175" dirty="0">
                <a:latin typeface="Times New Roman"/>
                <a:cs typeface="Times New Roman"/>
              </a:rPr>
              <a:t>pipe.</a:t>
            </a:r>
            <a:endParaRPr sz="24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358613"/>
            <a:ext cx="7606030" cy="4689475"/>
          </a:xfrm>
          <a:prstGeom prst="rect">
            <a:avLst/>
          </a:prstGeom>
        </p:spPr>
        <p:txBody>
          <a:bodyPr vert="horz" wrap="square" lIns="0" tIns="88265" rIns="0" bIns="0" rtlCol="0">
            <a:spAutoFit/>
          </a:bodyPr>
          <a:lstStyle/>
          <a:p>
            <a:pPr marL="285115" indent="-273050">
              <a:lnSpc>
                <a:spcPct val="100000"/>
              </a:lnSpc>
              <a:spcBef>
                <a:spcPts val="695"/>
              </a:spcBef>
              <a:buClr>
                <a:srgbClr val="D24717"/>
              </a:buClr>
              <a:buSzPct val="84615"/>
              <a:buFont typeface="Segoe UI Symbol"/>
              <a:buChar char="⚫"/>
              <a:tabLst>
                <a:tab pos="285750" algn="l"/>
              </a:tabLst>
            </a:pPr>
            <a:r>
              <a:rPr sz="2600" b="1" spc="-20" dirty="0">
                <a:latin typeface="Times New Roman"/>
                <a:cs typeface="Times New Roman"/>
              </a:rPr>
              <a:t>Operations</a:t>
            </a:r>
            <a:r>
              <a:rPr sz="2600" b="1" spc="-95" dirty="0">
                <a:latin typeface="Times New Roman"/>
                <a:cs typeface="Times New Roman"/>
              </a:rPr>
              <a:t> </a:t>
            </a:r>
            <a:r>
              <a:rPr sz="2600" b="1" spc="20" dirty="0">
                <a:latin typeface="Times New Roman"/>
                <a:cs typeface="Times New Roman"/>
              </a:rPr>
              <a:t>optimization</a:t>
            </a:r>
            <a:endParaRPr sz="2600">
              <a:latin typeface="Times New Roman"/>
              <a:cs typeface="Times New Roman"/>
            </a:endParaRPr>
          </a:p>
          <a:p>
            <a:pPr marL="285115" marR="377825" indent="-273050">
              <a:lnSpc>
                <a:spcPct val="100000"/>
              </a:lnSpc>
              <a:spcBef>
                <a:spcPts val="600"/>
              </a:spcBef>
              <a:buClr>
                <a:srgbClr val="D24717"/>
              </a:buClr>
              <a:buSzPct val="84615"/>
              <a:buFont typeface="Segoe UI Symbol"/>
              <a:buChar char="⚫"/>
              <a:tabLst>
                <a:tab pos="285750" algn="l"/>
              </a:tabLst>
            </a:pPr>
            <a:r>
              <a:rPr sz="2600" spc="-175" dirty="0">
                <a:latin typeface="Times New Roman"/>
                <a:cs typeface="Times New Roman"/>
              </a:rPr>
              <a:t>Behavior</a:t>
            </a:r>
            <a:r>
              <a:rPr sz="2600" spc="-60" dirty="0">
                <a:latin typeface="Times New Roman"/>
                <a:cs typeface="Times New Roman"/>
              </a:rPr>
              <a:t> </a:t>
            </a:r>
            <a:r>
              <a:rPr sz="2600" spc="-80" dirty="0">
                <a:latin typeface="Times New Roman"/>
                <a:cs typeface="Times New Roman"/>
              </a:rPr>
              <a:t>control</a:t>
            </a:r>
            <a:r>
              <a:rPr sz="2600" spc="-55" dirty="0">
                <a:latin typeface="Times New Roman"/>
                <a:cs typeface="Times New Roman"/>
              </a:rPr>
              <a:t> </a:t>
            </a:r>
            <a:r>
              <a:rPr sz="2600" spc="-140" dirty="0">
                <a:latin typeface="Times New Roman"/>
                <a:cs typeface="Times New Roman"/>
              </a:rPr>
              <a:t>typically</a:t>
            </a:r>
            <a:r>
              <a:rPr sz="2600" spc="-45" dirty="0">
                <a:latin typeface="Times New Roman"/>
                <a:cs typeface="Times New Roman"/>
              </a:rPr>
              <a:t> </a:t>
            </a:r>
            <a:r>
              <a:rPr sz="2600" spc="-175" dirty="0">
                <a:latin typeface="Times New Roman"/>
                <a:cs typeface="Times New Roman"/>
              </a:rPr>
              <a:t>aims</a:t>
            </a:r>
            <a:r>
              <a:rPr sz="2600" spc="-55" dirty="0">
                <a:latin typeface="Times New Roman"/>
                <a:cs typeface="Times New Roman"/>
              </a:rPr>
              <a:t> </a:t>
            </a:r>
            <a:r>
              <a:rPr sz="2600" spc="-100" dirty="0">
                <a:latin typeface="Times New Roman"/>
                <a:cs typeface="Times New Roman"/>
              </a:rPr>
              <a:t>at</a:t>
            </a:r>
            <a:r>
              <a:rPr sz="2600" spc="-60" dirty="0">
                <a:latin typeface="Times New Roman"/>
                <a:cs typeface="Times New Roman"/>
              </a:rPr>
              <a:t> </a:t>
            </a:r>
            <a:r>
              <a:rPr sz="2600" spc="-135" dirty="0">
                <a:latin typeface="Times New Roman"/>
                <a:cs typeface="Times New Roman"/>
              </a:rPr>
              <a:t>taking</a:t>
            </a:r>
            <a:r>
              <a:rPr sz="2600" spc="-60" dirty="0">
                <a:latin typeface="Times New Roman"/>
                <a:cs typeface="Times New Roman"/>
              </a:rPr>
              <a:t> </a:t>
            </a:r>
            <a:r>
              <a:rPr sz="2600" spc="-95" dirty="0">
                <a:latin typeface="Times New Roman"/>
                <a:cs typeface="Times New Roman"/>
              </a:rPr>
              <a:t>corrective</a:t>
            </a:r>
            <a:r>
              <a:rPr sz="2600" spc="-50" dirty="0">
                <a:latin typeface="Times New Roman"/>
                <a:cs typeface="Times New Roman"/>
              </a:rPr>
              <a:t> </a:t>
            </a:r>
            <a:r>
              <a:rPr sz="2600" spc="-130" dirty="0">
                <a:latin typeface="Times New Roman"/>
                <a:cs typeface="Times New Roman"/>
              </a:rPr>
              <a:t>actions </a:t>
            </a:r>
            <a:r>
              <a:rPr sz="2600" spc="-635" dirty="0">
                <a:latin typeface="Times New Roman"/>
                <a:cs typeface="Times New Roman"/>
              </a:rPr>
              <a:t> </a:t>
            </a:r>
            <a:r>
              <a:rPr sz="2600" spc="-150" dirty="0">
                <a:latin typeface="Times New Roman"/>
                <a:cs typeface="Times New Roman"/>
              </a:rPr>
              <a:t>based</a:t>
            </a:r>
            <a:r>
              <a:rPr sz="2600" spc="-85" dirty="0">
                <a:latin typeface="Times New Roman"/>
                <a:cs typeface="Times New Roman"/>
              </a:rPr>
              <a:t> </a:t>
            </a:r>
            <a:r>
              <a:rPr sz="2600" spc="-110" dirty="0">
                <a:latin typeface="Times New Roman"/>
                <a:cs typeface="Times New Roman"/>
              </a:rPr>
              <a:t>on</a:t>
            </a:r>
            <a:r>
              <a:rPr sz="2600" spc="-75" dirty="0">
                <a:latin typeface="Times New Roman"/>
                <a:cs typeface="Times New Roman"/>
              </a:rPr>
              <a:t> </a:t>
            </a:r>
            <a:r>
              <a:rPr sz="2600" spc="-35" dirty="0">
                <a:latin typeface="Times New Roman"/>
                <a:cs typeface="Times New Roman"/>
              </a:rPr>
              <a:t>th</a:t>
            </a:r>
            <a:r>
              <a:rPr sz="2600" spc="-55" dirty="0">
                <a:latin typeface="Times New Roman"/>
                <a:cs typeface="Times New Roman"/>
              </a:rPr>
              <a:t>r</a:t>
            </a:r>
            <a:r>
              <a:rPr sz="2600" spc="-125" dirty="0">
                <a:latin typeface="Times New Roman"/>
                <a:cs typeface="Times New Roman"/>
              </a:rPr>
              <a:t>eshol</a:t>
            </a:r>
            <a:r>
              <a:rPr sz="2600" spc="-160" dirty="0">
                <a:latin typeface="Times New Roman"/>
                <a:cs typeface="Times New Roman"/>
              </a:rPr>
              <a:t>d</a:t>
            </a:r>
            <a:r>
              <a:rPr sz="2600" spc="-250" dirty="0">
                <a:latin typeface="Times New Roman"/>
                <a:cs typeface="Times New Roman"/>
              </a:rPr>
              <a:t>s</a:t>
            </a:r>
            <a:r>
              <a:rPr sz="2600" spc="110" dirty="0">
                <a:latin typeface="Times New Roman"/>
                <a:cs typeface="Times New Roman"/>
              </a:rPr>
              <a:t>.</a:t>
            </a:r>
            <a:endParaRPr sz="2600">
              <a:latin typeface="Times New Roman"/>
              <a:cs typeface="Times New Roman"/>
            </a:endParaRPr>
          </a:p>
          <a:p>
            <a:pPr marL="285115" marR="355600" indent="-273050">
              <a:lnSpc>
                <a:spcPct val="100000"/>
              </a:lnSpc>
              <a:spcBef>
                <a:spcPts val="605"/>
              </a:spcBef>
              <a:buClr>
                <a:srgbClr val="D24717"/>
              </a:buClr>
              <a:buSzPct val="84615"/>
              <a:buFont typeface="Segoe UI Symbol"/>
              <a:buChar char="⚫"/>
              <a:tabLst>
                <a:tab pos="285750" algn="l"/>
              </a:tabLst>
            </a:pPr>
            <a:r>
              <a:rPr sz="2600" spc="-150" dirty="0">
                <a:latin typeface="Times New Roman"/>
                <a:cs typeface="Times New Roman"/>
              </a:rPr>
              <a:t>H</a:t>
            </a:r>
            <a:r>
              <a:rPr sz="2600" spc="-180" dirty="0">
                <a:latin typeface="Times New Roman"/>
                <a:cs typeface="Times New Roman"/>
              </a:rPr>
              <a:t>o</a:t>
            </a:r>
            <a:r>
              <a:rPr sz="2600" spc="-240" dirty="0">
                <a:latin typeface="Times New Roman"/>
                <a:cs typeface="Times New Roman"/>
              </a:rPr>
              <a:t>w</a:t>
            </a:r>
            <a:r>
              <a:rPr sz="2600" spc="-140" dirty="0">
                <a:latin typeface="Times New Roman"/>
                <a:cs typeface="Times New Roman"/>
              </a:rPr>
              <a:t>e</a:t>
            </a:r>
            <a:r>
              <a:rPr sz="2600" spc="-270" dirty="0">
                <a:latin typeface="Times New Roman"/>
                <a:cs typeface="Times New Roman"/>
              </a:rPr>
              <a:t>v</a:t>
            </a:r>
            <a:r>
              <a:rPr sz="2600" spc="-100" dirty="0">
                <a:latin typeface="Times New Roman"/>
                <a:cs typeface="Times New Roman"/>
              </a:rPr>
              <a:t>e</a:t>
            </a:r>
            <a:r>
              <a:rPr sz="2600" spc="-195" dirty="0">
                <a:latin typeface="Times New Roman"/>
                <a:cs typeface="Times New Roman"/>
              </a:rPr>
              <a:t>r</a:t>
            </a:r>
            <a:r>
              <a:rPr sz="2600" spc="110" dirty="0">
                <a:latin typeface="Times New Roman"/>
                <a:cs typeface="Times New Roman"/>
              </a:rPr>
              <a:t>,</a:t>
            </a:r>
            <a:r>
              <a:rPr sz="2600" spc="-190" dirty="0">
                <a:latin typeface="Times New Roman"/>
                <a:cs typeface="Times New Roman"/>
              </a:rPr>
              <a:t> </a:t>
            </a:r>
            <a:r>
              <a:rPr sz="2600" b="1" i="1" spc="-60" dirty="0">
                <a:solidFill>
                  <a:srgbClr val="D24717"/>
                </a:solidFill>
                <a:latin typeface="Times New Roman"/>
                <a:cs typeface="Times New Roman"/>
              </a:rPr>
              <a:t>an</a:t>
            </a:r>
            <a:r>
              <a:rPr sz="2600" b="1" i="1" spc="5" dirty="0">
                <a:solidFill>
                  <a:srgbClr val="D24717"/>
                </a:solidFill>
                <a:latin typeface="Times New Roman"/>
                <a:cs typeface="Times New Roman"/>
              </a:rPr>
              <a:t>a</a:t>
            </a:r>
            <a:r>
              <a:rPr sz="2600" b="1" i="1" spc="-30" dirty="0">
                <a:solidFill>
                  <a:srgbClr val="D24717"/>
                </a:solidFill>
                <a:latin typeface="Times New Roman"/>
                <a:cs typeface="Times New Roman"/>
              </a:rPr>
              <a:t>l</a:t>
            </a:r>
            <a:r>
              <a:rPr sz="2600" b="1" i="1" spc="30" dirty="0">
                <a:solidFill>
                  <a:srgbClr val="D24717"/>
                </a:solidFill>
                <a:latin typeface="Times New Roman"/>
                <a:cs typeface="Times New Roman"/>
              </a:rPr>
              <a:t>yz</a:t>
            </a:r>
            <a:r>
              <a:rPr sz="2600" b="1" i="1" dirty="0">
                <a:solidFill>
                  <a:srgbClr val="D24717"/>
                </a:solidFill>
                <a:latin typeface="Times New Roman"/>
                <a:cs typeface="Times New Roman"/>
              </a:rPr>
              <a:t>i</a:t>
            </a:r>
            <a:r>
              <a:rPr sz="2600" b="1" i="1" spc="-130" dirty="0">
                <a:solidFill>
                  <a:srgbClr val="D24717"/>
                </a:solidFill>
                <a:latin typeface="Times New Roman"/>
                <a:cs typeface="Times New Roman"/>
              </a:rPr>
              <a:t>n</a:t>
            </a:r>
            <a:r>
              <a:rPr sz="2600" b="1" i="1" spc="-25" dirty="0">
                <a:solidFill>
                  <a:srgbClr val="D24717"/>
                </a:solidFill>
                <a:latin typeface="Times New Roman"/>
                <a:cs typeface="Times New Roman"/>
              </a:rPr>
              <a:t>g</a:t>
            </a:r>
            <a:r>
              <a:rPr sz="2600" b="1" i="1" spc="-95" dirty="0">
                <a:solidFill>
                  <a:srgbClr val="D24717"/>
                </a:solidFill>
                <a:latin typeface="Times New Roman"/>
                <a:cs typeface="Times New Roman"/>
              </a:rPr>
              <a:t> </a:t>
            </a:r>
            <a:r>
              <a:rPr sz="2600" b="1" i="1" spc="-20" dirty="0">
                <a:solidFill>
                  <a:srgbClr val="D24717"/>
                </a:solidFill>
                <a:latin typeface="Times New Roman"/>
                <a:cs typeface="Times New Roman"/>
              </a:rPr>
              <a:t>d</a:t>
            </a:r>
            <a:r>
              <a:rPr sz="2600" b="1" i="1" spc="-40" dirty="0">
                <a:solidFill>
                  <a:srgbClr val="D24717"/>
                </a:solidFill>
                <a:latin typeface="Times New Roman"/>
                <a:cs typeface="Times New Roman"/>
              </a:rPr>
              <a:t>a</a:t>
            </a:r>
            <a:r>
              <a:rPr sz="2600" b="1" i="1" spc="70" dirty="0">
                <a:solidFill>
                  <a:srgbClr val="D24717"/>
                </a:solidFill>
                <a:latin typeface="Times New Roman"/>
                <a:cs typeface="Times New Roman"/>
              </a:rPr>
              <a:t>ta</a:t>
            </a:r>
            <a:r>
              <a:rPr sz="2600" b="1" i="1" spc="-85" dirty="0">
                <a:solidFill>
                  <a:srgbClr val="D24717"/>
                </a:solidFill>
                <a:latin typeface="Times New Roman"/>
                <a:cs typeface="Times New Roman"/>
              </a:rPr>
              <a:t> </a:t>
            </a:r>
            <a:r>
              <a:rPr sz="2600" b="1" i="1" spc="-110" dirty="0">
                <a:solidFill>
                  <a:srgbClr val="D24717"/>
                </a:solidFill>
                <a:latin typeface="Times New Roman"/>
                <a:cs typeface="Times New Roman"/>
              </a:rPr>
              <a:t>c</a:t>
            </a:r>
            <a:r>
              <a:rPr sz="2600" b="1" i="1" spc="-120" dirty="0">
                <a:solidFill>
                  <a:srgbClr val="D24717"/>
                </a:solidFill>
                <a:latin typeface="Times New Roman"/>
                <a:cs typeface="Times New Roman"/>
              </a:rPr>
              <a:t>an</a:t>
            </a:r>
            <a:r>
              <a:rPr sz="2600" b="1" i="1" spc="-65" dirty="0">
                <a:solidFill>
                  <a:srgbClr val="D24717"/>
                </a:solidFill>
                <a:latin typeface="Times New Roman"/>
                <a:cs typeface="Times New Roman"/>
              </a:rPr>
              <a:t> </a:t>
            </a:r>
            <a:r>
              <a:rPr sz="2600" b="1" i="1" spc="-75" dirty="0">
                <a:solidFill>
                  <a:srgbClr val="D24717"/>
                </a:solidFill>
                <a:latin typeface="Times New Roman"/>
                <a:cs typeface="Times New Roman"/>
              </a:rPr>
              <a:t>also</a:t>
            </a:r>
            <a:r>
              <a:rPr sz="2600" b="1" i="1" spc="-80" dirty="0">
                <a:solidFill>
                  <a:srgbClr val="D24717"/>
                </a:solidFill>
                <a:latin typeface="Times New Roman"/>
                <a:cs typeface="Times New Roman"/>
              </a:rPr>
              <a:t> </a:t>
            </a:r>
            <a:r>
              <a:rPr sz="2600" b="1" i="1" spc="-30" dirty="0">
                <a:solidFill>
                  <a:srgbClr val="D24717"/>
                </a:solidFill>
                <a:latin typeface="Times New Roman"/>
                <a:cs typeface="Times New Roman"/>
              </a:rPr>
              <a:t>lead</a:t>
            </a:r>
            <a:r>
              <a:rPr sz="2600" b="1" i="1" spc="-75" dirty="0">
                <a:solidFill>
                  <a:srgbClr val="D24717"/>
                </a:solidFill>
                <a:latin typeface="Times New Roman"/>
                <a:cs typeface="Times New Roman"/>
              </a:rPr>
              <a:t> </a:t>
            </a:r>
            <a:r>
              <a:rPr sz="2600" b="1" i="1" spc="-25" dirty="0">
                <a:solidFill>
                  <a:srgbClr val="D24717"/>
                </a:solidFill>
                <a:latin typeface="Times New Roman"/>
                <a:cs typeface="Times New Roman"/>
              </a:rPr>
              <a:t>to</a:t>
            </a:r>
            <a:r>
              <a:rPr sz="2600" b="1" i="1" spc="-75" dirty="0">
                <a:solidFill>
                  <a:srgbClr val="D24717"/>
                </a:solidFill>
                <a:latin typeface="Times New Roman"/>
                <a:cs typeface="Times New Roman"/>
              </a:rPr>
              <a:t> </a:t>
            </a:r>
            <a:r>
              <a:rPr sz="2600" b="1" i="1" spc="-120" dirty="0">
                <a:solidFill>
                  <a:srgbClr val="D24717"/>
                </a:solidFill>
                <a:latin typeface="Times New Roman"/>
                <a:cs typeface="Times New Roman"/>
              </a:rPr>
              <a:t>ch</a:t>
            </a:r>
            <a:r>
              <a:rPr sz="2600" b="1" i="1" spc="-110" dirty="0">
                <a:solidFill>
                  <a:srgbClr val="D24717"/>
                </a:solidFill>
                <a:latin typeface="Times New Roman"/>
                <a:cs typeface="Times New Roman"/>
              </a:rPr>
              <a:t>a</a:t>
            </a:r>
            <a:r>
              <a:rPr sz="2600" b="1" i="1" spc="-75" dirty="0">
                <a:solidFill>
                  <a:srgbClr val="D24717"/>
                </a:solidFill>
                <a:latin typeface="Times New Roman"/>
                <a:cs typeface="Times New Roman"/>
              </a:rPr>
              <a:t>n</a:t>
            </a:r>
            <a:r>
              <a:rPr sz="2600" b="1" i="1" spc="-145" dirty="0">
                <a:solidFill>
                  <a:srgbClr val="D24717"/>
                </a:solidFill>
                <a:latin typeface="Times New Roman"/>
                <a:cs typeface="Times New Roman"/>
              </a:rPr>
              <a:t>g</a:t>
            </a:r>
            <a:r>
              <a:rPr sz="2600" b="1" i="1" spc="-110" dirty="0">
                <a:solidFill>
                  <a:srgbClr val="D24717"/>
                </a:solidFill>
                <a:latin typeface="Times New Roman"/>
                <a:cs typeface="Times New Roman"/>
              </a:rPr>
              <a:t>es</a:t>
            </a:r>
            <a:r>
              <a:rPr sz="2600" b="1" i="1" spc="-85" dirty="0">
                <a:solidFill>
                  <a:srgbClr val="D24717"/>
                </a:solidFill>
                <a:latin typeface="Times New Roman"/>
                <a:cs typeface="Times New Roman"/>
              </a:rPr>
              <a:t> </a:t>
            </a:r>
            <a:r>
              <a:rPr sz="2600" b="1" i="1" spc="5" dirty="0">
                <a:solidFill>
                  <a:srgbClr val="D24717"/>
                </a:solidFill>
                <a:latin typeface="Times New Roman"/>
                <a:cs typeface="Times New Roman"/>
              </a:rPr>
              <a:t>th</a:t>
            </a:r>
            <a:r>
              <a:rPr sz="2600" b="1" i="1" spc="-10" dirty="0">
                <a:solidFill>
                  <a:srgbClr val="D24717"/>
                </a:solidFill>
                <a:latin typeface="Times New Roman"/>
                <a:cs typeface="Times New Roman"/>
              </a:rPr>
              <a:t>a</a:t>
            </a:r>
            <a:r>
              <a:rPr sz="2600" b="1" i="1" spc="135" dirty="0">
                <a:solidFill>
                  <a:srgbClr val="D24717"/>
                </a:solidFill>
                <a:latin typeface="Times New Roman"/>
                <a:cs typeface="Times New Roman"/>
              </a:rPr>
              <a:t>t  </a:t>
            </a:r>
            <a:r>
              <a:rPr sz="2600" b="1" i="1" spc="-50" dirty="0">
                <a:solidFill>
                  <a:srgbClr val="D24717"/>
                </a:solidFill>
                <a:latin typeface="Times New Roman"/>
                <a:cs typeface="Times New Roman"/>
              </a:rPr>
              <a:t>imp</a:t>
            </a:r>
            <a:r>
              <a:rPr sz="2600" b="1" i="1" spc="-85" dirty="0">
                <a:solidFill>
                  <a:srgbClr val="D24717"/>
                </a:solidFill>
                <a:latin typeface="Times New Roman"/>
                <a:cs typeface="Times New Roman"/>
              </a:rPr>
              <a:t>r</a:t>
            </a:r>
            <a:r>
              <a:rPr sz="2600" b="1" i="1" spc="-225" dirty="0">
                <a:solidFill>
                  <a:srgbClr val="D24717"/>
                </a:solidFill>
                <a:latin typeface="Times New Roman"/>
                <a:cs typeface="Times New Roman"/>
              </a:rPr>
              <a:t>o</a:t>
            </a:r>
            <a:r>
              <a:rPr sz="2600" b="1" i="1" spc="-90" dirty="0">
                <a:solidFill>
                  <a:srgbClr val="D24717"/>
                </a:solidFill>
                <a:latin typeface="Times New Roman"/>
                <a:cs typeface="Times New Roman"/>
              </a:rPr>
              <a:t>v</a:t>
            </a:r>
            <a:r>
              <a:rPr sz="2600" b="1" i="1" spc="-100" dirty="0">
                <a:solidFill>
                  <a:srgbClr val="D24717"/>
                </a:solidFill>
                <a:latin typeface="Times New Roman"/>
                <a:cs typeface="Times New Roman"/>
              </a:rPr>
              <a:t>e</a:t>
            </a:r>
            <a:r>
              <a:rPr sz="2600" b="1" i="1" spc="-90" dirty="0">
                <a:solidFill>
                  <a:srgbClr val="D24717"/>
                </a:solidFill>
                <a:latin typeface="Times New Roman"/>
                <a:cs typeface="Times New Roman"/>
              </a:rPr>
              <a:t> </a:t>
            </a:r>
            <a:r>
              <a:rPr sz="2600" b="1" i="1" spc="-25" dirty="0">
                <a:solidFill>
                  <a:srgbClr val="D24717"/>
                </a:solidFill>
                <a:latin typeface="Times New Roman"/>
                <a:cs typeface="Times New Roman"/>
              </a:rPr>
              <a:t>the</a:t>
            </a:r>
            <a:r>
              <a:rPr sz="2600" b="1" i="1" spc="-75" dirty="0">
                <a:solidFill>
                  <a:srgbClr val="D24717"/>
                </a:solidFill>
                <a:latin typeface="Times New Roman"/>
                <a:cs typeface="Times New Roman"/>
              </a:rPr>
              <a:t> </a:t>
            </a:r>
            <a:r>
              <a:rPr sz="2600" b="1" i="1" spc="-225" dirty="0">
                <a:solidFill>
                  <a:srgbClr val="D24717"/>
                </a:solidFill>
                <a:latin typeface="Times New Roman"/>
                <a:cs typeface="Times New Roman"/>
              </a:rPr>
              <a:t>o</a:t>
            </a:r>
            <a:r>
              <a:rPr sz="2600" b="1" i="1" spc="-90" dirty="0">
                <a:solidFill>
                  <a:srgbClr val="D24717"/>
                </a:solidFill>
                <a:latin typeface="Times New Roman"/>
                <a:cs typeface="Times New Roman"/>
              </a:rPr>
              <a:t>v</a:t>
            </a:r>
            <a:r>
              <a:rPr sz="2600" b="1" i="1" spc="-60" dirty="0">
                <a:solidFill>
                  <a:srgbClr val="D24717"/>
                </a:solidFill>
                <a:latin typeface="Times New Roman"/>
                <a:cs typeface="Times New Roman"/>
              </a:rPr>
              <a:t>e</a:t>
            </a:r>
            <a:r>
              <a:rPr sz="2600" b="1" i="1" spc="-140" dirty="0">
                <a:solidFill>
                  <a:srgbClr val="D24717"/>
                </a:solidFill>
                <a:latin typeface="Times New Roman"/>
                <a:cs typeface="Times New Roman"/>
              </a:rPr>
              <a:t>r</a:t>
            </a:r>
            <a:r>
              <a:rPr sz="2600" b="1" i="1" spc="5" dirty="0">
                <a:solidFill>
                  <a:srgbClr val="D24717"/>
                </a:solidFill>
                <a:latin typeface="Times New Roman"/>
                <a:cs typeface="Times New Roman"/>
              </a:rPr>
              <a:t>all</a:t>
            </a:r>
            <a:r>
              <a:rPr sz="2600" b="1" i="1" spc="-105" dirty="0">
                <a:solidFill>
                  <a:srgbClr val="D24717"/>
                </a:solidFill>
                <a:latin typeface="Times New Roman"/>
                <a:cs typeface="Times New Roman"/>
              </a:rPr>
              <a:t> </a:t>
            </a:r>
            <a:r>
              <a:rPr sz="2600" b="1" i="1" spc="-25" dirty="0">
                <a:solidFill>
                  <a:srgbClr val="D24717"/>
                </a:solidFill>
                <a:latin typeface="Times New Roman"/>
                <a:cs typeface="Times New Roman"/>
              </a:rPr>
              <a:t>p</a:t>
            </a:r>
            <a:r>
              <a:rPr sz="2600" b="1" i="1" spc="-65" dirty="0">
                <a:solidFill>
                  <a:srgbClr val="D24717"/>
                </a:solidFill>
                <a:latin typeface="Times New Roman"/>
                <a:cs typeface="Times New Roman"/>
              </a:rPr>
              <a:t>r</a:t>
            </a:r>
            <a:r>
              <a:rPr sz="2600" b="1" i="1" spc="-165" dirty="0">
                <a:solidFill>
                  <a:srgbClr val="D24717"/>
                </a:solidFill>
                <a:latin typeface="Times New Roman"/>
                <a:cs typeface="Times New Roman"/>
              </a:rPr>
              <a:t>oce</a:t>
            </a:r>
            <a:r>
              <a:rPr sz="2600" b="1" i="1" spc="-135" dirty="0">
                <a:solidFill>
                  <a:srgbClr val="D24717"/>
                </a:solidFill>
                <a:latin typeface="Times New Roman"/>
                <a:cs typeface="Times New Roman"/>
              </a:rPr>
              <a:t>s</a:t>
            </a:r>
            <a:r>
              <a:rPr sz="2600" b="1" i="1" spc="-120" dirty="0">
                <a:solidFill>
                  <a:srgbClr val="D24717"/>
                </a:solidFill>
                <a:latin typeface="Times New Roman"/>
                <a:cs typeface="Times New Roman"/>
              </a:rPr>
              <a:t>s</a:t>
            </a:r>
            <a:endParaRPr sz="260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140" dirty="0">
                <a:solidFill>
                  <a:srgbClr val="6F2F9F"/>
                </a:solidFill>
                <a:latin typeface="Times New Roman"/>
                <a:cs typeface="Times New Roman"/>
              </a:rPr>
              <a:t>For</a:t>
            </a:r>
            <a:r>
              <a:rPr sz="2600" spc="-75" dirty="0">
                <a:solidFill>
                  <a:srgbClr val="6F2F9F"/>
                </a:solidFill>
                <a:latin typeface="Times New Roman"/>
                <a:cs typeface="Times New Roman"/>
              </a:rPr>
              <a:t> </a:t>
            </a:r>
            <a:r>
              <a:rPr sz="2600" spc="-105" dirty="0">
                <a:solidFill>
                  <a:srgbClr val="6F2F9F"/>
                </a:solidFill>
                <a:latin typeface="Times New Roman"/>
                <a:cs typeface="Times New Roman"/>
              </a:rPr>
              <a:t>example,</a:t>
            </a:r>
            <a:r>
              <a:rPr sz="2600" spc="-180" dirty="0">
                <a:solidFill>
                  <a:srgbClr val="6F2F9F"/>
                </a:solidFill>
                <a:latin typeface="Times New Roman"/>
                <a:cs typeface="Times New Roman"/>
              </a:rPr>
              <a:t> </a:t>
            </a:r>
            <a:r>
              <a:rPr sz="2600" b="1" spc="-110" dirty="0">
                <a:latin typeface="Times New Roman"/>
                <a:cs typeface="Times New Roman"/>
              </a:rPr>
              <a:t>a</a:t>
            </a:r>
            <a:r>
              <a:rPr sz="2600" b="1" spc="-65" dirty="0">
                <a:latin typeface="Times New Roman"/>
                <a:cs typeface="Times New Roman"/>
              </a:rPr>
              <a:t> </a:t>
            </a:r>
            <a:r>
              <a:rPr sz="2600" b="1" spc="-15" dirty="0">
                <a:latin typeface="Times New Roman"/>
                <a:cs typeface="Times New Roman"/>
              </a:rPr>
              <a:t>water</a:t>
            </a:r>
            <a:r>
              <a:rPr sz="2600" b="1" spc="-60" dirty="0">
                <a:latin typeface="Times New Roman"/>
                <a:cs typeface="Times New Roman"/>
              </a:rPr>
              <a:t> </a:t>
            </a:r>
            <a:r>
              <a:rPr sz="2600" b="1" spc="10" dirty="0">
                <a:latin typeface="Times New Roman"/>
                <a:cs typeface="Times New Roman"/>
              </a:rPr>
              <a:t>purification</a:t>
            </a:r>
            <a:r>
              <a:rPr sz="2600" b="1" spc="-55" dirty="0">
                <a:latin typeface="Times New Roman"/>
                <a:cs typeface="Times New Roman"/>
              </a:rPr>
              <a:t> </a:t>
            </a:r>
            <a:r>
              <a:rPr sz="2600" b="1" spc="5" dirty="0">
                <a:latin typeface="Times New Roman"/>
                <a:cs typeface="Times New Roman"/>
              </a:rPr>
              <a:t>plant</a:t>
            </a:r>
            <a:r>
              <a:rPr sz="2600" b="1" spc="-65" dirty="0">
                <a:latin typeface="Times New Roman"/>
                <a:cs typeface="Times New Roman"/>
              </a:rPr>
              <a:t> </a:t>
            </a:r>
            <a:r>
              <a:rPr sz="2600" b="1" spc="25" dirty="0">
                <a:latin typeface="Times New Roman"/>
                <a:cs typeface="Times New Roman"/>
              </a:rPr>
              <a:t>in</a:t>
            </a:r>
            <a:r>
              <a:rPr sz="2600" b="1" spc="-55" dirty="0">
                <a:latin typeface="Times New Roman"/>
                <a:cs typeface="Times New Roman"/>
              </a:rPr>
              <a:t> </a:t>
            </a:r>
            <a:r>
              <a:rPr sz="2600" b="1" spc="-110" dirty="0">
                <a:latin typeface="Times New Roman"/>
                <a:cs typeface="Times New Roman"/>
              </a:rPr>
              <a:t>a</a:t>
            </a:r>
            <a:r>
              <a:rPr sz="2600" b="1" spc="-65" dirty="0">
                <a:latin typeface="Times New Roman"/>
                <a:cs typeface="Times New Roman"/>
              </a:rPr>
              <a:t> </a:t>
            </a:r>
            <a:r>
              <a:rPr sz="2600" b="1" spc="-50" dirty="0">
                <a:latin typeface="Times New Roman"/>
                <a:cs typeface="Times New Roman"/>
              </a:rPr>
              <a:t>smart</a:t>
            </a:r>
            <a:r>
              <a:rPr sz="2600" b="1" spc="-70" dirty="0">
                <a:latin typeface="Times New Roman"/>
                <a:cs typeface="Times New Roman"/>
              </a:rPr>
              <a:t> </a:t>
            </a:r>
            <a:r>
              <a:rPr sz="2600" b="1" spc="30" dirty="0">
                <a:latin typeface="Times New Roman"/>
                <a:cs typeface="Times New Roman"/>
              </a:rPr>
              <a:t>city </a:t>
            </a:r>
            <a:r>
              <a:rPr sz="2600" b="1" spc="-635" dirty="0">
                <a:latin typeface="Times New Roman"/>
                <a:cs typeface="Times New Roman"/>
              </a:rPr>
              <a:t> </a:t>
            </a:r>
            <a:r>
              <a:rPr sz="2600" b="1" spc="-15" dirty="0">
                <a:latin typeface="Times New Roman"/>
                <a:cs typeface="Times New Roman"/>
              </a:rPr>
              <a:t>ca</a:t>
            </a:r>
            <a:r>
              <a:rPr sz="2600" b="1" spc="-10" dirty="0">
                <a:latin typeface="Times New Roman"/>
                <a:cs typeface="Times New Roman"/>
              </a:rPr>
              <a:t>n</a:t>
            </a:r>
            <a:r>
              <a:rPr sz="2600" b="1" spc="-70" dirty="0">
                <a:latin typeface="Times New Roman"/>
                <a:cs typeface="Times New Roman"/>
              </a:rPr>
              <a:t> </a:t>
            </a:r>
            <a:r>
              <a:rPr sz="2600" b="1" dirty="0">
                <a:latin typeface="Times New Roman"/>
                <a:cs typeface="Times New Roman"/>
              </a:rPr>
              <a:t>im</a:t>
            </a:r>
            <a:r>
              <a:rPr sz="2600" b="1" spc="-15" dirty="0">
                <a:latin typeface="Times New Roman"/>
                <a:cs typeface="Times New Roman"/>
              </a:rPr>
              <a:t>p</a:t>
            </a:r>
            <a:r>
              <a:rPr sz="2600" b="1" spc="20" dirty="0">
                <a:latin typeface="Times New Roman"/>
                <a:cs typeface="Times New Roman"/>
              </a:rPr>
              <a:t>lement</a:t>
            </a:r>
            <a:r>
              <a:rPr sz="2600" b="1" spc="-50" dirty="0">
                <a:latin typeface="Times New Roman"/>
                <a:cs typeface="Times New Roman"/>
              </a:rPr>
              <a:t> </a:t>
            </a:r>
            <a:r>
              <a:rPr sz="2600" b="1" spc="-110" dirty="0">
                <a:latin typeface="Times New Roman"/>
                <a:cs typeface="Times New Roman"/>
              </a:rPr>
              <a:t>a</a:t>
            </a:r>
            <a:r>
              <a:rPr sz="2600" b="1" spc="-65" dirty="0">
                <a:latin typeface="Times New Roman"/>
                <a:cs typeface="Times New Roman"/>
              </a:rPr>
              <a:t> </a:t>
            </a:r>
            <a:r>
              <a:rPr sz="2600" b="1" spc="-20" dirty="0">
                <a:latin typeface="Times New Roman"/>
                <a:cs typeface="Times New Roman"/>
              </a:rPr>
              <a:t>syste</a:t>
            </a:r>
            <a:r>
              <a:rPr sz="2600" b="1" spc="-30" dirty="0">
                <a:latin typeface="Times New Roman"/>
                <a:cs typeface="Times New Roman"/>
              </a:rPr>
              <a:t>m</a:t>
            </a:r>
            <a:r>
              <a:rPr sz="2600" b="1" spc="-70" dirty="0">
                <a:latin typeface="Times New Roman"/>
                <a:cs typeface="Times New Roman"/>
              </a:rPr>
              <a:t> </a:t>
            </a:r>
            <a:r>
              <a:rPr sz="2600" b="1" spc="50" dirty="0">
                <a:latin typeface="Times New Roman"/>
                <a:cs typeface="Times New Roman"/>
              </a:rPr>
              <a:t>t</a:t>
            </a:r>
            <a:r>
              <a:rPr sz="2600" b="1" spc="85" dirty="0">
                <a:latin typeface="Times New Roman"/>
                <a:cs typeface="Times New Roman"/>
              </a:rPr>
              <a:t>o</a:t>
            </a:r>
            <a:r>
              <a:rPr sz="2600" b="1" spc="-70" dirty="0">
                <a:latin typeface="Times New Roman"/>
                <a:cs typeface="Times New Roman"/>
              </a:rPr>
              <a:t> </a:t>
            </a:r>
            <a:r>
              <a:rPr sz="2600" b="1" spc="20" dirty="0">
                <a:latin typeface="Times New Roman"/>
                <a:cs typeface="Times New Roman"/>
              </a:rPr>
              <a:t>m</a:t>
            </a:r>
            <a:r>
              <a:rPr sz="2600" b="1" spc="15" dirty="0">
                <a:latin typeface="Times New Roman"/>
                <a:cs typeface="Times New Roman"/>
              </a:rPr>
              <a:t>o</a:t>
            </a:r>
            <a:r>
              <a:rPr sz="2600" b="1" spc="20" dirty="0">
                <a:latin typeface="Times New Roman"/>
                <a:cs typeface="Times New Roman"/>
              </a:rPr>
              <a:t>nitor</a:t>
            </a:r>
            <a:r>
              <a:rPr sz="2600" b="1" spc="-75" dirty="0">
                <a:latin typeface="Times New Roman"/>
                <a:cs typeface="Times New Roman"/>
              </a:rPr>
              <a:t> </a:t>
            </a:r>
            <a:r>
              <a:rPr sz="2600" b="1" spc="30" dirty="0">
                <a:latin typeface="Times New Roman"/>
                <a:cs typeface="Times New Roman"/>
              </a:rPr>
              <a:t>th</a:t>
            </a:r>
            <a:r>
              <a:rPr sz="2600" b="1" spc="35" dirty="0">
                <a:latin typeface="Times New Roman"/>
                <a:cs typeface="Times New Roman"/>
              </a:rPr>
              <a:t>e</a:t>
            </a:r>
            <a:r>
              <a:rPr sz="2600" b="1" spc="-70" dirty="0">
                <a:latin typeface="Times New Roman"/>
                <a:cs typeface="Times New Roman"/>
              </a:rPr>
              <a:t> </a:t>
            </a:r>
            <a:r>
              <a:rPr sz="2600" b="1" spc="70" dirty="0">
                <a:latin typeface="Times New Roman"/>
                <a:cs typeface="Times New Roman"/>
              </a:rPr>
              <a:t>e</a:t>
            </a:r>
            <a:r>
              <a:rPr sz="2600" b="1" spc="20" dirty="0">
                <a:latin typeface="Times New Roman"/>
                <a:cs typeface="Times New Roman"/>
              </a:rPr>
              <a:t>fficien</a:t>
            </a:r>
            <a:r>
              <a:rPr sz="2600" b="1" spc="55" dirty="0">
                <a:latin typeface="Times New Roman"/>
                <a:cs typeface="Times New Roman"/>
              </a:rPr>
              <a:t>c</a:t>
            </a:r>
            <a:r>
              <a:rPr sz="2600" b="1" dirty="0">
                <a:latin typeface="Times New Roman"/>
                <a:cs typeface="Times New Roman"/>
              </a:rPr>
              <a:t>y</a:t>
            </a:r>
            <a:r>
              <a:rPr sz="2600" b="1" spc="-50" dirty="0">
                <a:latin typeface="Times New Roman"/>
                <a:cs typeface="Times New Roman"/>
              </a:rPr>
              <a:t> </a:t>
            </a:r>
            <a:r>
              <a:rPr sz="2600" b="1" spc="20" dirty="0">
                <a:latin typeface="Times New Roman"/>
                <a:cs typeface="Times New Roman"/>
              </a:rPr>
              <a:t>of  </a:t>
            </a:r>
            <a:r>
              <a:rPr sz="2600" b="1" spc="30" dirty="0">
                <a:latin typeface="Times New Roman"/>
                <a:cs typeface="Times New Roman"/>
              </a:rPr>
              <a:t>th</a:t>
            </a:r>
            <a:r>
              <a:rPr sz="2600" b="1" spc="35" dirty="0">
                <a:latin typeface="Times New Roman"/>
                <a:cs typeface="Times New Roman"/>
              </a:rPr>
              <a:t>e</a:t>
            </a:r>
            <a:r>
              <a:rPr sz="2600" b="1" spc="-70" dirty="0">
                <a:latin typeface="Times New Roman"/>
                <a:cs typeface="Times New Roman"/>
              </a:rPr>
              <a:t> </a:t>
            </a:r>
            <a:r>
              <a:rPr sz="2600" b="1" spc="-15" dirty="0">
                <a:latin typeface="Times New Roman"/>
                <a:cs typeface="Times New Roman"/>
              </a:rPr>
              <a:t>pu</a:t>
            </a:r>
            <a:r>
              <a:rPr sz="2600" b="1" spc="30" dirty="0">
                <a:latin typeface="Times New Roman"/>
                <a:cs typeface="Times New Roman"/>
              </a:rPr>
              <a:t>r</a:t>
            </a:r>
            <a:r>
              <a:rPr sz="2600" b="1" spc="-5" dirty="0">
                <a:latin typeface="Times New Roman"/>
                <a:cs typeface="Times New Roman"/>
              </a:rPr>
              <a:t>ific</a:t>
            </a:r>
            <a:r>
              <a:rPr sz="2600" b="1" spc="-40" dirty="0">
                <a:latin typeface="Times New Roman"/>
                <a:cs typeface="Times New Roman"/>
              </a:rPr>
              <a:t>a</a:t>
            </a:r>
            <a:r>
              <a:rPr sz="2600" b="1" spc="35" dirty="0">
                <a:latin typeface="Times New Roman"/>
                <a:cs typeface="Times New Roman"/>
              </a:rPr>
              <a:t>tio</a:t>
            </a:r>
            <a:r>
              <a:rPr sz="2600" b="1" spc="65" dirty="0">
                <a:latin typeface="Times New Roman"/>
                <a:cs typeface="Times New Roman"/>
              </a:rPr>
              <a:t>n</a:t>
            </a:r>
            <a:r>
              <a:rPr sz="2600" b="1" spc="-70" dirty="0">
                <a:latin typeface="Times New Roman"/>
                <a:cs typeface="Times New Roman"/>
              </a:rPr>
              <a:t> </a:t>
            </a:r>
            <a:r>
              <a:rPr sz="2600" b="1" spc="35" dirty="0">
                <a:latin typeface="Times New Roman"/>
                <a:cs typeface="Times New Roman"/>
              </a:rPr>
              <a:t>proc</a:t>
            </a:r>
            <a:r>
              <a:rPr sz="2600" b="1" spc="40" dirty="0">
                <a:latin typeface="Times New Roman"/>
                <a:cs typeface="Times New Roman"/>
              </a:rPr>
              <a:t>e</a:t>
            </a:r>
            <a:r>
              <a:rPr sz="2600" b="1" spc="-70" dirty="0">
                <a:latin typeface="Times New Roman"/>
                <a:cs typeface="Times New Roman"/>
              </a:rPr>
              <a:t>s</a:t>
            </a:r>
            <a:r>
              <a:rPr sz="2600" b="1" spc="-65" dirty="0">
                <a:latin typeface="Times New Roman"/>
                <a:cs typeface="Times New Roman"/>
              </a:rPr>
              <a:t>s</a:t>
            </a:r>
            <a:r>
              <a:rPr sz="2600" b="1" spc="-60" dirty="0">
                <a:latin typeface="Times New Roman"/>
                <a:cs typeface="Times New Roman"/>
              </a:rPr>
              <a:t> </a:t>
            </a:r>
            <a:r>
              <a:rPr sz="2600" b="1" i="1" spc="-60" dirty="0">
                <a:solidFill>
                  <a:srgbClr val="006FC0"/>
                </a:solidFill>
                <a:latin typeface="Times New Roman"/>
                <a:cs typeface="Times New Roman"/>
              </a:rPr>
              <a:t>based</a:t>
            </a:r>
            <a:r>
              <a:rPr sz="2600" b="1" i="1" spc="-75" dirty="0">
                <a:solidFill>
                  <a:srgbClr val="006FC0"/>
                </a:solidFill>
                <a:latin typeface="Times New Roman"/>
                <a:cs typeface="Times New Roman"/>
              </a:rPr>
              <a:t> </a:t>
            </a:r>
            <a:r>
              <a:rPr sz="2600" b="1" i="1" spc="-155" dirty="0">
                <a:solidFill>
                  <a:srgbClr val="006FC0"/>
                </a:solidFill>
                <a:latin typeface="Times New Roman"/>
                <a:cs typeface="Times New Roman"/>
              </a:rPr>
              <a:t>on</a:t>
            </a:r>
            <a:r>
              <a:rPr sz="2600" b="1" i="1" spc="-70" dirty="0">
                <a:solidFill>
                  <a:srgbClr val="006FC0"/>
                </a:solidFill>
                <a:latin typeface="Times New Roman"/>
                <a:cs typeface="Times New Roman"/>
              </a:rPr>
              <a:t> </a:t>
            </a:r>
            <a:r>
              <a:rPr sz="2600" b="1" i="1" spc="-130" dirty="0">
                <a:solidFill>
                  <a:srgbClr val="006FC0"/>
                </a:solidFill>
                <a:latin typeface="Times New Roman"/>
                <a:cs typeface="Times New Roman"/>
              </a:rPr>
              <a:t>w</a:t>
            </a:r>
            <a:r>
              <a:rPr sz="2600" b="1" i="1" spc="-120" dirty="0">
                <a:solidFill>
                  <a:srgbClr val="006FC0"/>
                </a:solidFill>
                <a:latin typeface="Times New Roman"/>
                <a:cs typeface="Times New Roman"/>
              </a:rPr>
              <a:t>hich</a:t>
            </a:r>
            <a:r>
              <a:rPr sz="2600" b="1" i="1" spc="-80" dirty="0">
                <a:solidFill>
                  <a:srgbClr val="006FC0"/>
                </a:solidFill>
                <a:latin typeface="Times New Roman"/>
                <a:cs typeface="Times New Roman"/>
              </a:rPr>
              <a:t> </a:t>
            </a:r>
            <a:r>
              <a:rPr sz="2600" b="1" i="1" spc="-120" dirty="0">
                <a:solidFill>
                  <a:srgbClr val="006FC0"/>
                </a:solidFill>
                <a:latin typeface="Times New Roman"/>
                <a:cs typeface="Times New Roman"/>
              </a:rPr>
              <a:t>chemic</a:t>
            </a:r>
            <a:r>
              <a:rPr sz="2600" b="1" i="1" spc="-110" dirty="0">
                <a:solidFill>
                  <a:srgbClr val="006FC0"/>
                </a:solidFill>
                <a:latin typeface="Times New Roman"/>
                <a:cs typeface="Times New Roman"/>
              </a:rPr>
              <a:t>a</a:t>
            </a:r>
            <a:r>
              <a:rPr sz="2600" b="1" i="1" spc="5" dirty="0">
                <a:solidFill>
                  <a:srgbClr val="006FC0"/>
                </a:solidFill>
                <a:latin typeface="Times New Roman"/>
                <a:cs typeface="Times New Roman"/>
              </a:rPr>
              <a:t>l  </a:t>
            </a:r>
            <a:r>
              <a:rPr sz="2600" b="1" i="1" spc="30" dirty="0">
                <a:solidFill>
                  <a:srgbClr val="006FC0"/>
                </a:solidFill>
                <a:latin typeface="Times New Roman"/>
                <a:cs typeface="Times New Roman"/>
              </a:rPr>
              <a:t>(f</a:t>
            </a:r>
            <a:r>
              <a:rPr sz="2600" b="1" i="1" spc="-10" dirty="0">
                <a:solidFill>
                  <a:srgbClr val="006FC0"/>
                </a:solidFill>
                <a:latin typeface="Times New Roman"/>
                <a:cs typeface="Times New Roman"/>
              </a:rPr>
              <a:t>r</a:t>
            </a:r>
            <a:r>
              <a:rPr sz="2600" b="1" i="1" spc="-170" dirty="0">
                <a:solidFill>
                  <a:srgbClr val="006FC0"/>
                </a:solidFill>
                <a:latin typeface="Times New Roman"/>
                <a:cs typeface="Times New Roman"/>
              </a:rPr>
              <a:t>om</a:t>
            </a:r>
            <a:r>
              <a:rPr sz="2600" b="1" i="1" spc="-75" dirty="0">
                <a:solidFill>
                  <a:srgbClr val="006FC0"/>
                </a:solidFill>
                <a:latin typeface="Times New Roman"/>
                <a:cs typeface="Times New Roman"/>
              </a:rPr>
              <a:t> </a:t>
            </a:r>
            <a:r>
              <a:rPr sz="2600" b="1" i="1" spc="-120" dirty="0">
                <a:solidFill>
                  <a:srgbClr val="006FC0"/>
                </a:solidFill>
                <a:latin typeface="Times New Roman"/>
                <a:cs typeface="Times New Roman"/>
              </a:rPr>
              <a:t>compa</a:t>
            </a:r>
            <a:r>
              <a:rPr sz="2600" b="1" i="1" spc="-215" dirty="0">
                <a:solidFill>
                  <a:srgbClr val="006FC0"/>
                </a:solidFill>
                <a:latin typeface="Times New Roman"/>
                <a:cs typeface="Times New Roman"/>
              </a:rPr>
              <a:t>n</a:t>
            </a:r>
            <a:r>
              <a:rPr sz="2600" b="1" i="1" spc="-100" dirty="0">
                <a:solidFill>
                  <a:srgbClr val="006FC0"/>
                </a:solidFill>
                <a:latin typeface="Times New Roman"/>
                <a:cs typeface="Times New Roman"/>
              </a:rPr>
              <a:t>y</a:t>
            </a:r>
            <a:r>
              <a:rPr sz="2600" b="1" i="1" spc="-210" dirty="0">
                <a:solidFill>
                  <a:srgbClr val="006FC0"/>
                </a:solidFill>
                <a:latin typeface="Times New Roman"/>
                <a:cs typeface="Times New Roman"/>
              </a:rPr>
              <a:t> </a:t>
            </a:r>
            <a:r>
              <a:rPr sz="2600" b="1" i="1" spc="-215" dirty="0">
                <a:solidFill>
                  <a:srgbClr val="006FC0"/>
                </a:solidFill>
                <a:latin typeface="Times New Roman"/>
                <a:cs typeface="Times New Roman"/>
              </a:rPr>
              <a:t>A</a:t>
            </a:r>
            <a:r>
              <a:rPr sz="2600" b="1" i="1" spc="-65" dirty="0">
                <a:solidFill>
                  <a:srgbClr val="006FC0"/>
                </a:solidFill>
                <a:latin typeface="Times New Roman"/>
                <a:cs typeface="Times New Roman"/>
              </a:rPr>
              <a:t> </a:t>
            </a:r>
            <a:r>
              <a:rPr sz="2600" b="1" i="1" spc="-100" dirty="0">
                <a:solidFill>
                  <a:srgbClr val="006FC0"/>
                </a:solidFill>
                <a:latin typeface="Times New Roman"/>
                <a:cs typeface="Times New Roman"/>
              </a:rPr>
              <a:t>or</a:t>
            </a:r>
            <a:r>
              <a:rPr sz="2600" b="1" i="1" spc="-75" dirty="0">
                <a:solidFill>
                  <a:srgbClr val="006FC0"/>
                </a:solidFill>
                <a:latin typeface="Times New Roman"/>
                <a:cs typeface="Times New Roman"/>
              </a:rPr>
              <a:t> </a:t>
            </a:r>
            <a:r>
              <a:rPr sz="2600" b="1" i="1" spc="-120" dirty="0">
                <a:solidFill>
                  <a:srgbClr val="006FC0"/>
                </a:solidFill>
                <a:latin typeface="Times New Roman"/>
                <a:cs typeface="Times New Roman"/>
              </a:rPr>
              <a:t>compa</a:t>
            </a:r>
            <a:r>
              <a:rPr sz="2600" b="1" i="1" spc="-210" dirty="0">
                <a:solidFill>
                  <a:srgbClr val="006FC0"/>
                </a:solidFill>
                <a:latin typeface="Times New Roman"/>
                <a:cs typeface="Times New Roman"/>
              </a:rPr>
              <a:t>n</a:t>
            </a:r>
            <a:r>
              <a:rPr sz="2600" b="1" i="1" spc="-100" dirty="0">
                <a:solidFill>
                  <a:srgbClr val="006FC0"/>
                </a:solidFill>
                <a:latin typeface="Times New Roman"/>
                <a:cs typeface="Times New Roman"/>
              </a:rPr>
              <a:t>y</a:t>
            </a:r>
            <a:r>
              <a:rPr sz="2600" b="1" i="1" spc="-80" dirty="0">
                <a:solidFill>
                  <a:srgbClr val="006FC0"/>
                </a:solidFill>
                <a:latin typeface="Times New Roman"/>
                <a:cs typeface="Times New Roman"/>
              </a:rPr>
              <a:t> </a:t>
            </a:r>
            <a:r>
              <a:rPr sz="2600" b="1" i="1" spc="-20" dirty="0">
                <a:solidFill>
                  <a:srgbClr val="006FC0"/>
                </a:solidFill>
                <a:latin typeface="Times New Roman"/>
                <a:cs typeface="Times New Roman"/>
              </a:rPr>
              <a:t>B</a:t>
            </a:r>
            <a:r>
              <a:rPr sz="2600" b="1" i="1" spc="-10" dirty="0">
                <a:solidFill>
                  <a:srgbClr val="006FC0"/>
                </a:solidFill>
                <a:latin typeface="Times New Roman"/>
                <a:cs typeface="Times New Roman"/>
              </a:rPr>
              <a:t>)</a:t>
            </a:r>
            <a:r>
              <a:rPr sz="2600" b="1" i="1" spc="-65" dirty="0">
                <a:solidFill>
                  <a:srgbClr val="006FC0"/>
                </a:solidFill>
                <a:latin typeface="Times New Roman"/>
                <a:cs typeface="Times New Roman"/>
              </a:rPr>
              <a:t> </a:t>
            </a:r>
            <a:r>
              <a:rPr sz="2600" b="1" i="1" spc="-55" dirty="0">
                <a:solidFill>
                  <a:srgbClr val="006FC0"/>
                </a:solidFill>
                <a:latin typeface="Times New Roman"/>
                <a:cs typeface="Times New Roman"/>
              </a:rPr>
              <a:t>is</a:t>
            </a:r>
            <a:r>
              <a:rPr sz="2600" b="1" i="1" spc="-65" dirty="0">
                <a:solidFill>
                  <a:srgbClr val="006FC0"/>
                </a:solidFill>
                <a:latin typeface="Times New Roman"/>
                <a:cs typeface="Times New Roman"/>
              </a:rPr>
              <a:t> used,</a:t>
            </a:r>
            <a:r>
              <a:rPr sz="2600" b="1" i="1" spc="-340" dirty="0">
                <a:solidFill>
                  <a:srgbClr val="006FC0"/>
                </a:solidFill>
                <a:latin typeface="Times New Roman"/>
                <a:cs typeface="Times New Roman"/>
              </a:rPr>
              <a:t> </a:t>
            </a:r>
            <a:r>
              <a:rPr sz="2600" b="1" i="1" spc="-20" dirty="0">
                <a:solidFill>
                  <a:srgbClr val="006FC0"/>
                </a:solidFill>
                <a:latin typeface="Times New Roman"/>
                <a:cs typeface="Times New Roman"/>
              </a:rPr>
              <a:t>a</a:t>
            </a:r>
            <a:r>
              <a:rPr sz="2600" b="1" i="1" spc="145" dirty="0">
                <a:solidFill>
                  <a:srgbClr val="006FC0"/>
                </a:solidFill>
                <a:latin typeface="Times New Roman"/>
                <a:cs typeface="Times New Roman"/>
              </a:rPr>
              <a:t>t</a:t>
            </a:r>
            <a:r>
              <a:rPr sz="2600" b="1" i="1" spc="-80" dirty="0">
                <a:solidFill>
                  <a:srgbClr val="006FC0"/>
                </a:solidFill>
                <a:latin typeface="Times New Roman"/>
                <a:cs typeface="Times New Roman"/>
              </a:rPr>
              <a:t> </a:t>
            </a:r>
            <a:r>
              <a:rPr sz="2600" b="1" i="1" spc="-130" dirty="0">
                <a:solidFill>
                  <a:srgbClr val="006FC0"/>
                </a:solidFill>
                <a:latin typeface="Times New Roman"/>
                <a:cs typeface="Times New Roman"/>
              </a:rPr>
              <a:t>w</a:t>
            </a:r>
            <a:r>
              <a:rPr sz="2600" b="1" i="1" spc="-65" dirty="0">
                <a:solidFill>
                  <a:srgbClr val="006FC0"/>
                </a:solidFill>
                <a:latin typeface="Times New Roman"/>
                <a:cs typeface="Times New Roman"/>
              </a:rPr>
              <a:t>h</a:t>
            </a:r>
            <a:r>
              <a:rPr sz="2600" b="1" i="1" spc="-70" dirty="0">
                <a:solidFill>
                  <a:srgbClr val="006FC0"/>
                </a:solidFill>
                <a:latin typeface="Times New Roman"/>
                <a:cs typeface="Times New Roman"/>
              </a:rPr>
              <a:t>a</a:t>
            </a:r>
            <a:r>
              <a:rPr sz="2600" b="1" i="1" spc="135" dirty="0">
                <a:solidFill>
                  <a:srgbClr val="006FC0"/>
                </a:solidFill>
                <a:latin typeface="Times New Roman"/>
                <a:cs typeface="Times New Roman"/>
              </a:rPr>
              <a:t>t  </a:t>
            </a:r>
            <a:r>
              <a:rPr sz="2600" b="1" i="1" spc="-35" dirty="0">
                <a:solidFill>
                  <a:srgbClr val="006FC0"/>
                </a:solidFill>
                <a:latin typeface="Times New Roman"/>
                <a:cs typeface="Times New Roman"/>
              </a:rPr>
              <a:t>tem</a:t>
            </a:r>
            <a:r>
              <a:rPr sz="2600" b="1" i="1" spc="-45" dirty="0">
                <a:solidFill>
                  <a:srgbClr val="006FC0"/>
                </a:solidFill>
                <a:latin typeface="Times New Roman"/>
                <a:cs typeface="Times New Roman"/>
              </a:rPr>
              <a:t>p</a:t>
            </a:r>
            <a:r>
              <a:rPr sz="2600" b="1" i="1" spc="-60" dirty="0">
                <a:solidFill>
                  <a:srgbClr val="006FC0"/>
                </a:solidFill>
                <a:latin typeface="Times New Roman"/>
                <a:cs typeface="Times New Roman"/>
              </a:rPr>
              <a:t>e</a:t>
            </a:r>
            <a:r>
              <a:rPr sz="2600" b="1" i="1" spc="-140" dirty="0">
                <a:solidFill>
                  <a:srgbClr val="006FC0"/>
                </a:solidFill>
                <a:latin typeface="Times New Roman"/>
                <a:cs typeface="Times New Roman"/>
              </a:rPr>
              <a:t>r</a:t>
            </a:r>
            <a:r>
              <a:rPr sz="2600" b="1" i="1" spc="-20" dirty="0">
                <a:solidFill>
                  <a:srgbClr val="006FC0"/>
                </a:solidFill>
                <a:latin typeface="Times New Roman"/>
                <a:cs typeface="Times New Roman"/>
              </a:rPr>
              <a:t>a</a:t>
            </a:r>
            <a:r>
              <a:rPr sz="2600" b="1" i="1" spc="5" dirty="0">
                <a:solidFill>
                  <a:srgbClr val="006FC0"/>
                </a:solidFill>
                <a:latin typeface="Times New Roman"/>
                <a:cs typeface="Times New Roman"/>
              </a:rPr>
              <a:t>tu</a:t>
            </a:r>
            <a:r>
              <a:rPr sz="2600" b="1" i="1" spc="-40" dirty="0">
                <a:solidFill>
                  <a:srgbClr val="006FC0"/>
                </a:solidFill>
                <a:latin typeface="Times New Roman"/>
                <a:cs typeface="Times New Roman"/>
              </a:rPr>
              <a:t>r</a:t>
            </a:r>
            <a:r>
              <a:rPr sz="2600" b="1" i="1" spc="-150" dirty="0">
                <a:solidFill>
                  <a:srgbClr val="006FC0"/>
                </a:solidFill>
                <a:latin typeface="Times New Roman"/>
                <a:cs typeface="Times New Roman"/>
              </a:rPr>
              <a:t>e</a:t>
            </a:r>
            <a:r>
              <a:rPr sz="2600" b="1" i="1" spc="25" dirty="0">
                <a:solidFill>
                  <a:srgbClr val="006FC0"/>
                </a:solidFill>
                <a:latin typeface="Times New Roman"/>
                <a:cs typeface="Times New Roman"/>
              </a:rPr>
              <a:t>,</a:t>
            </a:r>
            <a:r>
              <a:rPr sz="2600" b="1" i="1" spc="-370" dirty="0">
                <a:solidFill>
                  <a:srgbClr val="006FC0"/>
                </a:solidFill>
                <a:latin typeface="Times New Roman"/>
                <a:cs typeface="Times New Roman"/>
              </a:rPr>
              <a:t> </a:t>
            </a:r>
            <a:r>
              <a:rPr sz="2600" b="1" i="1" spc="-60" dirty="0">
                <a:solidFill>
                  <a:srgbClr val="006FC0"/>
                </a:solidFill>
                <a:latin typeface="Times New Roman"/>
                <a:cs typeface="Times New Roman"/>
              </a:rPr>
              <a:t>an</a:t>
            </a:r>
            <a:r>
              <a:rPr sz="2600" b="1" i="1" spc="-25" dirty="0">
                <a:solidFill>
                  <a:srgbClr val="006FC0"/>
                </a:solidFill>
                <a:latin typeface="Times New Roman"/>
                <a:cs typeface="Times New Roman"/>
              </a:rPr>
              <a:t>d</a:t>
            </a:r>
            <a:r>
              <a:rPr sz="2600" b="1" i="1" spc="-80" dirty="0">
                <a:solidFill>
                  <a:srgbClr val="006FC0"/>
                </a:solidFill>
                <a:latin typeface="Times New Roman"/>
                <a:cs typeface="Times New Roman"/>
              </a:rPr>
              <a:t> </a:t>
            </a:r>
            <a:r>
              <a:rPr sz="2600" b="1" i="1" spc="-65" dirty="0">
                <a:solidFill>
                  <a:srgbClr val="006FC0"/>
                </a:solidFill>
                <a:latin typeface="Times New Roman"/>
                <a:cs typeface="Times New Roman"/>
              </a:rPr>
              <a:t>a</a:t>
            </a:r>
            <a:r>
              <a:rPr sz="2600" b="1" i="1" spc="-45" dirty="0">
                <a:solidFill>
                  <a:srgbClr val="006FC0"/>
                </a:solidFill>
                <a:latin typeface="Times New Roman"/>
                <a:cs typeface="Times New Roman"/>
              </a:rPr>
              <a:t>s</a:t>
            </a:r>
            <a:r>
              <a:rPr sz="2600" b="1" i="1" spc="-140" dirty="0">
                <a:solidFill>
                  <a:srgbClr val="006FC0"/>
                </a:solidFill>
                <a:latin typeface="Times New Roman"/>
                <a:cs typeface="Times New Roman"/>
              </a:rPr>
              <a:t>s</a:t>
            </a:r>
            <a:r>
              <a:rPr sz="2600" b="1" i="1" spc="-175" dirty="0">
                <a:solidFill>
                  <a:srgbClr val="006FC0"/>
                </a:solidFill>
                <a:latin typeface="Times New Roman"/>
                <a:cs typeface="Times New Roman"/>
              </a:rPr>
              <a:t>o</a:t>
            </a:r>
            <a:r>
              <a:rPr sz="2600" b="1" i="1" spc="-70" dirty="0">
                <a:solidFill>
                  <a:srgbClr val="006FC0"/>
                </a:solidFill>
                <a:latin typeface="Times New Roman"/>
                <a:cs typeface="Times New Roman"/>
              </a:rPr>
              <a:t>ci</a:t>
            </a:r>
            <a:r>
              <a:rPr sz="2600" b="1" i="1" spc="-114" dirty="0">
                <a:solidFill>
                  <a:srgbClr val="006FC0"/>
                </a:solidFill>
                <a:latin typeface="Times New Roman"/>
                <a:cs typeface="Times New Roman"/>
              </a:rPr>
              <a:t>a</a:t>
            </a:r>
            <a:r>
              <a:rPr sz="2600" b="1" i="1" spc="5" dirty="0">
                <a:solidFill>
                  <a:srgbClr val="006FC0"/>
                </a:solidFill>
                <a:latin typeface="Times New Roman"/>
                <a:cs typeface="Times New Roman"/>
              </a:rPr>
              <a:t>ted</a:t>
            </a:r>
            <a:r>
              <a:rPr sz="2600" b="1" i="1" spc="-95" dirty="0">
                <a:solidFill>
                  <a:srgbClr val="006FC0"/>
                </a:solidFill>
                <a:latin typeface="Times New Roman"/>
                <a:cs typeface="Times New Roman"/>
              </a:rPr>
              <a:t> </a:t>
            </a:r>
            <a:r>
              <a:rPr sz="2600" b="1" i="1" spc="-25" dirty="0">
                <a:solidFill>
                  <a:srgbClr val="006FC0"/>
                </a:solidFill>
                <a:latin typeface="Times New Roman"/>
                <a:cs typeface="Times New Roman"/>
              </a:rPr>
              <a:t>to</a:t>
            </a:r>
            <a:r>
              <a:rPr sz="2600" b="1" i="1" spc="-75" dirty="0">
                <a:solidFill>
                  <a:srgbClr val="006FC0"/>
                </a:solidFill>
                <a:latin typeface="Times New Roman"/>
                <a:cs typeface="Times New Roman"/>
              </a:rPr>
              <a:t> </a:t>
            </a:r>
            <a:r>
              <a:rPr sz="2600" b="1" i="1" spc="-130" dirty="0">
                <a:solidFill>
                  <a:srgbClr val="006FC0"/>
                </a:solidFill>
                <a:latin typeface="Times New Roman"/>
                <a:cs typeface="Times New Roman"/>
              </a:rPr>
              <a:t>w</a:t>
            </a:r>
            <a:r>
              <a:rPr sz="2600" b="1" i="1" spc="-65" dirty="0">
                <a:solidFill>
                  <a:srgbClr val="006FC0"/>
                </a:solidFill>
                <a:latin typeface="Times New Roman"/>
                <a:cs typeface="Times New Roman"/>
              </a:rPr>
              <a:t>h</a:t>
            </a:r>
            <a:r>
              <a:rPr sz="2600" b="1" i="1" spc="-75" dirty="0">
                <a:solidFill>
                  <a:srgbClr val="006FC0"/>
                </a:solidFill>
                <a:latin typeface="Times New Roman"/>
                <a:cs typeface="Times New Roman"/>
              </a:rPr>
              <a:t>a</a:t>
            </a:r>
            <a:r>
              <a:rPr sz="2600" b="1" i="1" spc="140" dirty="0">
                <a:solidFill>
                  <a:srgbClr val="006FC0"/>
                </a:solidFill>
                <a:latin typeface="Times New Roman"/>
                <a:cs typeface="Times New Roman"/>
              </a:rPr>
              <a:t>t</a:t>
            </a:r>
            <a:r>
              <a:rPr sz="2600" b="1" i="1" spc="-95" dirty="0">
                <a:solidFill>
                  <a:srgbClr val="006FC0"/>
                </a:solidFill>
                <a:latin typeface="Times New Roman"/>
                <a:cs typeface="Times New Roman"/>
              </a:rPr>
              <a:t> </a:t>
            </a:r>
            <a:r>
              <a:rPr sz="2600" b="1" i="1" dirty="0">
                <a:solidFill>
                  <a:srgbClr val="006FC0"/>
                </a:solidFill>
                <a:latin typeface="Times New Roman"/>
                <a:cs typeface="Times New Roman"/>
              </a:rPr>
              <a:t>sti</a:t>
            </a:r>
            <a:r>
              <a:rPr sz="2600" b="1" i="1" spc="-15" dirty="0">
                <a:solidFill>
                  <a:srgbClr val="006FC0"/>
                </a:solidFill>
                <a:latin typeface="Times New Roman"/>
                <a:cs typeface="Times New Roman"/>
              </a:rPr>
              <a:t>r</a:t>
            </a:r>
            <a:r>
              <a:rPr sz="2600" b="1" i="1" spc="-40" dirty="0">
                <a:solidFill>
                  <a:srgbClr val="006FC0"/>
                </a:solidFill>
                <a:latin typeface="Times New Roman"/>
                <a:cs typeface="Times New Roman"/>
              </a:rPr>
              <a:t>ring</a:t>
            </a:r>
            <a:r>
              <a:rPr sz="2600" b="1" i="1" spc="-80" dirty="0">
                <a:solidFill>
                  <a:srgbClr val="006FC0"/>
                </a:solidFill>
                <a:latin typeface="Times New Roman"/>
                <a:cs typeface="Times New Roman"/>
              </a:rPr>
              <a:t> </a:t>
            </a:r>
            <a:r>
              <a:rPr sz="2600" b="1" i="1" spc="-130" dirty="0">
                <a:solidFill>
                  <a:srgbClr val="006FC0"/>
                </a:solidFill>
                <a:latin typeface="Times New Roman"/>
                <a:cs typeface="Times New Roman"/>
              </a:rPr>
              <a:t>mech</a:t>
            </a:r>
            <a:r>
              <a:rPr sz="2600" b="1" i="1" spc="-105" dirty="0">
                <a:solidFill>
                  <a:srgbClr val="006FC0"/>
                </a:solidFill>
                <a:latin typeface="Times New Roman"/>
                <a:cs typeface="Times New Roman"/>
              </a:rPr>
              <a:t>a</a:t>
            </a:r>
            <a:r>
              <a:rPr sz="2600" b="1" i="1" spc="-80" dirty="0">
                <a:solidFill>
                  <a:srgbClr val="006FC0"/>
                </a:solidFill>
                <a:latin typeface="Times New Roman"/>
                <a:cs typeface="Times New Roman"/>
              </a:rPr>
              <a:t>ni</a:t>
            </a:r>
            <a:r>
              <a:rPr sz="2600" b="1" i="1" spc="-70" dirty="0">
                <a:solidFill>
                  <a:srgbClr val="006FC0"/>
                </a:solidFill>
                <a:latin typeface="Times New Roman"/>
                <a:cs typeface="Times New Roman"/>
              </a:rPr>
              <a:t>s</a:t>
            </a:r>
            <a:r>
              <a:rPr sz="2600" b="1" i="1" spc="-85" dirty="0">
                <a:solidFill>
                  <a:srgbClr val="006FC0"/>
                </a:solidFill>
                <a:latin typeface="Times New Roman"/>
                <a:cs typeface="Times New Roman"/>
              </a:rPr>
              <a:t>m  </a:t>
            </a:r>
            <a:r>
              <a:rPr sz="2600" b="1" i="1" dirty="0">
                <a:solidFill>
                  <a:srgbClr val="006FC0"/>
                </a:solidFill>
                <a:latin typeface="Times New Roman"/>
                <a:cs typeface="Times New Roman"/>
              </a:rPr>
              <a:t>(stirring</a:t>
            </a:r>
            <a:r>
              <a:rPr sz="2600" b="1" i="1" spc="-100" dirty="0">
                <a:solidFill>
                  <a:srgbClr val="006FC0"/>
                </a:solidFill>
                <a:latin typeface="Times New Roman"/>
                <a:cs typeface="Times New Roman"/>
              </a:rPr>
              <a:t> </a:t>
            </a:r>
            <a:r>
              <a:rPr sz="2600" b="1" i="1" spc="-80" dirty="0">
                <a:solidFill>
                  <a:srgbClr val="006FC0"/>
                </a:solidFill>
                <a:latin typeface="Times New Roman"/>
                <a:cs typeface="Times New Roman"/>
              </a:rPr>
              <a:t>speed</a:t>
            </a:r>
            <a:r>
              <a:rPr sz="2600" b="1" i="1" spc="-70" dirty="0">
                <a:solidFill>
                  <a:srgbClr val="006FC0"/>
                </a:solidFill>
                <a:latin typeface="Times New Roman"/>
                <a:cs typeface="Times New Roman"/>
              </a:rPr>
              <a:t> </a:t>
            </a:r>
            <a:r>
              <a:rPr sz="2600" b="1" i="1" spc="-50" dirty="0">
                <a:solidFill>
                  <a:srgbClr val="006FC0"/>
                </a:solidFill>
                <a:latin typeface="Times New Roman"/>
                <a:cs typeface="Times New Roman"/>
              </a:rPr>
              <a:t>and</a:t>
            </a:r>
            <a:r>
              <a:rPr sz="2600" b="1" i="1" spc="-75" dirty="0">
                <a:solidFill>
                  <a:srgbClr val="006FC0"/>
                </a:solidFill>
                <a:latin typeface="Times New Roman"/>
                <a:cs typeface="Times New Roman"/>
              </a:rPr>
              <a:t> </a:t>
            </a:r>
            <a:r>
              <a:rPr sz="2600" b="1" i="1" spc="5" dirty="0">
                <a:solidFill>
                  <a:srgbClr val="006FC0"/>
                </a:solidFill>
                <a:latin typeface="Times New Roman"/>
                <a:cs typeface="Times New Roman"/>
              </a:rPr>
              <a:t>depth).</a:t>
            </a:r>
            <a:endParaRPr sz="26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358613"/>
            <a:ext cx="7553959" cy="4293870"/>
          </a:xfrm>
          <a:prstGeom prst="rect">
            <a:avLst/>
          </a:prstGeom>
        </p:spPr>
        <p:txBody>
          <a:bodyPr vert="horz" wrap="square" lIns="0" tIns="88265" rIns="0" bIns="0" rtlCol="0">
            <a:spAutoFit/>
          </a:bodyPr>
          <a:lstStyle/>
          <a:p>
            <a:pPr marL="285115" indent="-273050">
              <a:lnSpc>
                <a:spcPct val="100000"/>
              </a:lnSpc>
              <a:spcBef>
                <a:spcPts val="695"/>
              </a:spcBef>
              <a:buClr>
                <a:srgbClr val="D24717"/>
              </a:buClr>
              <a:buSzPct val="84615"/>
              <a:buFont typeface="Segoe UI Symbol"/>
              <a:buChar char="⚫"/>
              <a:tabLst>
                <a:tab pos="285750" algn="l"/>
              </a:tabLst>
            </a:pPr>
            <a:r>
              <a:rPr sz="2600" b="1" dirty="0">
                <a:latin typeface="Times New Roman"/>
                <a:cs typeface="Times New Roman"/>
              </a:rPr>
              <a:t>Self-healing,</a:t>
            </a:r>
            <a:r>
              <a:rPr sz="2600" b="1" spc="-155" dirty="0">
                <a:latin typeface="Times New Roman"/>
                <a:cs typeface="Times New Roman"/>
              </a:rPr>
              <a:t> </a:t>
            </a:r>
            <a:r>
              <a:rPr sz="2600" b="1" spc="20" dirty="0">
                <a:latin typeface="Times New Roman"/>
                <a:cs typeface="Times New Roman"/>
              </a:rPr>
              <a:t>self-optimizing</a:t>
            </a:r>
            <a:endParaRPr sz="2600">
              <a:latin typeface="Times New Roman"/>
              <a:cs typeface="Times New Roman"/>
            </a:endParaRPr>
          </a:p>
          <a:p>
            <a:pPr marL="285115" marR="676910" indent="-273050">
              <a:lnSpc>
                <a:spcPct val="100000"/>
              </a:lnSpc>
              <a:spcBef>
                <a:spcPts val="600"/>
              </a:spcBef>
              <a:buClr>
                <a:srgbClr val="D24717"/>
              </a:buClr>
              <a:buSzPct val="84615"/>
              <a:buFont typeface="Segoe UI Symbol"/>
              <a:buChar char="⚫"/>
              <a:tabLst>
                <a:tab pos="285750" algn="l"/>
              </a:tabLst>
            </a:pPr>
            <a:r>
              <a:rPr sz="2600" spc="-130" dirty="0">
                <a:latin typeface="Times New Roman"/>
                <a:cs typeface="Times New Roman"/>
              </a:rPr>
              <a:t>The</a:t>
            </a:r>
            <a:r>
              <a:rPr sz="2600" spc="-85" dirty="0">
                <a:latin typeface="Times New Roman"/>
                <a:cs typeface="Times New Roman"/>
              </a:rPr>
              <a:t> </a:t>
            </a:r>
            <a:r>
              <a:rPr sz="2600" spc="-295" dirty="0">
                <a:latin typeface="Times New Roman"/>
                <a:cs typeface="Times New Roman"/>
              </a:rPr>
              <a:t>ML</a:t>
            </a:r>
            <a:r>
              <a:rPr sz="2600" spc="-75" dirty="0">
                <a:latin typeface="Times New Roman"/>
                <a:cs typeface="Times New Roman"/>
              </a:rPr>
              <a:t> </a:t>
            </a:r>
            <a:r>
              <a:rPr sz="2600" spc="-100" dirty="0">
                <a:latin typeface="Times New Roman"/>
                <a:cs typeface="Times New Roman"/>
              </a:rPr>
              <a:t>e</a:t>
            </a:r>
            <a:r>
              <a:rPr sz="2600" spc="-120" dirty="0">
                <a:latin typeface="Times New Roman"/>
                <a:cs typeface="Times New Roman"/>
              </a:rPr>
              <a:t>n</a:t>
            </a:r>
            <a:r>
              <a:rPr sz="2600" spc="-180" dirty="0">
                <a:latin typeface="Times New Roman"/>
                <a:cs typeface="Times New Roman"/>
              </a:rPr>
              <a:t>g</a:t>
            </a:r>
            <a:r>
              <a:rPr sz="2600" spc="-110" dirty="0">
                <a:latin typeface="Times New Roman"/>
                <a:cs typeface="Times New Roman"/>
              </a:rPr>
              <a:t>ine</a:t>
            </a:r>
            <a:r>
              <a:rPr sz="2600" spc="-65" dirty="0">
                <a:latin typeface="Times New Roman"/>
                <a:cs typeface="Times New Roman"/>
              </a:rPr>
              <a:t> </a:t>
            </a:r>
            <a:r>
              <a:rPr sz="2600" spc="-165" dirty="0">
                <a:latin typeface="Times New Roman"/>
                <a:cs typeface="Times New Roman"/>
              </a:rPr>
              <a:t>c</a:t>
            </a:r>
            <a:r>
              <a:rPr sz="2600" spc="-150" dirty="0">
                <a:latin typeface="Times New Roman"/>
                <a:cs typeface="Times New Roman"/>
              </a:rPr>
              <a:t>a</a:t>
            </a:r>
            <a:r>
              <a:rPr sz="2600" spc="-165" dirty="0">
                <a:latin typeface="Times New Roman"/>
                <a:cs typeface="Times New Roman"/>
              </a:rPr>
              <a:t>n</a:t>
            </a:r>
            <a:r>
              <a:rPr sz="2600" spc="-75" dirty="0">
                <a:latin typeface="Times New Roman"/>
                <a:cs typeface="Times New Roman"/>
              </a:rPr>
              <a:t> </a:t>
            </a:r>
            <a:r>
              <a:rPr sz="2600" spc="-114" dirty="0">
                <a:latin typeface="Times New Roman"/>
                <a:cs typeface="Times New Roman"/>
              </a:rPr>
              <a:t>be</a:t>
            </a:r>
            <a:r>
              <a:rPr sz="2600" spc="-65" dirty="0">
                <a:latin typeface="Times New Roman"/>
                <a:cs typeface="Times New Roman"/>
              </a:rPr>
              <a:t> </a:t>
            </a:r>
            <a:r>
              <a:rPr sz="2600" b="1" i="1" spc="-25" dirty="0">
                <a:latin typeface="Times New Roman"/>
                <a:cs typeface="Times New Roman"/>
              </a:rPr>
              <a:t>p</a:t>
            </a:r>
            <a:r>
              <a:rPr sz="2600" b="1" i="1" spc="-70" dirty="0">
                <a:latin typeface="Times New Roman"/>
                <a:cs typeface="Times New Roman"/>
              </a:rPr>
              <a:t>r</a:t>
            </a:r>
            <a:r>
              <a:rPr sz="2600" b="1" i="1" spc="-250" dirty="0">
                <a:latin typeface="Times New Roman"/>
                <a:cs typeface="Times New Roman"/>
              </a:rPr>
              <a:t>o</a:t>
            </a:r>
            <a:r>
              <a:rPr sz="2600" b="1" i="1" spc="-70" dirty="0">
                <a:latin typeface="Times New Roman"/>
                <a:cs typeface="Times New Roman"/>
              </a:rPr>
              <a:t>g</a:t>
            </a:r>
            <a:r>
              <a:rPr sz="2600" b="1" i="1" spc="-90" dirty="0">
                <a:latin typeface="Times New Roman"/>
                <a:cs typeface="Times New Roman"/>
              </a:rPr>
              <a:t>r</a:t>
            </a:r>
            <a:r>
              <a:rPr sz="2600" b="1" i="1" spc="-85" dirty="0">
                <a:latin typeface="Times New Roman"/>
                <a:cs typeface="Times New Roman"/>
              </a:rPr>
              <a:t>ammed </a:t>
            </a:r>
            <a:r>
              <a:rPr sz="2600" b="1" i="1" spc="-25" dirty="0">
                <a:latin typeface="Times New Roman"/>
                <a:cs typeface="Times New Roman"/>
              </a:rPr>
              <a:t>to</a:t>
            </a:r>
            <a:r>
              <a:rPr sz="2600" b="1" i="1" spc="-75" dirty="0">
                <a:latin typeface="Times New Roman"/>
                <a:cs typeface="Times New Roman"/>
              </a:rPr>
              <a:t> </a:t>
            </a:r>
            <a:r>
              <a:rPr sz="2600" b="1" i="1" spc="-70" dirty="0">
                <a:latin typeface="Times New Roman"/>
                <a:cs typeface="Times New Roman"/>
              </a:rPr>
              <a:t>d</a:t>
            </a:r>
            <a:r>
              <a:rPr sz="2600" b="1" i="1" spc="-85" dirty="0">
                <a:latin typeface="Times New Roman"/>
                <a:cs typeface="Times New Roman"/>
              </a:rPr>
              <a:t>ynamic</a:t>
            </a:r>
            <a:r>
              <a:rPr sz="2600" b="1" i="1" spc="-80" dirty="0">
                <a:latin typeface="Times New Roman"/>
                <a:cs typeface="Times New Roman"/>
              </a:rPr>
              <a:t>a</a:t>
            </a:r>
            <a:r>
              <a:rPr sz="2600" b="1" i="1" spc="5" dirty="0">
                <a:latin typeface="Times New Roman"/>
                <a:cs typeface="Times New Roman"/>
              </a:rPr>
              <a:t>l</a:t>
            </a:r>
            <a:r>
              <a:rPr sz="2600" b="1" i="1" spc="-45" dirty="0">
                <a:latin typeface="Times New Roman"/>
                <a:cs typeface="Times New Roman"/>
              </a:rPr>
              <a:t>l</a:t>
            </a:r>
            <a:r>
              <a:rPr sz="2600" b="1" i="1" spc="-70" dirty="0">
                <a:latin typeface="Times New Roman"/>
                <a:cs typeface="Times New Roman"/>
              </a:rPr>
              <a:t>y  </a:t>
            </a:r>
            <a:r>
              <a:rPr sz="2600" b="1" i="1" spc="-135" dirty="0">
                <a:latin typeface="Times New Roman"/>
                <a:cs typeface="Times New Roman"/>
              </a:rPr>
              <a:t>mon</a:t>
            </a:r>
            <a:r>
              <a:rPr sz="2600" b="1" i="1" spc="-60" dirty="0">
                <a:latin typeface="Times New Roman"/>
                <a:cs typeface="Times New Roman"/>
              </a:rPr>
              <a:t>i</a:t>
            </a:r>
            <a:r>
              <a:rPr sz="2600" b="1" i="1" spc="-20" dirty="0">
                <a:latin typeface="Times New Roman"/>
                <a:cs typeface="Times New Roman"/>
              </a:rPr>
              <a:t>tor</a:t>
            </a:r>
            <a:r>
              <a:rPr sz="2600" b="1" i="1" spc="-80" dirty="0">
                <a:latin typeface="Times New Roman"/>
                <a:cs typeface="Times New Roman"/>
              </a:rPr>
              <a:t> </a:t>
            </a:r>
            <a:r>
              <a:rPr sz="2600" b="1" i="1" spc="-60" dirty="0">
                <a:latin typeface="Times New Roman"/>
                <a:cs typeface="Times New Roman"/>
              </a:rPr>
              <a:t>an</a:t>
            </a:r>
            <a:r>
              <a:rPr sz="2600" b="1" i="1" spc="-25" dirty="0">
                <a:latin typeface="Times New Roman"/>
                <a:cs typeface="Times New Roman"/>
              </a:rPr>
              <a:t>d</a:t>
            </a:r>
            <a:r>
              <a:rPr sz="2600" b="1" i="1" spc="-80" dirty="0">
                <a:latin typeface="Times New Roman"/>
                <a:cs typeface="Times New Roman"/>
              </a:rPr>
              <a:t> </a:t>
            </a:r>
            <a:r>
              <a:rPr sz="2600" b="1" i="1" spc="-114" dirty="0">
                <a:latin typeface="Times New Roman"/>
                <a:cs typeface="Times New Roman"/>
              </a:rPr>
              <a:t>combine</a:t>
            </a:r>
            <a:r>
              <a:rPr sz="2600" b="1" i="1" spc="-80" dirty="0">
                <a:latin typeface="Times New Roman"/>
                <a:cs typeface="Times New Roman"/>
              </a:rPr>
              <a:t> </a:t>
            </a:r>
            <a:r>
              <a:rPr sz="2600" b="1" i="1" spc="-125" dirty="0">
                <a:latin typeface="Times New Roman"/>
                <a:cs typeface="Times New Roman"/>
              </a:rPr>
              <a:t>n</a:t>
            </a:r>
            <a:r>
              <a:rPr sz="2600" b="1" i="1" spc="-135" dirty="0">
                <a:latin typeface="Times New Roman"/>
                <a:cs typeface="Times New Roman"/>
              </a:rPr>
              <a:t>e</a:t>
            </a:r>
            <a:r>
              <a:rPr sz="2600" b="1" i="1" spc="-85" dirty="0">
                <a:latin typeface="Times New Roman"/>
                <a:cs typeface="Times New Roman"/>
              </a:rPr>
              <a:t>w </a:t>
            </a:r>
            <a:r>
              <a:rPr sz="2600" b="1" i="1" spc="-20" dirty="0">
                <a:latin typeface="Times New Roman"/>
                <a:cs typeface="Times New Roman"/>
              </a:rPr>
              <a:t>pa</a:t>
            </a:r>
            <a:r>
              <a:rPr sz="2600" b="1" i="1" spc="-90" dirty="0">
                <a:latin typeface="Times New Roman"/>
                <a:cs typeface="Times New Roman"/>
              </a:rPr>
              <a:t>r</a:t>
            </a:r>
            <a:r>
              <a:rPr sz="2600" b="1" i="1" spc="-40" dirty="0">
                <a:latin typeface="Times New Roman"/>
                <a:cs typeface="Times New Roman"/>
              </a:rPr>
              <a:t>amete</a:t>
            </a:r>
            <a:r>
              <a:rPr sz="2600" b="1" i="1" spc="-110" dirty="0">
                <a:latin typeface="Times New Roman"/>
                <a:cs typeface="Times New Roman"/>
              </a:rPr>
              <a:t>r</a:t>
            </a:r>
            <a:r>
              <a:rPr sz="2600" b="1" i="1" spc="-120" dirty="0">
                <a:latin typeface="Times New Roman"/>
                <a:cs typeface="Times New Roman"/>
              </a:rPr>
              <a:t>s</a:t>
            </a:r>
            <a:r>
              <a:rPr sz="2600" b="1" i="1" spc="-85" dirty="0">
                <a:latin typeface="Times New Roman"/>
                <a:cs typeface="Times New Roman"/>
              </a:rPr>
              <a:t> </a:t>
            </a:r>
            <a:r>
              <a:rPr sz="2600" b="1" i="1" spc="70" dirty="0">
                <a:latin typeface="Times New Roman"/>
                <a:cs typeface="Times New Roman"/>
              </a:rPr>
              <a:t>(</a:t>
            </a:r>
            <a:r>
              <a:rPr sz="2600" b="1" i="1" dirty="0">
                <a:latin typeface="Times New Roman"/>
                <a:cs typeface="Times New Roman"/>
              </a:rPr>
              <a:t>r</a:t>
            </a:r>
            <a:r>
              <a:rPr sz="2600" b="1" i="1" spc="-60" dirty="0">
                <a:latin typeface="Times New Roman"/>
                <a:cs typeface="Times New Roman"/>
              </a:rPr>
              <a:t>an</a:t>
            </a:r>
            <a:r>
              <a:rPr sz="2600" b="1" i="1" spc="-110" dirty="0">
                <a:latin typeface="Times New Roman"/>
                <a:cs typeface="Times New Roman"/>
              </a:rPr>
              <a:t>dom</a:t>
            </a:r>
            <a:r>
              <a:rPr sz="2600" b="1" i="1" spc="-90" dirty="0">
                <a:latin typeface="Times New Roman"/>
                <a:cs typeface="Times New Roman"/>
              </a:rPr>
              <a:t>l</a:t>
            </a:r>
            <a:r>
              <a:rPr sz="2600" b="1" i="1" spc="-100" dirty="0">
                <a:latin typeface="Times New Roman"/>
                <a:cs typeface="Times New Roman"/>
              </a:rPr>
              <a:t>y </a:t>
            </a:r>
            <a:r>
              <a:rPr sz="2600" b="1" i="1" spc="-80" dirty="0">
                <a:latin typeface="Times New Roman"/>
                <a:cs typeface="Times New Roman"/>
              </a:rPr>
              <a:t>or  </a:t>
            </a:r>
            <a:r>
              <a:rPr sz="2600" b="1" i="1" spc="-110" dirty="0">
                <a:latin typeface="Times New Roman"/>
                <a:cs typeface="Times New Roman"/>
              </a:rPr>
              <a:t>sem</a:t>
            </a:r>
            <a:r>
              <a:rPr sz="2600" b="1" i="1" spc="-55" dirty="0">
                <a:latin typeface="Times New Roman"/>
                <a:cs typeface="Times New Roman"/>
              </a:rPr>
              <a:t>i</a:t>
            </a:r>
            <a:r>
              <a:rPr sz="2600" b="1" i="1" spc="80" dirty="0">
                <a:latin typeface="Times New Roman"/>
                <a:cs typeface="Times New Roman"/>
              </a:rPr>
              <a:t>-</a:t>
            </a:r>
            <a:r>
              <a:rPr sz="2600" b="1" i="1" spc="-90" dirty="0">
                <a:latin typeface="Times New Roman"/>
                <a:cs typeface="Times New Roman"/>
              </a:rPr>
              <a:t>r</a:t>
            </a:r>
            <a:r>
              <a:rPr sz="2600" b="1" i="1" spc="-60" dirty="0">
                <a:latin typeface="Times New Roman"/>
                <a:cs typeface="Times New Roman"/>
              </a:rPr>
              <a:t>an</a:t>
            </a:r>
            <a:r>
              <a:rPr sz="2600" b="1" i="1" spc="-110" dirty="0">
                <a:latin typeface="Times New Roman"/>
                <a:cs typeface="Times New Roman"/>
              </a:rPr>
              <a:t>dom</a:t>
            </a:r>
            <a:r>
              <a:rPr sz="2600" b="1" i="1" spc="-90" dirty="0">
                <a:latin typeface="Times New Roman"/>
                <a:cs typeface="Times New Roman"/>
              </a:rPr>
              <a:t>l</a:t>
            </a:r>
            <a:r>
              <a:rPr sz="2600" b="1" i="1" spc="30" dirty="0">
                <a:latin typeface="Times New Roman"/>
                <a:cs typeface="Times New Roman"/>
              </a:rPr>
              <a:t>y)</a:t>
            </a:r>
            <a:r>
              <a:rPr sz="2600" b="1" i="1" spc="-114" dirty="0">
                <a:latin typeface="Times New Roman"/>
                <a:cs typeface="Times New Roman"/>
              </a:rPr>
              <a:t> </a:t>
            </a:r>
            <a:r>
              <a:rPr sz="2600" b="1" i="1" spc="-60" dirty="0">
                <a:latin typeface="Times New Roman"/>
                <a:cs typeface="Times New Roman"/>
              </a:rPr>
              <a:t>an</a:t>
            </a:r>
            <a:r>
              <a:rPr sz="2600" b="1" i="1" spc="-25" dirty="0">
                <a:latin typeface="Times New Roman"/>
                <a:cs typeface="Times New Roman"/>
              </a:rPr>
              <a:t>d</a:t>
            </a:r>
            <a:r>
              <a:rPr sz="2600" b="1" i="1" spc="-80" dirty="0">
                <a:latin typeface="Times New Roman"/>
                <a:cs typeface="Times New Roman"/>
              </a:rPr>
              <a:t> </a:t>
            </a:r>
            <a:r>
              <a:rPr sz="2600" b="1" i="1" spc="-60" dirty="0">
                <a:latin typeface="Times New Roman"/>
                <a:cs typeface="Times New Roman"/>
              </a:rPr>
              <a:t>au</a:t>
            </a:r>
            <a:r>
              <a:rPr sz="2600" b="1" i="1" spc="-50" dirty="0">
                <a:latin typeface="Times New Roman"/>
                <a:cs typeface="Times New Roman"/>
              </a:rPr>
              <a:t>tom</a:t>
            </a:r>
            <a:r>
              <a:rPr sz="2600" b="1" i="1" spc="-70" dirty="0">
                <a:latin typeface="Times New Roman"/>
                <a:cs typeface="Times New Roman"/>
              </a:rPr>
              <a:t>a</a:t>
            </a:r>
            <a:r>
              <a:rPr sz="2600" b="1" i="1" spc="-15" dirty="0">
                <a:latin typeface="Times New Roman"/>
                <a:cs typeface="Times New Roman"/>
              </a:rPr>
              <a:t>tical</a:t>
            </a:r>
            <a:r>
              <a:rPr sz="2600" b="1" i="1" spc="-65" dirty="0">
                <a:latin typeface="Times New Roman"/>
                <a:cs typeface="Times New Roman"/>
              </a:rPr>
              <a:t>l</a:t>
            </a:r>
            <a:r>
              <a:rPr sz="2600" b="1" i="1" spc="-100" dirty="0">
                <a:latin typeface="Times New Roman"/>
                <a:cs typeface="Times New Roman"/>
              </a:rPr>
              <a:t>y </a:t>
            </a:r>
            <a:r>
              <a:rPr sz="2600" b="1" i="1" spc="-55" dirty="0">
                <a:latin typeface="Times New Roman"/>
                <a:cs typeface="Times New Roman"/>
              </a:rPr>
              <a:t>de</a:t>
            </a:r>
            <a:r>
              <a:rPr sz="2600" b="1" i="1" spc="-65" dirty="0">
                <a:latin typeface="Times New Roman"/>
                <a:cs typeface="Times New Roman"/>
              </a:rPr>
              <a:t>d</a:t>
            </a:r>
            <a:r>
              <a:rPr sz="2600" b="1" i="1" spc="-150" dirty="0">
                <a:latin typeface="Times New Roman"/>
                <a:cs typeface="Times New Roman"/>
              </a:rPr>
              <a:t>uce</a:t>
            </a:r>
            <a:r>
              <a:rPr sz="2600" b="1" i="1" spc="-65" dirty="0">
                <a:latin typeface="Times New Roman"/>
                <a:cs typeface="Times New Roman"/>
              </a:rPr>
              <a:t> </a:t>
            </a:r>
            <a:r>
              <a:rPr sz="2600" b="1" i="1" spc="-40" dirty="0">
                <a:latin typeface="Times New Roman"/>
                <a:cs typeface="Times New Roman"/>
              </a:rPr>
              <a:t>and  </a:t>
            </a:r>
            <a:r>
              <a:rPr sz="2600" b="1" i="1" spc="-55" dirty="0">
                <a:latin typeface="Times New Roman"/>
                <a:cs typeface="Times New Roman"/>
              </a:rPr>
              <a:t>implement</a:t>
            </a:r>
            <a:r>
              <a:rPr sz="2600" b="1" i="1" spc="-95" dirty="0">
                <a:latin typeface="Times New Roman"/>
                <a:cs typeface="Times New Roman"/>
              </a:rPr>
              <a:t> </a:t>
            </a:r>
            <a:r>
              <a:rPr sz="2600" b="1" i="1" spc="-125" dirty="0">
                <a:latin typeface="Times New Roman"/>
                <a:cs typeface="Times New Roman"/>
              </a:rPr>
              <a:t>n</a:t>
            </a:r>
            <a:r>
              <a:rPr sz="2600" b="1" i="1" spc="-135" dirty="0">
                <a:latin typeface="Times New Roman"/>
                <a:cs typeface="Times New Roman"/>
              </a:rPr>
              <a:t>e</a:t>
            </a:r>
            <a:r>
              <a:rPr sz="2600" b="1" i="1" spc="-85" dirty="0">
                <a:latin typeface="Times New Roman"/>
                <a:cs typeface="Times New Roman"/>
              </a:rPr>
              <a:t>w </a:t>
            </a:r>
            <a:r>
              <a:rPr sz="2600" b="1" i="1" spc="-5" dirty="0">
                <a:latin typeface="Times New Roman"/>
                <a:cs typeface="Times New Roman"/>
              </a:rPr>
              <a:t>optimiz</a:t>
            </a:r>
            <a:r>
              <a:rPr sz="2600" b="1" i="1" spc="-35" dirty="0">
                <a:latin typeface="Times New Roman"/>
                <a:cs typeface="Times New Roman"/>
              </a:rPr>
              <a:t>a</a:t>
            </a:r>
            <a:r>
              <a:rPr sz="2600" b="1" i="1" spc="-55" dirty="0">
                <a:latin typeface="Times New Roman"/>
                <a:cs typeface="Times New Roman"/>
              </a:rPr>
              <a:t>tions</a:t>
            </a:r>
            <a:r>
              <a:rPr sz="2600" b="1" i="1" spc="-105" dirty="0">
                <a:latin typeface="Times New Roman"/>
                <a:cs typeface="Times New Roman"/>
              </a:rPr>
              <a:t> </a:t>
            </a:r>
            <a:r>
              <a:rPr sz="2600" b="1" i="1" spc="-130" dirty="0">
                <a:latin typeface="Times New Roman"/>
                <a:cs typeface="Times New Roman"/>
              </a:rPr>
              <a:t>w</a:t>
            </a:r>
            <a:r>
              <a:rPr sz="2600" b="1" i="1" spc="-114" dirty="0">
                <a:latin typeface="Times New Roman"/>
                <a:cs typeface="Times New Roman"/>
              </a:rPr>
              <a:t>hen</a:t>
            </a:r>
            <a:r>
              <a:rPr sz="2600" b="1" i="1" spc="-80" dirty="0">
                <a:latin typeface="Times New Roman"/>
                <a:cs typeface="Times New Roman"/>
              </a:rPr>
              <a:t> </a:t>
            </a:r>
            <a:r>
              <a:rPr sz="2600" b="1" i="1" spc="-25" dirty="0">
                <a:latin typeface="Times New Roman"/>
                <a:cs typeface="Times New Roman"/>
              </a:rPr>
              <a:t>the</a:t>
            </a:r>
            <a:r>
              <a:rPr sz="2600" b="1" i="1" spc="-75" dirty="0">
                <a:latin typeface="Times New Roman"/>
                <a:cs typeface="Times New Roman"/>
              </a:rPr>
              <a:t> </a:t>
            </a:r>
            <a:r>
              <a:rPr sz="2600" b="1" i="1" spc="-55" dirty="0">
                <a:latin typeface="Times New Roman"/>
                <a:cs typeface="Times New Roman"/>
              </a:rPr>
              <a:t>r</a:t>
            </a:r>
            <a:r>
              <a:rPr sz="2600" b="1" i="1" spc="-45" dirty="0">
                <a:latin typeface="Times New Roman"/>
                <a:cs typeface="Times New Roman"/>
              </a:rPr>
              <a:t>esults  </a:t>
            </a:r>
            <a:r>
              <a:rPr sz="2600" b="1" i="1" spc="-80" dirty="0">
                <a:latin typeface="Times New Roman"/>
                <a:cs typeface="Times New Roman"/>
              </a:rPr>
              <a:t>de</a:t>
            </a:r>
            <a:r>
              <a:rPr sz="2600" b="1" i="1" spc="-140" dirty="0">
                <a:latin typeface="Times New Roman"/>
                <a:cs typeface="Times New Roman"/>
              </a:rPr>
              <a:t>m</a:t>
            </a:r>
            <a:r>
              <a:rPr sz="2600" b="1" i="1" spc="-155" dirty="0">
                <a:latin typeface="Times New Roman"/>
                <a:cs typeface="Times New Roman"/>
              </a:rPr>
              <a:t>on</a:t>
            </a:r>
            <a:r>
              <a:rPr sz="2600" b="1" i="1" spc="-110" dirty="0">
                <a:latin typeface="Times New Roman"/>
                <a:cs typeface="Times New Roman"/>
              </a:rPr>
              <a:t>s</a:t>
            </a:r>
            <a:r>
              <a:rPr sz="2600" b="1" i="1" spc="55" dirty="0">
                <a:latin typeface="Times New Roman"/>
                <a:cs typeface="Times New Roman"/>
              </a:rPr>
              <a:t>t</a:t>
            </a:r>
            <a:r>
              <a:rPr sz="2600" b="1" i="1" spc="-10" dirty="0">
                <a:latin typeface="Times New Roman"/>
                <a:cs typeface="Times New Roman"/>
              </a:rPr>
              <a:t>r</a:t>
            </a:r>
            <a:r>
              <a:rPr sz="2600" b="1" i="1" spc="-20" dirty="0">
                <a:latin typeface="Times New Roman"/>
                <a:cs typeface="Times New Roman"/>
              </a:rPr>
              <a:t>a</a:t>
            </a:r>
            <a:r>
              <a:rPr sz="2600" b="1" i="1" spc="20" dirty="0">
                <a:latin typeface="Times New Roman"/>
                <a:cs typeface="Times New Roman"/>
              </a:rPr>
              <a:t>te</a:t>
            </a:r>
            <a:r>
              <a:rPr sz="2600" b="1" i="1" spc="-110" dirty="0">
                <a:latin typeface="Times New Roman"/>
                <a:cs typeface="Times New Roman"/>
              </a:rPr>
              <a:t> </a:t>
            </a:r>
            <a:r>
              <a:rPr sz="2600" b="1" i="1" dirty="0">
                <a:latin typeface="Times New Roman"/>
                <a:cs typeface="Times New Roman"/>
              </a:rPr>
              <a:t>a</a:t>
            </a:r>
            <a:r>
              <a:rPr sz="2600" b="1" i="1" spc="-65" dirty="0">
                <a:latin typeface="Times New Roman"/>
                <a:cs typeface="Times New Roman"/>
              </a:rPr>
              <a:t> </a:t>
            </a:r>
            <a:r>
              <a:rPr sz="2600" b="1" i="1" spc="-120" dirty="0">
                <a:latin typeface="Times New Roman"/>
                <a:cs typeface="Times New Roman"/>
              </a:rPr>
              <a:t>pos</a:t>
            </a:r>
            <a:r>
              <a:rPr sz="2600" b="1" i="1" spc="-95" dirty="0">
                <a:latin typeface="Times New Roman"/>
                <a:cs typeface="Times New Roman"/>
              </a:rPr>
              <a:t>s</a:t>
            </a:r>
            <a:r>
              <a:rPr sz="2600" b="1" i="1" spc="-5" dirty="0">
                <a:latin typeface="Times New Roman"/>
                <a:cs typeface="Times New Roman"/>
              </a:rPr>
              <a:t>i</a:t>
            </a:r>
            <a:r>
              <a:rPr sz="2600" b="1" i="1" spc="-55" dirty="0">
                <a:latin typeface="Times New Roman"/>
                <a:cs typeface="Times New Roman"/>
              </a:rPr>
              <a:t>b</a:t>
            </a:r>
            <a:r>
              <a:rPr sz="2600" b="1" i="1" spc="-45" dirty="0">
                <a:latin typeface="Times New Roman"/>
                <a:cs typeface="Times New Roman"/>
              </a:rPr>
              <a:t>le</a:t>
            </a:r>
            <a:r>
              <a:rPr sz="2600" b="1" i="1" spc="-90" dirty="0">
                <a:latin typeface="Times New Roman"/>
                <a:cs typeface="Times New Roman"/>
              </a:rPr>
              <a:t> </a:t>
            </a:r>
            <a:r>
              <a:rPr sz="2600" b="1" i="1" spc="-130" dirty="0">
                <a:latin typeface="Times New Roman"/>
                <a:cs typeface="Times New Roman"/>
              </a:rPr>
              <a:t>g</a:t>
            </a:r>
            <a:r>
              <a:rPr sz="2600" b="1" i="1" spc="-20" dirty="0">
                <a:latin typeface="Times New Roman"/>
                <a:cs typeface="Times New Roman"/>
              </a:rPr>
              <a:t>ain.</a:t>
            </a:r>
            <a:endParaRPr sz="2600">
              <a:latin typeface="Times New Roman"/>
              <a:cs typeface="Times New Roman"/>
            </a:endParaRPr>
          </a:p>
          <a:p>
            <a:pPr marL="285115" indent="-273050">
              <a:lnSpc>
                <a:spcPct val="100000"/>
              </a:lnSpc>
              <a:spcBef>
                <a:spcPts val="605"/>
              </a:spcBef>
              <a:buClr>
                <a:srgbClr val="D24717"/>
              </a:buClr>
              <a:buSzPct val="84615"/>
              <a:buFont typeface="Segoe UI Symbol"/>
              <a:buChar char="⚫"/>
              <a:tabLst>
                <a:tab pos="285750" algn="l"/>
              </a:tabLst>
            </a:pPr>
            <a:r>
              <a:rPr sz="2600" spc="-130" dirty="0">
                <a:latin typeface="Times New Roman"/>
                <a:cs typeface="Times New Roman"/>
              </a:rPr>
              <a:t>The</a:t>
            </a:r>
            <a:r>
              <a:rPr sz="2600" spc="-80" dirty="0">
                <a:latin typeface="Times New Roman"/>
                <a:cs typeface="Times New Roman"/>
              </a:rPr>
              <a:t> </a:t>
            </a:r>
            <a:r>
              <a:rPr sz="2600" spc="-140" dirty="0">
                <a:latin typeface="Times New Roman"/>
                <a:cs typeface="Times New Roman"/>
              </a:rPr>
              <a:t>system</a:t>
            </a:r>
            <a:r>
              <a:rPr sz="2600" spc="-65" dirty="0">
                <a:latin typeface="Times New Roman"/>
                <a:cs typeface="Times New Roman"/>
              </a:rPr>
              <a:t> </a:t>
            </a:r>
            <a:r>
              <a:rPr sz="2600" spc="-135" dirty="0">
                <a:latin typeface="Times New Roman"/>
                <a:cs typeface="Times New Roman"/>
              </a:rPr>
              <a:t>becomes</a:t>
            </a:r>
            <a:r>
              <a:rPr sz="2600" spc="-65" dirty="0">
                <a:latin typeface="Times New Roman"/>
                <a:cs typeface="Times New Roman"/>
              </a:rPr>
              <a:t> </a:t>
            </a:r>
            <a:r>
              <a:rPr sz="2600" b="1" i="1" spc="-45" dirty="0">
                <a:latin typeface="Times New Roman"/>
                <a:cs typeface="Times New Roman"/>
              </a:rPr>
              <a:t>self-learning</a:t>
            </a:r>
            <a:r>
              <a:rPr sz="2600" b="1" i="1" spc="-114" dirty="0">
                <a:latin typeface="Times New Roman"/>
                <a:cs typeface="Times New Roman"/>
              </a:rPr>
              <a:t> </a:t>
            </a:r>
            <a:r>
              <a:rPr sz="2600" b="1" i="1" spc="-45" dirty="0">
                <a:latin typeface="Times New Roman"/>
                <a:cs typeface="Times New Roman"/>
              </a:rPr>
              <a:t>and</a:t>
            </a:r>
            <a:r>
              <a:rPr sz="2600" b="1" i="1" spc="-75" dirty="0">
                <a:latin typeface="Times New Roman"/>
                <a:cs typeface="Times New Roman"/>
              </a:rPr>
              <a:t> </a:t>
            </a:r>
            <a:r>
              <a:rPr sz="2600" b="1" i="1" spc="-70" dirty="0">
                <a:latin typeface="Times New Roman"/>
                <a:cs typeface="Times New Roman"/>
              </a:rPr>
              <a:t>self </a:t>
            </a:r>
            <a:r>
              <a:rPr sz="2600" b="1" i="1" spc="-20" dirty="0">
                <a:latin typeface="Times New Roman"/>
                <a:cs typeface="Times New Roman"/>
              </a:rPr>
              <a:t>optimizing</a:t>
            </a:r>
            <a:endParaRPr sz="260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80" dirty="0">
                <a:solidFill>
                  <a:srgbClr val="00AFEF"/>
                </a:solidFill>
                <a:latin typeface="Times New Roman"/>
                <a:cs typeface="Times New Roman"/>
              </a:rPr>
              <a:t>It</a:t>
            </a:r>
            <a:r>
              <a:rPr sz="2600" spc="-65" dirty="0">
                <a:solidFill>
                  <a:srgbClr val="00AFEF"/>
                </a:solidFill>
                <a:latin typeface="Times New Roman"/>
                <a:cs typeface="Times New Roman"/>
              </a:rPr>
              <a:t> </a:t>
            </a:r>
            <a:r>
              <a:rPr sz="2600" spc="-155" dirty="0">
                <a:solidFill>
                  <a:srgbClr val="00AFEF"/>
                </a:solidFill>
                <a:latin typeface="Times New Roman"/>
                <a:cs typeface="Times New Roman"/>
              </a:rPr>
              <a:t>also</a:t>
            </a:r>
            <a:r>
              <a:rPr sz="2600" spc="-70" dirty="0">
                <a:solidFill>
                  <a:srgbClr val="00AFEF"/>
                </a:solidFill>
                <a:latin typeface="Times New Roman"/>
                <a:cs typeface="Times New Roman"/>
              </a:rPr>
              <a:t> </a:t>
            </a:r>
            <a:r>
              <a:rPr sz="2600" spc="-90" dirty="0">
                <a:solidFill>
                  <a:srgbClr val="00AFEF"/>
                </a:solidFill>
                <a:latin typeface="Times New Roman"/>
                <a:cs typeface="Times New Roman"/>
              </a:rPr>
              <a:t>detects</a:t>
            </a:r>
            <a:r>
              <a:rPr sz="2600" spc="-65" dirty="0">
                <a:solidFill>
                  <a:srgbClr val="00AFEF"/>
                </a:solidFill>
                <a:latin typeface="Times New Roman"/>
                <a:cs typeface="Times New Roman"/>
              </a:rPr>
              <a:t> </a:t>
            </a:r>
            <a:r>
              <a:rPr sz="2600" spc="-135" dirty="0">
                <a:solidFill>
                  <a:srgbClr val="00AFEF"/>
                </a:solidFill>
                <a:latin typeface="Times New Roman"/>
                <a:cs typeface="Times New Roman"/>
              </a:rPr>
              <a:t>new</a:t>
            </a:r>
            <a:r>
              <a:rPr sz="2600" spc="-65" dirty="0">
                <a:solidFill>
                  <a:srgbClr val="00AFEF"/>
                </a:solidFill>
                <a:latin typeface="Times New Roman"/>
                <a:cs typeface="Times New Roman"/>
              </a:rPr>
              <a:t> </a:t>
            </a:r>
            <a:r>
              <a:rPr sz="2600" spc="-160" dirty="0">
                <a:solidFill>
                  <a:srgbClr val="00AFEF"/>
                </a:solidFill>
                <a:latin typeface="Times New Roman"/>
                <a:cs typeface="Times New Roman"/>
              </a:rPr>
              <a:t>K-means</a:t>
            </a:r>
            <a:r>
              <a:rPr sz="2600" spc="-85" dirty="0">
                <a:solidFill>
                  <a:srgbClr val="00AFEF"/>
                </a:solidFill>
                <a:latin typeface="Times New Roman"/>
                <a:cs typeface="Times New Roman"/>
              </a:rPr>
              <a:t> </a:t>
            </a:r>
            <a:r>
              <a:rPr sz="2600" spc="-135" dirty="0">
                <a:solidFill>
                  <a:srgbClr val="00AFEF"/>
                </a:solidFill>
                <a:latin typeface="Times New Roman"/>
                <a:cs typeface="Times New Roman"/>
              </a:rPr>
              <a:t>deviations</a:t>
            </a:r>
            <a:r>
              <a:rPr sz="2600" spc="-60" dirty="0">
                <a:solidFill>
                  <a:srgbClr val="00AFEF"/>
                </a:solidFill>
                <a:latin typeface="Times New Roman"/>
                <a:cs typeface="Times New Roman"/>
              </a:rPr>
              <a:t> </a:t>
            </a:r>
            <a:r>
              <a:rPr sz="2600" spc="-80" dirty="0">
                <a:solidFill>
                  <a:srgbClr val="00AFEF"/>
                </a:solidFill>
                <a:latin typeface="Times New Roman"/>
                <a:cs typeface="Times New Roman"/>
              </a:rPr>
              <a:t>that</a:t>
            </a:r>
            <a:r>
              <a:rPr sz="2600" spc="-60" dirty="0">
                <a:solidFill>
                  <a:srgbClr val="00AFEF"/>
                </a:solidFill>
                <a:latin typeface="Times New Roman"/>
                <a:cs typeface="Times New Roman"/>
              </a:rPr>
              <a:t> </a:t>
            </a:r>
            <a:r>
              <a:rPr sz="2600" spc="-80" dirty="0">
                <a:solidFill>
                  <a:srgbClr val="00AFEF"/>
                </a:solidFill>
                <a:latin typeface="Times New Roman"/>
                <a:cs typeface="Times New Roman"/>
              </a:rPr>
              <a:t>result</a:t>
            </a:r>
            <a:r>
              <a:rPr sz="2600" spc="-75" dirty="0">
                <a:solidFill>
                  <a:srgbClr val="00AFEF"/>
                </a:solidFill>
                <a:latin typeface="Times New Roman"/>
                <a:cs typeface="Times New Roman"/>
              </a:rPr>
              <a:t> </a:t>
            </a:r>
            <a:r>
              <a:rPr sz="2600" spc="-120" dirty="0">
                <a:solidFill>
                  <a:srgbClr val="00AFEF"/>
                </a:solidFill>
                <a:latin typeface="Times New Roman"/>
                <a:cs typeface="Times New Roman"/>
              </a:rPr>
              <a:t>in </a:t>
            </a:r>
            <a:r>
              <a:rPr sz="2600" spc="-114" dirty="0">
                <a:solidFill>
                  <a:srgbClr val="00AFEF"/>
                </a:solidFill>
                <a:latin typeface="Times New Roman"/>
                <a:cs typeface="Times New Roman"/>
              </a:rPr>
              <a:t> </a:t>
            </a:r>
            <a:r>
              <a:rPr sz="2600" spc="-45" dirty="0">
                <a:solidFill>
                  <a:srgbClr val="00AFEF"/>
                </a:solidFill>
                <a:latin typeface="Times New Roman"/>
                <a:cs typeface="Times New Roman"/>
              </a:rPr>
              <a:t>p</a:t>
            </a:r>
            <a:r>
              <a:rPr sz="2600" spc="-60" dirty="0">
                <a:solidFill>
                  <a:srgbClr val="00AFEF"/>
                </a:solidFill>
                <a:latin typeface="Times New Roman"/>
                <a:cs typeface="Times New Roman"/>
              </a:rPr>
              <a:t>r</a:t>
            </a:r>
            <a:r>
              <a:rPr sz="2600" spc="-100" dirty="0">
                <a:solidFill>
                  <a:srgbClr val="00AFEF"/>
                </a:solidFill>
                <a:latin typeface="Times New Roman"/>
                <a:cs typeface="Times New Roman"/>
              </a:rPr>
              <a:t>e</a:t>
            </a:r>
            <a:r>
              <a:rPr sz="2600" spc="-120" dirty="0">
                <a:solidFill>
                  <a:srgbClr val="00AFEF"/>
                </a:solidFill>
                <a:latin typeface="Times New Roman"/>
                <a:cs typeface="Times New Roman"/>
              </a:rPr>
              <a:t>d</a:t>
            </a:r>
            <a:r>
              <a:rPr sz="2600" spc="-50" dirty="0">
                <a:solidFill>
                  <a:srgbClr val="00AFEF"/>
                </a:solidFill>
                <a:latin typeface="Times New Roman"/>
                <a:cs typeface="Times New Roman"/>
              </a:rPr>
              <a:t>et</a:t>
            </a:r>
            <a:r>
              <a:rPr sz="2600" spc="-70" dirty="0">
                <a:solidFill>
                  <a:srgbClr val="00AFEF"/>
                </a:solidFill>
                <a:latin typeface="Times New Roman"/>
                <a:cs typeface="Times New Roman"/>
              </a:rPr>
              <a:t>ec</a:t>
            </a:r>
            <a:r>
              <a:rPr sz="2600" spc="-60" dirty="0">
                <a:solidFill>
                  <a:srgbClr val="00AFEF"/>
                </a:solidFill>
                <a:latin typeface="Times New Roman"/>
                <a:cs typeface="Times New Roman"/>
              </a:rPr>
              <a:t>t</a:t>
            </a:r>
            <a:r>
              <a:rPr sz="2600" spc="-114" dirty="0">
                <a:solidFill>
                  <a:srgbClr val="00AFEF"/>
                </a:solidFill>
                <a:latin typeface="Times New Roman"/>
                <a:cs typeface="Times New Roman"/>
              </a:rPr>
              <a:t>ion</a:t>
            </a:r>
            <a:r>
              <a:rPr sz="2600" spc="-75" dirty="0">
                <a:solidFill>
                  <a:srgbClr val="00AFEF"/>
                </a:solidFill>
                <a:latin typeface="Times New Roman"/>
                <a:cs typeface="Times New Roman"/>
              </a:rPr>
              <a:t> </a:t>
            </a:r>
            <a:r>
              <a:rPr sz="2600" spc="-150" dirty="0">
                <a:solidFill>
                  <a:srgbClr val="00AFEF"/>
                </a:solidFill>
                <a:latin typeface="Times New Roman"/>
                <a:cs typeface="Times New Roman"/>
              </a:rPr>
              <a:t>of</a:t>
            </a:r>
            <a:r>
              <a:rPr sz="2600" spc="-75" dirty="0">
                <a:solidFill>
                  <a:srgbClr val="00AFEF"/>
                </a:solidFill>
                <a:latin typeface="Times New Roman"/>
                <a:cs typeface="Times New Roman"/>
              </a:rPr>
              <a:t> </a:t>
            </a:r>
            <a:r>
              <a:rPr sz="2600" spc="-110" dirty="0">
                <a:solidFill>
                  <a:srgbClr val="00AFEF"/>
                </a:solidFill>
                <a:latin typeface="Times New Roman"/>
                <a:cs typeface="Times New Roman"/>
              </a:rPr>
              <a:t>n</a:t>
            </a:r>
            <a:r>
              <a:rPr sz="2600" spc="-145" dirty="0">
                <a:solidFill>
                  <a:srgbClr val="00AFEF"/>
                </a:solidFill>
                <a:latin typeface="Times New Roman"/>
                <a:cs typeface="Times New Roman"/>
              </a:rPr>
              <a:t>e</a:t>
            </a:r>
            <a:r>
              <a:rPr sz="2600" spc="-140" dirty="0">
                <a:solidFill>
                  <a:srgbClr val="00AFEF"/>
                </a:solidFill>
                <a:latin typeface="Times New Roman"/>
                <a:cs typeface="Times New Roman"/>
              </a:rPr>
              <a:t>w</a:t>
            </a:r>
            <a:r>
              <a:rPr sz="2600" spc="-75" dirty="0">
                <a:solidFill>
                  <a:srgbClr val="00AFEF"/>
                </a:solidFill>
                <a:latin typeface="Times New Roman"/>
                <a:cs typeface="Times New Roman"/>
              </a:rPr>
              <a:t> </a:t>
            </a:r>
            <a:r>
              <a:rPr sz="2600" spc="-110" dirty="0">
                <a:solidFill>
                  <a:srgbClr val="00AFEF"/>
                </a:solidFill>
                <a:latin typeface="Times New Roman"/>
                <a:cs typeface="Times New Roman"/>
              </a:rPr>
              <a:t>p</a:t>
            </a:r>
            <a:r>
              <a:rPr sz="2600" spc="-125" dirty="0">
                <a:solidFill>
                  <a:srgbClr val="00AFEF"/>
                </a:solidFill>
                <a:latin typeface="Times New Roman"/>
                <a:cs typeface="Times New Roman"/>
              </a:rPr>
              <a:t>o</a:t>
            </a:r>
            <a:r>
              <a:rPr sz="2600" spc="-50" dirty="0">
                <a:solidFill>
                  <a:srgbClr val="00AFEF"/>
                </a:solidFill>
                <a:latin typeface="Times New Roman"/>
                <a:cs typeface="Times New Roman"/>
              </a:rPr>
              <a:t>te</a:t>
            </a:r>
            <a:r>
              <a:rPr sz="2600" spc="-85" dirty="0">
                <a:solidFill>
                  <a:srgbClr val="00AFEF"/>
                </a:solidFill>
                <a:latin typeface="Times New Roman"/>
                <a:cs typeface="Times New Roman"/>
              </a:rPr>
              <a:t>n</a:t>
            </a:r>
            <a:r>
              <a:rPr sz="2600" spc="-100" dirty="0">
                <a:solidFill>
                  <a:srgbClr val="00AFEF"/>
                </a:solidFill>
                <a:latin typeface="Times New Roman"/>
                <a:cs typeface="Times New Roman"/>
              </a:rPr>
              <a:t>tial</a:t>
            </a:r>
            <a:r>
              <a:rPr sz="2600" spc="-65" dirty="0">
                <a:solidFill>
                  <a:srgbClr val="00AFEF"/>
                </a:solidFill>
                <a:latin typeface="Times New Roman"/>
                <a:cs typeface="Times New Roman"/>
              </a:rPr>
              <a:t> </a:t>
            </a:r>
            <a:r>
              <a:rPr sz="2600" spc="-125" dirty="0">
                <a:solidFill>
                  <a:srgbClr val="00AFEF"/>
                </a:solidFill>
                <a:latin typeface="Times New Roman"/>
                <a:cs typeface="Times New Roman"/>
              </a:rPr>
              <a:t>d</a:t>
            </a:r>
            <a:r>
              <a:rPr sz="2600" spc="-165" dirty="0">
                <a:solidFill>
                  <a:srgbClr val="00AFEF"/>
                </a:solidFill>
                <a:latin typeface="Times New Roman"/>
                <a:cs typeface="Times New Roman"/>
              </a:rPr>
              <a:t>e</a:t>
            </a:r>
            <a:r>
              <a:rPr sz="2600" spc="-135" dirty="0">
                <a:solidFill>
                  <a:srgbClr val="00AFEF"/>
                </a:solidFill>
                <a:latin typeface="Times New Roman"/>
                <a:cs typeface="Times New Roman"/>
              </a:rPr>
              <a:t>f</a:t>
            </a:r>
            <a:r>
              <a:rPr sz="2600" spc="-125" dirty="0">
                <a:solidFill>
                  <a:srgbClr val="00AFEF"/>
                </a:solidFill>
                <a:latin typeface="Times New Roman"/>
                <a:cs typeface="Times New Roman"/>
              </a:rPr>
              <a:t>e</a:t>
            </a:r>
            <a:r>
              <a:rPr sz="2600" spc="-135" dirty="0">
                <a:solidFill>
                  <a:srgbClr val="00AFEF"/>
                </a:solidFill>
                <a:latin typeface="Times New Roman"/>
                <a:cs typeface="Times New Roman"/>
              </a:rPr>
              <a:t>c</a:t>
            </a:r>
            <a:r>
              <a:rPr sz="2600" spc="-20" dirty="0">
                <a:solidFill>
                  <a:srgbClr val="00AFEF"/>
                </a:solidFill>
                <a:latin typeface="Times New Roman"/>
                <a:cs typeface="Times New Roman"/>
              </a:rPr>
              <a:t>ts,</a:t>
            </a:r>
            <a:r>
              <a:rPr sz="2600" spc="-175" dirty="0">
                <a:solidFill>
                  <a:srgbClr val="00AFEF"/>
                </a:solidFill>
                <a:latin typeface="Times New Roman"/>
                <a:cs typeface="Times New Roman"/>
              </a:rPr>
              <a:t> </a:t>
            </a:r>
            <a:r>
              <a:rPr sz="2600" spc="-120" dirty="0">
                <a:solidFill>
                  <a:srgbClr val="00AFEF"/>
                </a:solidFill>
                <a:latin typeface="Times New Roman"/>
                <a:cs typeface="Times New Roman"/>
              </a:rPr>
              <a:t>all</a:t>
            </a:r>
            <a:r>
              <a:rPr sz="2600" spc="-254" dirty="0">
                <a:solidFill>
                  <a:srgbClr val="00AFEF"/>
                </a:solidFill>
                <a:latin typeface="Times New Roman"/>
                <a:cs typeface="Times New Roman"/>
              </a:rPr>
              <a:t>o</a:t>
            </a:r>
            <a:r>
              <a:rPr sz="2600" spc="-150" dirty="0">
                <a:solidFill>
                  <a:srgbClr val="00AFEF"/>
                </a:solidFill>
                <a:latin typeface="Times New Roman"/>
                <a:cs typeface="Times New Roman"/>
              </a:rPr>
              <a:t>wing</a:t>
            </a:r>
            <a:r>
              <a:rPr sz="2600" spc="-75" dirty="0">
                <a:solidFill>
                  <a:srgbClr val="00AFEF"/>
                </a:solidFill>
                <a:latin typeface="Times New Roman"/>
                <a:cs typeface="Times New Roman"/>
              </a:rPr>
              <a:t> the</a:t>
            </a:r>
            <a:r>
              <a:rPr sz="2600" spc="-65" dirty="0">
                <a:solidFill>
                  <a:srgbClr val="00AFEF"/>
                </a:solidFill>
                <a:latin typeface="Times New Roman"/>
                <a:cs typeface="Times New Roman"/>
              </a:rPr>
              <a:t> </a:t>
            </a:r>
            <a:r>
              <a:rPr sz="2600" spc="-180" dirty="0">
                <a:solidFill>
                  <a:srgbClr val="00AFEF"/>
                </a:solidFill>
                <a:latin typeface="Times New Roman"/>
                <a:cs typeface="Times New Roman"/>
              </a:rPr>
              <a:t>s</a:t>
            </a:r>
            <a:r>
              <a:rPr sz="2600" spc="-250" dirty="0">
                <a:solidFill>
                  <a:srgbClr val="00AFEF"/>
                </a:solidFill>
                <a:latin typeface="Times New Roman"/>
                <a:cs typeface="Times New Roman"/>
              </a:rPr>
              <a:t>y</a:t>
            </a:r>
            <a:r>
              <a:rPr sz="2600" spc="-105" dirty="0">
                <a:solidFill>
                  <a:srgbClr val="00AFEF"/>
                </a:solidFill>
                <a:latin typeface="Times New Roman"/>
                <a:cs typeface="Times New Roman"/>
              </a:rPr>
              <a:t>stem</a:t>
            </a:r>
            <a:r>
              <a:rPr sz="2600" spc="-75" dirty="0">
                <a:solidFill>
                  <a:srgbClr val="00AFEF"/>
                </a:solidFill>
                <a:latin typeface="Times New Roman"/>
                <a:cs typeface="Times New Roman"/>
              </a:rPr>
              <a:t> </a:t>
            </a:r>
            <a:r>
              <a:rPr sz="2600" spc="-30" dirty="0">
                <a:solidFill>
                  <a:srgbClr val="00AFEF"/>
                </a:solidFill>
                <a:latin typeface="Times New Roman"/>
                <a:cs typeface="Times New Roman"/>
              </a:rPr>
              <a:t>to  </a:t>
            </a:r>
            <a:r>
              <a:rPr sz="2600" spc="-135" dirty="0">
                <a:solidFill>
                  <a:srgbClr val="00AFEF"/>
                </a:solidFill>
                <a:latin typeface="Times New Roman"/>
                <a:cs typeface="Times New Roman"/>
              </a:rPr>
              <a:t>self-heal</a:t>
            </a:r>
            <a:endParaRPr sz="26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40" dirty="0"/>
              <a:t>Predictive</a:t>
            </a:r>
            <a:r>
              <a:rPr spc="-95" dirty="0"/>
              <a:t> </a:t>
            </a:r>
            <a:r>
              <a:rPr spc="-60" dirty="0"/>
              <a:t>Analytics</a:t>
            </a:r>
          </a:p>
        </p:txBody>
      </p:sp>
      <p:sp>
        <p:nvSpPr>
          <p:cNvPr id="3" name="object 3"/>
          <p:cNvSpPr txBox="1"/>
          <p:nvPr/>
        </p:nvSpPr>
        <p:spPr>
          <a:xfrm>
            <a:off x="721868" y="699973"/>
            <a:ext cx="8466455" cy="5086985"/>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160" dirty="0">
                <a:latin typeface="Times New Roman"/>
                <a:cs typeface="Times New Roman"/>
              </a:rPr>
              <a:t>Machine</a:t>
            </a:r>
            <a:r>
              <a:rPr sz="2600" spc="-65" dirty="0">
                <a:latin typeface="Times New Roman"/>
                <a:cs typeface="Times New Roman"/>
              </a:rPr>
              <a:t> </a:t>
            </a:r>
            <a:r>
              <a:rPr sz="2600" spc="-110" dirty="0">
                <a:latin typeface="Times New Roman"/>
                <a:cs typeface="Times New Roman"/>
              </a:rPr>
              <a:t>learning</a:t>
            </a:r>
            <a:r>
              <a:rPr sz="2600" spc="-65" dirty="0">
                <a:latin typeface="Times New Roman"/>
                <a:cs typeface="Times New Roman"/>
              </a:rPr>
              <a:t> </a:t>
            </a:r>
            <a:r>
              <a:rPr sz="2600" spc="-145" dirty="0">
                <a:latin typeface="Times New Roman"/>
                <a:cs typeface="Times New Roman"/>
              </a:rPr>
              <a:t>and</a:t>
            </a:r>
            <a:r>
              <a:rPr sz="2600" spc="-70" dirty="0">
                <a:latin typeface="Times New Roman"/>
                <a:cs typeface="Times New Roman"/>
              </a:rPr>
              <a:t> </a:t>
            </a:r>
            <a:r>
              <a:rPr sz="2600" spc="-160" dirty="0">
                <a:latin typeface="Times New Roman"/>
                <a:cs typeface="Times New Roman"/>
              </a:rPr>
              <a:t>big</a:t>
            </a:r>
            <a:r>
              <a:rPr sz="2600" spc="-65" dirty="0">
                <a:latin typeface="Times New Roman"/>
                <a:cs typeface="Times New Roman"/>
              </a:rPr>
              <a:t> </a:t>
            </a:r>
            <a:r>
              <a:rPr sz="2600" spc="-130" dirty="0">
                <a:latin typeface="Times New Roman"/>
                <a:cs typeface="Times New Roman"/>
              </a:rPr>
              <a:t>data</a:t>
            </a:r>
            <a:r>
              <a:rPr sz="2600" spc="-60" dirty="0">
                <a:latin typeface="Times New Roman"/>
                <a:cs typeface="Times New Roman"/>
              </a:rPr>
              <a:t> </a:t>
            </a:r>
            <a:r>
              <a:rPr sz="2600" spc="-135" dirty="0">
                <a:latin typeface="Times New Roman"/>
                <a:cs typeface="Times New Roman"/>
              </a:rPr>
              <a:t>processing</a:t>
            </a:r>
            <a:r>
              <a:rPr sz="2600" spc="-85" dirty="0">
                <a:latin typeface="Times New Roman"/>
                <a:cs typeface="Times New Roman"/>
              </a:rPr>
              <a:t> </a:t>
            </a:r>
            <a:r>
              <a:rPr sz="2600" spc="-95" dirty="0">
                <a:latin typeface="Times New Roman"/>
                <a:cs typeface="Times New Roman"/>
              </a:rPr>
              <a:t>for</a:t>
            </a:r>
            <a:r>
              <a:rPr sz="2600" spc="-60" dirty="0">
                <a:latin typeface="Times New Roman"/>
                <a:cs typeface="Times New Roman"/>
              </a:rPr>
              <a:t> </a:t>
            </a:r>
            <a:r>
              <a:rPr sz="2600" spc="-140" dirty="0">
                <a:latin typeface="Times New Roman"/>
                <a:cs typeface="Times New Roman"/>
              </a:rPr>
              <a:t>IoT</a:t>
            </a:r>
            <a:r>
              <a:rPr sz="2600" spc="-75" dirty="0">
                <a:latin typeface="Times New Roman"/>
                <a:cs typeface="Times New Roman"/>
              </a:rPr>
              <a:t> </a:t>
            </a:r>
            <a:r>
              <a:rPr sz="2600" spc="-95" dirty="0">
                <a:latin typeface="Times New Roman"/>
                <a:cs typeface="Times New Roman"/>
              </a:rPr>
              <a:t>fit</a:t>
            </a:r>
            <a:r>
              <a:rPr sz="2600" spc="-65" dirty="0">
                <a:latin typeface="Times New Roman"/>
                <a:cs typeface="Times New Roman"/>
              </a:rPr>
              <a:t> </a:t>
            </a:r>
            <a:r>
              <a:rPr sz="2600" spc="-135" dirty="0">
                <a:latin typeface="Times New Roman"/>
                <a:cs typeface="Times New Roman"/>
              </a:rPr>
              <a:t>very</a:t>
            </a:r>
            <a:r>
              <a:rPr sz="2600" spc="-60" dirty="0">
                <a:latin typeface="Times New Roman"/>
                <a:cs typeface="Times New Roman"/>
              </a:rPr>
              <a:t> </a:t>
            </a:r>
            <a:r>
              <a:rPr sz="2600" spc="-130" dirty="0">
                <a:latin typeface="Times New Roman"/>
                <a:cs typeface="Times New Roman"/>
              </a:rPr>
              <a:t>well</a:t>
            </a:r>
            <a:r>
              <a:rPr sz="2600" spc="-80" dirty="0">
                <a:latin typeface="Times New Roman"/>
                <a:cs typeface="Times New Roman"/>
              </a:rPr>
              <a:t> </a:t>
            </a:r>
            <a:r>
              <a:rPr sz="2600" spc="-75" dirty="0">
                <a:latin typeface="Times New Roman"/>
                <a:cs typeface="Times New Roman"/>
              </a:rPr>
              <a:t>into</a:t>
            </a:r>
            <a:r>
              <a:rPr sz="2600" spc="-65" dirty="0">
                <a:latin typeface="Times New Roman"/>
                <a:cs typeface="Times New Roman"/>
              </a:rPr>
              <a:t> </a:t>
            </a:r>
            <a:r>
              <a:rPr sz="2600" spc="-60" dirty="0">
                <a:latin typeface="Times New Roman"/>
                <a:cs typeface="Times New Roman"/>
              </a:rPr>
              <a:t>th </a:t>
            </a:r>
            <a:r>
              <a:rPr sz="2600" spc="-635" dirty="0">
                <a:latin typeface="Times New Roman"/>
                <a:cs typeface="Times New Roman"/>
              </a:rPr>
              <a:t> </a:t>
            </a:r>
            <a:r>
              <a:rPr sz="2600" spc="-114" dirty="0">
                <a:latin typeface="Times New Roman"/>
                <a:cs typeface="Times New Roman"/>
              </a:rPr>
              <a:t>digitization</a:t>
            </a:r>
            <a:endParaRPr sz="2600">
              <a:latin typeface="Times New Roman"/>
              <a:cs typeface="Times New Roman"/>
            </a:endParaRPr>
          </a:p>
          <a:p>
            <a:pPr marL="285115" marR="972185" indent="-273050">
              <a:lnSpc>
                <a:spcPct val="100000"/>
              </a:lnSpc>
              <a:spcBef>
                <a:spcPts val="600"/>
              </a:spcBef>
              <a:buClr>
                <a:srgbClr val="D24717"/>
              </a:buClr>
              <a:buSzPct val="84615"/>
              <a:buFont typeface="Segoe UI Symbol"/>
              <a:buChar char="⚫"/>
              <a:tabLst>
                <a:tab pos="285750" algn="l"/>
              </a:tabLst>
            </a:pPr>
            <a:r>
              <a:rPr sz="2600" spc="-130" dirty="0">
                <a:latin typeface="Times New Roman"/>
                <a:cs typeface="Times New Roman"/>
              </a:rPr>
              <a:t>The </a:t>
            </a:r>
            <a:r>
              <a:rPr sz="2600" b="1" i="1" spc="-85" dirty="0">
                <a:latin typeface="Times New Roman"/>
                <a:cs typeface="Times New Roman"/>
              </a:rPr>
              <a:t>advanced </a:t>
            </a:r>
            <a:r>
              <a:rPr sz="2600" b="1" i="1" spc="-65" dirty="0">
                <a:latin typeface="Times New Roman"/>
                <a:cs typeface="Times New Roman"/>
              </a:rPr>
              <a:t>stages </a:t>
            </a:r>
            <a:r>
              <a:rPr sz="2600" spc="-150" dirty="0">
                <a:latin typeface="Times New Roman"/>
                <a:cs typeface="Times New Roman"/>
              </a:rPr>
              <a:t>of </a:t>
            </a:r>
            <a:r>
              <a:rPr sz="2600" spc="-114" dirty="0">
                <a:latin typeface="Times New Roman"/>
                <a:cs typeface="Times New Roman"/>
              </a:rPr>
              <a:t>this </a:t>
            </a:r>
            <a:r>
              <a:rPr sz="2600" spc="-120" dirty="0">
                <a:latin typeface="Times New Roman"/>
                <a:cs typeface="Times New Roman"/>
              </a:rPr>
              <a:t>model </a:t>
            </a:r>
            <a:r>
              <a:rPr sz="2600" b="1" spc="20" dirty="0">
                <a:latin typeface="Times New Roman"/>
                <a:cs typeface="Times New Roman"/>
              </a:rPr>
              <a:t>see </a:t>
            </a:r>
            <a:r>
              <a:rPr sz="2600" b="1" spc="40" dirty="0">
                <a:latin typeface="Times New Roman"/>
                <a:cs typeface="Times New Roman"/>
              </a:rPr>
              <a:t>the </a:t>
            </a:r>
            <a:r>
              <a:rPr sz="2600" b="1" spc="25" dirty="0">
                <a:latin typeface="Times New Roman"/>
                <a:cs typeface="Times New Roman"/>
              </a:rPr>
              <a:t>network </a:t>
            </a:r>
            <a:r>
              <a:rPr sz="2600" b="1" spc="10" dirty="0">
                <a:latin typeface="Times New Roman"/>
                <a:cs typeface="Times New Roman"/>
              </a:rPr>
              <a:t>self- </a:t>
            </a:r>
            <a:r>
              <a:rPr sz="2600" b="1" spc="-635" dirty="0">
                <a:latin typeface="Times New Roman"/>
                <a:cs typeface="Times New Roman"/>
              </a:rPr>
              <a:t> </a:t>
            </a:r>
            <a:r>
              <a:rPr sz="2600" b="1" spc="15" dirty="0">
                <a:latin typeface="Times New Roman"/>
                <a:cs typeface="Times New Roman"/>
              </a:rPr>
              <a:t>diagnose</a:t>
            </a:r>
            <a:r>
              <a:rPr sz="2600" b="1" spc="-70" dirty="0">
                <a:latin typeface="Times New Roman"/>
                <a:cs typeface="Times New Roman"/>
              </a:rPr>
              <a:t> </a:t>
            </a:r>
            <a:r>
              <a:rPr sz="2600" b="1" spc="-15" dirty="0">
                <a:latin typeface="Times New Roman"/>
                <a:cs typeface="Times New Roman"/>
              </a:rPr>
              <a:t>and</a:t>
            </a:r>
            <a:r>
              <a:rPr sz="2600" b="1" spc="-80" dirty="0">
                <a:latin typeface="Times New Roman"/>
                <a:cs typeface="Times New Roman"/>
              </a:rPr>
              <a:t> </a:t>
            </a:r>
            <a:r>
              <a:rPr sz="2600" b="1" spc="30" dirty="0">
                <a:latin typeface="Times New Roman"/>
                <a:cs typeface="Times New Roman"/>
              </a:rPr>
              <a:t>self-optimize</a:t>
            </a:r>
            <a:r>
              <a:rPr sz="2600" spc="30" dirty="0">
                <a:latin typeface="Times New Roman"/>
                <a:cs typeface="Times New Roman"/>
              </a:rPr>
              <a:t>.</a:t>
            </a:r>
            <a:endParaRPr sz="2600">
              <a:latin typeface="Times New Roman"/>
              <a:cs typeface="Times New Roman"/>
            </a:endParaRPr>
          </a:p>
          <a:p>
            <a:pPr marL="285115" indent="-273050">
              <a:lnSpc>
                <a:spcPct val="100000"/>
              </a:lnSpc>
              <a:spcBef>
                <a:spcPts val="605"/>
              </a:spcBef>
              <a:buClr>
                <a:srgbClr val="D24717"/>
              </a:buClr>
              <a:buSzPct val="84615"/>
              <a:buFont typeface="Segoe UI Symbol"/>
              <a:buChar char="⚫"/>
              <a:tabLst>
                <a:tab pos="285750" algn="l"/>
              </a:tabLst>
            </a:pPr>
            <a:r>
              <a:rPr sz="2600" spc="-150" dirty="0">
                <a:latin typeface="Times New Roman"/>
                <a:cs typeface="Times New Roman"/>
              </a:rPr>
              <a:t>In</a:t>
            </a:r>
            <a:r>
              <a:rPr sz="2600" spc="-70"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45" dirty="0">
                <a:latin typeface="Times New Roman"/>
                <a:cs typeface="Times New Roman"/>
              </a:rPr>
              <a:t>IoT</a:t>
            </a:r>
            <a:r>
              <a:rPr sz="2600" spc="-60" dirty="0">
                <a:latin typeface="Times New Roman"/>
                <a:cs typeface="Times New Roman"/>
              </a:rPr>
              <a:t> </a:t>
            </a:r>
            <a:r>
              <a:rPr sz="2600" spc="-70" dirty="0">
                <a:latin typeface="Times New Roman"/>
                <a:cs typeface="Times New Roman"/>
              </a:rPr>
              <a:t>world,</a:t>
            </a:r>
            <a:r>
              <a:rPr sz="2600" spc="-170" dirty="0">
                <a:latin typeface="Times New Roman"/>
                <a:cs typeface="Times New Roman"/>
              </a:rPr>
              <a:t> </a:t>
            </a:r>
            <a:r>
              <a:rPr sz="2600" spc="-114" dirty="0">
                <a:latin typeface="Times New Roman"/>
                <a:cs typeface="Times New Roman"/>
              </a:rPr>
              <a:t>this</a:t>
            </a:r>
            <a:r>
              <a:rPr sz="2600" spc="-55" dirty="0">
                <a:latin typeface="Times New Roman"/>
                <a:cs typeface="Times New Roman"/>
              </a:rPr>
              <a:t> </a:t>
            </a:r>
            <a:r>
              <a:rPr sz="2600" spc="-140" dirty="0">
                <a:latin typeface="Times New Roman"/>
                <a:cs typeface="Times New Roman"/>
              </a:rPr>
              <a:t>behavior</a:t>
            </a:r>
            <a:r>
              <a:rPr sz="2600" spc="-7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25" dirty="0">
                <a:latin typeface="Times New Roman"/>
                <a:cs typeface="Times New Roman"/>
              </a:rPr>
              <a:t>what</a:t>
            </a:r>
            <a:r>
              <a:rPr sz="2600" spc="-60" dirty="0">
                <a:latin typeface="Times New Roman"/>
                <a:cs typeface="Times New Roman"/>
              </a:rPr>
              <a:t> </a:t>
            </a:r>
            <a:r>
              <a:rPr sz="2600" spc="-75" dirty="0">
                <a:latin typeface="Times New Roman"/>
                <a:cs typeface="Times New Roman"/>
              </a:rPr>
              <a:t>the</a:t>
            </a:r>
            <a:r>
              <a:rPr sz="2600" spc="-70" dirty="0">
                <a:latin typeface="Times New Roman"/>
                <a:cs typeface="Times New Roman"/>
              </a:rPr>
              <a:t> </a:t>
            </a:r>
            <a:r>
              <a:rPr sz="2600" spc="-130" dirty="0">
                <a:latin typeface="Times New Roman"/>
                <a:cs typeface="Times New Roman"/>
              </a:rPr>
              <a:t>previous</a:t>
            </a:r>
            <a:r>
              <a:rPr sz="2600" spc="-65" dirty="0">
                <a:latin typeface="Times New Roman"/>
                <a:cs typeface="Times New Roman"/>
              </a:rPr>
              <a:t> </a:t>
            </a:r>
            <a:r>
              <a:rPr sz="2600" spc="-110" dirty="0">
                <a:latin typeface="Times New Roman"/>
                <a:cs typeface="Times New Roman"/>
              </a:rPr>
              <a:t>section</a:t>
            </a:r>
            <a:r>
              <a:rPr sz="2600" spc="-60" dirty="0">
                <a:latin typeface="Times New Roman"/>
                <a:cs typeface="Times New Roman"/>
              </a:rPr>
              <a:t> </a:t>
            </a:r>
            <a:r>
              <a:rPr sz="2600" spc="-120" dirty="0">
                <a:latin typeface="Times New Roman"/>
                <a:cs typeface="Times New Roman"/>
              </a:rPr>
              <a:t>describes</a:t>
            </a:r>
            <a:endParaRPr sz="2600">
              <a:latin typeface="Times New Roman"/>
              <a:cs typeface="Times New Roman"/>
            </a:endParaRPr>
          </a:p>
          <a:p>
            <a:pPr marL="285115" marR="108585" indent="-273050">
              <a:lnSpc>
                <a:spcPct val="100000"/>
              </a:lnSpc>
              <a:spcBef>
                <a:spcPts val="600"/>
              </a:spcBef>
              <a:buClr>
                <a:srgbClr val="D24717"/>
              </a:buClr>
              <a:buSzPct val="84615"/>
              <a:buFont typeface="Segoe UI Symbol"/>
              <a:buChar char="⚫"/>
              <a:tabLst>
                <a:tab pos="285750" algn="l"/>
              </a:tabLst>
            </a:pPr>
            <a:r>
              <a:rPr sz="2600" b="1" i="1" spc="-80" dirty="0">
                <a:latin typeface="Times New Roman"/>
                <a:cs typeface="Times New Roman"/>
              </a:rPr>
              <a:t>When </a:t>
            </a:r>
            <a:r>
              <a:rPr sz="2600" b="1" i="1" spc="20" dirty="0">
                <a:latin typeface="Times New Roman"/>
                <a:cs typeface="Times New Roman"/>
              </a:rPr>
              <a:t>data </a:t>
            </a:r>
            <a:r>
              <a:rPr sz="2600" b="1" i="1" spc="-114" dirty="0">
                <a:latin typeface="Times New Roman"/>
                <a:cs typeface="Times New Roman"/>
              </a:rPr>
              <a:t>from </a:t>
            </a:r>
            <a:r>
              <a:rPr sz="2600" b="1" i="1" spc="-35" dirty="0">
                <a:latin typeface="Times New Roman"/>
                <a:cs typeface="Times New Roman"/>
              </a:rPr>
              <a:t>multiple </a:t>
            </a:r>
            <a:r>
              <a:rPr sz="2600" b="1" i="1" spc="-85" dirty="0">
                <a:latin typeface="Times New Roman"/>
                <a:cs typeface="Times New Roman"/>
              </a:rPr>
              <a:t>systems </a:t>
            </a:r>
            <a:r>
              <a:rPr sz="2600" b="1" i="1" spc="-55" dirty="0">
                <a:latin typeface="Times New Roman"/>
                <a:cs typeface="Times New Roman"/>
              </a:rPr>
              <a:t>is </a:t>
            </a:r>
            <a:r>
              <a:rPr sz="2600" b="1" i="1" spc="-105" dirty="0">
                <a:latin typeface="Times New Roman"/>
                <a:cs typeface="Times New Roman"/>
              </a:rPr>
              <a:t>combined </a:t>
            </a:r>
            <a:r>
              <a:rPr sz="2600" b="1" i="1" spc="-45" dirty="0">
                <a:latin typeface="Times New Roman"/>
                <a:cs typeface="Times New Roman"/>
              </a:rPr>
              <a:t>and </a:t>
            </a:r>
            <a:r>
              <a:rPr sz="2600" b="1" i="1" spc="-30" dirty="0">
                <a:latin typeface="Times New Roman"/>
                <a:cs typeface="Times New Roman"/>
              </a:rPr>
              <a:t>analyzed </a:t>
            </a:r>
            <a:r>
              <a:rPr sz="2600" b="1" i="1" spc="-25" dirty="0">
                <a:latin typeface="Times New Roman"/>
                <a:cs typeface="Times New Roman"/>
              </a:rPr>
              <a:t> </a:t>
            </a:r>
            <a:r>
              <a:rPr sz="2600" b="1" i="1" spc="-65" dirty="0">
                <a:latin typeface="Times New Roman"/>
                <a:cs typeface="Times New Roman"/>
              </a:rPr>
              <a:t>together,</a:t>
            </a:r>
            <a:r>
              <a:rPr sz="2600" b="1" i="1" spc="-355" dirty="0">
                <a:latin typeface="Times New Roman"/>
                <a:cs typeface="Times New Roman"/>
              </a:rPr>
              <a:t> </a:t>
            </a:r>
            <a:r>
              <a:rPr sz="2600" b="1" i="1" spc="-65" dirty="0">
                <a:latin typeface="Times New Roman"/>
                <a:cs typeface="Times New Roman"/>
              </a:rPr>
              <a:t>predictions</a:t>
            </a:r>
            <a:r>
              <a:rPr sz="2600" b="1" i="1" spc="-80" dirty="0">
                <a:latin typeface="Times New Roman"/>
                <a:cs typeface="Times New Roman"/>
              </a:rPr>
              <a:t> </a:t>
            </a:r>
            <a:r>
              <a:rPr sz="2600" b="1" i="1" spc="-114" dirty="0">
                <a:latin typeface="Times New Roman"/>
                <a:cs typeface="Times New Roman"/>
              </a:rPr>
              <a:t>can</a:t>
            </a:r>
            <a:r>
              <a:rPr sz="2600" b="1" i="1" spc="-60" dirty="0">
                <a:latin typeface="Times New Roman"/>
                <a:cs typeface="Times New Roman"/>
              </a:rPr>
              <a:t> </a:t>
            </a:r>
            <a:r>
              <a:rPr sz="2600" b="1" i="1" spc="-70" dirty="0">
                <a:latin typeface="Times New Roman"/>
                <a:cs typeface="Times New Roman"/>
              </a:rPr>
              <a:t>be</a:t>
            </a:r>
            <a:r>
              <a:rPr sz="2600" b="1" i="1" spc="-75" dirty="0">
                <a:latin typeface="Times New Roman"/>
                <a:cs typeface="Times New Roman"/>
              </a:rPr>
              <a:t> made</a:t>
            </a:r>
            <a:r>
              <a:rPr sz="2600" b="1" i="1" spc="-65" dirty="0">
                <a:latin typeface="Times New Roman"/>
                <a:cs typeface="Times New Roman"/>
              </a:rPr>
              <a:t> </a:t>
            </a:r>
            <a:r>
              <a:rPr sz="2600" b="1" i="1" spc="-50" dirty="0">
                <a:latin typeface="Times New Roman"/>
                <a:cs typeface="Times New Roman"/>
              </a:rPr>
              <a:t>about</a:t>
            </a:r>
            <a:r>
              <a:rPr sz="2600" b="1" i="1" spc="-90" dirty="0">
                <a:latin typeface="Times New Roman"/>
                <a:cs typeface="Times New Roman"/>
              </a:rPr>
              <a:t> </a:t>
            </a:r>
            <a:r>
              <a:rPr sz="2600" b="1" i="1" spc="-25" dirty="0">
                <a:latin typeface="Times New Roman"/>
                <a:cs typeface="Times New Roman"/>
              </a:rPr>
              <a:t>the</a:t>
            </a:r>
            <a:r>
              <a:rPr sz="2600" b="1" i="1" spc="-70" dirty="0">
                <a:latin typeface="Times New Roman"/>
                <a:cs typeface="Times New Roman"/>
              </a:rPr>
              <a:t> </a:t>
            </a:r>
            <a:r>
              <a:rPr sz="2600" b="1" i="1" spc="5" dirty="0">
                <a:latin typeface="Times New Roman"/>
                <a:cs typeface="Times New Roman"/>
              </a:rPr>
              <a:t>state</a:t>
            </a:r>
            <a:r>
              <a:rPr sz="2600" b="1" i="1" spc="-95" dirty="0">
                <a:latin typeface="Times New Roman"/>
                <a:cs typeface="Times New Roman"/>
              </a:rPr>
              <a:t> </a:t>
            </a:r>
            <a:r>
              <a:rPr sz="2600" b="1" i="1" spc="-120" dirty="0">
                <a:latin typeface="Times New Roman"/>
                <a:cs typeface="Times New Roman"/>
              </a:rPr>
              <a:t>of</a:t>
            </a:r>
            <a:r>
              <a:rPr sz="2600" b="1" i="1" spc="-60" dirty="0">
                <a:latin typeface="Times New Roman"/>
                <a:cs typeface="Times New Roman"/>
              </a:rPr>
              <a:t> </a:t>
            </a:r>
            <a:r>
              <a:rPr sz="2600" b="1" i="1" spc="-30" dirty="0">
                <a:latin typeface="Times New Roman"/>
                <a:cs typeface="Times New Roman"/>
              </a:rPr>
              <a:t>the</a:t>
            </a:r>
            <a:r>
              <a:rPr sz="2600" b="1" i="1" spc="-65" dirty="0">
                <a:latin typeface="Times New Roman"/>
                <a:cs typeface="Times New Roman"/>
              </a:rPr>
              <a:t> system. </a:t>
            </a:r>
            <a:r>
              <a:rPr sz="2600" b="1" i="1" spc="-635" dirty="0">
                <a:latin typeface="Times New Roman"/>
                <a:cs typeface="Times New Roman"/>
              </a:rPr>
              <a:t> </a:t>
            </a:r>
            <a:r>
              <a:rPr sz="2600" spc="-335" dirty="0">
                <a:latin typeface="Times New Roman"/>
                <a:cs typeface="Times New Roman"/>
              </a:rPr>
              <a:t>F</a:t>
            </a:r>
            <a:r>
              <a:rPr sz="2600" spc="-40" dirty="0">
                <a:latin typeface="Times New Roman"/>
                <a:cs typeface="Times New Roman"/>
              </a:rPr>
              <a:t>or</a:t>
            </a:r>
            <a:r>
              <a:rPr sz="2600" spc="-80" dirty="0">
                <a:latin typeface="Times New Roman"/>
                <a:cs typeface="Times New Roman"/>
              </a:rPr>
              <a:t> </a:t>
            </a:r>
            <a:r>
              <a:rPr sz="2600" spc="-100" dirty="0">
                <a:latin typeface="Times New Roman"/>
                <a:cs typeface="Times New Roman"/>
              </a:rPr>
              <a:t>e</a:t>
            </a:r>
            <a:r>
              <a:rPr sz="2600" spc="-120" dirty="0">
                <a:latin typeface="Times New Roman"/>
                <a:cs typeface="Times New Roman"/>
              </a:rPr>
              <a:t>x</a:t>
            </a:r>
            <a:r>
              <a:rPr sz="2600" spc="-170" dirty="0">
                <a:latin typeface="Times New Roman"/>
                <a:cs typeface="Times New Roman"/>
              </a:rPr>
              <a:t>am</a:t>
            </a:r>
            <a:r>
              <a:rPr sz="2600" spc="-150" dirty="0">
                <a:latin typeface="Times New Roman"/>
                <a:cs typeface="Times New Roman"/>
              </a:rPr>
              <a:t>p</a:t>
            </a:r>
            <a:r>
              <a:rPr sz="2600" spc="-80" dirty="0">
                <a:latin typeface="Times New Roman"/>
                <a:cs typeface="Times New Roman"/>
              </a:rPr>
              <a:t>l</a:t>
            </a:r>
            <a:r>
              <a:rPr sz="2600" spc="-175" dirty="0">
                <a:latin typeface="Times New Roman"/>
                <a:cs typeface="Times New Roman"/>
              </a:rPr>
              <a:t>e</a:t>
            </a:r>
            <a:r>
              <a:rPr sz="2600" spc="110" dirty="0">
                <a:latin typeface="Times New Roman"/>
                <a:cs typeface="Times New Roman"/>
              </a:rPr>
              <a:t>,</a:t>
            </a:r>
            <a:endParaRPr sz="2600">
              <a:latin typeface="Times New Roman"/>
              <a:cs typeface="Times New Roman"/>
            </a:endParaRPr>
          </a:p>
          <a:p>
            <a:pPr marL="285115" marR="227329" indent="-273050">
              <a:lnSpc>
                <a:spcPct val="100000"/>
              </a:lnSpc>
              <a:spcBef>
                <a:spcPts val="600"/>
              </a:spcBef>
              <a:buClr>
                <a:srgbClr val="D24717"/>
              </a:buClr>
              <a:buSzPct val="84615"/>
              <a:buFont typeface="Segoe UI Symbol"/>
              <a:buChar char="⚫"/>
              <a:tabLst>
                <a:tab pos="285750" algn="l"/>
              </a:tabLst>
            </a:pPr>
            <a:r>
              <a:rPr sz="2600" spc="-180" dirty="0">
                <a:latin typeface="Times New Roman"/>
                <a:cs typeface="Times New Roman"/>
              </a:rPr>
              <a:t>c</a:t>
            </a:r>
            <a:r>
              <a:rPr sz="2600" spc="-190" dirty="0">
                <a:latin typeface="Times New Roman"/>
                <a:cs typeface="Times New Roman"/>
              </a:rPr>
              <a:t>a</a:t>
            </a:r>
            <a:r>
              <a:rPr sz="2600" spc="-150" dirty="0">
                <a:latin typeface="Times New Roman"/>
                <a:cs typeface="Times New Roman"/>
              </a:rPr>
              <a:t>se</a:t>
            </a:r>
            <a:r>
              <a:rPr sz="2600" spc="-6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20" dirty="0">
                <a:latin typeface="Times New Roman"/>
                <a:cs typeface="Times New Roman"/>
              </a:rPr>
              <a:t>senso</a:t>
            </a:r>
            <a:r>
              <a:rPr sz="2600" spc="-50" dirty="0">
                <a:latin typeface="Times New Roman"/>
                <a:cs typeface="Times New Roman"/>
              </a:rPr>
              <a:t>r</a:t>
            </a:r>
            <a:r>
              <a:rPr sz="2600" spc="-200" dirty="0">
                <a:latin typeface="Times New Roman"/>
                <a:cs typeface="Times New Roman"/>
              </a:rPr>
              <a:t>s</a:t>
            </a:r>
            <a:r>
              <a:rPr sz="2600" spc="-75" dirty="0">
                <a:latin typeface="Times New Roman"/>
                <a:cs typeface="Times New Roman"/>
              </a:rPr>
              <a:t> </a:t>
            </a:r>
            <a:r>
              <a:rPr sz="2600" spc="-105" dirty="0">
                <a:latin typeface="Times New Roman"/>
                <a:cs typeface="Times New Roman"/>
              </a:rPr>
              <a:t>de</a:t>
            </a:r>
            <a:r>
              <a:rPr sz="2600" spc="-125" dirty="0">
                <a:latin typeface="Times New Roman"/>
                <a:cs typeface="Times New Roman"/>
              </a:rPr>
              <a:t>p</a:t>
            </a:r>
            <a:r>
              <a:rPr sz="2600" spc="-80" dirty="0">
                <a:latin typeface="Times New Roman"/>
                <a:cs typeface="Times New Roman"/>
              </a:rPr>
              <a:t>l</a:t>
            </a:r>
            <a:r>
              <a:rPr sz="2600" spc="-215" dirty="0">
                <a:latin typeface="Times New Roman"/>
                <a:cs typeface="Times New Roman"/>
              </a:rPr>
              <a:t>o</a:t>
            </a:r>
            <a:r>
              <a:rPr sz="2600" spc="-260" dirty="0">
                <a:latin typeface="Times New Roman"/>
                <a:cs typeface="Times New Roman"/>
              </a:rPr>
              <a:t>y</a:t>
            </a:r>
            <a:r>
              <a:rPr sz="2600" spc="-105" dirty="0">
                <a:latin typeface="Times New Roman"/>
                <a:cs typeface="Times New Roman"/>
              </a:rPr>
              <a:t>ed</a:t>
            </a:r>
            <a:r>
              <a:rPr sz="2600" spc="-95" dirty="0">
                <a:latin typeface="Times New Roman"/>
                <a:cs typeface="Times New Roman"/>
              </a:rPr>
              <a:t> </a:t>
            </a:r>
            <a:r>
              <a:rPr sz="2600" spc="-110" dirty="0">
                <a:latin typeface="Times New Roman"/>
                <a:cs typeface="Times New Roman"/>
              </a:rPr>
              <a:t>on</a:t>
            </a:r>
            <a:r>
              <a:rPr sz="2600" spc="-75" dirty="0">
                <a:latin typeface="Times New Roman"/>
                <a:cs typeface="Times New Roman"/>
              </a:rPr>
              <a:t> </a:t>
            </a:r>
            <a:r>
              <a:rPr sz="2600" spc="-120" dirty="0">
                <a:latin typeface="Times New Roman"/>
                <a:cs typeface="Times New Roman"/>
              </a:rPr>
              <a:t>lo</a:t>
            </a:r>
            <a:r>
              <a:rPr sz="2600" spc="-145" dirty="0">
                <a:latin typeface="Times New Roman"/>
                <a:cs typeface="Times New Roman"/>
              </a:rPr>
              <a:t>c</a:t>
            </a:r>
            <a:r>
              <a:rPr sz="2600" spc="-135" dirty="0">
                <a:latin typeface="Times New Roman"/>
                <a:cs typeface="Times New Roman"/>
              </a:rPr>
              <a:t>om</a:t>
            </a:r>
            <a:r>
              <a:rPr sz="2600" spc="-120" dirty="0">
                <a:latin typeface="Times New Roman"/>
                <a:cs typeface="Times New Roman"/>
              </a:rPr>
              <a:t>o</a:t>
            </a:r>
            <a:r>
              <a:rPr sz="2600" spc="-80" dirty="0">
                <a:latin typeface="Times New Roman"/>
                <a:cs typeface="Times New Roman"/>
              </a:rPr>
              <a:t>ti</a:t>
            </a:r>
            <a:r>
              <a:rPr sz="2600" spc="-200" dirty="0">
                <a:latin typeface="Times New Roman"/>
                <a:cs typeface="Times New Roman"/>
              </a:rPr>
              <a:t>v</a:t>
            </a:r>
            <a:r>
              <a:rPr sz="2600" spc="-160" dirty="0">
                <a:latin typeface="Times New Roman"/>
                <a:cs typeface="Times New Roman"/>
              </a:rPr>
              <a:t>e</a:t>
            </a:r>
            <a:r>
              <a:rPr sz="2600" spc="-190" dirty="0">
                <a:latin typeface="Times New Roman"/>
                <a:cs typeface="Times New Roman"/>
              </a:rPr>
              <a:t>s</a:t>
            </a:r>
            <a:r>
              <a:rPr sz="2600" spc="110" dirty="0">
                <a:latin typeface="Times New Roman"/>
                <a:cs typeface="Times New Roman"/>
              </a:rPr>
              <a:t>.</a:t>
            </a:r>
            <a:r>
              <a:rPr sz="2600" spc="-170" dirty="0">
                <a:latin typeface="Times New Roman"/>
                <a:cs typeface="Times New Roman"/>
              </a:rPr>
              <a:t> </a:t>
            </a:r>
            <a:r>
              <a:rPr sz="2600" spc="-265" dirty="0">
                <a:latin typeface="Times New Roman"/>
                <a:cs typeface="Times New Roman"/>
              </a:rPr>
              <a:t>M</a:t>
            </a:r>
            <a:r>
              <a:rPr sz="2600" spc="-160" dirty="0">
                <a:latin typeface="Times New Roman"/>
                <a:cs typeface="Times New Roman"/>
              </a:rPr>
              <a:t>u</a:t>
            </a:r>
            <a:r>
              <a:rPr sz="2600" spc="-85" dirty="0">
                <a:latin typeface="Times New Roman"/>
                <a:cs typeface="Times New Roman"/>
              </a:rPr>
              <a:t>ltipl</a:t>
            </a:r>
            <a:r>
              <a:rPr sz="2600" spc="-105" dirty="0">
                <a:latin typeface="Times New Roman"/>
                <a:cs typeface="Times New Roman"/>
              </a:rPr>
              <a:t>e</a:t>
            </a:r>
            <a:r>
              <a:rPr sz="2600" spc="-75" dirty="0">
                <a:latin typeface="Times New Roman"/>
                <a:cs typeface="Times New Roman"/>
              </a:rPr>
              <a:t> </a:t>
            </a:r>
            <a:r>
              <a:rPr sz="2600" spc="-145" dirty="0">
                <a:latin typeface="Times New Roman"/>
                <a:cs typeface="Times New Roman"/>
              </a:rPr>
              <a:t>sma</a:t>
            </a:r>
            <a:r>
              <a:rPr sz="2600" spc="5" dirty="0">
                <a:latin typeface="Times New Roman"/>
                <a:cs typeface="Times New Roman"/>
              </a:rPr>
              <a:t>r</a:t>
            </a:r>
            <a:r>
              <a:rPr sz="2600" spc="35" dirty="0">
                <a:latin typeface="Times New Roman"/>
                <a:cs typeface="Times New Roman"/>
              </a:rPr>
              <a:t>t</a:t>
            </a:r>
            <a:r>
              <a:rPr sz="2600" spc="-65" dirty="0">
                <a:latin typeface="Times New Roman"/>
                <a:cs typeface="Times New Roman"/>
              </a:rPr>
              <a:t> </a:t>
            </a:r>
            <a:r>
              <a:rPr sz="2600" spc="-125" dirty="0">
                <a:latin typeface="Times New Roman"/>
                <a:cs typeface="Times New Roman"/>
              </a:rPr>
              <a:t>o</a:t>
            </a:r>
            <a:r>
              <a:rPr sz="2600" spc="-140" dirty="0">
                <a:latin typeface="Times New Roman"/>
                <a:cs typeface="Times New Roman"/>
              </a:rPr>
              <a:t>b</a:t>
            </a:r>
            <a:r>
              <a:rPr sz="2600" spc="-95" dirty="0">
                <a:latin typeface="Times New Roman"/>
                <a:cs typeface="Times New Roman"/>
              </a:rPr>
              <a:t>jec</a:t>
            </a:r>
            <a:r>
              <a:rPr sz="2600" spc="-75" dirty="0">
                <a:latin typeface="Times New Roman"/>
                <a:cs typeface="Times New Roman"/>
              </a:rPr>
              <a:t>t</a:t>
            </a:r>
            <a:r>
              <a:rPr sz="2600" spc="-150" dirty="0">
                <a:latin typeface="Times New Roman"/>
                <a:cs typeface="Times New Roman"/>
              </a:rPr>
              <a:t>s  </a:t>
            </a:r>
            <a:r>
              <a:rPr sz="2600" spc="-130" dirty="0">
                <a:latin typeface="Times New Roman"/>
                <a:cs typeface="Times New Roman"/>
              </a:rPr>
              <a:t>measure</a:t>
            </a:r>
            <a:r>
              <a:rPr sz="2600" spc="-75" dirty="0">
                <a:latin typeface="Times New Roman"/>
                <a:cs typeface="Times New Roman"/>
              </a:rPr>
              <a:t> the</a:t>
            </a:r>
            <a:r>
              <a:rPr sz="2600" spc="-60" dirty="0">
                <a:latin typeface="Times New Roman"/>
                <a:cs typeface="Times New Roman"/>
              </a:rPr>
              <a:t> </a:t>
            </a:r>
            <a:r>
              <a:rPr sz="2600" spc="-105" dirty="0">
                <a:latin typeface="Times New Roman"/>
                <a:cs typeface="Times New Roman"/>
              </a:rPr>
              <a:t>pull</a:t>
            </a:r>
            <a:r>
              <a:rPr sz="2600" spc="-60" dirty="0">
                <a:latin typeface="Times New Roman"/>
                <a:cs typeface="Times New Roman"/>
              </a:rPr>
              <a:t> </a:t>
            </a:r>
            <a:r>
              <a:rPr sz="2600" spc="-110" dirty="0">
                <a:latin typeface="Times New Roman"/>
                <a:cs typeface="Times New Roman"/>
              </a:rPr>
              <a:t>between</a:t>
            </a:r>
            <a:r>
              <a:rPr sz="2600" spc="-80" dirty="0">
                <a:latin typeface="Times New Roman"/>
                <a:cs typeface="Times New Roman"/>
              </a:rPr>
              <a:t> </a:t>
            </a:r>
            <a:r>
              <a:rPr sz="2600" spc="-95" dirty="0">
                <a:latin typeface="Times New Roman"/>
                <a:cs typeface="Times New Roman"/>
              </a:rPr>
              <a:t>carriages,</a:t>
            </a:r>
            <a:r>
              <a:rPr sz="2600" spc="-160"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35" dirty="0">
                <a:latin typeface="Times New Roman"/>
                <a:cs typeface="Times New Roman"/>
              </a:rPr>
              <a:t>weight</a:t>
            </a:r>
            <a:r>
              <a:rPr sz="2600" spc="-70" dirty="0">
                <a:latin typeface="Times New Roman"/>
                <a:cs typeface="Times New Roman"/>
              </a:rPr>
              <a:t> </a:t>
            </a:r>
            <a:r>
              <a:rPr sz="2600" spc="-110" dirty="0">
                <a:latin typeface="Times New Roman"/>
                <a:cs typeface="Times New Roman"/>
              </a:rPr>
              <a:t>on</a:t>
            </a:r>
            <a:r>
              <a:rPr sz="2600" spc="-60" dirty="0">
                <a:latin typeface="Times New Roman"/>
                <a:cs typeface="Times New Roman"/>
              </a:rPr>
              <a:t> </a:t>
            </a:r>
            <a:r>
              <a:rPr sz="2600" spc="-150" dirty="0">
                <a:latin typeface="Times New Roman"/>
                <a:cs typeface="Times New Roman"/>
              </a:rPr>
              <a:t>each</a:t>
            </a:r>
            <a:r>
              <a:rPr sz="2600" spc="-60" dirty="0">
                <a:latin typeface="Times New Roman"/>
                <a:cs typeface="Times New Roman"/>
              </a:rPr>
              <a:t> </a:t>
            </a:r>
            <a:r>
              <a:rPr sz="2600" spc="-85" dirty="0">
                <a:latin typeface="Times New Roman"/>
                <a:cs typeface="Times New Roman"/>
              </a:rPr>
              <a:t>wheel,</a:t>
            </a:r>
            <a:r>
              <a:rPr sz="2600" spc="-180" dirty="0">
                <a:latin typeface="Times New Roman"/>
                <a:cs typeface="Times New Roman"/>
              </a:rPr>
              <a:t> </a:t>
            </a:r>
            <a:r>
              <a:rPr sz="2600" spc="-145" dirty="0">
                <a:latin typeface="Times New Roman"/>
                <a:cs typeface="Times New Roman"/>
              </a:rPr>
              <a:t>and </a:t>
            </a:r>
            <a:r>
              <a:rPr sz="2600" spc="-635" dirty="0">
                <a:latin typeface="Times New Roman"/>
                <a:cs typeface="Times New Roman"/>
              </a:rPr>
              <a:t> </a:t>
            </a:r>
            <a:r>
              <a:rPr sz="2600" spc="-175" dirty="0">
                <a:latin typeface="Times New Roman"/>
                <a:cs typeface="Times New Roman"/>
              </a:rPr>
              <a:t>m</a:t>
            </a:r>
            <a:r>
              <a:rPr sz="2600" spc="-65" dirty="0">
                <a:latin typeface="Times New Roman"/>
                <a:cs typeface="Times New Roman"/>
              </a:rPr>
              <a:t>ul</a:t>
            </a:r>
            <a:r>
              <a:rPr sz="2600" spc="-60" dirty="0">
                <a:latin typeface="Times New Roman"/>
                <a:cs typeface="Times New Roman"/>
              </a:rPr>
              <a:t>t</a:t>
            </a:r>
            <a:r>
              <a:rPr sz="2600" spc="-110" dirty="0">
                <a:latin typeface="Times New Roman"/>
                <a:cs typeface="Times New Roman"/>
              </a:rPr>
              <a:t>iple</a:t>
            </a:r>
            <a:r>
              <a:rPr sz="2600" spc="-65" dirty="0">
                <a:latin typeface="Times New Roman"/>
                <a:cs typeface="Times New Roman"/>
              </a:rPr>
              <a:t> </a:t>
            </a:r>
            <a:r>
              <a:rPr sz="2600" spc="-45" dirty="0">
                <a:latin typeface="Times New Roman"/>
                <a:cs typeface="Times New Roman"/>
              </a:rPr>
              <a:t>o</a:t>
            </a:r>
            <a:r>
              <a:rPr sz="2600" spc="-40" dirty="0">
                <a:latin typeface="Times New Roman"/>
                <a:cs typeface="Times New Roman"/>
              </a:rPr>
              <a:t>t</a:t>
            </a:r>
            <a:r>
              <a:rPr sz="2600" spc="-80" dirty="0">
                <a:latin typeface="Times New Roman"/>
                <a:cs typeface="Times New Roman"/>
              </a:rPr>
              <a:t>her</a:t>
            </a:r>
            <a:r>
              <a:rPr sz="2600" spc="-65" dirty="0">
                <a:latin typeface="Times New Roman"/>
                <a:cs typeface="Times New Roman"/>
              </a:rPr>
              <a:t> </a:t>
            </a:r>
            <a:r>
              <a:rPr sz="2600" spc="-100" dirty="0">
                <a:latin typeface="Times New Roman"/>
                <a:cs typeface="Times New Roman"/>
              </a:rPr>
              <a:t>paramet</a:t>
            </a:r>
            <a:r>
              <a:rPr sz="2600" spc="-110" dirty="0">
                <a:latin typeface="Times New Roman"/>
                <a:cs typeface="Times New Roman"/>
              </a:rPr>
              <a:t>e</a:t>
            </a:r>
            <a:r>
              <a:rPr sz="2600" spc="75" dirty="0">
                <a:latin typeface="Times New Roman"/>
                <a:cs typeface="Times New Roman"/>
              </a:rPr>
              <a:t>r</a:t>
            </a:r>
            <a:r>
              <a:rPr sz="2600" spc="-200" dirty="0">
                <a:latin typeface="Times New Roman"/>
                <a:cs typeface="Times New Roman"/>
              </a:rPr>
              <a:t>s</a:t>
            </a:r>
            <a:r>
              <a:rPr sz="2600" spc="-65" dirty="0">
                <a:latin typeface="Times New Roman"/>
                <a:cs typeface="Times New Roman"/>
              </a:rPr>
              <a:t> </a:t>
            </a:r>
            <a:r>
              <a:rPr sz="2600" spc="-35" dirty="0">
                <a:latin typeface="Times New Roman"/>
                <a:cs typeface="Times New Roman"/>
              </a:rPr>
              <a:t>to</a:t>
            </a:r>
            <a:r>
              <a:rPr sz="2600" spc="-60" dirty="0">
                <a:latin typeface="Times New Roman"/>
                <a:cs typeface="Times New Roman"/>
              </a:rPr>
              <a:t> </a:t>
            </a:r>
            <a:r>
              <a:rPr sz="2600" spc="-180" dirty="0">
                <a:latin typeface="Times New Roman"/>
                <a:cs typeface="Times New Roman"/>
              </a:rPr>
              <a:t>o</a:t>
            </a:r>
            <a:r>
              <a:rPr sz="2600" spc="-135" dirty="0">
                <a:latin typeface="Times New Roman"/>
                <a:cs typeface="Times New Roman"/>
              </a:rPr>
              <a:t>f</a:t>
            </a:r>
            <a:r>
              <a:rPr sz="2600" spc="-90" dirty="0">
                <a:latin typeface="Times New Roman"/>
                <a:cs typeface="Times New Roman"/>
              </a:rPr>
              <a:t>fer</a:t>
            </a:r>
            <a:r>
              <a:rPr sz="2600" spc="-80" dirty="0">
                <a:latin typeface="Times New Roman"/>
                <a:cs typeface="Times New Roman"/>
              </a:rPr>
              <a:t> </a:t>
            </a:r>
            <a:r>
              <a:rPr sz="2600" spc="-204" dirty="0">
                <a:latin typeface="Times New Roman"/>
                <a:cs typeface="Times New Roman"/>
              </a:rPr>
              <a:t>a</a:t>
            </a:r>
            <a:r>
              <a:rPr sz="2600" spc="-60" dirty="0">
                <a:latin typeface="Times New Roman"/>
                <a:cs typeface="Times New Roman"/>
              </a:rPr>
              <a:t> </a:t>
            </a:r>
            <a:r>
              <a:rPr sz="2600" spc="-120" dirty="0">
                <a:latin typeface="Times New Roman"/>
                <a:cs typeface="Times New Roman"/>
              </a:rPr>
              <a:t>f</a:t>
            </a:r>
            <a:r>
              <a:rPr sz="2600" spc="-190" dirty="0">
                <a:latin typeface="Times New Roman"/>
                <a:cs typeface="Times New Roman"/>
              </a:rPr>
              <a:t>o</a:t>
            </a:r>
            <a:r>
              <a:rPr sz="2600" spc="100" dirty="0">
                <a:latin typeface="Times New Roman"/>
                <a:cs typeface="Times New Roman"/>
              </a:rPr>
              <a:t>r</a:t>
            </a:r>
            <a:r>
              <a:rPr sz="2600" spc="-150" dirty="0">
                <a:latin typeface="Times New Roman"/>
                <a:cs typeface="Times New Roman"/>
              </a:rPr>
              <a:t>m</a:t>
            </a:r>
            <a:r>
              <a:rPr sz="2600" spc="-70"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70" dirty="0">
                <a:latin typeface="Times New Roman"/>
                <a:cs typeface="Times New Roman"/>
              </a:rPr>
              <a:t>c</a:t>
            </a:r>
            <a:r>
              <a:rPr sz="2600" dirty="0">
                <a:latin typeface="Times New Roman"/>
                <a:cs typeface="Times New Roman"/>
              </a:rPr>
              <a:t>r</a:t>
            </a:r>
            <a:r>
              <a:rPr sz="2600" spc="-135" dirty="0">
                <a:latin typeface="Times New Roman"/>
                <a:cs typeface="Times New Roman"/>
              </a:rPr>
              <a:t>uise</a:t>
            </a:r>
            <a:r>
              <a:rPr sz="2600" spc="-75"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45" dirty="0">
                <a:latin typeface="Times New Roman"/>
                <a:cs typeface="Times New Roman"/>
              </a:rPr>
              <a:t>n</a:t>
            </a:r>
            <a:r>
              <a:rPr sz="2600" spc="-35" dirty="0">
                <a:latin typeface="Times New Roman"/>
                <a:cs typeface="Times New Roman"/>
              </a:rPr>
              <a:t>t</a:t>
            </a:r>
            <a:r>
              <a:rPr sz="2600" spc="5" dirty="0">
                <a:latin typeface="Times New Roman"/>
                <a:cs typeface="Times New Roman"/>
              </a:rPr>
              <a:t>r</a:t>
            </a:r>
            <a:r>
              <a:rPr sz="2600" spc="-85" dirty="0">
                <a:latin typeface="Times New Roman"/>
                <a:cs typeface="Times New Roman"/>
              </a:rPr>
              <a:t>ol  </a:t>
            </a:r>
            <a:r>
              <a:rPr sz="2600" spc="-110" dirty="0">
                <a:latin typeface="Times New Roman"/>
                <a:cs typeface="Times New Roman"/>
              </a:rPr>
              <a:t>o</a:t>
            </a:r>
            <a:r>
              <a:rPr sz="2600" spc="-125" dirty="0">
                <a:latin typeface="Times New Roman"/>
                <a:cs typeface="Times New Roman"/>
              </a:rPr>
              <a:t>p</a:t>
            </a:r>
            <a:r>
              <a:rPr sz="2600" spc="-130" dirty="0">
                <a:latin typeface="Times New Roman"/>
                <a:cs typeface="Times New Roman"/>
              </a:rPr>
              <a:t>timiz</a:t>
            </a:r>
            <a:r>
              <a:rPr sz="2600" spc="-175" dirty="0">
                <a:latin typeface="Times New Roman"/>
                <a:cs typeface="Times New Roman"/>
              </a:rPr>
              <a:t>a</a:t>
            </a:r>
            <a:r>
              <a:rPr sz="2600" spc="-75" dirty="0">
                <a:latin typeface="Times New Roman"/>
                <a:cs typeface="Times New Roman"/>
              </a:rPr>
              <a:t>tion</a:t>
            </a:r>
            <a:r>
              <a:rPr sz="2600" spc="-70" dirty="0">
                <a:latin typeface="Times New Roman"/>
                <a:cs typeface="Times New Roman"/>
              </a:rPr>
              <a:t> </a:t>
            </a:r>
            <a:r>
              <a:rPr sz="2600" spc="-120" dirty="0">
                <a:latin typeface="Times New Roman"/>
                <a:cs typeface="Times New Roman"/>
              </a:rPr>
              <a:t>f</a:t>
            </a:r>
            <a:r>
              <a:rPr sz="2600" spc="-190" dirty="0">
                <a:latin typeface="Times New Roman"/>
                <a:cs typeface="Times New Roman"/>
              </a:rPr>
              <a:t>o</a:t>
            </a:r>
            <a:r>
              <a:rPr sz="2600" spc="30" dirty="0">
                <a:latin typeface="Times New Roman"/>
                <a:cs typeface="Times New Roman"/>
              </a:rPr>
              <a:t>r</a:t>
            </a:r>
            <a:r>
              <a:rPr sz="2600" spc="-50" dirty="0">
                <a:latin typeface="Times New Roman"/>
                <a:cs typeface="Times New Roman"/>
              </a:rPr>
              <a:t> </a:t>
            </a:r>
            <a:r>
              <a:rPr sz="2600" spc="-75" dirty="0">
                <a:latin typeface="Times New Roman"/>
                <a:cs typeface="Times New Roman"/>
              </a:rPr>
              <a:t>the</a:t>
            </a:r>
            <a:r>
              <a:rPr sz="2600" spc="-85" dirty="0">
                <a:latin typeface="Times New Roman"/>
                <a:cs typeface="Times New Roman"/>
              </a:rPr>
              <a:t> </a:t>
            </a:r>
            <a:r>
              <a:rPr sz="2600" spc="-45" dirty="0">
                <a:latin typeface="Times New Roman"/>
                <a:cs typeface="Times New Roman"/>
              </a:rPr>
              <a:t>d</a:t>
            </a:r>
            <a:r>
              <a:rPr sz="2600" spc="10" dirty="0">
                <a:latin typeface="Times New Roman"/>
                <a:cs typeface="Times New Roman"/>
              </a:rPr>
              <a:t>r</a:t>
            </a:r>
            <a:r>
              <a:rPr sz="2600" spc="-125" dirty="0">
                <a:latin typeface="Times New Roman"/>
                <a:cs typeface="Times New Roman"/>
              </a:rPr>
              <a:t>i</a:t>
            </a:r>
            <a:r>
              <a:rPr sz="2600" spc="-275" dirty="0">
                <a:latin typeface="Times New Roman"/>
                <a:cs typeface="Times New Roman"/>
              </a:rPr>
              <a:t>v</a:t>
            </a:r>
            <a:r>
              <a:rPr sz="2600" spc="-100" dirty="0">
                <a:latin typeface="Times New Roman"/>
                <a:cs typeface="Times New Roman"/>
              </a:rPr>
              <a:t>e</a:t>
            </a:r>
            <a:r>
              <a:rPr sz="2600" spc="-200" dirty="0">
                <a:latin typeface="Times New Roman"/>
                <a:cs typeface="Times New Roman"/>
              </a:rPr>
              <a:t>r</a:t>
            </a:r>
            <a:r>
              <a:rPr sz="2600" spc="110" dirty="0">
                <a:latin typeface="Times New Roman"/>
                <a:cs typeface="Times New Roman"/>
              </a:rPr>
              <a:t>.</a:t>
            </a:r>
            <a:endParaRPr sz="26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13010"/>
            <a:ext cx="8382000" cy="1120820"/>
          </a:xfrm>
          <a:prstGeom prst="rect">
            <a:avLst/>
          </a:prstGeom>
        </p:spPr>
        <p:txBody>
          <a:bodyPr vert="horz" wrap="square" lIns="0" tIns="12700" rIns="0" bIns="0" rtlCol="0">
            <a:spAutoFit/>
          </a:bodyPr>
          <a:lstStyle/>
          <a:p>
            <a:pPr marL="12700" algn="ctr">
              <a:lnSpc>
                <a:spcPct val="100000"/>
              </a:lnSpc>
              <a:spcBef>
                <a:spcPts val="100"/>
              </a:spcBef>
            </a:pPr>
            <a:r>
              <a:rPr lang="en-IN" sz="3600" spc="-15" dirty="0" smtClean="0"/>
              <a:t>Version 1 -</a:t>
            </a:r>
            <a:r>
              <a:rPr sz="3600" spc="-15" dirty="0" smtClean="0"/>
              <a:t>Structured</a:t>
            </a:r>
            <a:r>
              <a:rPr sz="3600" spc="-35" dirty="0" smtClean="0"/>
              <a:t> </a:t>
            </a:r>
            <a:r>
              <a:rPr sz="3600" spc="10" dirty="0"/>
              <a:t>Versus</a:t>
            </a:r>
            <a:r>
              <a:rPr sz="3600" spc="-20" dirty="0"/>
              <a:t> </a:t>
            </a:r>
            <a:r>
              <a:rPr sz="3600" spc="-5" dirty="0"/>
              <a:t>Unstructured</a:t>
            </a:r>
            <a:r>
              <a:rPr sz="3600" spc="-35" dirty="0"/>
              <a:t> </a:t>
            </a:r>
            <a:r>
              <a:rPr sz="3600" spc="-40" dirty="0"/>
              <a:t>Data</a:t>
            </a:r>
            <a:endParaRPr sz="3600" dirty="0"/>
          </a:p>
        </p:txBody>
      </p:sp>
      <p:sp>
        <p:nvSpPr>
          <p:cNvPr id="3" name="object 3"/>
          <p:cNvSpPr txBox="1"/>
          <p:nvPr/>
        </p:nvSpPr>
        <p:spPr>
          <a:xfrm>
            <a:off x="993444" y="1433830"/>
            <a:ext cx="7434580" cy="4142104"/>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215" dirty="0">
                <a:latin typeface="Times New Roman"/>
                <a:cs typeface="Times New Roman"/>
              </a:rPr>
              <a:t>S</a:t>
            </a:r>
            <a:r>
              <a:rPr sz="2600" spc="-125" dirty="0">
                <a:latin typeface="Times New Roman"/>
                <a:cs typeface="Times New Roman"/>
              </a:rPr>
              <a:t>t</a:t>
            </a:r>
            <a:r>
              <a:rPr sz="2600" spc="90" dirty="0">
                <a:latin typeface="Times New Roman"/>
                <a:cs typeface="Times New Roman"/>
              </a:rPr>
              <a:t>r</a:t>
            </a:r>
            <a:r>
              <a:rPr sz="2600" spc="-140" dirty="0">
                <a:latin typeface="Times New Roman"/>
                <a:cs typeface="Times New Roman"/>
              </a:rPr>
              <a:t>uc</a:t>
            </a:r>
            <a:r>
              <a:rPr sz="2600" spc="-25" dirty="0">
                <a:latin typeface="Times New Roman"/>
                <a:cs typeface="Times New Roman"/>
              </a:rPr>
              <a:t>t</a:t>
            </a:r>
            <a:r>
              <a:rPr sz="2600" spc="-55" dirty="0">
                <a:latin typeface="Times New Roman"/>
                <a:cs typeface="Times New Roman"/>
              </a:rPr>
              <a:t>u</a:t>
            </a:r>
            <a:r>
              <a:rPr sz="2600" spc="5" dirty="0">
                <a:latin typeface="Times New Roman"/>
                <a:cs typeface="Times New Roman"/>
              </a:rPr>
              <a:t>r</a:t>
            </a:r>
            <a:r>
              <a:rPr sz="2600" spc="-105" dirty="0">
                <a:latin typeface="Times New Roman"/>
                <a:cs typeface="Times New Roman"/>
              </a:rPr>
              <a:t>ed</a:t>
            </a:r>
            <a:r>
              <a:rPr sz="2600" spc="-45" dirty="0">
                <a:latin typeface="Times New Roman"/>
                <a:cs typeface="Times New Roman"/>
              </a:rPr>
              <a:t> </a:t>
            </a:r>
            <a:r>
              <a:rPr sz="2600" spc="-165" dirty="0">
                <a:latin typeface="Times New Roman"/>
                <a:cs typeface="Times New Roman"/>
              </a:rPr>
              <a:t>d</a:t>
            </a:r>
            <a:r>
              <a:rPr sz="2600" spc="-185"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155" dirty="0">
                <a:latin typeface="Times New Roman"/>
                <a:cs typeface="Times New Roman"/>
              </a:rPr>
              <a:t>a</a:t>
            </a:r>
            <a:r>
              <a:rPr sz="2600" spc="-180" dirty="0">
                <a:latin typeface="Times New Roman"/>
                <a:cs typeface="Times New Roman"/>
              </a:rPr>
              <a:t>n</a:t>
            </a:r>
            <a:r>
              <a:rPr sz="2600" spc="-110" dirty="0">
                <a:latin typeface="Times New Roman"/>
                <a:cs typeface="Times New Roman"/>
              </a:rPr>
              <a:t>d</a:t>
            </a:r>
            <a:r>
              <a:rPr sz="2600" spc="-65" dirty="0">
                <a:latin typeface="Times New Roman"/>
                <a:cs typeface="Times New Roman"/>
              </a:rPr>
              <a:t> </a:t>
            </a:r>
            <a:r>
              <a:rPr sz="2600" spc="-110" dirty="0">
                <a:latin typeface="Times New Roman"/>
                <a:cs typeface="Times New Roman"/>
              </a:rPr>
              <a:t>u</a:t>
            </a:r>
            <a:r>
              <a:rPr sz="2600" spc="-125" dirty="0">
                <a:latin typeface="Times New Roman"/>
                <a:cs typeface="Times New Roman"/>
              </a:rPr>
              <a:t>n</a:t>
            </a:r>
            <a:r>
              <a:rPr sz="2600" spc="-45" dirty="0">
                <a:latin typeface="Times New Roman"/>
                <a:cs typeface="Times New Roman"/>
              </a:rPr>
              <a:t>st</a:t>
            </a:r>
            <a:r>
              <a:rPr sz="2600" spc="10" dirty="0">
                <a:latin typeface="Times New Roman"/>
                <a:cs typeface="Times New Roman"/>
              </a:rPr>
              <a:t>r</a:t>
            </a:r>
            <a:r>
              <a:rPr sz="2600" spc="-140" dirty="0">
                <a:latin typeface="Times New Roman"/>
                <a:cs typeface="Times New Roman"/>
              </a:rPr>
              <a:t>uc</a:t>
            </a:r>
            <a:r>
              <a:rPr sz="2600" spc="-25" dirty="0">
                <a:latin typeface="Times New Roman"/>
                <a:cs typeface="Times New Roman"/>
              </a:rPr>
              <a:t>t</a:t>
            </a:r>
            <a:r>
              <a:rPr sz="2600" spc="-55" dirty="0">
                <a:latin typeface="Times New Roman"/>
                <a:cs typeface="Times New Roman"/>
              </a:rPr>
              <a:t>u</a:t>
            </a:r>
            <a:r>
              <a:rPr sz="2600" spc="5" dirty="0">
                <a:latin typeface="Times New Roman"/>
                <a:cs typeface="Times New Roman"/>
              </a:rPr>
              <a:t>r</a:t>
            </a:r>
            <a:r>
              <a:rPr sz="2600" spc="-105" dirty="0">
                <a:latin typeface="Times New Roman"/>
                <a:cs typeface="Times New Roman"/>
              </a:rPr>
              <a:t>ed</a:t>
            </a:r>
            <a:r>
              <a:rPr sz="2600" spc="-60" dirty="0">
                <a:latin typeface="Times New Roman"/>
                <a:cs typeface="Times New Roman"/>
              </a:rPr>
              <a:t> </a:t>
            </a:r>
            <a:r>
              <a:rPr sz="2600" spc="-165" dirty="0">
                <a:latin typeface="Times New Roman"/>
                <a:cs typeface="Times New Roman"/>
              </a:rPr>
              <a:t>d</a:t>
            </a:r>
            <a:r>
              <a:rPr sz="2600" spc="-185"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105" dirty="0">
                <a:latin typeface="Times New Roman"/>
                <a:cs typeface="Times New Roman"/>
              </a:rPr>
              <a:t>a</a:t>
            </a:r>
            <a:r>
              <a:rPr sz="2600" spc="-95" dirty="0">
                <a:latin typeface="Times New Roman"/>
                <a:cs typeface="Times New Roman"/>
              </a:rPr>
              <a:t>r</a:t>
            </a:r>
            <a:r>
              <a:rPr sz="2600" spc="-100" dirty="0">
                <a:latin typeface="Times New Roman"/>
                <a:cs typeface="Times New Roman"/>
              </a:rPr>
              <a:t>e</a:t>
            </a:r>
            <a:r>
              <a:rPr sz="2600" spc="-75" dirty="0">
                <a:latin typeface="Times New Roman"/>
                <a:cs typeface="Times New Roman"/>
              </a:rPr>
              <a:t> </a:t>
            </a:r>
            <a:r>
              <a:rPr sz="2600" spc="-100" dirty="0">
                <a:latin typeface="Times New Roman"/>
                <a:cs typeface="Times New Roman"/>
              </a:rPr>
              <a:t>impo</a:t>
            </a:r>
            <a:r>
              <a:rPr sz="2600" spc="25" dirty="0">
                <a:latin typeface="Times New Roman"/>
                <a:cs typeface="Times New Roman"/>
              </a:rPr>
              <a:t>r</a:t>
            </a:r>
            <a:r>
              <a:rPr sz="2600" spc="-85" dirty="0">
                <a:latin typeface="Times New Roman"/>
                <a:cs typeface="Times New Roman"/>
              </a:rPr>
              <a:t>ta</a:t>
            </a:r>
            <a:r>
              <a:rPr sz="2600" spc="-130" dirty="0">
                <a:latin typeface="Times New Roman"/>
                <a:cs typeface="Times New Roman"/>
              </a:rPr>
              <a:t>n</a:t>
            </a:r>
            <a:r>
              <a:rPr sz="2600" spc="35" dirty="0">
                <a:latin typeface="Times New Roman"/>
                <a:cs typeface="Times New Roman"/>
              </a:rPr>
              <a:t>t  </a:t>
            </a:r>
            <a:r>
              <a:rPr sz="2600" spc="-150" dirty="0">
                <a:latin typeface="Times New Roman"/>
                <a:cs typeface="Times New Roman"/>
              </a:rPr>
              <a:t>classifications </a:t>
            </a:r>
            <a:r>
              <a:rPr sz="2600" spc="-204" dirty="0">
                <a:latin typeface="Times New Roman"/>
                <a:cs typeface="Times New Roman"/>
              </a:rPr>
              <a:t>as</a:t>
            </a:r>
            <a:r>
              <a:rPr sz="2600" spc="-200" dirty="0">
                <a:latin typeface="Times New Roman"/>
                <a:cs typeface="Times New Roman"/>
              </a:rPr>
              <a:t> </a:t>
            </a:r>
            <a:r>
              <a:rPr sz="2600" spc="-120" dirty="0">
                <a:latin typeface="Times New Roman"/>
                <a:cs typeface="Times New Roman"/>
              </a:rPr>
              <a:t>they </a:t>
            </a:r>
            <a:r>
              <a:rPr sz="2600" spc="-145" dirty="0">
                <a:latin typeface="Times New Roman"/>
                <a:cs typeface="Times New Roman"/>
              </a:rPr>
              <a:t>typically </a:t>
            </a:r>
            <a:r>
              <a:rPr sz="2600" spc="-80" dirty="0">
                <a:latin typeface="Times New Roman"/>
                <a:cs typeface="Times New Roman"/>
              </a:rPr>
              <a:t>require </a:t>
            </a:r>
            <a:r>
              <a:rPr sz="2600" i="1" spc="-204" dirty="0">
                <a:solidFill>
                  <a:srgbClr val="FF0000"/>
                </a:solidFill>
                <a:latin typeface="Times New Roman"/>
                <a:cs typeface="Times New Roman"/>
              </a:rPr>
              <a:t>different </a:t>
            </a:r>
            <a:r>
              <a:rPr sz="2600" i="1" spc="-250" dirty="0">
                <a:solidFill>
                  <a:srgbClr val="FF0000"/>
                </a:solidFill>
                <a:latin typeface="Times New Roman"/>
                <a:cs typeface="Times New Roman"/>
              </a:rPr>
              <a:t>toolsets</a:t>
            </a:r>
            <a:r>
              <a:rPr sz="2600" i="1" spc="-245" dirty="0">
                <a:solidFill>
                  <a:srgbClr val="FF0000"/>
                </a:solidFill>
                <a:latin typeface="Times New Roman"/>
                <a:cs typeface="Times New Roman"/>
              </a:rPr>
              <a:t> </a:t>
            </a:r>
            <a:r>
              <a:rPr sz="2600" spc="-114" dirty="0">
                <a:latin typeface="Times New Roman"/>
                <a:cs typeface="Times New Roman"/>
              </a:rPr>
              <a:t>from </a:t>
            </a:r>
            <a:r>
              <a:rPr sz="2600" spc="-204" dirty="0">
                <a:latin typeface="Times New Roman"/>
                <a:cs typeface="Times New Roman"/>
              </a:rPr>
              <a:t>a </a:t>
            </a:r>
            <a:r>
              <a:rPr sz="2600" spc="-635" dirty="0">
                <a:latin typeface="Times New Roman"/>
                <a:cs typeface="Times New Roman"/>
              </a:rPr>
              <a:t> </a:t>
            </a:r>
            <a:r>
              <a:rPr sz="2600" spc="-165" dirty="0">
                <a:latin typeface="Times New Roman"/>
                <a:cs typeface="Times New Roman"/>
              </a:rPr>
              <a:t>d</a:t>
            </a:r>
            <a:r>
              <a:rPr sz="2600" spc="-185"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175" dirty="0">
                <a:latin typeface="Times New Roman"/>
                <a:cs typeface="Times New Roman"/>
              </a:rPr>
              <a:t>ana</a:t>
            </a:r>
            <a:r>
              <a:rPr sz="2600" spc="-160" dirty="0">
                <a:latin typeface="Times New Roman"/>
                <a:cs typeface="Times New Roman"/>
              </a:rPr>
              <a:t>l</a:t>
            </a:r>
            <a:r>
              <a:rPr sz="2600" spc="-114" dirty="0">
                <a:latin typeface="Times New Roman"/>
                <a:cs typeface="Times New Roman"/>
              </a:rPr>
              <a:t>y</a:t>
            </a:r>
            <a:r>
              <a:rPr sz="2600" spc="-80" dirty="0">
                <a:latin typeface="Times New Roman"/>
                <a:cs typeface="Times New Roman"/>
              </a:rPr>
              <a:t>t</a:t>
            </a:r>
            <a:r>
              <a:rPr sz="2600" spc="-160" dirty="0">
                <a:latin typeface="Times New Roman"/>
                <a:cs typeface="Times New Roman"/>
              </a:rPr>
              <a:t>ics</a:t>
            </a:r>
            <a:r>
              <a:rPr sz="2600" spc="-55" dirty="0">
                <a:latin typeface="Times New Roman"/>
                <a:cs typeface="Times New Roman"/>
              </a:rPr>
              <a:t> </a:t>
            </a:r>
            <a:r>
              <a:rPr sz="2600" spc="-65" dirty="0">
                <a:latin typeface="Times New Roman"/>
                <a:cs typeface="Times New Roman"/>
              </a:rPr>
              <a:t>pe</a:t>
            </a:r>
            <a:r>
              <a:rPr sz="2600" spc="-10" dirty="0">
                <a:latin typeface="Times New Roman"/>
                <a:cs typeface="Times New Roman"/>
              </a:rPr>
              <a:t>r</a:t>
            </a:r>
            <a:r>
              <a:rPr sz="2600" spc="-140" dirty="0">
                <a:latin typeface="Times New Roman"/>
                <a:cs typeface="Times New Roman"/>
              </a:rPr>
              <a:t>spe</a:t>
            </a:r>
            <a:r>
              <a:rPr sz="2600" spc="-155" dirty="0">
                <a:latin typeface="Times New Roman"/>
                <a:cs typeface="Times New Roman"/>
              </a:rPr>
              <a:t>c</a:t>
            </a:r>
            <a:r>
              <a:rPr sz="2600" spc="-80" dirty="0">
                <a:latin typeface="Times New Roman"/>
                <a:cs typeface="Times New Roman"/>
              </a:rPr>
              <a:t>ti</a:t>
            </a:r>
            <a:r>
              <a:rPr sz="2600" spc="-200" dirty="0">
                <a:latin typeface="Times New Roman"/>
                <a:cs typeface="Times New Roman"/>
              </a:rPr>
              <a:t>v</a:t>
            </a:r>
            <a:r>
              <a:rPr sz="2600" spc="-100" dirty="0">
                <a:latin typeface="Times New Roman"/>
                <a:cs typeface="Times New Roman"/>
              </a:rPr>
              <a:t>e</a:t>
            </a:r>
            <a:endParaRPr sz="2600" dirty="0">
              <a:latin typeface="Times New Roman"/>
              <a:cs typeface="Times New Roman"/>
            </a:endParaRPr>
          </a:p>
          <a:p>
            <a:pPr marL="285115" marR="474345" indent="-273050">
              <a:lnSpc>
                <a:spcPct val="100000"/>
              </a:lnSpc>
              <a:spcBef>
                <a:spcPts val="600"/>
              </a:spcBef>
              <a:buClr>
                <a:srgbClr val="D24717"/>
              </a:buClr>
              <a:buSzPct val="84615"/>
              <a:buFont typeface="Segoe UI Symbol"/>
              <a:buChar char="⚫"/>
              <a:tabLst>
                <a:tab pos="285750" algn="l"/>
              </a:tabLst>
            </a:pPr>
            <a:r>
              <a:rPr sz="2600" b="1" spc="-15" dirty="0">
                <a:latin typeface="Times New Roman"/>
                <a:cs typeface="Times New Roman"/>
              </a:rPr>
              <a:t>Structured</a:t>
            </a:r>
            <a:r>
              <a:rPr sz="2600" b="1" spc="-75" dirty="0">
                <a:latin typeface="Times New Roman"/>
                <a:cs typeface="Times New Roman"/>
              </a:rPr>
              <a:t> </a:t>
            </a:r>
            <a:r>
              <a:rPr sz="2600" b="1" spc="-45" dirty="0">
                <a:latin typeface="Times New Roman"/>
                <a:cs typeface="Times New Roman"/>
              </a:rPr>
              <a:t>data</a:t>
            </a:r>
            <a:r>
              <a:rPr sz="2600" b="1" spc="-65" dirty="0">
                <a:latin typeface="Times New Roman"/>
                <a:cs typeface="Times New Roman"/>
              </a:rPr>
              <a:t> </a:t>
            </a:r>
            <a:r>
              <a:rPr sz="2600" b="1" spc="-35" dirty="0">
                <a:latin typeface="Times New Roman"/>
                <a:cs typeface="Times New Roman"/>
              </a:rPr>
              <a:t>means</a:t>
            </a:r>
            <a:r>
              <a:rPr sz="2600" b="1" spc="-60" dirty="0">
                <a:latin typeface="Times New Roman"/>
                <a:cs typeface="Times New Roman"/>
              </a:rPr>
              <a:t> </a:t>
            </a:r>
            <a:r>
              <a:rPr sz="2600" spc="-85" dirty="0">
                <a:latin typeface="Times New Roman"/>
                <a:cs typeface="Times New Roman"/>
              </a:rPr>
              <a:t>that</a:t>
            </a:r>
            <a:r>
              <a:rPr sz="2600" spc="-60"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i="1" spc="-220" dirty="0">
                <a:solidFill>
                  <a:srgbClr val="FF0000"/>
                </a:solidFill>
                <a:latin typeface="Times New Roman"/>
                <a:cs typeface="Times New Roman"/>
              </a:rPr>
              <a:t>data</a:t>
            </a:r>
            <a:r>
              <a:rPr sz="2600" i="1" spc="-85" dirty="0">
                <a:solidFill>
                  <a:srgbClr val="FF0000"/>
                </a:solidFill>
                <a:latin typeface="Times New Roman"/>
                <a:cs typeface="Times New Roman"/>
              </a:rPr>
              <a:t> </a:t>
            </a:r>
            <a:r>
              <a:rPr sz="2600" i="1" spc="-270" dirty="0">
                <a:solidFill>
                  <a:srgbClr val="FF0000"/>
                </a:solidFill>
                <a:latin typeface="Times New Roman"/>
                <a:cs typeface="Times New Roman"/>
              </a:rPr>
              <a:t>follows</a:t>
            </a:r>
            <a:r>
              <a:rPr sz="2600" i="1" spc="-75" dirty="0">
                <a:solidFill>
                  <a:srgbClr val="FF0000"/>
                </a:solidFill>
                <a:latin typeface="Times New Roman"/>
                <a:cs typeface="Times New Roman"/>
              </a:rPr>
              <a:t> </a:t>
            </a:r>
            <a:r>
              <a:rPr sz="2600" i="1" spc="-270" dirty="0">
                <a:solidFill>
                  <a:srgbClr val="FF0000"/>
                </a:solidFill>
                <a:latin typeface="Times New Roman"/>
                <a:cs typeface="Times New Roman"/>
              </a:rPr>
              <a:t>a</a:t>
            </a:r>
            <a:r>
              <a:rPr sz="2600" i="1" spc="-60" dirty="0">
                <a:solidFill>
                  <a:srgbClr val="FF0000"/>
                </a:solidFill>
                <a:latin typeface="Times New Roman"/>
                <a:cs typeface="Times New Roman"/>
              </a:rPr>
              <a:t> </a:t>
            </a:r>
            <a:r>
              <a:rPr sz="2600" i="1" spc="-295" dirty="0">
                <a:solidFill>
                  <a:srgbClr val="FF0000"/>
                </a:solidFill>
                <a:latin typeface="Times New Roman"/>
                <a:cs typeface="Times New Roman"/>
              </a:rPr>
              <a:t>model</a:t>
            </a:r>
            <a:r>
              <a:rPr sz="2600" i="1" spc="-75" dirty="0">
                <a:solidFill>
                  <a:srgbClr val="FF0000"/>
                </a:solidFill>
                <a:latin typeface="Times New Roman"/>
                <a:cs typeface="Times New Roman"/>
              </a:rPr>
              <a:t> </a:t>
            </a:r>
            <a:r>
              <a:rPr sz="2600" i="1" spc="-320" dirty="0">
                <a:solidFill>
                  <a:srgbClr val="FF0000"/>
                </a:solidFill>
                <a:latin typeface="Times New Roman"/>
                <a:cs typeface="Times New Roman"/>
              </a:rPr>
              <a:t>or </a:t>
            </a:r>
            <a:r>
              <a:rPr sz="2600" i="1" spc="-635" dirty="0">
                <a:solidFill>
                  <a:srgbClr val="FF0000"/>
                </a:solidFill>
                <a:latin typeface="Times New Roman"/>
                <a:cs typeface="Times New Roman"/>
              </a:rPr>
              <a:t> </a:t>
            </a:r>
            <a:r>
              <a:rPr sz="2600" i="1" spc="-330" dirty="0">
                <a:solidFill>
                  <a:srgbClr val="FF0000"/>
                </a:solidFill>
                <a:latin typeface="Times New Roman"/>
                <a:cs typeface="Times New Roman"/>
              </a:rPr>
              <a:t>schema</a:t>
            </a:r>
            <a:r>
              <a:rPr sz="2600" i="1" spc="-325" dirty="0">
                <a:solidFill>
                  <a:srgbClr val="FF0000"/>
                </a:solidFill>
                <a:latin typeface="Times New Roman"/>
                <a:cs typeface="Times New Roman"/>
              </a:rPr>
              <a:t> </a:t>
            </a:r>
            <a:r>
              <a:rPr lang="en-IN" sz="2600" i="1" spc="-325" dirty="0" smtClean="0">
                <a:solidFill>
                  <a:srgbClr val="FF0000"/>
                </a:solidFill>
                <a:latin typeface="Times New Roman"/>
                <a:cs typeface="Times New Roman"/>
              </a:rPr>
              <a:t> </a:t>
            </a:r>
            <a:r>
              <a:rPr sz="2600" i="1" spc="-155" dirty="0" smtClean="0">
                <a:solidFill>
                  <a:srgbClr val="FF0000"/>
                </a:solidFill>
                <a:latin typeface="Times New Roman"/>
                <a:cs typeface="Times New Roman"/>
              </a:rPr>
              <a:t>that </a:t>
            </a:r>
            <a:r>
              <a:rPr sz="2600" i="1" spc="-250" dirty="0">
                <a:solidFill>
                  <a:srgbClr val="FF0000"/>
                </a:solidFill>
                <a:latin typeface="Times New Roman"/>
                <a:cs typeface="Times New Roman"/>
              </a:rPr>
              <a:t>defines</a:t>
            </a:r>
            <a:r>
              <a:rPr sz="2600" i="1" spc="-245" dirty="0">
                <a:solidFill>
                  <a:srgbClr val="FF0000"/>
                </a:solidFill>
                <a:latin typeface="Times New Roman"/>
                <a:cs typeface="Times New Roman"/>
              </a:rPr>
              <a:t> </a:t>
            </a:r>
            <a:r>
              <a:rPr sz="2600" i="1" spc="-340" dirty="0">
                <a:solidFill>
                  <a:srgbClr val="FF0000"/>
                </a:solidFill>
                <a:latin typeface="Times New Roman"/>
                <a:cs typeface="Times New Roman"/>
              </a:rPr>
              <a:t>how</a:t>
            </a:r>
            <a:r>
              <a:rPr sz="2600" i="1" spc="-335" dirty="0">
                <a:solidFill>
                  <a:srgbClr val="FF0000"/>
                </a:solidFill>
                <a:latin typeface="Times New Roman"/>
                <a:cs typeface="Times New Roman"/>
              </a:rPr>
              <a:t> </a:t>
            </a:r>
            <a:r>
              <a:rPr sz="2600" i="1" spc="-204" dirty="0">
                <a:solidFill>
                  <a:srgbClr val="FF0000"/>
                </a:solidFill>
                <a:latin typeface="Times New Roman"/>
                <a:cs typeface="Times New Roman"/>
              </a:rPr>
              <a:t>the </a:t>
            </a:r>
            <a:r>
              <a:rPr sz="2600" i="1" spc="-220" dirty="0">
                <a:solidFill>
                  <a:srgbClr val="FF0000"/>
                </a:solidFill>
                <a:latin typeface="Times New Roman"/>
                <a:cs typeface="Times New Roman"/>
              </a:rPr>
              <a:t>data </a:t>
            </a:r>
            <a:r>
              <a:rPr sz="2600" i="1" spc="-235" dirty="0">
                <a:solidFill>
                  <a:srgbClr val="FF0000"/>
                </a:solidFill>
                <a:latin typeface="Times New Roman"/>
                <a:cs typeface="Times New Roman"/>
              </a:rPr>
              <a:t>is</a:t>
            </a:r>
            <a:r>
              <a:rPr sz="2600" i="1" spc="-229" dirty="0">
                <a:solidFill>
                  <a:srgbClr val="FF0000"/>
                </a:solidFill>
                <a:latin typeface="Times New Roman"/>
                <a:cs typeface="Times New Roman"/>
              </a:rPr>
              <a:t> </a:t>
            </a:r>
            <a:r>
              <a:rPr sz="2600" i="1" spc="-290" dirty="0">
                <a:solidFill>
                  <a:srgbClr val="FF0000"/>
                </a:solidFill>
                <a:latin typeface="Times New Roman"/>
                <a:cs typeface="Times New Roman"/>
              </a:rPr>
              <a:t>represented</a:t>
            </a:r>
            <a:r>
              <a:rPr sz="2600" i="1" spc="-285" dirty="0">
                <a:solidFill>
                  <a:srgbClr val="FF0000"/>
                </a:solidFill>
                <a:latin typeface="Times New Roman"/>
                <a:cs typeface="Times New Roman"/>
              </a:rPr>
              <a:t> </a:t>
            </a:r>
            <a:r>
              <a:rPr sz="2600" i="1" spc="-320" dirty="0">
                <a:solidFill>
                  <a:srgbClr val="FF0000"/>
                </a:solidFill>
                <a:latin typeface="Times New Roman"/>
                <a:cs typeface="Times New Roman"/>
              </a:rPr>
              <a:t>or</a:t>
            </a:r>
            <a:r>
              <a:rPr sz="2600" i="1" spc="-315" dirty="0">
                <a:solidFill>
                  <a:srgbClr val="FF0000"/>
                </a:solidFill>
                <a:latin typeface="Times New Roman"/>
                <a:cs typeface="Times New Roman"/>
              </a:rPr>
              <a:t> </a:t>
            </a:r>
            <a:r>
              <a:rPr sz="2600" i="1" spc="-240" dirty="0">
                <a:solidFill>
                  <a:srgbClr val="FF0000"/>
                </a:solidFill>
                <a:latin typeface="Times New Roman"/>
                <a:cs typeface="Times New Roman"/>
              </a:rPr>
              <a:t>organized, </a:t>
            </a:r>
            <a:r>
              <a:rPr sz="2600" i="1" spc="-235" dirty="0">
                <a:solidFill>
                  <a:srgbClr val="FF0000"/>
                </a:solidFill>
                <a:latin typeface="Times New Roman"/>
                <a:cs typeface="Times New Roman"/>
              </a:rPr>
              <a:t> </a:t>
            </a:r>
            <a:r>
              <a:rPr sz="2600" i="1" spc="-315" dirty="0">
                <a:solidFill>
                  <a:srgbClr val="FF0000"/>
                </a:solidFill>
                <a:latin typeface="Times New Roman"/>
                <a:cs typeface="Times New Roman"/>
              </a:rPr>
              <a:t>mea</a:t>
            </a:r>
            <a:r>
              <a:rPr sz="2600" i="1" spc="-295" dirty="0">
                <a:solidFill>
                  <a:srgbClr val="FF0000"/>
                </a:solidFill>
                <a:latin typeface="Times New Roman"/>
                <a:cs typeface="Times New Roman"/>
              </a:rPr>
              <a:t>n</a:t>
            </a:r>
            <a:r>
              <a:rPr sz="2600" i="1" spc="-120" dirty="0">
                <a:solidFill>
                  <a:srgbClr val="FF0000"/>
                </a:solidFill>
                <a:latin typeface="Times New Roman"/>
                <a:cs typeface="Times New Roman"/>
              </a:rPr>
              <a:t>i</a:t>
            </a:r>
            <a:r>
              <a:rPr sz="2600" i="1" spc="-210" dirty="0">
                <a:solidFill>
                  <a:srgbClr val="FF0000"/>
                </a:solidFill>
                <a:latin typeface="Times New Roman"/>
                <a:cs typeface="Times New Roman"/>
              </a:rPr>
              <a:t>n</a:t>
            </a:r>
            <a:r>
              <a:rPr sz="2600" i="1" spc="-300" dirty="0">
                <a:solidFill>
                  <a:srgbClr val="FF0000"/>
                </a:solidFill>
                <a:latin typeface="Times New Roman"/>
                <a:cs typeface="Times New Roman"/>
              </a:rPr>
              <a:t>g</a:t>
            </a:r>
            <a:r>
              <a:rPr sz="2600" i="1" spc="-65" dirty="0">
                <a:solidFill>
                  <a:srgbClr val="FF0000"/>
                </a:solidFill>
                <a:latin typeface="Times New Roman"/>
                <a:cs typeface="Times New Roman"/>
              </a:rPr>
              <a:t> </a:t>
            </a:r>
            <a:r>
              <a:rPr sz="2600" i="1" spc="-80" dirty="0">
                <a:solidFill>
                  <a:srgbClr val="FF0000"/>
                </a:solidFill>
                <a:latin typeface="Times New Roman"/>
                <a:cs typeface="Times New Roman"/>
              </a:rPr>
              <a:t>i</a:t>
            </a:r>
            <a:r>
              <a:rPr sz="2600" i="1" spc="-75" dirty="0">
                <a:solidFill>
                  <a:srgbClr val="FF0000"/>
                </a:solidFill>
                <a:latin typeface="Times New Roman"/>
                <a:cs typeface="Times New Roman"/>
              </a:rPr>
              <a:t>t</a:t>
            </a:r>
            <a:r>
              <a:rPr sz="2600" i="1" spc="-65" dirty="0">
                <a:solidFill>
                  <a:srgbClr val="FF0000"/>
                </a:solidFill>
                <a:latin typeface="Times New Roman"/>
                <a:cs typeface="Times New Roman"/>
              </a:rPr>
              <a:t> </a:t>
            </a:r>
            <a:r>
              <a:rPr sz="2600" i="1" spc="-85" dirty="0">
                <a:solidFill>
                  <a:srgbClr val="FF0000"/>
                </a:solidFill>
                <a:latin typeface="Times New Roman"/>
                <a:cs typeface="Times New Roman"/>
              </a:rPr>
              <a:t>fi</a:t>
            </a:r>
            <a:r>
              <a:rPr sz="2600" i="1" spc="-90" dirty="0">
                <a:solidFill>
                  <a:srgbClr val="FF0000"/>
                </a:solidFill>
                <a:latin typeface="Times New Roman"/>
                <a:cs typeface="Times New Roman"/>
              </a:rPr>
              <a:t>t</a:t>
            </a:r>
            <a:r>
              <a:rPr sz="2600" i="1" spc="-365" dirty="0">
                <a:solidFill>
                  <a:srgbClr val="FF0000"/>
                </a:solidFill>
                <a:latin typeface="Times New Roman"/>
                <a:cs typeface="Times New Roman"/>
              </a:rPr>
              <a:t>s</a:t>
            </a:r>
            <a:r>
              <a:rPr sz="2600" i="1" spc="-60" dirty="0">
                <a:solidFill>
                  <a:srgbClr val="FF0000"/>
                </a:solidFill>
                <a:latin typeface="Times New Roman"/>
                <a:cs typeface="Times New Roman"/>
              </a:rPr>
              <a:t> </a:t>
            </a:r>
            <a:r>
              <a:rPr sz="2600" i="1" spc="-434" dirty="0">
                <a:solidFill>
                  <a:srgbClr val="FF0000"/>
                </a:solidFill>
                <a:latin typeface="Times New Roman"/>
                <a:cs typeface="Times New Roman"/>
              </a:rPr>
              <a:t>w</a:t>
            </a:r>
            <a:r>
              <a:rPr sz="2600" i="1" spc="-180" dirty="0">
                <a:solidFill>
                  <a:srgbClr val="FF0000"/>
                </a:solidFill>
                <a:latin typeface="Times New Roman"/>
                <a:cs typeface="Times New Roman"/>
              </a:rPr>
              <a:t>ell</a:t>
            </a:r>
            <a:r>
              <a:rPr sz="2600" i="1" spc="-80" dirty="0">
                <a:solidFill>
                  <a:srgbClr val="FF0000"/>
                </a:solidFill>
                <a:latin typeface="Times New Roman"/>
                <a:cs typeface="Times New Roman"/>
              </a:rPr>
              <a:t> </a:t>
            </a:r>
            <a:r>
              <a:rPr sz="2600" i="1" spc="-195" dirty="0">
                <a:solidFill>
                  <a:srgbClr val="FF0000"/>
                </a:solidFill>
                <a:latin typeface="Times New Roman"/>
                <a:cs typeface="Times New Roman"/>
              </a:rPr>
              <a:t>with</a:t>
            </a:r>
            <a:r>
              <a:rPr sz="2600" i="1" spc="-75" dirty="0">
                <a:solidFill>
                  <a:srgbClr val="FF0000"/>
                </a:solidFill>
                <a:latin typeface="Times New Roman"/>
                <a:cs typeface="Times New Roman"/>
              </a:rPr>
              <a:t> </a:t>
            </a:r>
            <a:r>
              <a:rPr sz="2600" i="1" spc="-270" dirty="0">
                <a:solidFill>
                  <a:srgbClr val="FF0000"/>
                </a:solidFill>
                <a:latin typeface="Times New Roman"/>
                <a:cs typeface="Times New Roman"/>
              </a:rPr>
              <a:t>a</a:t>
            </a:r>
            <a:r>
              <a:rPr sz="2600" i="1" spc="-75" dirty="0">
                <a:solidFill>
                  <a:srgbClr val="FF0000"/>
                </a:solidFill>
                <a:latin typeface="Times New Roman"/>
                <a:cs typeface="Times New Roman"/>
              </a:rPr>
              <a:t> </a:t>
            </a:r>
            <a:r>
              <a:rPr sz="2600" i="1" spc="-140" dirty="0">
                <a:solidFill>
                  <a:srgbClr val="FF0000"/>
                </a:solidFill>
                <a:latin typeface="Times New Roman"/>
                <a:cs typeface="Times New Roman"/>
              </a:rPr>
              <a:t>t</a:t>
            </a:r>
            <a:r>
              <a:rPr sz="2600" i="1" spc="-270" dirty="0">
                <a:solidFill>
                  <a:srgbClr val="FF0000"/>
                </a:solidFill>
                <a:latin typeface="Times New Roman"/>
                <a:cs typeface="Times New Roman"/>
              </a:rPr>
              <a:t>r</a:t>
            </a:r>
            <a:r>
              <a:rPr sz="2600" i="1" spc="-165" dirty="0">
                <a:solidFill>
                  <a:srgbClr val="FF0000"/>
                </a:solidFill>
                <a:latin typeface="Times New Roman"/>
                <a:cs typeface="Times New Roman"/>
              </a:rPr>
              <a:t>adit</a:t>
            </a:r>
            <a:r>
              <a:rPr sz="2600" i="1" spc="-130" dirty="0">
                <a:solidFill>
                  <a:srgbClr val="FF0000"/>
                </a:solidFill>
                <a:latin typeface="Times New Roman"/>
                <a:cs typeface="Times New Roman"/>
              </a:rPr>
              <a:t>i</a:t>
            </a:r>
            <a:r>
              <a:rPr sz="2600" i="1" spc="-290" dirty="0">
                <a:solidFill>
                  <a:srgbClr val="FF0000"/>
                </a:solidFill>
                <a:latin typeface="Times New Roman"/>
                <a:cs typeface="Times New Roman"/>
              </a:rPr>
              <a:t>o</a:t>
            </a:r>
            <a:r>
              <a:rPr sz="2600" i="1" spc="-300" dirty="0">
                <a:solidFill>
                  <a:srgbClr val="FF0000"/>
                </a:solidFill>
                <a:latin typeface="Times New Roman"/>
                <a:cs typeface="Times New Roman"/>
              </a:rPr>
              <a:t>n</a:t>
            </a:r>
            <a:r>
              <a:rPr sz="2600" i="1" spc="-185" dirty="0">
                <a:solidFill>
                  <a:srgbClr val="FF0000"/>
                </a:solidFill>
                <a:latin typeface="Times New Roman"/>
                <a:cs typeface="Times New Roman"/>
              </a:rPr>
              <a:t>al</a:t>
            </a:r>
            <a:r>
              <a:rPr sz="2600" i="1" spc="-80" dirty="0">
                <a:solidFill>
                  <a:srgbClr val="FF0000"/>
                </a:solidFill>
                <a:latin typeface="Times New Roman"/>
                <a:cs typeface="Times New Roman"/>
              </a:rPr>
              <a:t> </a:t>
            </a:r>
            <a:r>
              <a:rPr sz="2600" i="1" spc="-305" dirty="0">
                <a:solidFill>
                  <a:srgbClr val="FF0000"/>
                </a:solidFill>
                <a:latin typeface="Times New Roman"/>
                <a:cs typeface="Times New Roman"/>
              </a:rPr>
              <a:t>r</a:t>
            </a:r>
            <a:r>
              <a:rPr sz="2600" i="1" spc="-210" dirty="0">
                <a:solidFill>
                  <a:srgbClr val="FF0000"/>
                </a:solidFill>
                <a:latin typeface="Times New Roman"/>
                <a:cs typeface="Times New Roman"/>
              </a:rPr>
              <a:t>el</a:t>
            </a:r>
            <a:r>
              <a:rPr sz="2600" i="1" spc="-320" dirty="0">
                <a:solidFill>
                  <a:srgbClr val="FF0000"/>
                </a:solidFill>
                <a:latin typeface="Times New Roman"/>
                <a:cs typeface="Times New Roman"/>
              </a:rPr>
              <a:t>a</a:t>
            </a:r>
            <a:r>
              <a:rPr sz="2600" i="1" spc="-130" dirty="0">
                <a:solidFill>
                  <a:srgbClr val="FF0000"/>
                </a:solidFill>
                <a:latin typeface="Times New Roman"/>
                <a:cs typeface="Times New Roman"/>
              </a:rPr>
              <a:t>ti</a:t>
            </a:r>
            <a:r>
              <a:rPr sz="2600" i="1" spc="-245" dirty="0">
                <a:solidFill>
                  <a:srgbClr val="FF0000"/>
                </a:solidFill>
                <a:latin typeface="Times New Roman"/>
                <a:cs typeface="Times New Roman"/>
              </a:rPr>
              <a:t>o</a:t>
            </a:r>
            <a:r>
              <a:rPr sz="2600" i="1" spc="-195" dirty="0">
                <a:solidFill>
                  <a:srgbClr val="FF0000"/>
                </a:solidFill>
                <a:latin typeface="Times New Roman"/>
                <a:cs typeface="Times New Roman"/>
              </a:rPr>
              <a:t>nal</a:t>
            </a:r>
            <a:r>
              <a:rPr sz="2600" i="1" spc="-85" dirty="0">
                <a:solidFill>
                  <a:srgbClr val="FF0000"/>
                </a:solidFill>
                <a:latin typeface="Times New Roman"/>
                <a:cs typeface="Times New Roman"/>
              </a:rPr>
              <a:t> </a:t>
            </a:r>
            <a:r>
              <a:rPr sz="2600" i="1" spc="-270" dirty="0">
                <a:solidFill>
                  <a:srgbClr val="FF0000"/>
                </a:solidFill>
                <a:latin typeface="Times New Roman"/>
                <a:cs typeface="Times New Roman"/>
              </a:rPr>
              <a:t>d</a:t>
            </a:r>
            <a:r>
              <a:rPr sz="2600" i="1" spc="-295" dirty="0">
                <a:solidFill>
                  <a:srgbClr val="FF0000"/>
                </a:solidFill>
                <a:latin typeface="Times New Roman"/>
                <a:cs typeface="Times New Roman"/>
              </a:rPr>
              <a:t>a</a:t>
            </a:r>
            <a:r>
              <a:rPr sz="2600" i="1" spc="-204" dirty="0">
                <a:solidFill>
                  <a:srgbClr val="FF0000"/>
                </a:solidFill>
                <a:latin typeface="Times New Roman"/>
                <a:cs typeface="Times New Roman"/>
              </a:rPr>
              <a:t>ta</a:t>
            </a:r>
            <a:r>
              <a:rPr sz="2600" i="1" spc="-270" dirty="0">
                <a:solidFill>
                  <a:srgbClr val="FF0000"/>
                </a:solidFill>
                <a:latin typeface="Times New Roman"/>
                <a:cs typeface="Times New Roman"/>
              </a:rPr>
              <a:t>base  </a:t>
            </a:r>
            <a:r>
              <a:rPr sz="2600" i="1" spc="-315" dirty="0">
                <a:solidFill>
                  <a:srgbClr val="FF0000"/>
                </a:solidFill>
                <a:latin typeface="Times New Roman"/>
                <a:cs typeface="Times New Roman"/>
              </a:rPr>
              <a:t>ma</a:t>
            </a:r>
            <a:r>
              <a:rPr sz="2600" i="1" spc="-270" dirty="0">
                <a:solidFill>
                  <a:srgbClr val="FF0000"/>
                </a:solidFill>
                <a:latin typeface="Times New Roman"/>
                <a:cs typeface="Times New Roman"/>
              </a:rPr>
              <a:t>n</a:t>
            </a:r>
            <a:r>
              <a:rPr sz="2600" i="1" spc="-320" dirty="0">
                <a:solidFill>
                  <a:srgbClr val="FF0000"/>
                </a:solidFill>
                <a:latin typeface="Times New Roman"/>
                <a:cs typeface="Times New Roman"/>
              </a:rPr>
              <a:t>a</a:t>
            </a:r>
            <a:r>
              <a:rPr sz="2600" i="1" spc="-345" dirty="0">
                <a:solidFill>
                  <a:srgbClr val="FF0000"/>
                </a:solidFill>
                <a:latin typeface="Times New Roman"/>
                <a:cs typeface="Times New Roman"/>
              </a:rPr>
              <a:t>g</a:t>
            </a:r>
            <a:r>
              <a:rPr sz="2600" i="1" spc="-325" dirty="0">
                <a:solidFill>
                  <a:srgbClr val="FF0000"/>
                </a:solidFill>
                <a:latin typeface="Times New Roman"/>
                <a:cs typeface="Times New Roman"/>
              </a:rPr>
              <a:t>eme</a:t>
            </a:r>
            <a:r>
              <a:rPr sz="2600" i="1" spc="-315" dirty="0">
                <a:solidFill>
                  <a:srgbClr val="FF0000"/>
                </a:solidFill>
                <a:latin typeface="Times New Roman"/>
                <a:cs typeface="Times New Roman"/>
              </a:rPr>
              <a:t>n</a:t>
            </a:r>
            <a:r>
              <a:rPr sz="2600" i="1" spc="-50" dirty="0">
                <a:solidFill>
                  <a:srgbClr val="FF0000"/>
                </a:solidFill>
                <a:latin typeface="Times New Roman"/>
                <a:cs typeface="Times New Roman"/>
              </a:rPr>
              <a:t>t</a:t>
            </a:r>
            <a:r>
              <a:rPr sz="2600" i="1" spc="-80" dirty="0">
                <a:solidFill>
                  <a:srgbClr val="FF0000"/>
                </a:solidFill>
                <a:latin typeface="Times New Roman"/>
                <a:cs typeface="Times New Roman"/>
              </a:rPr>
              <a:t> </a:t>
            </a:r>
            <a:r>
              <a:rPr sz="2600" i="1" spc="-320" dirty="0">
                <a:solidFill>
                  <a:srgbClr val="FF0000"/>
                </a:solidFill>
                <a:latin typeface="Times New Roman"/>
                <a:cs typeface="Times New Roman"/>
              </a:rPr>
              <a:t>sy</a:t>
            </a:r>
            <a:r>
              <a:rPr sz="2600" i="1" spc="-305" dirty="0">
                <a:solidFill>
                  <a:srgbClr val="FF0000"/>
                </a:solidFill>
                <a:latin typeface="Times New Roman"/>
                <a:cs typeface="Times New Roman"/>
              </a:rPr>
              <a:t>s</a:t>
            </a:r>
            <a:r>
              <a:rPr sz="2600" i="1" spc="-260" dirty="0">
                <a:solidFill>
                  <a:srgbClr val="FF0000"/>
                </a:solidFill>
                <a:latin typeface="Times New Roman"/>
                <a:cs typeface="Times New Roman"/>
              </a:rPr>
              <a:t>tem</a:t>
            </a:r>
            <a:r>
              <a:rPr sz="2600" i="1" spc="-65" dirty="0">
                <a:solidFill>
                  <a:srgbClr val="FF0000"/>
                </a:solidFill>
                <a:latin typeface="Times New Roman"/>
                <a:cs typeface="Times New Roman"/>
              </a:rPr>
              <a:t> </a:t>
            </a:r>
            <a:r>
              <a:rPr sz="2600" i="1" spc="-260" dirty="0">
                <a:solidFill>
                  <a:srgbClr val="FF0000"/>
                </a:solidFill>
                <a:latin typeface="Times New Roman"/>
                <a:cs typeface="Times New Roman"/>
              </a:rPr>
              <a:t>(RDBMS).</a:t>
            </a:r>
            <a:endParaRPr sz="2600" dirty="0">
              <a:latin typeface="Times New Roman"/>
              <a:cs typeface="Times New Roman"/>
            </a:endParaRPr>
          </a:p>
          <a:p>
            <a:pPr marL="285115" marR="139700" indent="-273050">
              <a:lnSpc>
                <a:spcPct val="100000"/>
              </a:lnSpc>
              <a:spcBef>
                <a:spcPts val="600"/>
              </a:spcBef>
              <a:buClr>
                <a:srgbClr val="D24717"/>
              </a:buClr>
              <a:buSzPct val="84615"/>
              <a:buFont typeface="Segoe UI Symbol"/>
              <a:buChar char="⚫"/>
              <a:tabLst>
                <a:tab pos="285750" algn="l"/>
              </a:tabLst>
            </a:pPr>
            <a:r>
              <a:rPr sz="2600" spc="-150" dirty="0">
                <a:latin typeface="Times New Roman"/>
                <a:cs typeface="Times New Roman"/>
              </a:rPr>
              <a:t>In</a:t>
            </a:r>
            <a:r>
              <a:rPr sz="2600" spc="-75" dirty="0">
                <a:latin typeface="Times New Roman"/>
                <a:cs typeface="Times New Roman"/>
              </a:rPr>
              <a:t> </a:t>
            </a:r>
            <a:r>
              <a:rPr sz="2600" spc="-185" dirty="0">
                <a:latin typeface="Times New Roman"/>
                <a:cs typeface="Times New Roman"/>
              </a:rPr>
              <a:t>many</a:t>
            </a:r>
            <a:r>
              <a:rPr sz="2600" spc="-60" dirty="0">
                <a:latin typeface="Times New Roman"/>
                <a:cs typeface="Times New Roman"/>
              </a:rPr>
              <a:t> </a:t>
            </a:r>
            <a:r>
              <a:rPr sz="2600" spc="-175" dirty="0">
                <a:latin typeface="Times New Roman"/>
                <a:cs typeface="Times New Roman"/>
              </a:rPr>
              <a:t>cases</a:t>
            </a:r>
            <a:r>
              <a:rPr sz="2600" spc="-75" dirty="0">
                <a:latin typeface="Times New Roman"/>
                <a:cs typeface="Times New Roman"/>
              </a:rPr>
              <a:t> </a:t>
            </a:r>
            <a:r>
              <a:rPr sz="2600" spc="-160" dirty="0">
                <a:latin typeface="Times New Roman"/>
                <a:cs typeface="Times New Roman"/>
              </a:rPr>
              <a:t>you</a:t>
            </a:r>
            <a:r>
              <a:rPr sz="2600" spc="-75" dirty="0">
                <a:latin typeface="Times New Roman"/>
                <a:cs typeface="Times New Roman"/>
              </a:rPr>
              <a:t> </a:t>
            </a:r>
            <a:r>
              <a:rPr sz="2600" spc="-120" dirty="0">
                <a:latin typeface="Times New Roman"/>
                <a:cs typeface="Times New Roman"/>
              </a:rPr>
              <a:t>will</a:t>
            </a:r>
            <a:r>
              <a:rPr sz="2600" spc="-70" dirty="0">
                <a:latin typeface="Times New Roman"/>
                <a:cs typeface="Times New Roman"/>
              </a:rPr>
              <a:t> </a:t>
            </a:r>
            <a:r>
              <a:rPr sz="2600" spc="-135" dirty="0">
                <a:latin typeface="Times New Roman"/>
                <a:cs typeface="Times New Roman"/>
              </a:rPr>
              <a:t>find</a:t>
            </a:r>
            <a:r>
              <a:rPr sz="2600" spc="-75" dirty="0">
                <a:latin typeface="Times New Roman"/>
                <a:cs typeface="Times New Roman"/>
              </a:rPr>
              <a:t> </a:t>
            </a:r>
            <a:r>
              <a:rPr sz="2600" spc="-65" dirty="0">
                <a:latin typeface="Times New Roman"/>
                <a:cs typeface="Times New Roman"/>
              </a:rPr>
              <a:t>structured</a:t>
            </a:r>
            <a:r>
              <a:rPr sz="2600" spc="-60" dirty="0">
                <a:latin typeface="Times New Roman"/>
                <a:cs typeface="Times New Roman"/>
              </a:rPr>
              <a:t> </a:t>
            </a:r>
            <a:r>
              <a:rPr sz="2600" spc="-130" dirty="0">
                <a:latin typeface="Times New Roman"/>
                <a:cs typeface="Times New Roman"/>
              </a:rPr>
              <a:t>data</a:t>
            </a:r>
            <a:r>
              <a:rPr sz="2600" spc="-65" dirty="0">
                <a:latin typeface="Times New Roman"/>
                <a:cs typeface="Times New Roman"/>
              </a:rPr>
              <a:t> </a:t>
            </a:r>
            <a:r>
              <a:rPr sz="2600" spc="-114" dirty="0">
                <a:latin typeface="Times New Roman"/>
                <a:cs typeface="Times New Roman"/>
              </a:rPr>
              <a:t>in</a:t>
            </a:r>
            <a:r>
              <a:rPr sz="2600" spc="-65"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spc="-130" dirty="0">
                <a:latin typeface="Times New Roman"/>
                <a:cs typeface="Times New Roman"/>
              </a:rPr>
              <a:t>simple </a:t>
            </a:r>
            <a:r>
              <a:rPr sz="2600" spc="-125" dirty="0">
                <a:latin typeface="Times New Roman"/>
                <a:cs typeface="Times New Roman"/>
              </a:rPr>
              <a:t> </a:t>
            </a:r>
            <a:r>
              <a:rPr sz="2600" b="1" i="1" spc="50" dirty="0">
                <a:latin typeface="Times New Roman"/>
                <a:cs typeface="Times New Roman"/>
              </a:rPr>
              <a:t>t</a:t>
            </a:r>
            <a:r>
              <a:rPr sz="2600" b="1" i="1" spc="45" dirty="0">
                <a:latin typeface="Times New Roman"/>
                <a:cs typeface="Times New Roman"/>
              </a:rPr>
              <a:t>a</a:t>
            </a:r>
            <a:r>
              <a:rPr sz="2600" b="1" i="1" spc="-55" dirty="0">
                <a:latin typeface="Times New Roman"/>
                <a:cs typeface="Times New Roman"/>
              </a:rPr>
              <a:t>b</a:t>
            </a:r>
            <a:r>
              <a:rPr sz="2600" b="1" i="1" spc="-35" dirty="0">
                <a:latin typeface="Times New Roman"/>
                <a:cs typeface="Times New Roman"/>
              </a:rPr>
              <a:t>ul</a:t>
            </a:r>
            <a:r>
              <a:rPr sz="2600" b="1" i="1" spc="-40" dirty="0">
                <a:latin typeface="Times New Roman"/>
                <a:cs typeface="Times New Roman"/>
              </a:rPr>
              <a:t>a</a:t>
            </a:r>
            <a:r>
              <a:rPr sz="2600" b="1" i="1" spc="-10" dirty="0">
                <a:latin typeface="Times New Roman"/>
                <a:cs typeface="Times New Roman"/>
              </a:rPr>
              <a:t>r</a:t>
            </a:r>
            <a:r>
              <a:rPr sz="2600" b="1" i="1" spc="-105" dirty="0">
                <a:latin typeface="Times New Roman"/>
                <a:cs typeface="Times New Roman"/>
              </a:rPr>
              <a:t> </a:t>
            </a:r>
            <a:r>
              <a:rPr sz="2600" b="1" i="1" spc="-114" dirty="0">
                <a:latin typeface="Times New Roman"/>
                <a:cs typeface="Times New Roman"/>
              </a:rPr>
              <a:t>f</a:t>
            </a:r>
            <a:r>
              <a:rPr sz="2600" b="1" i="1" spc="-95" dirty="0">
                <a:latin typeface="Times New Roman"/>
                <a:cs typeface="Times New Roman"/>
              </a:rPr>
              <a:t>or</a:t>
            </a:r>
            <a:r>
              <a:rPr sz="2600" b="1" i="1" spc="-170" dirty="0">
                <a:latin typeface="Times New Roman"/>
                <a:cs typeface="Times New Roman"/>
              </a:rPr>
              <a:t>m</a:t>
            </a:r>
            <a:r>
              <a:rPr sz="2600" dirty="0">
                <a:latin typeface="Times New Roman"/>
                <a:cs typeface="Times New Roman"/>
              </a:rPr>
              <a:t>—</a:t>
            </a:r>
            <a:r>
              <a:rPr sz="2600" spc="-120" dirty="0">
                <a:latin typeface="Times New Roman"/>
                <a:cs typeface="Times New Roman"/>
              </a:rPr>
              <a:t>f</a:t>
            </a:r>
            <a:r>
              <a:rPr sz="2600" spc="-190" dirty="0">
                <a:latin typeface="Times New Roman"/>
                <a:cs typeface="Times New Roman"/>
              </a:rPr>
              <a:t>o</a:t>
            </a:r>
            <a:r>
              <a:rPr sz="2600" spc="30" dirty="0">
                <a:latin typeface="Times New Roman"/>
                <a:cs typeface="Times New Roman"/>
              </a:rPr>
              <a:t>r</a:t>
            </a:r>
            <a:r>
              <a:rPr sz="2600" spc="-70" dirty="0">
                <a:latin typeface="Times New Roman"/>
                <a:cs typeface="Times New Roman"/>
              </a:rPr>
              <a:t> </a:t>
            </a:r>
            <a:r>
              <a:rPr sz="2600" spc="-140" dirty="0">
                <a:latin typeface="Times New Roman"/>
                <a:cs typeface="Times New Roman"/>
              </a:rPr>
              <a:t>examp</a:t>
            </a:r>
            <a:r>
              <a:rPr sz="2600" spc="-85" dirty="0">
                <a:latin typeface="Times New Roman"/>
                <a:cs typeface="Times New Roman"/>
              </a:rPr>
              <a:t>l</a:t>
            </a:r>
            <a:r>
              <a:rPr sz="2600" spc="-150" dirty="0">
                <a:latin typeface="Times New Roman"/>
                <a:cs typeface="Times New Roman"/>
              </a:rPr>
              <a:t>e</a:t>
            </a:r>
            <a:r>
              <a:rPr sz="2600" spc="110" dirty="0">
                <a:latin typeface="Times New Roman"/>
                <a:cs typeface="Times New Roman"/>
              </a:rPr>
              <a:t>,</a:t>
            </a:r>
            <a:r>
              <a:rPr sz="2600" spc="-180"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b="1" i="1" spc="-60" dirty="0">
                <a:latin typeface="Times New Roman"/>
                <a:cs typeface="Times New Roman"/>
              </a:rPr>
              <a:t>sp</a:t>
            </a:r>
            <a:r>
              <a:rPr sz="2600" b="1" i="1" spc="-85" dirty="0">
                <a:latin typeface="Times New Roman"/>
                <a:cs typeface="Times New Roman"/>
              </a:rPr>
              <a:t>r</a:t>
            </a:r>
            <a:r>
              <a:rPr sz="2600" b="1" i="1" spc="-45" dirty="0">
                <a:latin typeface="Times New Roman"/>
                <a:cs typeface="Times New Roman"/>
              </a:rPr>
              <a:t>e</a:t>
            </a:r>
            <a:r>
              <a:rPr sz="2600" b="1" i="1" spc="-50" dirty="0">
                <a:latin typeface="Times New Roman"/>
                <a:cs typeface="Times New Roman"/>
              </a:rPr>
              <a:t>a</a:t>
            </a:r>
            <a:r>
              <a:rPr sz="2600" b="1" i="1" spc="-85" dirty="0">
                <a:latin typeface="Times New Roman"/>
                <a:cs typeface="Times New Roman"/>
              </a:rPr>
              <a:t>ds</a:t>
            </a:r>
            <a:r>
              <a:rPr sz="2600" b="1" i="1" spc="-95" dirty="0">
                <a:latin typeface="Times New Roman"/>
                <a:cs typeface="Times New Roman"/>
              </a:rPr>
              <a:t>h</a:t>
            </a:r>
            <a:r>
              <a:rPr sz="2600" b="1" i="1" spc="-20" dirty="0">
                <a:latin typeface="Times New Roman"/>
                <a:cs typeface="Times New Roman"/>
              </a:rPr>
              <a:t>eet</a:t>
            </a:r>
            <a:r>
              <a:rPr sz="2600" b="1" i="1" spc="-105" dirty="0">
                <a:latin typeface="Times New Roman"/>
                <a:cs typeface="Times New Roman"/>
              </a:rPr>
              <a:t> </a:t>
            </a:r>
            <a:r>
              <a:rPr sz="2600" i="1" spc="-455" dirty="0">
                <a:solidFill>
                  <a:srgbClr val="006FC0"/>
                </a:solidFill>
                <a:latin typeface="Times New Roman"/>
                <a:cs typeface="Times New Roman"/>
              </a:rPr>
              <a:t>w</a:t>
            </a:r>
            <a:r>
              <a:rPr sz="2600" i="1" spc="-300" dirty="0">
                <a:solidFill>
                  <a:srgbClr val="006FC0"/>
                </a:solidFill>
                <a:latin typeface="Times New Roman"/>
                <a:cs typeface="Times New Roman"/>
              </a:rPr>
              <a:t>he</a:t>
            </a:r>
            <a:r>
              <a:rPr sz="2600" i="1" spc="-275" dirty="0">
                <a:solidFill>
                  <a:srgbClr val="006FC0"/>
                </a:solidFill>
                <a:latin typeface="Times New Roman"/>
                <a:cs typeface="Times New Roman"/>
              </a:rPr>
              <a:t>r</a:t>
            </a:r>
            <a:r>
              <a:rPr sz="2600" i="1" spc="-340" dirty="0">
                <a:solidFill>
                  <a:srgbClr val="006FC0"/>
                </a:solidFill>
                <a:latin typeface="Times New Roman"/>
                <a:cs typeface="Times New Roman"/>
              </a:rPr>
              <a:t>e</a:t>
            </a:r>
            <a:r>
              <a:rPr sz="2600" i="1" spc="-85" dirty="0">
                <a:solidFill>
                  <a:srgbClr val="006FC0"/>
                </a:solidFill>
                <a:latin typeface="Times New Roman"/>
                <a:cs typeface="Times New Roman"/>
              </a:rPr>
              <a:t> </a:t>
            </a:r>
            <a:r>
              <a:rPr sz="2600" i="1" spc="-270" dirty="0">
                <a:solidFill>
                  <a:srgbClr val="006FC0"/>
                </a:solidFill>
                <a:latin typeface="Times New Roman"/>
                <a:cs typeface="Times New Roman"/>
              </a:rPr>
              <a:t>d</a:t>
            </a:r>
            <a:r>
              <a:rPr sz="2600" i="1" spc="-295" dirty="0">
                <a:solidFill>
                  <a:srgbClr val="006FC0"/>
                </a:solidFill>
                <a:latin typeface="Times New Roman"/>
                <a:cs typeface="Times New Roman"/>
              </a:rPr>
              <a:t>a</a:t>
            </a:r>
            <a:r>
              <a:rPr sz="2600" i="1" spc="-130" dirty="0">
                <a:solidFill>
                  <a:srgbClr val="006FC0"/>
                </a:solidFill>
                <a:latin typeface="Times New Roman"/>
                <a:cs typeface="Times New Roman"/>
              </a:rPr>
              <a:t>ta  </a:t>
            </a:r>
            <a:r>
              <a:rPr sz="2600" i="1" spc="-300" dirty="0">
                <a:solidFill>
                  <a:srgbClr val="006FC0"/>
                </a:solidFill>
                <a:latin typeface="Times New Roman"/>
                <a:cs typeface="Times New Roman"/>
              </a:rPr>
              <a:t>occupies</a:t>
            </a:r>
            <a:r>
              <a:rPr sz="2600" i="1" spc="-50" dirty="0">
                <a:solidFill>
                  <a:srgbClr val="006FC0"/>
                </a:solidFill>
                <a:latin typeface="Times New Roman"/>
                <a:cs typeface="Times New Roman"/>
              </a:rPr>
              <a:t> </a:t>
            </a:r>
            <a:r>
              <a:rPr sz="2600" i="1" spc="-270" dirty="0">
                <a:solidFill>
                  <a:srgbClr val="006FC0"/>
                </a:solidFill>
                <a:latin typeface="Times New Roman"/>
                <a:cs typeface="Times New Roman"/>
              </a:rPr>
              <a:t>a</a:t>
            </a:r>
            <a:r>
              <a:rPr sz="2600" i="1" spc="-60" dirty="0">
                <a:solidFill>
                  <a:srgbClr val="006FC0"/>
                </a:solidFill>
                <a:latin typeface="Times New Roman"/>
                <a:cs typeface="Times New Roman"/>
              </a:rPr>
              <a:t> </a:t>
            </a:r>
            <a:r>
              <a:rPr sz="2600" i="1" spc="-250" dirty="0">
                <a:solidFill>
                  <a:srgbClr val="006FC0"/>
                </a:solidFill>
                <a:latin typeface="Times New Roman"/>
                <a:cs typeface="Times New Roman"/>
              </a:rPr>
              <a:t>specific</a:t>
            </a:r>
            <a:r>
              <a:rPr sz="2600" i="1" spc="-65" dirty="0">
                <a:solidFill>
                  <a:srgbClr val="006FC0"/>
                </a:solidFill>
                <a:latin typeface="Times New Roman"/>
                <a:cs typeface="Times New Roman"/>
              </a:rPr>
              <a:t> </a:t>
            </a:r>
            <a:r>
              <a:rPr sz="2600" i="1" spc="-229" dirty="0">
                <a:solidFill>
                  <a:srgbClr val="006FC0"/>
                </a:solidFill>
                <a:latin typeface="Times New Roman"/>
                <a:cs typeface="Times New Roman"/>
              </a:rPr>
              <a:t>cell</a:t>
            </a:r>
            <a:r>
              <a:rPr sz="2600" i="1" spc="-60" dirty="0">
                <a:solidFill>
                  <a:srgbClr val="006FC0"/>
                </a:solidFill>
                <a:latin typeface="Times New Roman"/>
                <a:cs typeface="Times New Roman"/>
              </a:rPr>
              <a:t> </a:t>
            </a:r>
            <a:r>
              <a:rPr sz="2600" i="1" spc="-260" dirty="0">
                <a:solidFill>
                  <a:srgbClr val="006FC0"/>
                </a:solidFill>
                <a:latin typeface="Times New Roman"/>
                <a:cs typeface="Times New Roman"/>
              </a:rPr>
              <a:t>and</a:t>
            </a:r>
            <a:r>
              <a:rPr sz="2600" i="1" spc="-70" dirty="0">
                <a:solidFill>
                  <a:srgbClr val="006FC0"/>
                </a:solidFill>
                <a:latin typeface="Times New Roman"/>
                <a:cs typeface="Times New Roman"/>
              </a:rPr>
              <a:t> </a:t>
            </a:r>
            <a:r>
              <a:rPr sz="2600" i="1" spc="-285" dirty="0">
                <a:solidFill>
                  <a:srgbClr val="006FC0"/>
                </a:solidFill>
                <a:latin typeface="Times New Roman"/>
                <a:cs typeface="Times New Roman"/>
              </a:rPr>
              <a:t>can</a:t>
            </a:r>
            <a:r>
              <a:rPr sz="2600" i="1" spc="-60" dirty="0">
                <a:solidFill>
                  <a:srgbClr val="006FC0"/>
                </a:solidFill>
                <a:latin typeface="Times New Roman"/>
                <a:cs typeface="Times New Roman"/>
              </a:rPr>
              <a:t> </a:t>
            </a:r>
            <a:r>
              <a:rPr sz="2600" i="1" spc="-350" dirty="0">
                <a:solidFill>
                  <a:srgbClr val="006FC0"/>
                </a:solidFill>
                <a:latin typeface="Times New Roman"/>
                <a:cs typeface="Times New Roman"/>
              </a:rPr>
              <a:t>be</a:t>
            </a:r>
            <a:r>
              <a:rPr sz="2600" i="1" spc="-65" dirty="0">
                <a:solidFill>
                  <a:srgbClr val="006FC0"/>
                </a:solidFill>
                <a:latin typeface="Times New Roman"/>
                <a:cs typeface="Times New Roman"/>
              </a:rPr>
              <a:t> </a:t>
            </a:r>
            <a:r>
              <a:rPr sz="2600" i="1" spc="-195" dirty="0">
                <a:solidFill>
                  <a:srgbClr val="006FC0"/>
                </a:solidFill>
                <a:latin typeface="Times New Roman"/>
                <a:cs typeface="Times New Roman"/>
              </a:rPr>
              <a:t>explicitly</a:t>
            </a:r>
            <a:r>
              <a:rPr sz="2600" i="1" spc="-65" dirty="0">
                <a:solidFill>
                  <a:srgbClr val="006FC0"/>
                </a:solidFill>
                <a:latin typeface="Times New Roman"/>
                <a:cs typeface="Times New Roman"/>
              </a:rPr>
              <a:t> </a:t>
            </a:r>
            <a:r>
              <a:rPr sz="2600" i="1" spc="-235" dirty="0">
                <a:solidFill>
                  <a:srgbClr val="006FC0"/>
                </a:solidFill>
                <a:latin typeface="Times New Roman"/>
                <a:cs typeface="Times New Roman"/>
              </a:rPr>
              <a:t>defined</a:t>
            </a:r>
            <a:r>
              <a:rPr sz="2600" i="1" spc="-75" dirty="0">
                <a:solidFill>
                  <a:srgbClr val="006FC0"/>
                </a:solidFill>
                <a:latin typeface="Times New Roman"/>
                <a:cs typeface="Times New Roman"/>
              </a:rPr>
              <a:t> </a:t>
            </a:r>
            <a:r>
              <a:rPr sz="2600" i="1" spc="-254" dirty="0">
                <a:solidFill>
                  <a:srgbClr val="006FC0"/>
                </a:solidFill>
                <a:latin typeface="Times New Roman"/>
                <a:cs typeface="Times New Roman"/>
              </a:rPr>
              <a:t>and</a:t>
            </a:r>
            <a:r>
              <a:rPr sz="2600" i="1" spc="-75" dirty="0">
                <a:solidFill>
                  <a:srgbClr val="006FC0"/>
                </a:solidFill>
                <a:latin typeface="Times New Roman"/>
                <a:cs typeface="Times New Roman"/>
              </a:rPr>
              <a:t> </a:t>
            </a:r>
            <a:r>
              <a:rPr sz="2600" i="1" spc="-300" dirty="0">
                <a:solidFill>
                  <a:srgbClr val="006FC0"/>
                </a:solidFill>
                <a:latin typeface="Times New Roman"/>
                <a:cs typeface="Times New Roman"/>
              </a:rPr>
              <a:t>referenced</a:t>
            </a:r>
            <a:endParaRPr sz="2600" dirty="0">
              <a:latin typeface="Times New Roman"/>
              <a:cs typeface="Times New Roman"/>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691" y="29667"/>
            <a:ext cx="2919730" cy="452120"/>
          </a:xfrm>
          <a:prstGeom prst="rect">
            <a:avLst/>
          </a:prstGeom>
        </p:spPr>
        <p:txBody>
          <a:bodyPr vert="horz" wrap="square" lIns="0" tIns="12065" rIns="0" bIns="0" rtlCol="0">
            <a:spAutoFit/>
          </a:bodyPr>
          <a:lstStyle/>
          <a:p>
            <a:pPr marL="12700">
              <a:lnSpc>
                <a:spcPct val="100000"/>
              </a:lnSpc>
              <a:spcBef>
                <a:spcPts val="95"/>
              </a:spcBef>
            </a:pPr>
            <a:r>
              <a:rPr sz="2800" spc="-25" dirty="0"/>
              <a:t>Predictive</a:t>
            </a:r>
            <a:r>
              <a:rPr sz="2800" spc="-105" dirty="0"/>
              <a:t> </a:t>
            </a:r>
            <a:r>
              <a:rPr sz="2800" spc="-40" dirty="0"/>
              <a:t>Analytics</a:t>
            </a:r>
            <a:endParaRPr sz="2800"/>
          </a:p>
        </p:txBody>
      </p:sp>
      <p:sp>
        <p:nvSpPr>
          <p:cNvPr id="3" name="object 3"/>
          <p:cNvSpPr txBox="1"/>
          <p:nvPr/>
        </p:nvSpPr>
        <p:spPr>
          <a:xfrm>
            <a:off x="578916" y="557530"/>
            <a:ext cx="7483475" cy="5727065"/>
          </a:xfrm>
          <a:prstGeom prst="rect">
            <a:avLst/>
          </a:prstGeom>
        </p:spPr>
        <p:txBody>
          <a:bodyPr vert="horz" wrap="square" lIns="0" tIns="13335" rIns="0" bIns="0" rtlCol="0">
            <a:spAutoFit/>
          </a:bodyPr>
          <a:lstStyle/>
          <a:p>
            <a:pPr marL="285115" marR="81280" indent="-273050">
              <a:lnSpc>
                <a:spcPct val="100000"/>
              </a:lnSpc>
              <a:spcBef>
                <a:spcPts val="105"/>
              </a:spcBef>
              <a:buClr>
                <a:srgbClr val="D24717"/>
              </a:buClr>
              <a:buSzPct val="84615"/>
              <a:buFont typeface="Segoe UI Symbol"/>
              <a:buChar char="⚫"/>
              <a:tabLst>
                <a:tab pos="285750" algn="l"/>
              </a:tabLst>
            </a:pPr>
            <a:r>
              <a:rPr sz="2600" spc="-150" dirty="0">
                <a:latin typeface="Times New Roman"/>
                <a:cs typeface="Times New Roman"/>
              </a:rPr>
              <a:t>At</a:t>
            </a:r>
            <a:r>
              <a:rPr sz="2600" spc="-60" dirty="0">
                <a:latin typeface="Times New Roman"/>
                <a:cs typeface="Times New Roman"/>
              </a:rPr>
              <a:t> </a:t>
            </a:r>
            <a:r>
              <a:rPr sz="2600" spc="-75" dirty="0">
                <a:latin typeface="Times New Roman"/>
                <a:cs typeface="Times New Roman"/>
              </a:rPr>
              <a:t>the </a:t>
            </a:r>
            <a:r>
              <a:rPr sz="2600" spc="-165" dirty="0">
                <a:latin typeface="Times New Roman"/>
                <a:cs typeface="Times New Roman"/>
              </a:rPr>
              <a:t>same</a:t>
            </a:r>
            <a:r>
              <a:rPr sz="2600" spc="-65" dirty="0">
                <a:latin typeface="Times New Roman"/>
                <a:cs typeface="Times New Roman"/>
              </a:rPr>
              <a:t> </a:t>
            </a:r>
            <a:r>
              <a:rPr sz="2600" spc="-60" dirty="0">
                <a:latin typeface="Times New Roman"/>
                <a:cs typeface="Times New Roman"/>
              </a:rPr>
              <a:t>time,</a:t>
            </a:r>
            <a:r>
              <a:rPr sz="2600" spc="-165" dirty="0">
                <a:latin typeface="Times New Roman"/>
                <a:cs typeface="Times New Roman"/>
              </a:rPr>
              <a:t> </a:t>
            </a:r>
            <a:r>
              <a:rPr sz="2600" spc="-145" dirty="0">
                <a:latin typeface="Times New Roman"/>
                <a:cs typeface="Times New Roman"/>
              </a:rPr>
              <a:t>cameras</a:t>
            </a:r>
            <a:r>
              <a:rPr sz="2600" spc="-65" dirty="0">
                <a:latin typeface="Times New Roman"/>
                <a:cs typeface="Times New Roman"/>
              </a:rPr>
              <a:t> </a:t>
            </a:r>
            <a:r>
              <a:rPr sz="2600" spc="-114" dirty="0">
                <a:latin typeface="Times New Roman"/>
                <a:cs typeface="Times New Roman"/>
              </a:rPr>
              <a:t>observe</a:t>
            </a:r>
            <a:r>
              <a:rPr sz="2600" spc="-90"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95" dirty="0">
                <a:latin typeface="Times New Roman"/>
                <a:cs typeface="Times New Roman"/>
              </a:rPr>
              <a:t>state</a:t>
            </a:r>
            <a:r>
              <a:rPr sz="2600" spc="-65" dirty="0">
                <a:latin typeface="Times New Roman"/>
                <a:cs typeface="Times New Roman"/>
              </a:rPr>
              <a:t> </a:t>
            </a:r>
            <a:r>
              <a:rPr sz="2600" spc="-155" dirty="0">
                <a:latin typeface="Times New Roman"/>
                <a:cs typeface="Times New Roman"/>
              </a:rPr>
              <a:t>of</a:t>
            </a:r>
            <a:r>
              <a:rPr sz="2600" spc="-55" dirty="0">
                <a:latin typeface="Times New Roman"/>
                <a:cs typeface="Times New Roman"/>
              </a:rPr>
              <a:t> </a:t>
            </a:r>
            <a:r>
              <a:rPr sz="2600" spc="-75" dirty="0">
                <a:latin typeface="Times New Roman"/>
                <a:cs typeface="Times New Roman"/>
              </a:rPr>
              <a:t>the </a:t>
            </a:r>
            <a:r>
              <a:rPr sz="2600" spc="-105" dirty="0">
                <a:latin typeface="Times New Roman"/>
                <a:cs typeface="Times New Roman"/>
              </a:rPr>
              <a:t>tracks </a:t>
            </a:r>
            <a:r>
              <a:rPr sz="2600" spc="-100" dirty="0">
                <a:latin typeface="Times New Roman"/>
                <a:cs typeface="Times New Roman"/>
              </a:rPr>
              <a:t> </a:t>
            </a:r>
            <a:r>
              <a:rPr sz="2600" spc="-120" dirty="0">
                <a:latin typeface="Times New Roman"/>
                <a:cs typeface="Times New Roman"/>
              </a:rPr>
              <a:t>ahead,</a:t>
            </a:r>
            <a:r>
              <a:rPr sz="2600" spc="-180" dirty="0">
                <a:latin typeface="Times New Roman"/>
                <a:cs typeface="Times New Roman"/>
              </a:rPr>
              <a:t> </a:t>
            </a:r>
            <a:r>
              <a:rPr sz="2600" spc="-140" dirty="0">
                <a:latin typeface="Times New Roman"/>
                <a:cs typeface="Times New Roman"/>
              </a:rPr>
              <a:t>audio</a:t>
            </a:r>
            <a:r>
              <a:rPr sz="2600" spc="-65" dirty="0">
                <a:latin typeface="Times New Roman"/>
                <a:cs typeface="Times New Roman"/>
              </a:rPr>
              <a:t> </a:t>
            </a:r>
            <a:r>
              <a:rPr sz="2600" spc="-120" dirty="0">
                <a:latin typeface="Times New Roman"/>
                <a:cs typeface="Times New Roman"/>
              </a:rPr>
              <a:t>sensors</a:t>
            </a:r>
            <a:r>
              <a:rPr sz="2600" spc="-70" dirty="0">
                <a:latin typeface="Times New Roman"/>
                <a:cs typeface="Times New Roman"/>
              </a:rPr>
              <a:t> </a:t>
            </a:r>
            <a:r>
              <a:rPr sz="2600" spc="-175" dirty="0">
                <a:latin typeface="Times New Roman"/>
                <a:cs typeface="Times New Roman"/>
              </a:rPr>
              <a:t>analyze</a:t>
            </a:r>
            <a:r>
              <a:rPr sz="2600" spc="-55" dirty="0">
                <a:latin typeface="Times New Roman"/>
                <a:cs typeface="Times New Roman"/>
              </a:rPr>
              <a:t> </a:t>
            </a:r>
            <a:r>
              <a:rPr sz="2600" spc="-75" dirty="0">
                <a:latin typeface="Times New Roman"/>
                <a:cs typeface="Times New Roman"/>
              </a:rPr>
              <a:t>the </a:t>
            </a:r>
            <a:r>
              <a:rPr sz="2600" spc="-130" dirty="0">
                <a:latin typeface="Times New Roman"/>
                <a:cs typeface="Times New Roman"/>
              </a:rPr>
              <a:t>sound</a:t>
            </a:r>
            <a:r>
              <a:rPr sz="2600" spc="-75" dirty="0">
                <a:latin typeface="Times New Roman"/>
                <a:cs typeface="Times New Roman"/>
              </a:rPr>
              <a:t> </a:t>
            </a:r>
            <a:r>
              <a:rPr sz="2600" spc="-150" dirty="0">
                <a:latin typeface="Times New Roman"/>
                <a:cs typeface="Times New Roman"/>
              </a:rPr>
              <a:t>of</a:t>
            </a:r>
            <a:r>
              <a:rPr sz="2600" spc="-60" dirty="0">
                <a:latin typeface="Times New Roman"/>
                <a:cs typeface="Times New Roman"/>
              </a:rPr>
              <a:t> </a:t>
            </a:r>
            <a:r>
              <a:rPr sz="2600" spc="-150" dirty="0">
                <a:latin typeface="Times New Roman"/>
                <a:cs typeface="Times New Roman"/>
              </a:rPr>
              <a:t>each</a:t>
            </a:r>
            <a:r>
              <a:rPr sz="2600" spc="-65" dirty="0">
                <a:latin typeface="Times New Roman"/>
                <a:cs typeface="Times New Roman"/>
              </a:rPr>
              <a:t> </a:t>
            </a:r>
            <a:r>
              <a:rPr sz="2600" spc="-120" dirty="0">
                <a:latin typeface="Times New Roman"/>
                <a:cs typeface="Times New Roman"/>
              </a:rPr>
              <a:t>wheel</a:t>
            </a:r>
            <a:r>
              <a:rPr sz="2600" spc="-70" dirty="0">
                <a:latin typeface="Times New Roman"/>
                <a:cs typeface="Times New Roman"/>
              </a:rPr>
              <a:t> </a:t>
            </a:r>
            <a:r>
              <a:rPr sz="2600" spc="-110" dirty="0">
                <a:latin typeface="Times New Roman"/>
                <a:cs typeface="Times New Roman"/>
              </a:rPr>
              <a:t>on</a:t>
            </a:r>
            <a:r>
              <a:rPr sz="2600" spc="-75" dirty="0">
                <a:latin typeface="Times New Roman"/>
                <a:cs typeface="Times New Roman"/>
              </a:rPr>
              <a:t> the </a:t>
            </a:r>
            <a:r>
              <a:rPr sz="2600" spc="-635" dirty="0">
                <a:latin typeface="Times New Roman"/>
                <a:cs typeface="Times New Roman"/>
              </a:rPr>
              <a:t> </a:t>
            </a:r>
            <a:r>
              <a:rPr sz="2600" spc="-75" dirty="0">
                <a:latin typeface="Times New Roman"/>
                <a:cs typeface="Times New Roman"/>
              </a:rPr>
              <a:t>tracks,</a:t>
            </a:r>
            <a:r>
              <a:rPr sz="2600" spc="-15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00" dirty="0">
                <a:latin typeface="Times New Roman"/>
                <a:cs typeface="Times New Roman"/>
              </a:rPr>
              <a:t>multiple</a:t>
            </a:r>
            <a:r>
              <a:rPr sz="2600" spc="-65" dirty="0">
                <a:latin typeface="Times New Roman"/>
                <a:cs typeface="Times New Roman"/>
              </a:rPr>
              <a:t> </a:t>
            </a:r>
            <a:r>
              <a:rPr sz="2600" spc="-120" dirty="0">
                <a:latin typeface="Times New Roman"/>
                <a:cs typeface="Times New Roman"/>
              </a:rPr>
              <a:t>engine</a:t>
            </a:r>
            <a:r>
              <a:rPr sz="2600" spc="-65" dirty="0">
                <a:latin typeface="Times New Roman"/>
                <a:cs typeface="Times New Roman"/>
              </a:rPr>
              <a:t> </a:t>
            </a:r>
            <a:r>
              <a:rPr sz="2600" spc="-95" dirty="0">
                <a:latin typeface="Times New Roman"/>
                <a:cs typeface="Times New Roman"/>
              </a:rPr>
              <a:t>parameters</a:t>
            </a:r>
            <a:r>
              <a:rPr sz="2600" spc="-65" dirty="0">
                <a:latin typeface="Times New Roman"/>
                <a:cs typeface="Times New Roman"/>
              </a:rPr>
              <a:t> </a:t>
            </a:r>
            <a:r>
              <a:rPr sz="2600" spc="-100" dirty="0">
                <a:latin typeface="Times New Roman"/>
                <a:cs typeface="Times New Roman"/>
              </a:rPr>
              <a:t>are</a:t>
            </a:r>
            <a:r>
              <a:rPr sz="2600" spc="-75" dirty="0">
                <a:latin typeface="Times New Roman"/>
                <a:cs typeface="Times New Roman"/>
              </a:rPr>
              <a:t> </a:t>
            </a:r>
            <a:r>
              <a:rPr sz="2600" spc="-125" dirty="0">
                <a:latin typeface="Times New Roman"/>
                <a:cs typeface="Times New Roman"/>
              </a:rPr>
              <a:t>measured</a:t>
            </a:r>
            <a:r>
              <a:rPr sz="2600" spc="-80" dirty="0">
                <a:latin typeface="Times New Roman"/>
                <a:cs typeface="Times New Roman"/>
              </a:rPr>
              <a:t> </a:t>
            </a:r>
            <a:r>
              <a:rPr sz="2600" spc="-145" dirty="0">
                <a:latin typeface="Times New Roman"/>
                <a:cs typeface="Times New Roman"/>
              </a:rPr>
              <a:t>and </a:t>
            </a:r>
            <a:r>
              <a:rPr sz="2600" spc="-140" dirty="0">
                <a:latin typeface="Times New Roman"/>
                <a:cs typeface="Times New Roman"/>
              </a:rPr>
              <a:t> </a:t>
            </a:r>
            <a:r>
              <a:rPr sz="2600" spc="-135" dirty="0">
                <a:latin typeface="Times New Roman"/>
                <a:cs typeface="Times New Roman"/>
              </a:rPr>
              <a:t>analyzed.</a:t>
            </a:r>
            <a:endParaRPr sz="2600">
              <a:latin typeface="Times New Roman"/>
              <a:cs typeface="Times New Roman"/>
            </a:endParaRPr>
          </a:p>
          <a:p>
            <a:pPr marL="285115" marR="294640" indent="-273050">
              <a:lnSpc>
                <a:spcPct val="100000"/>
              </a:lnSpc>
              <a:spcBef>
                <a:spcPts val="600"/>
              </a:spcBef>
              <a:buClr>
                <a:srgbClr val="D24717"/>
              </a:buClr>
              <a:buSzPct val="84615"/>
              <a:buFont typeface="Segoe UI Symbol"/>
              <a:buChar char="⚫"/>
              <a:tabLst>
                <a:tab pos="285750" algn="l"/>
              </a:tabLst>
            </a:pPr>
            <a:r>
              <a:rPr sz="2600" spc="-180" dirty="0">
                <a:latin typeface="Times New Roman"/>
                <a:cs typeface="Times New Roman"/>
              </a:rPr>
              <a:t>All</a:t>
            </a:r>
            <a:r>
              <a:rPr sz="2600" spc="-70" dirty="0">
                <a:latin typeface="Times New Roman"/>
                <a:cs typeface="Times New Roman"/>
              </a:rPr>
              <a:t> </a:t>
            </a:r>
            <a:r>
              <a:rPr sz="2600" spc="-114" dirty="0">
                <a:latin typeface="Times New Roman"/>
                <a:cs typeface="Times New Roman"/>
              </a:rPr>
              <a:t>this</a:t>
            </a:r>
            <a:r>
              <a:rPr sz="2600" spc="-60" dirty="0">
                <a:latin typeface="Times New Roman"/>
                <a:cs typeface="Times New Roman"/>
              </a:rPr>
              <a:t> </a:t>
            </a:r>
            <a:r>
              <a:rPr sz="2600" spc="-130" dirty="0">
                <a:latin typeface="Times New Roman"/>
                <a:cs typeface="Times New Roman"/>
              </a:rPr>
              <a:t>data</a:t>
            </a:r>
            <a:r>
              <a:rPr sz="2600" spc="-60" dirty="0">
                <a:latin typeface="Times New Roman"/>
                <a:cs typeface="Times New Roman"/>
              </a:rPr>
              <a:t> </a:t>
            </a:r>
            <a:r>
              <a:rPr sz="2600" spc="-155" dirty="0">
                <a:latin typeface="Times New Roman"/>
                <a:cs typeface="Times New Roman"/>
              </a:rPr>
              <a:t>can</a:t>
            </a:r>
            <a:r>
              <a:rPr sz="2600" spc="-60" dirty="0">
                <a:latin typeface="Times New Roman"/>
                <a:cs typeface="Times New Roman"/>
              </a:rPr>
              <a:t> </a:t>
            </a:r>
            <a:r>
              <a:rPr sz="2600" spc="-120" dirty="0">
                <a:latin typeface="Times New Roman"/>
                <a:cs typeface="Times New Roman"/>
              </a:rPr>
              <a:t>be</a:t>
            </a:r>
            <a:r>
              <a:rPr sz="2600" spc="-70" dirty="0">
                <a:latin typeface="Times New Roman"/>
                <a:cs typeface="Times New Roman"/>
              </a:rPr>
              <a:t> </a:t>
            </a:r>
            <a:r>
              <a:rPr sz="2600" spc="-50" dirty="0">
                <a:latin typeface="Times New Roman"/>
                <a:cs typeface="Times New Roman"/>
              </a:rPr>
              <a:t>returned</a:t>
            </a:r>
            <a:r>
              <a:rPr sz="2600" spc="-80" dirty="0">
                <a:latin typeface="Times New Roman"/>
                <a:cs typeface="Times New Roman"/>
              </a:rPr>
              <a:t> </a:t>
            </a:r>
            <a:r>
              <a:rPr sz="2600" spc="-35" dirty="0">
                <a:latin typeface="Times New Roman"/>
                <a:cs typeface="Times New Roman"/>
              </a:rPr>
              <a:t>to</a:t>
            </a:r>
            <a:r>
              <a:rPr sz="2600" spc="-60" dirty="0">
                <a:latin typeface="Times New Roman"/>
                <a:cs typeface="Times New Roman"/>
              </a:rPr>
              <a:t> </a:t>
            </a:r>
            <a:r>
              <a:rPr sz="2600" spc="-204" dirty="0">
                <a:latin typeface="Times New Roman"/>
                <a:cs typeface="Times New Roman"/>
              </a:rPr>
              <a:t>a</a:t>
            </a:r>
            <a:r>
              <a:rPr sz="2600" spc="-65" dirty="0">
                <a:latin typeface="Times New Roman"/>
                <a:cs typeface="Times New Roman"/>
              </a:rPr>
              <a:t> </a:t>
            </a:r>
            <a:r>
              <a:rPr sz="2600" spc="-130" dirty="0">
                <a:latin typeface="Times New Roman"/>
                <a:cs typeface="Times New Roman"/>
              </a:rPr>
              <a:t>data</a:t>
            </a:r>
            <a:r>
              <a:rPr sz="2600" spc="-65" dirty="0">
                <a:latin typeface="Times New Roman"/>
                <a:cs typeface="Times New Roman"/>
              </a:rPr>
              <a:t> </a:t>
            </a:r>
            <a:r>
              <a:rPr sz="2600" spc="-135" dirty="0">
                <a:latin typeface="Times New Roman"/>
                <a:cs typeface="Times New Roman"/>
              </a:rPr>
              <a:t>processing</a:t>
            </a:r>
            <a:r>
              <a:rPr sz="2600" spc="-75" dirty="0">
                <a:latin typeface="Times New Roman"/>
                <a:cs typeface="Times New Roman"/>
              </a:rPr>
              <a:t> </a:t>
            </a:r>
            <a:r>
              <a:rPr sz="2600" spc="-70" dirty="0">
                <a:latin typeface="Times New Roman"/>
                <a:cs typeface="Times New Roman"/>
              </a:rPr>
              <a:t>center</a:t>
            </a:r>
            <a:r>
              <a:rPr sz="2600" spc="-60" dirty="0">
                <a:latin typeface="Times New Roman"/>
                <a:cs typeface="Times New Roman"/>
              </a:rPr>
              <a:t> </a:t>
            </a:r>
            <a:r>
              <a:rPr sz="2600" spc="-120" dirty="0">
                <a:latin typeface="Times New Roman"/>
                <a:cs typeface="Times New Roman"/>
              </a:rPr>
              <a:t>in </a:t>
            </a:r>
            <a:r>
              <a:rPr sz="2600" spc="-635"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25" dirty="0">
                <a:latin typeface="Times New Roman"/>
                <a:cs typeface="Times New Roman"/>
              </a:rPr>
              <a:t>cloud</a:t>
            </a:r>
            <a:r>
              <a:rPr sz="2600" spc="-65" dirty="0">
                <a:latin typeface="Times New Roman"/>
                <a:cs typeface="Times New Roman"/>
              </a:rPr>
              <a:t> </a:t>
            </a:r>
            <a:r>
              <a:rPr sz="2600" spc="-85" dirty="0">
                <a:latin typeface="Times New Roman"/>
                <a:cs typeface="Times New Roman"/>
              </a:rPr>
              <a:t>that</a:t>
            </a:r>
            <a:r>
              <a:rPr sz="2600" spc="-60" dirty="0">
                <a:latin typeface="Times New Roman"/>
                <a:cs typeface="Times New Roman"/>
              </a:rPr>
              <a:t> </a:t>
            </a:r>
            <a:r>
              <a:rPr sz="2600" spc="-160" dirty="0">
                <a:latin typeface="Times New Roman"/>
                <a:cs typeface="Times New Roman"/>
              </a:rPr>
              <a:t>can</a:t>
            </a:r>
            <a:r>
              <a:rPr sz="2600" spc="-60" dirty="0">
                <a:latin typeface="Times New Roman"/>
                <a:cs typeface="Times New Roman"/>
              </a:rPr>
              <a:t> </a:t>
            </a:r>
            <a:r>
              <a:rPr sz="2600" spc="-80" dirty="0">
                <a:latin typeface="Times New Roman"/>
                <a:cs typeface="Times New Roman"/>
              </a:rPr>
              <a:t>re-create </a:t>
            </a:r>
            <a:r>
              <a:rPr sz="2600" spc="-204" dirty="0">
                <a:latin typeface="Times New Roman"/>
                <a:cs typeface="Times New Roman"/>
              </a:rPr>
              <a:t>a</a:t>
            </a:r>
            <a:r>
              <a:rPr sz="2600" spc="-70" dirty="0">
                <a:latin typeface="Times New Roman"/>
                <a:cs typeface="Times New Roman"/>
              </a:rPr>
              <a:t> </a:t>
            </a:r>
            <a:r>
              <a:rPr sz="2600" spc="-90" dirty="0">
                <a:latin typeface="Times New Roman"/>
                <a:cs typeface="Times New Roman"/>
              </a:rPr>
              <a:t>virtual</a:t>
            </a:r>
            <a:r>
              <a:rPr sz="2600" spc="-60" dirty="0">
                <a:latin typeface="Times New Roman"/>
                <a:cs typeface="Times New Roman"/>
              </a:rPr>
              <a:t> </a:t>
            </a:r>
            <a:r>
              <a:rPr sz="2600" spc="-85" dirty="0">
                <a:latin typeface="Times New Roman"/>
                <a:cs typeface="Times New Roman"/>
              </a:rPr>
              <a:t>twin</a:t>
            </a:r>
            <a:r>
              <a:rPr sz="2600" spc="-50"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45" dirty="0">
                <a:latin typeface="Times New Roman"/>
                <a:cs typeface="Times New Roman"/>
              </a:rPr>
              <a:t>each </a:t>
            </a:r>
            <a:r>
              <a:rPr sz="2600" spc="-140" dirty="0">
                <a:latin typeface="Times New Roman"/>
                <a:cs typeface="Times New Roman"/>
              </a:rPr>
              <a:t> </a:t>
            </a:r>
            <a:r>
              <a:rPr sz="2600" spc="-105" dirty="0">
                <a:latin typeface="Times New Roman"/>
                <a:cs typeface="Times New Roman"/>
              </a:rPr>
              <a:t>locomotive.</a:t>
            </a:r>
            <a:endParaRPr sz="260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360045" algn="l"/>
                <a:tab pos="360680" algn="l"/>
              </a:tabLst>
            </a:pPr>
            <a:r>
              <a:rPr dirty="0"/>
              <a:t>	</a:t>
            </a:r>
            <a:r>
              <a:rPr sz="2600" spc="-150" dirty="0">
                <a:latin typeface="Times New Roman"/>
                <a:cs typeface="Times New Roman"/>
              </a:rPr>
              <a:t>Modeling</a:t>
            </a:r>
            <a:r>
              <a:rPr sz="2600" spc="-75" dirty="0">
                <a:latin typeface="Times New Roman"/>
                <a:cs typeface="Times New Roman"/>
              </a:rPr>
              <a:t> the</a:t>
            </a:r>
            <a:r>
              <a:rPr sz="2600" spc="-80" dirty="0">
                <a:latin typeface="Times New Roman"/>
                <a:cs typeface="Times New Roman"/>
              </a:rPr>
              <a:t> </a:t>
            </a:r>
            <a:r>
              <a:rPr sz="2600" spc="-95" dirty="0">
                <a:latin typeface="Times New Roman"/>
                <a:cs typeface="Times New Roman"/>
              </a:rPr>
              <a:t>state</a:t>
            </a:r>
            <a:r>
              <a:rPr sz="2600" spc="-60"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150" dirty="0">
                <a:latin typeface="Times New Roman"/>
                <a:cs typeface="Times New Roman"/>
              </a:rPr>
              <a:t>each</a:t>
            </a:r>
            <a:r>
              <a:rPr sz="2600" spc="-60" dirty="0">
                <a:latin typeface="Times New Roman"/>
                <a:cs typeface="Times New Roman"/>
              </a:rPr>
              <a:t> </a:t>
            </a:r>
            <a:r>
              <a:rPr sz="2600" spc="-125" dirty="0">
                <a:latin typeface="Times New Roman"/>
                <a:cs typeface="Times New Roman"/>
              </a:rPr>
              <a:t>locomotive</a:t>
            </a:r>
            <a:r>
              <a:rPr sz="2600" spc="-50" dirty="0">
                <a:latin typeface="Times New Roman"/>
                <a:cs typeface="Times New Roman"/>
              </a:rPr>
              <a:t> </a:t>
            </a:r>
            <a:r>
              <a:rPr sz="2600" spc="-145" dirty="0">
                <a:latin typeface="Times New Roman"/>
                <a:cs typeface="Times New Roman"/>
              </a:rPr>
              <a:t>and</a:t>
            </a:r>
            <a:r>
              <a:rPr sz="2600" spc="-65" dirty="0">
                <a:latin typeface="Times New Roman"/>
                <a:cs typeface="Times New Roman"/>
              </a:rPr>
              <a:t> </a:t>
            </a:r>
            <a:r>
              <a:rPr sz="2600" spc="-140" dirty="0">
                <a:latin typeface="Times New Roman"/>
                <a:cs typeface="Times New Roman"/>
              </a:rPr>
              <a:t>combining</a:t>
            </a:r>
            <a:r>
              <a:rPr sz="2600" spc="-65" dirty="0">
                <a:latin typeface="Times New Roman"/>
                <a:cs typeface="Times New Roman"/>
              </a:rPr>
              <a:t> </a:t>
            </a:r>
            <a:r>
              <a:rPr sz="2600" spc="-114" dirty="0">
                <a:latin typeface="Times New Roman"/>
                <a:cs typeface="Times New Roman"/>
              </a:rPr>
              <a:t>this </a:t>
            </a:r>
            <a:r>
              <a:rPr sz="2600" spc="-110" dirty="0">
                <a:latin typeface="Times New Roman"/>
                <a:cs typeface="Times New Roman"/>
              </a:rPr>
              <a:t> </a:t>
            </a:r>
            <a:r>
              <a:rPr sz="2600" spc="-140" dirty="0">
                <a:latin typeface="Times New Roman"/>
                <a:cs typeface="Times New Roman"/>
              </a:rPr>
              <a:t>knowledge</a:t>
            </a:r>
            <a:r>
              <a:rPr sz="2600" spc="-75" dirty="0">
                <a:latin typeface="Times New Roman"/>
                <a:cs typeface="Times New Roman"/>
              </a:rPr>
              <a:t> </a:t>
            </a:r>
            <a:r>
              <a:rPr sz="2600" spc="-100" dirty="0">
                <a:latin typeface="Times New Roman"/>
                <a:cs typeface="Times New Roman"/>
              </a:rPr>
              <a:t>with</a:t>
            </a:r>
            <a:r>
              <a:rPr sz="2600" spc="-60" dirty="0">
                <a:latin typeface="Times New Roman"/>
                <a:cs typeface="Times New Roman"/>
              </a:rPr>
              <a:t> </a:t>
            </a:r>
            <a:r>
              <a:rPr sz="2600" spc="-114" dirty="0">
                <a:latin typeface="Times New Roman"/>
                <a:cs typeface="Times New Roman"/>
              </a:rPr>
              <a:t>anticipated</a:t>
            </a:r>
            <a:r>
              <a:rPr sz="2600" spc="-60" dirty="0">
                <a:latin typeface="Times New Roman"/>
                <a:cs typeface="Times New Roman"/>
              </a:rPr>
              <a:t> </a:t>
            </a:r>
            <a:r>
              <a:rPr sz="2600" spc="-114" dirty="0">
                <a:latin typeface="Times New Roman"/>
                <a:cs typeface="Times New Roman"/>
              </a:rPr>
              <a:t>travel</a:t>
            </a:r>
            <a:r>
              <a:rPr sz="2600" spc="-60"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00" dirty="0">
                <a:latin typeface="Times New Roman"/>
                <a:cs typeface="Times New Roman"/>
              </a:rPr>
              <a:t>with</a:t>
            </a:r>
            <a:r>
              <a:rPr sz="2600" spc="-60" dirty="0">
                <a:latin typeface="Times New Roman"/>
                <a:cs typeface="Times New Roman"/>
              </a:rPr>
              <a:t> </a:t>
            </a:r>
            <a:r>
              <a:rPr sz="2600" spc="-75" dirty="0">
                <a:latin typeface="Times New Roman"/>
                <a:cs typeface="Times New Roman"/>
              </a:rPr>
              <a:t>the</a:t>
            </a:r>
            <a:r>
              <a:rPr sz="2600" spc="-70" dirty="0">
                <a:latin typeface="Times New Roman"/>
                <a:cs typeface="Times New Roman"/>
              </a:rPr>
              <a:t> </a:t>
            </a:r>
            <a:r>
              <a:rPr sz="2600" spc="-110" dirty="0">
                <a:latin typeface="Times New Roman"/>
                <a:cs typeface="Times New Roman"/>
              </a:rPr>
              <a:t>states</a:t>
            </a:r>
            <a:r>
              <a:rPr sz="2600" spc="-60" dirty="0">
                <a:latin typeface="Times New Roman"/>
                <a:cs typeface="Times New Roman"/>
              </a:rPr>
              <a:t> </a:t>
            </a:r>
            <a:r>
              <a:rPr sz="2600" spc="-120" dirty="0">
                <a:latin typeface="Times New Roman"/>
                <a:cs typeface="Times New Roman"/>
              </a:rPr>
              <a:t>(and </a:t>
            </a:r>
            <a:r>
              <a:rPr sz="2600" spc="-114" dirty="0">
                <a:latin typeface="Times New Roman"/>
                <a:cs typeface="Times New Roman"/>
              </a:rPr>
              <a:t> </a:t>
            </a:r>
            <a:r>
              <a:rPr sz="2600" spc="-80" dirty="0">
                <a:latin typeface="Times New Roman"/>
                <a:cs typeface="Times New Roman"/>
              </a:rPr>
              <a:t>detected</a:t>
            </a:r>
            <a:r>
              <a:rPr sz="2600" spc="-65" dirty="0">
                <a:latin typeface="Times New Roman"/>
                <a:cs typeface="Times New Roman"/>
              </a:rPr>
              <a:t> </a:t>
            </a:r>
            <a:r>
              <a:rPr sz="2600" spc="-125" dirty="0">
                <a:latin typeface="Times New Roman"/>
                <a:cs typeface="Times New Roman"/>
              </a:rPr>
              <a:t>failures)</a:t>
            </a:r>
            <a:r>
              <a:rPr sz="2600" spc="-7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40" dirty="0">
                <a:latin typeface="Times New Roman"/>
                <a:cs typeface="Times New Roman"/>
              </a:rPr>
              <a:t>all</a:t>
            </a:r>
            <a:r>
              <a:rPr sz="2600" spc="-70" dirty="0">
                <a:latin typeface="Times New Roman"/>
                <a:cs typeface="Times New Roman"/>
              </a:rPr>
              <a:t> </a:t>
            </a:r>
            <a:r>
              <a:rPr sz="2600" spc="-65" dirty="0">
                <a:latin typeface="Times New Roman"/>
                <a:cs typeface="Times New Roman"/>
              </a:rPr>
              <a:t>other </a:t>
            </a:r>
            <a:r>
              <a:rPr sz="2600" spc="-130" dirty="0">
                <a:latin typeface="Times New Roman"/>
                <a:cs typeface="Times New Roman"/>
              </a:rPr>
              <a:t>locomotives</a:t>
            </a:r>
            <a:r>
              <a:rPr sz="2600" spc="-50" dirty="0">
                <a:latin typeface="Times New Roman"/>
                <a:cs typeface="Times New Roman"/>
              </a:rPr>
              <a:t> </a:t>
            </a:r>
            <a:r>
              <a:rPr sz="2600" spc="-150" dirty="0">
                <a:latin typeface="Times New Roman"/>
                <a:cs typeface="Times New Roman"/>
              </a:rPr>
              <a:t>of</a:t>
            </a:r>
            <a:r>
              <a:rPr sz="2600" spc="-75" dirty="0">
                <a:latin typeface="Times New Roman"/>
                <a:cs typeface="Times New Roman"/>
              </a:rPr>
              <a:t> the</a:t>
            </a:r>
            <a:r>
              <a:rPr sz="2600" spc="-65" dirty="0">
                <a:latin typeface="Times New Roman"/>
                <a:cs typeface="Times New Roman"/>
              </a:rPr>
              <a:t> </a:t>
            </a:r>
            <a:r>
              <a:rPr sz="2600" spc="-165" dirty="0">
                <a:latin typeface="Times New Roman"/>
                <a:cs typeface="Times New Roman"/>
              </a:rPr>
              <a:t>same</a:t>
            </a:r>
            <a:r>
              <a:rPr sz="2600" spc="-80" dirty="0">
                <a:latin typeface="Times New Roman"/>
                <a:cs typeface="Times New Roman"/>
              </a:rPr>
              <a:t> </a:t>
            </a:r>
            <a:r>
              <a:rPr sz="2600" spc="-100" dirty="0">
                <a:latin typeface="Times New Roman"/>
                <a:cs typeface="Times New Roman"/>
              </a:rPr>
              <a:t>type </a:t>
            </a:r>
            <a:r>
              <a:rPr sz="2600" spc="-95" dirty="0">
                <a:latin typeface="Times New Roman"/>
                <a:cs typeface="Times New Roman"/>
              </a:rPr>
              <a:t> circ</a:t>
            </a:r>
            <a:r>
              <a:rPr sz="2600" spc="-140" dirty="0">
                <a:latin typeface="Times New Roman"/>
                <a:cs typeface="Times New Roman"/>
              </a:rPr>
              <a:t>u</a:t>
            </a:r>
            <a:r>
              <a:rPr sz="2600" spc="-125" dirty="0">
                <a:latin typeface="Times New Roman"/>
                <a:cs typeface="Times New Roman"/>
              </a:rPr>
              <a:t>l</a:t>
            </a:r>
            <a:r>
              <a:rPr sz="2600" spc="-215" dirty="0">
                <a:latin typeface="Times New Roman"/>
                <a:cs typeface="Times New Roman"/>
              </a:rPr>
              <a:t>a</a:t>
            </a:r>
            <a:r>
              <a:rPr sz="2600" spc="-105" dirty="0">
                <a:latin typeface="Times New Roman"/>
                <a:cs typeface="Times New Roman"/>
              </a:rPr>
              <a:t>ting</a:t>
            </a:r>
            <a:r>
              <a:rPr sz="2600" spc="-55" dirty="0">
                <a:latin typeface="Times New Roman"/>
                <a:cs typeface="Times New Roman"/>
              </a:rPr>
              <a:t> </a:t>
            </a:r>
            <a:r>
              <a:rPr sz="2600" spc="-110" dirty="0">
                <a:latin typeface="Times New Roman"/>
                <a:cs typeface="Times New Roman"/>
              </a:rPr>
              <a:t>on</a:t>
            </a:r>
            <a:r>
              <a:rPr sz="2600" spc="-75" dirty="0">
                <a:latin typeface="Times New Roman"/>
                <a:cs typeface="Times New Roman"/>
              </a:rPr>
              <a:t> the</a:t>
            </a:r>
            <a:r>
              <a:rPr sz="2600" spc="-65" dirty="0">
                <a:latin typeface="Times New Roman"/>
                <a:cs typeface="Times New Roman"/>
              </a:rPr>
              <a:t> </a:t>
            </a:r>
            <a:r>
              <a:rPr sz="2600" spc="-70" dirty="0">
                <a:latin typeface="Times New Roman"/>
                <a:cs typeface="Times New Roman"/>
              </a:rPr>
              <a:t>tra</a:t>
            </a:r>
            <a:r>
              <a:rPr sz="2600" spc="-55" dirty="0">
                <a:latin typeface="Times New Roman"/>
                <a:cs typeface="Times New Roman"/>
              </a:rPr>
              <a:t>c</a:t>
            </a:r>
            <a:r>
              <a:rPr sz="2600" spc="-180" dirty="0">
                <a:latin typeface="Times New Roman"/>
                <a:cs typeface="Times New Roman"/>
              </a:rPr>
              <a:t>ks</a:t>
            </a:r>
            <a:r>
              <a:rPr sz="2600" spc="-65"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75" dirty="0">
                <a:latin typeface="Times New Roman"/>
                <a:cs typeface="Times New Roman"/>
              </a:rPr>
              <a:t>the </a:t>
            </a:r>
            <a:r>
              <a:rPr sz="2600" spc="-65" dirty="0">
                <a:latin typeface="Times New Roman"/>
                <a:cs typeface="Times New Roman"/>
              </a:rPr>
              <a:t>en</a:t>
            </a:r>
            <a:r>
              <a:rPr sz="2600" spc="-50" dirty="0">
                <a:latin typeface="Times New Roman"/>
                <a:cs typeface="Times New Roman"/>
              </a:rPr>
              <a:t>t</a:t>
            </a:r>
            <a:r>
              <a:rPr sz="2600" spc="-45" dirty="0">
                <a:latin typeface="Times New Roman"/>
                <a:cs typeface="Times New Roman"/>
              </a:rPr>
              <a:t>i</a:t>
            </a:r>
            <a:r>
              <a:rPr sz="2600" spc="-75" dirty="0">
                <a:latin typeface="Times New Roman"/>
                <a:cs typeface="Times New Roman"/>
              </a:rPr>
              <a:t>r</a:t>
            </a:r>
            <a:r>
              <a:rPr sz="2600" spc="-100" dirty="0">
                <a:latin typeface="Times New Roman"/>
                <a:cs typeface="Times New Roman"/>
              </a:rPr>
              <a:t>e</a:t>
            </a:r>
            <a:r>
              <a:rPr sz="2600" spc="-65" dirty="0">
                <a:latin typeface="Times New Roman"/>
                <a:cs typeface="Times New Roman"/>
              </a:rPr>
              <a:t> </a:t>
            </a:r>
            <a:r>
              <a:rPr sz="2600" spc="-80" dirty="0">
                <a:latin typeface="Times New Roman"/>
                <a:cs typeface="Times New Roman"/>
              </a:rPr>
              <a:t>cit</a:t>
            </a:r>
            <a:r>
              <a:rPr sz="2600" spc="-495" dirty="0">
                <a:latin typeface="Times New Roman"/>
                <a:cs typeface="Times New Roman"/>
              </a:rPr>
              <a:t>y</a:t>
            </a:r>
            <a:r>
              <a:rPr sz="2600" spc="110" dirty="0">
                <a:latin typeface="Times New Roman"/>
                <a:cs typeface="Times New Roman"/>
              </a:rPr>
              <a:t>,</a:t>
            </a:r>
            <a:r>
              <a:rPr sz="2600" spc="-155" dirty="0">
                <a:latin typeface="Times New Roman"/>
                <a:cs typeface="Times New Roman"/>
              </a:rPr>
              <a:t> </a:t>
            </a:r>
            <a:r>
              <a:rPr sz="2600" spc="-50" dirty="0">
                <a:latin typeface="Times New Roman"/>
                <a:cs typeface="Times New Roman"/>
              </a:rPr>
              <a:t>p</a:t>
            </a:r>
            <a:r>
              <a:rPr sz="2600" spc="-60" dirty="0">
                <a:latin typeface="Times New Roman"/>
                <a:cs typeface="Times New Roman"/>
              </a:rPr>
              <a:t>r</a:t>
            </a:r>
            <a:r>
              <a:rPr sz="2600" spc="-190" dirty="0">
                <a:latin typeface="Times New Roman"/>
                <a:cs typeface="Times New Roman"/>
              </a:rPr>
              <a:t>o</a:t>
            </a:r>
            <a:r>
              <a:rPr sz="2600" spc="-150" dirty="0">
                <a:latin typeface="Times New Roman"/>
                <a:cs typeface="Times New Roman"/>
              </a:rPr>
              <a:t>vin</a:t>
            </a:r>
            <a:r>
              <a:rPr sz="2600" spc="-170" dirty="0">
                <a:latin typeface="Times New Roman"/>
                <a:cs typeface="Times New Roman"/>
              </a:rPr>
              <a:t>c</a:t>
            </a:r>
            <a:r>
              <a:rPr sz="2600" spc="-150" dirty="0">
                <a:latin typeface="Times New Roman"/>
                <a:cs typeface="Times New Roman"/>
              </a:rPr>
              <a:t>e</a:t>
            </a:r>
            <a:r>
              <a:rPr sz="2600" spc="110" dirty="0">
                <a:latin typeface="Times New Roman"/>
                <a:cs typeface="Times New Roman"/>
              </a:rPr>
              <a:t>,</a:t>
            </a:r>
            <a:r>
              <a:rPr sz="2600" spc="-170" dirty="0">
                <a:latin typeface="Times New Roman"/>
                <a:cs typeface="Times New Roman"/>
              </a:rPr>
              <a:t> </a:t>
            </a:r>
            <a:r>
              <a:rPr sz="2600" spc="-110" dirty="0">
                <a:latin typeface="Times New Roman"/>
                <a:cs typeface="Times New Roman"/>
              </a:rPr>
              <a:t>st</a:t>
            </a:r>
            <a:r>
              <a:rPr sz="2600" spc="-175" dirty="0">
                <a:latin typeface="Times New Roman"/>
                <a:cs typeface="Times New Roman"/>
              </a:rPr>
              <a:t>a</a:t>
            </a:r>
            <a:r>
              <a:rPr sz="2600" spc="-25" dirty="0">
                <a:latin typeface="Times New Roman"/>
                <a:cs typeface="Times New Roman"/>
              </a:rPr>
              <a:t>t</a:t>
            </a:r>
            <a:r>
              <a:rPr sz="2600" spc="-95" dirty="0">
                <a:latin typeface="Times New Roman"/>
                <a:cs typeface="Times New Roman"/>
              </a:rPr>
              <a:t>e</a:t>
            </a:r>
            <a:r>
              <a:rPr sz="2600" spc="110" dirty="0">
                <a:latin typeface="Times New Roman"/>
                <a:cs typeface="Times New Roman"/>
              </a:rPr>
              <a:t>,</a:t>
            </a:r>
            <a:r>
              <a:rPr sz="2600" spc="-180" dirty="0">
                <a:latin typeface="Times New Roman"/>
                <a:cs typeface="Times New Roman"/>
              </a:rPr>
              <a:t> </a:t>
            </a:r>
            <a:r>
              <a:rPr sz="2600" spc="-35" dirty="0">
                <a:latin typeface="Times New Roman"/>
                <a:cs typeface="Times New Roman"/>
              </a:rPr>
              <a:t>or  </a:t>
            </a:r>
            <a:r>
              <a:rPr sz="2600" spc="-90" dirty="0">
                <a:latin typeface="Times New Roman"/>
                <a:cs typeface="Times New Roman"/>
              </a:rPr>
              <a:t>country</a:t>
            </a:r>
            <a:r>
              <a:rPr sz="2600" spc="-60" dirty="0">
                <a:latin typeface="Times New Roman"/>
                <a:cs typeface="Times New Roman"/>
              </a:rPr>
              <a:t> </a:t>
            </a:r>
            <a:r>
              <a:rPr sz="2600" spc="-160" dirty="0">
                <a:latin typeface="Times New Roman"/>
                <a:cs typeface="Times New Roman"/>
              </a:rPr>
              <a:t>allows</a:t>
            </a:r>
            <a:r>
              <a:rPr sz="2600" spc="-60"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55" dirty="0">
                <a:latin typeface="Times New Roman"/>
                <a:cs typeface="Times New Roman"/>
              </a:rPr>
              <a:t>analytics</a:t>
            </a:r>
            <a:r>
              <a:rPr sz="2600" spc="-55" dirty="0">
                <a:latin typeface="Times New Roman"/>
                <a:cs typeface="Times New Roman"/>
              </a:rPr>
              <a:t> </a:t>
            </a:r>
            <a:r>
              <a:rPr sz="2600" spc="-100" dirty="0">
                <a:latin typeface="Times New Roman"/>
                <a:cs typeface="Times New Roman"/>
              </a:rPr>
              <a:t>platform</a:t>
            </a:r>
            <a:r>
              <a:rPr sz="2600" spc="-50" dirty="0">
                <a:latin typeface="Times New Roman"/>
                <a:cs typeface="Times New Roman"/>
              </a:rPr>
              <a:t> </a:t>
            </a:r>
            <a:r>
              <a:rPr sz="2600" spc="-35" dirty="0">
                <a:latin typeface="Times New Roman"/>
                <a:cs typeface="Times New Roman"/>
              </a:rPr>
              <a:t>to</a:t>
            </a:r>
            <a:r>
              <a:rPr sz="2600" spc="-60" dirty="0">
                <a:latin typeface="Times New Roman"/>
                <a:cs typeface="Times New Roman"/>
              </a:rPr>
              <a:t> </a:t>
            </a:r>
            <a:r>
              <a:rPr sz="2600" spc="-165" dirty="0">
                <a:latin typeface="Times New Roman"/>
                <a:cs typeface="Times New Roman"/>
              </a:rPr>
              <a:t>make</a:t>
            </a:r>
            <a:r>
              <a:rPr sz="2600" spc="-70" dirty="0">
                <a:latin typeface="Times New Roman"/>
                <a:cs typeface="Times New Roman"/>
              </a:rPr>
              <a:t> </a:t>
            </a:r>
            <a:r>
              <a:rPr sz="2600" spc="-135" dirty="0">
                <a:latin typeface="Times New Roman"/>
                <a:cs typeface="Times New Roman"/>
              </a:rPr>
              <a:t>very</a:t>
            </a:r>
            <a:r>
              <a:rPr sz="2600" spc="-60" dirty="0">
                <a:latin typeface="Times New Roman"/>
                <a:cs typeface="Times New Roman"/>
              </a:rPr>
              <a:t> </a:t>
            </a:r>
            <a:r>
              <a:rPr sz="2600" spc="-114" dirty="0">
                <a:latin typeface="Times New Roman"/>
                <a:cs typeface="Times New Roman"/>
              </a:rPr>
              <a:t>accurate </a:t>
            </a:r>
            <a:r>
              <a:rPr sz="2600" spc="-110" dirty="0">
                <a:latin typeface="Times New Roman"/>
                <a:cs typeface="Times New Roman"/>
              </a:rPr>
              <a:t> </a:t>
            </a:r>
            <a:r>
              <a:rPr sz="2600" b="1" spc="20" dirty="0">
                <a:latin typeface="Times New Roman"/>
                <a:cs typeface="Times New Roman"/>
              </a:rPr>
              <a:t>predictions </a:t>
            </a:r>
            <a:r>
              <a:rPr sz="2600" b="1" spc="65" dirty="0">
                <a:latin typeface="Times New Roman"/>
                <a:cs typeface="Times New Roman"/>
              </a:rPr>
              <a:t>on </a:t>
            </a:r>
            <a:r>
              <a:rPr sz="2600" b="1" spc="-15" dirty="0">
                <a:latin typeface="Times New Roman"/>
                <a:cs typeface="Times New Roman"/>
              </a:rPr>
              <a:t>what </a:t>
            </a:r>
            <a:r>
              <a:rPr sz="2600" b="1" spc="-10" dirty="0">
                <a:latin typeface="Times New Roman"/>
                <a:cs typeface="Times New Roman"/>
              </a:rPr>
              <a:t>issue </a:t>
            </a:r>
            <a:r>
              <a:rPr sz="2600" b="1" spc="-15" dirty="0">
                <a:latin typeface="Times New Roman"/>
                <a:cs typeface="Times New Roman"/>
              </a:rPr>
              <a:t>is </a:t>
            </a:r>
            <a:r>
              <a:rPr sz="2600" b="1" spc="10" dirty="0">
                <a:latin typeface="Times New Roman"/>
                <a:cs typeface="Times New Roman"/>
              </a:rPr>
              <a:t>likely </a:t>
            </a:r>
            <a:r>
              <a:rPr sz="2600" b="1" spc="65" dirty="0">
                <a:latin typeface="Times New Roman"/>
                <a:cs typeface="Times New Roman"/>
              </a:rPr>
              <a:t>to </a:t>
            </a:r>
            <a:r>
              <a:rPr sz="2600" b="1" spc="-10" dirty="0">
                <a:latin typeface="Times New Roman"/>
                <a:cs typeface="Times New Roman"/>
              </a:rPr>
              <a:t>affect </a:t>
            </a:r>
            <a:r>
              <a:rPr sz="2600" b="1" spc="5" dirty="0">
                <a:latin typeface="Times New Roman"/>
                <a:cs typeface="Times New Roman"/>
              </a:rPr>
              <a:t>each </a:t>
            </a:r>
            <a:r>
              <a:rPr sz="2600" b="1" spc="10" dirty="0">
                <a:latin typeface="Times New Roman"/>
                <a:cs typeface="Times New Roman"/>
              </a:rPr>
              <a:t> </a:t>
            </a:r>
            <a:r>
              <a:rPr sz="2600" b="1" spc="-30" dirty="0">
                <a:latin typeface="Times New Roman"/>
                <a:cs typeface="Times New Roman"/>
              </a:rPr>
              <a:t>train</a:t>
            </a:r>
            <a:r>
              <a:rPr sz="2600" b="1" spc="-80" dirty="0">
                <a:latin typeface="Times New Roman"/>
                <a:cs typeface="Times New Roman"/>
              </a:rPr>
              <a:t> </a:t>
            </a:r>
            <a:r>
              <a:rPr sz="2600" b="1" spc="-15" dirty="0">
                <a:latin typeface="Times New Roman"/>
                <a:cs typeface="Times New Roman"/>
              </a:rPr>
              <a:t>and</a:t>
            </a:r>
            <a:r>
              <a:rPr sz="2600" b="1" spc="-75" dirty="0">
                <a:latin typeface="Times New Roman"/>
                <a:cs typeface="Times New Roman"/>
              </a:rPr>
              <a:t> </a:t>
            </a:r>
            <a:r>
              <a:rPr sz="2600" b="1" spc="5" dirty="0">
                <a:latin typeface="Times New Roman"/>
                <a:cs typeface="Times New Roman"/>
              </a:rPr>
              <a:t>each</a:t>
            </a:r>
            <a:r>
              <a:rPr sz="2600" b="1" spc="-70" dirty="0">
                <a:latin typeface="Times New Roman"/>
                <a:cs typeface="Times New Roman"/>
              </a:rPr>
              <a:t> </a:t>
            </a:r>
            <a:r>
              <a:rPr sz="2600" b="1" spc="45" dirty="0">
                <a:latin typeface="Times New Roman"/>
                <a:cs typeface="Times New Roman"/>
              </a:rPr>
              <a:t>locomotive</a:t>
            </a:r>
            <a:r>
              <a:rPr sz="2600" spc="45" dirty="0">
                <a:latin typeface="Times New Roman"/>
                <a:cs typeface="Times New Roman"/>
              </a:rPr>
              <a:t>.</a:t>
            </a:r>
            <a:endParaRPr sz="26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615555" cy="1687830"/>
          </a:xfrm>
          <a:prstGeom prst="rect">
            <a:avLst/>
          </a:prstGeom>
        </p:spPr>
        <p:txBody>
          <a:bodyPr vert="horz" wrap="square" lIns="0" tIns="13335" rIns="0" bIns="0" rtlCol="0">
            <a:spAutoFit/>
          </a:bodyPr>
          <a:lstStyle/>
          <a:p>
            <a:pPr marL="285115" marR="106680" indent="-273050">
              <a:lnSpc>
                <a:spcPct val="100000"/>
              </a:lnSpc>
              <a:spcBef>
                <a:spcPts val="105"/>
              </a:spcBef>
              <a:buClr>
                <a:srgbClr val="D24717"/>
              </a:buClr>
              <a:buSzPct val="84615"/>
              <a:buFont typeface="Segoe UI Symbol"/>
              <a:buChar char="⚫"/>
              <a:tabLst>
                <a:tab pos="285750" algn="l"/>
              </a:tabLst>
            </a:pPr>
            <a:r>
              <a:rPr sz="2600" b="1" spc="-40" dirty="0">
                <a:latin typeface="Times New Roman"/>
                <a:cs typeface="Times New Roman"/>
              </a:rPr>
              <a:t>Such </a:t>
            </a:r>
            <a:r>
              <a:rPr sz="2600" b="1" spc="20" dirty="0">
                <a:latin typeface="Times New Roman"/>
                <a:cs typeface="Times New Roman"/>
              </a:rPr>
              <a:t>predictive </a:t>
            </a:r>
            <a:r>
              <a:rPr sz="2600" b="1" spc="-40" dirty="0">
                <a:latin typeface="Times New Roman"/>
                <a:cs typeface="Times New Roman"/>
              </a:rPr>
              <a:t>analysis </a:t>
            </a:r>
            <a:r>
              <a:rPr sz="2600" b="1" spc="5" dirty="0">
                <a:latin typeface="Times New Roman"/>
                <a:cs typeface="Times New Roman"/>
              </a:rPr>
              <a:t>allows </a:t>
            </a:r>
            <a:r>
              <a:rPr sz="2600" b="1" spc="10" dirty="0">
                <a:latin typeface="Times New Roman"/>
                <a:cs typeface="Times New Roman"/>
              </a:rPr>
              <a:t>preemptive </a:t>
            </a:r>
            <a:r>
              <a:rPr sz="2600" b="1" spc="15" dirty="0">
                <a:latin typeface="Times New Roman"/>
                <a:cs typeface="Times New Roman"/>
              </a:rPr>
              <a:t> </a:t>
            </a:r>
            <a:r>
              <a:rPr sz="2600" b="1" dirty="0">
                <a:latin typeface="Times New Roman"/>
                <a:cs typeface="Times New Roman"/>
              </a:rPr>
              <a:t>maintenance</a:t>
            </a:r>
            <a:r>
              <a:rPr sz="2600" b="1" spc="-75" dirty="0">
                <a:latin typeface="Times New Roman"/>
                <a:cs typeface="Times New Roman"/>
              </a:rPr>
              <a:t> </a:t>
            </a:r>
            <a:r>
              <a:rPr sz="2600" b="1" spc="-20" dirty="0">
                <a:latin typeface="Times New Roman"/>
                <a:cs typeface="Times New Roman"/>
              </a:rPr>
              <a:t>and</a:t>
            </a:r>
            <a:r>
              <a:rPr sz="2600" b="1" spc="-80" dirty="0">
                <a:latin typeface="Times New Roman"/>
                <a:cs typeface="Times New Roman"/>
              </a:rPr>
              <a:t> </a:t>
            </a:r>
            <a:r>
              <a:rPr sz="2600" b="1" spc="-10" dirty="0">
                <a:latin typeface="Times New Roman"/>
                <a:cs typeface="Times New Roman"/>
              </a:rPr>
              <a:t>increases</a:t>
            </a:r>
            <a:r>
              <a:rPr sz="2600" b="1" spc="-70" dirty="0">
                <a:latin typeface="Times New Roman"/>
                <a:cs typeface="Times New Roman"/>
              </a:rPr>
              <a:t> </a:t>
            </a:r>
            <a:r>
              <a:rPr sz="2600" b="1" spc="35" dirty="0">
                <a:latin typeface="Times New Roman"/>
                <a:cs typeface="Times New Roman"/>
              </a:rPr>
              <a:t>the</a:t>
            </a:r>
            <a:r>
              <a:rPr sz="2600" b="1" spc="-70" dirty="0">
                <a:latin typeface="Times New Roman"/>
                <a:cs typeface="Times New Roman"/>
              </a:rPr>
              <a:t> </a:t>
            </a:r>
            <a:r>
              <a:rPr sz="2600" b="1" spc="-25" dirty="0">
                <a:latin typeface="Times New Roman"/>
                <a:cs typeface="Times New Roman"/>
              </a:rPr>
              <a:t>safety</a:t>
            </a:r>
            <a:r>
              <a:rPr sz="2600" b="1" spc="-65" dirty="0">
                <a:latin typeface="Times New Roman"/>
                <a:cs typeface="Times New Roman"/>
              </a:rPr>
              <a:t> </a:t>
            </a:r>
            <a:r>
              <a:rPr sz="2600" b="1" spc="-15" dirty="0">
                <a:latin typeface="Times New Roman"/>
                <a:cs typeface="Times New Roman"/>
              </a:rPr>
              <a:t>and</a:t>
            </a:r>
            <a:r>
              <a:rPr sz="2600" b="1" spc="-95" dirty="0">
                <a:latin typeface="Times New Roman"/>
                <a:cs typeface="Times New Roman"/>
              </a:rPr>
              <a:t> </a:t>
            </a:r>
            <a:r>
              <a:rPr sz="2600" b="1" spc="25" dirty="0">
                <a:latin typeface="Times New Roman"/>
                <a:cs typeface="Times New Roman"/>
              </a:rPr>
              <a:t>efficiency </a:t>
            </a:r>
            <a:r>
              <a:rPr sz="2600" b="1" spc="-635" dirty="0">
                <a:latin typeface="Times New Roman"/>
                <a:cs typeface="Times New Roman"/>
              </a:rPr>
              <a:t> </a:t>
            </a:r>
            <a:r>
              <a:rPr sz="2600" b="1" spc="30" dirty="0">
                <a:latin typeface="Times New Roman"/>
                <a:cs typeface="Times New Roman"/>
              </a:rPr>
              <a:t>of</a:t>
            </a:r>
            <a:r>
              <a:rPr sz="2600" b="1" spc="-70" dirty="0">
                <a:latin typeface="Times New Roman"/>
                <a:cs typeface="Times New Roman"/>
              </a:rPr>
              <a:t> </a:t>
            </a:r>
            <a:r>
              <a:rPr sz="2600" b="1" spc="10" dirty="0">
                <a:latin typeface="Times New Roman"/>
                <a:cs typeface="Times New Roman"/>
              </a:rPr>
              <a:t>operations.</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 pos="1565275" algn="l"/>
                <a:tab pos="2609850" algn="l"/>
                <a:tab pos="3961129" algn="l"/>
                <a:tab pos="4676140" algn="l"/>
                <a:tab pos="5214620" algn="l"/>
                <a:tab pos="5877560" algn="l"/>
                <a:tab pos="6455410" algn="l"/>
              </a:tabLst>
            </a:pPr>
            <a:r>
              <a:rPr sz="2600" spc="-150" dirty="0">
                <a:solidFill>
                  <a:srgbClr val="FF0000"/>
                </a:solidFill>
                <a:latin typeface="Times New Roman"/>
                <a:cs typeface="Times New Roman"/>
              </a:rPr>
              <a:t>Similar</a:t>
            </a:r>
            <a:r>
              <a:rPr sz="2600" spc="-135" dirty="0">
                <a:solidFill>
                  <a:srgbClr val="FF0000"/>
                </a:solidFill>
                <a:latin typeface="Times New Roman"/>
                <a:cs typeface="Times New Roman"/>
              </a:rPr>
              <a:t>l</a:t>
            </a:r>
            <a:r>
              <a:rPr sz="2600" spc="-475" dirty="0">
                <a:solidFill>
                  <a:srgbClr val="FF0000"/>
                </a:solidFill>
                <a:latin typeface="Times New Roman"/>
                <a:cs typeface="Times New Roman"/>
              </a:rPr>
              <a:t>y</a:t>
            </a:r>
            <a:r>
              <a:rPr sz="2600" spc="110" dirty="0">
                <a:solidFill>
                  <a:srgbClr val="FF0000"/>
                </a:solidFill>
                <a:latin typeface="Times New Roman"/>
                <a:cs typeface="Times New Roman"/>
              </a:rPr>
              <a:t>,</a:t>
            </a:r>
            <a:r>
              <a:rPr sz="2600" dirty="0">
                <a:solidFill>
                  <a:srgbClr val="FF0000"/>
                </a:solidFill>
                <a:latin typeface="Times New Roman"/>
                <a:cs typeface="Times New Roman"/>
              </a:rPr>
              <a:t>	</a:t>
            </a:r>
            <a:r>
              <a:rPr sz="2600" spc="-140" dirty="0">
                <a:solidFill>
                  <a:srgbClr val="FF0000"/>
                </a:solidFill>
                <a:latin typeface="Times New Roman"/>
                <a:cs typeface="Times New Roman"/>
              </a:rPr>
              <a:t>sens</a:t>
            </a:r>
            <a:r>
              <a:rPr sz="2600" spc="-170" dirty="0">
                <a:solidFill>
                  <a:srgbClr val="FF0000"/>
                </a:solidFill>
                <a:latin typeface="Times New Roman"/>
                <a:cs typeface="Times New Roman"/>
              </a:rPr>
              <a:t>o</a:t>
            </a:r>
            <a:r>
              <a:rPr sz="2600" spc="75" dirty="0">
                <a:solidFill>
                  <a:srgbClr val="FF0000"/>
                </a:solidFill>
                <a:latin typeface="Times New Roman"/>
                <a:cs typeface="Times New Roman"/>
              </a:rPr>
              <a:t>r</a:t>
            </a:r>
            <a:r>
              <a:rPr sz="2600" spc="-200" dirty="0">
                <a:solidFill>
                  <a:srgbClr val="FF0000"/>
                </a:solidFill>
                <a:latin typeface="Times New Roman"/>
                <a:cs typeface="Times New Roman"/>
              </a:rPr>
              <a:t>s</a:t>
            </a:r>
            <a:r>
              <a:rPr sz="2600" dirty="0">
                <a:solidFill>
                  <a:srgbClr val="FF0000"/>
                </a:solidFill>
                <a:latin typeface="Times New Roman"/>
                <a:cs typeface="Times New Roman"/>
              </a:rPr>
              <a:t>	</a:t>
            </a:r>
            <a:r>
              <a:rPr sz="2600" spc="-125" dirty="0">
                <a:solidFill>
                  <a:srgbClr val="FF0000"/>
                </a:solidFill>
                <a:latin typeface="Times New Roman"/>
                <a:cs typeface="Times New Roman"/>
              </a:rPr>
              <a:t>c</a:t>
            </a:r>
            <a:r>
              <a:rPr sz="2600" spc="-150" dirty="0">
                <a:solidFill>
                  <a:srgbClr val="FF0000"/>
                </a:solidFill>
                <a:latin typeface="Times New Roman"/>
                <a:cs typeface="Times New Roman"/>
              </a:rPr>
              <a:t>o</a:t>
            </a:r>
            <a:r>
              <a:rPr sz="2600" spc="-130" dirty="0">
                <a:solidFill>
                  <a:srgbClr val="FF0000"/>
                </a:solidFill>
                <a:latin typeface="Times New Roman"/>
                <a:cs typeface="Times New Roman"/>
              </a:rPr>
              <a:t>mbine</a:t>
            </a:r>
            <a:r>
              <a:rPr sz="2600" spc="-125" dirty="0">
                <a:solidFill>
                  <a:srgbClr val="FF0000"/>
                </a:solidFill>
                <a:latin typeface="Times New Roman"/>
                <a:cs typeface="Times New Roman"/>
              </a:rPr>
              <a:t>d</a:t>
            </a:r>
            <a:r>
              <a:rPr sz="2600" dirty="0">
                <a:solidFill>
                  <a:srgbClr val="FF0000"/>
                </a:solidFill>
                <a:latin typeface="Times New Roman"/>
                <a:cs typeface="Times New Roman"/>
              </a:rPr>
              <a:t>	</a:t>
            </a:r>
            <a:r>
              <a:rPr sz="2600" spc="-195" dirty="0">
                <a:solidFill>
                  <a:srgbClr val="FF0000"/>
                </a:solidFill>
                <a:latin typeface="Times New Roman"/>
                <a:cs typeface="Times New Roman"/>
              </a:rPr>
              <a:t>w</a:t>
            </a:r>
            <a:r>
              <a:rPr sz="2600" spc="-70" dirty="0">
                <a:solidFill>
                  <a:srgbClr val="FF0000"/>
                </a:solidFill>
                <a:latin typeface="Times New Roman"/>
                <a:cs typeface="Times New Roman"/>
              </a:rPr>
              <a:t>i</a:t>
            </a:r>
            <a:r>
              <a:rPr sz="2600" spc="-65" dirty="0">
                <a:solidFill>
                  <a:srgbClr val="FF0000"/>
                </a:solidFill>
                <a:latin typeface="Times New Roman"/>
                <a:cs typeface="Times New Roman"/>
              </a:rPr>
              <a:t>th</a:t>
            </a:r>
            <a:r>
              <a:rPr sz="2600" dirty="0">
                <a:solidFill>
                  <a:srgbClr val="FF0000"/>
                </a:solidFill>
                <a:latin typeface="Times New Roman"/>
                <a:cs typeface="Times New Roman"/>
              </a:rPr>
              <a:t>	</a:t>
            </a:r>
            <a:r>
              <a:rPr sz="2600" spc="-160" dirty="0">
                <a:solidFill>
                  <a:srgbClr val="FF0000"/>
                </a:solidFill>
                <a:latin typeface="Times New Roman"/>
                <a:cs typeface="Times New Roman"/>
              </a:rPr>
              <a:t>big</a:t>
            </a:r>
            <a:r>
              <a:rPr sz="2600" dirty="0">
                <a:solidFill>
                  <a:srgbClr val="FF0000"/>
                </a:solidFill>
                <a:latin typeface="Times New Roman"/>
                <a:cs typeface="Times New Roman"/>
              </a:rPr>
              <a:t>	</a:t>
            </a:r>
            <a:r>
              <a:rPr sz="2600" spc="-165" dirty="0">
                <a:solidFill>
                  <a:srgbClr val="FF0000"/>
                </a:solidFill>
                <a:latin typeface="Times New Roman"/>
                <a:cs typeface="Times New Roman"/>
              </a:rPr>
              <a:t>d</a:t>
            </a:r>
            <a:r>
              <a:rPr sz="2600" spc="-185" dirty="0">
                <a:solidFill>
                  <a:srgbClr val="FF0000"/>
                </a:solidFill>
                <a:latin typeface="Times New Roman"/>
                <a:cs typeface="Times New Roman"/>
              </a:rPr>
              <a:t>a</a:t>
            </a:r>
            <a:r>
              <a:rPr sz="2600" spc="-85" dirty="0">
                <a:solidFill>
                  <a:srgbClr val="FF0000"/>
                </a:solidFill>
                <a:latin typeface="Times New Roman"/>
                <a:cs typeface="Times New Roman"/>
              </a:rPr>
              <a:t>ta</a:t>
            </a:r>
            <a:r>
              <a:rPr sz="2600" dirty="0">
                <a:solidFill>
                  <a:srgbClr val="FF0000"/>
                </a:solidFill>
                <a:latin typeface="Times New Roman"/>
                <a:cs typeface="Times New Roman"/>
              </a:rPr>
              <a:t>	</a:t>
            </a:r>
            <a:r>
              <a:rPr sz="2600" spc="-180" dirty="0">
                <a:solidFill>
                  <a:srgbClr val="FF0000"/>
                </a:solidFill>
                <a:latin typeface="Times New Roman"/>
                <a:cs typeface="Times New Roman"/>
              </a:rPr>
              <a:t>c</a:t>
            </a:r>
            <a:r>
              <a:rPr sz="2600" spc="-190" dirty="0">
                <a:solidFill>
                  <a:srgbClr val="FF0000"/>
                </a:solidFill>
                <a:latin typeface="Times New Roman"/>
                <a:cs typeface="Times New Roman"/>
              </a:rPr>
              <a:t>a</a:t>
            </a:r>
            <a:r>
              <a:rPr sz="2600" spc="-110" dirty="0">
                <a:solidFill>
                  <a:srgbClr val="FF0000"/>
                </a:solidFill>
                <a:latin typeface="Times New Roman"/>
                <a:cs typeface="Times New Roman"/>
              </a:rPr>
              <a:t>n</a:t>
            </a:r>
            <a:r>
              <a:rPr sz="2600" dirty="0">
                <a:solidFill>
                  <a:srgbClr val="FF0000"/>
                </a:solidFill>
                <a:latin typeface="Times New Roman"/>
                <a:cs typeface="Times New Roman"/>
              </a:rPr>
              <a:t>	</a:t>
            </a:r>
            <a:r>
              <a:rPr sz="2600" spc="-114" dirty="0">
                <a:solidFill>
                  <a:srgbClr val="FF0000"/>
                </a:solidFill>
                <a:latin typeface="Times New Roman"/>
                <a:cs typeface="Times New Roman"/>
              </a:rPr>
              <a:t>an</a:t>
            </a:r>
            <a:r>
              <a:rPr sz="2600" spc="-80" dirty="0">
                <a:solidFill>
                  <a:srgbClr val="FF0000"/>
                </a:solidFill>
                <a:latin typeface="Times New Roman"/>
                <a:cs typeface="Times New Roman"/>
              </a:rPr>
              <a:t>t</a:t>
            </a:r>
            <a:r>
              <a:rPr sz="2600" spc="-140" dirty="0">
                <a:solidFill>
                  <a:srgbClr val="FF0000"/>
                </a:solidFill>
                <a:latin typeface="Times New Roman"/>
                <a:cs typeface="Times New Roman"/>
              </a:rPr>
              <a:t>icip</a:t>
            </a:r>
            <a:r>
              <a:rPr sz="2600" spc="-185" dirty="0">
                <a:solidFill>
                  <a:srgbClr val="FF0000"/>
                </a:solidFill>
                <a:latin typeface="Times New Roman"/>
                <a:cs typeface="Times New Roman"/>
              </a:rPr>
              <a:t>a</a:t>
            </a:r>
            <a:r>
              <a:rPr sz="2600" spc="-30" dirty="0">
                <a:solidFill>
                  <a:srgbClr val="FF0000"/>
                </a:solidFill>
                <a:latin typeface="Times New Roman"/>
                <a:cs typeface="Times New Roman"/>
              </a:rPr>
              <a:t>te</a:t>
            </a:r>
            <a:endParaRPr sz="2600">
              <a:latin typeface="Times New Roman"/>
              <a:cs typeface="Times New Roman"/>
            </a:endParaRPr>
          </a:p>
        </p:txBody>
      </p:sp>
      <p:sp>
        <p:nvSpPr>
          <p:cNvPr id="3" name="object 3"/>
          <p:cNvSpPr txBox="1"/>
          <p:nvPr/>
        </p:nvSpPr>
        <p:spPr>
          <a:xfrm>
            <a:off x="1266189" y="3491306"/>
            <a:ext cx="6804659" cy="422909"/>
          </a:xfrm>
          <a:prstGeom prst="rect">
            <a:avLst/>
          </a:prstGeom>
        </p:spPr>
        <p:txBody>
          <a:bodyPr vert="horz" wrap="square" lIns="0" tIns="13335" rIns="0" bIns="0" rtlCol="0">
            <a:spAutoFit/>
          </a:bodyPr>
          <a:lstStyle/>
          <a:p>
            <a:pPr marL="12700">
              <a:lnSpc>
                <a:spcPct val="100000"/>
              </a:lnSpc>
              <a:spcBef>
                <a:spcPts val="105"/>
              </a:spcBef>
              <a:tabLst>
                <a:tab pos="1993900" algn="l"/>
                <a:tab pos="3434079" algn="l"/>
                <a:tab pos="3955415" algn="l"/>
                <a:tab pos="4613910" algn="l"/>
                <a:tab pos="5681980" algn="l"/>
                <a:tab pos="6392545" algn="l"/>
              </a:tabLst>
            </a:pPr>
            <a:r>
              <a:rPr sz="2600" spc="-170" dirty="0">
                <a:solidFill>
                  <a:srgbClr val="FF0000"/>
                </a:solidFill>
                <a:latin typeface="Times New Roman"/>
                <a:cs typeface="Times New Roman"/>
              </a:rPr>
              <a:t>ma</a:t>
            </a:r>
            <a:r>
              <a:rPr sz="2600" spc="-150" dirty="0">
                <a:solidFill>
                  <a:srgbClr val="FF0000"/>
                </a:solidFill>
                <a:latin typeface="Times New Roman"/>
                <a:cs typeface="Times New Roman"/>
              </a:rPr>
              <a:t>n</a:t>
            </a:r>
            <a:r>
              <a:rPr sz="2600" spc="-180" dirty="0">
                <a:solidFill>
                  <a:srgbClr val="FF0000"/>
                </a:solidFill>
                <a:latin typeface="Times New Roman"/>
                <a:cs typeface="Times New Roman"/>
              </a:rPr>
              <a:t>u</a:t>
            </a:r>
            <a:r>
              <a:rPr sz="2600" spc="-145" dirty="0">
                <a:solidFill>
                  <a:srgbClr val="FF0000"/>
                </a:solidFill>
                <a:latin typeface="Times New Roman"/>
                <a:cs typeface="Times New Roman"/>
              </a:rPr>
              <a:t>f</a:t>
            </a:r>
            <a:r>
              <a:rPr sz="2600" spc="-105" dirty="0">
                <a:solidFill>
                  <a:srgbClr val="FF0000"/>
                </a:solidFill>
                <a:latin typeface="Times New Roman"/>
                <a:cs typeface="Times New Roman"/>
              </a:rPr>
              <a:t>act</a:t>
            </a:r>
            <a:r>
              <a:rPr sz="2600" spc="-145" dirty="0">
                <a:solidFill>
                  <a:srgbClr val="FF0000"/>
                </a:solidFill>
                <a:latin typeface="Times New Roman"/>
                <a:cs typeface="Times New Roman"/>
              </a:rPr>
              <a:t>u</a:t>
            </a:r>
            <a:r>
              <a:rPr sz="2600" spc="75" dirty="0">
                <a:solidFill>
                  <a:srgbClr val="FF0000"/>
                </a:solidFill>
                <a:latin typeface="Times New Roman"/>
                <a:cs typeface="Times New Roman"/>
              </a:rPr>
              <a:t>r</a:t>
            </a:r>
            <a:r>
              <a:rPr sz="2600" spc="-120" dirty="0">
                <a:solidFill>
                  <a:srgbClr val="FF0000"/>
                </a:solidFill>
                <a:latin typeface="Times New Roman"/>
                <a:cs typeface="Times New Roman"/>
              </a:rPr>
              <a:t>i</a:t>
            </a:r>
            <a:r>
              <a:rPr sz="2600" spc="-160" dirty="0">
                <a:solidFill>
                  <a:srgbClr val="FF0000"/>
                </a:solidFill>
                <a:latin typeface="Times New Roman"/>
                <a:cs typeface="Times New Roman"/>
              </a:rPr>
              <a:t>ng</a:t>
            </a:r>
            <a:r>
              <a:rPr sz="2600" dirty="0">
                <a:solidFill>
                  <a:srgbClr val="FF0000"/>
                </a:solidFill>
                <a:latin typeface="Times New Roman"/>
                <a:cs typeface="Times New Roman"/>
              </a:rPr>
              <a:t>	</a:t>
            </a:r>
            <a:r>
              <a:rPr sz="2600" spc="-190" dirty="0">
                <a:solidFill>
                  <a:srgbClr val="FF0000"/>
                </a:solidFill>
                <a:latin typeface="Times New Roman"/>
                <a:cs typeface="Times New Roman"/>
              </a:rPr>
              <a:t>ma</a:t>
            </a:r>
            <a:r>
              <a:rPr sz="2600" spc="-105" dirty="0">
                <a:solidFill>
                  <a:srgbClr val="FF0000"/>
                </a:solidFill>
                <a:latin typeface="Times New Roman"/>
                <a:cs typeface="Times New Roman"/>
              </a:rPr>
              <a:t>c</a:t>
            </a:r>
            <a:r>
              <a:rPr sz="2600" spc="-100" dirty="0">
                <a:solidFill>
                  <a:srgbClr val="FF0000"/>
                </a:solidFill>
                <a:latin typeface="Times New Roman"/>
                <a:cs typeface="Times New Roman"/>
              </a:rPr>
              <a:t>hines,</a:t>
            </a:r>
            <a:r>
              <a:rPr sz="2600" dirty="0">
                <a:solidFill>
                  <a:srgbClr val="FF0000"/>
                </a:solidFill>
                <a:latin typeface="Times New Roman"/>
                <a:cs typeface="Times New Roman"/>
              </a:rPr>
              <a:t>	</a:t>
            </a:r>
            <a:r>
              <a:rPr sz="2600" spc="-55" dirty="0">
                <a:solidFill>
                  <a:srgbClr val="FF0000"/>
                </a:solidFill>
                <a:latin typeface="Times New Roman"/>
                <a:cs typeface="Times New Roman"/>
              </a:rPr>
              <a:t>o</a:t>
            </a:r>
            <a:r>
              <a:rPr sz="2600" spc="-30" dirty="0">
                <a:solidFill>
                  <a:srgbClr val="FF0000"/>
                </a:solidFill>
                <a:latin typeface="Times New Roman"/>
                <a:cs typeface="Times New Roman"/>
              </a:rPr>
              <a:t>r</a:t>
            </a:r>
            <a:r>
              <a:rPr sz="2600" dirty="0">
                <a:solidFill>
                  <a:srgbClr val="FF0000"/>
                </a:solidFill>
                <a:latin typeface="Times New Roman"/>
                <a:cs typeface="Times New Roman"/>
              </a:rPr>
              <a:t>	</a:t>
            </a:r>
            <a:r>
              <a:rPr sz="2600" spc="-150" dirty="0">
                <a:solidFill>
                  <a:srgbClr val="FF0000"/>
                </a:solidFill>
                <a:latin typeface="Times New Roman"/>
                <a:cs typeface="Times New Roman"/>
              </a:rPr>
              <a:t>a</a:t>
            </a:r>
            <a:r>
              <a:rPr sz="2600" spc="-225" dirty="0">
                <a:solidFill>
                  <a:srgbClr val="FF0000"/>
                </a:solidFill>
                <a:latin typeface="Times New Roman"/>
                <a:cs typeface="Times New Roman"/>
              </a:rPr>
              <a:t>n</a:t>
            </a:r>
            <a:r>
              <a:rPr sz="2600" spc="-215" dirty="0">
                <a:solidFill>
                  <a:srgbClr val="FF0000"/>
                </a:solidFill>
                <a:latin typeface="Times New Roman"/>
                <a:cs typeface="Times New Roman"/>
              </a:rPr>
              <a:t>y</a:t>
            </a:r>
            <a:r>
              <a:rPr sz="2600" dirty="0">
                <a:solidFill>
                  <a:srgbClr val="FF0000"/>
                </a:solidFill>
                <a:latin typeface="Times New Roman"/>
                <a:cs typeface="Times New Roman"/>
              </a:rPr>
              <a:t>	</a:t>
            </a:r>
            <a:r>
              <a:rPr sz="2600" spc="-160" dirty="0">
                <a:solidFill>
                  <a:srgbClr val="FF0000"/>
                </a:solidFill>
                <a:latin typeface="Times New Roman"/>
                <a:cs typeface="Times New Roman"/>
              </a:rPr>
              <a:t>sys</a:t>
            </a:r>
            <a:r>
              <a:rPr sz="2600" spc="-120" dirty="0">
                <a:solidFill>
                  <a:srgbClr val="FF0000"/>
                </a:solidFill>
                <a:latin typeface="Times New Roman"/>
                <a:cs typeface="Times New Roman"/>
              </a:rPr>
              <a:t>t</a:t>
            </a:r>
            <a:r>
              <a:rPr sz="2600" spc="-125" dirty="0">
                <a:solidFill>
                  <a:srgbClr val="FF0000"/>
                </a:solidFill>
                <a:latin typeface="Times New Roman"/>
                <a:cs typeface="Times New Roman"/>
              </a:rPr>
              <a:t>em</a:t>
            </a:r>
            <a:r>
              <a:rPr sz="2600" dirty="0">
                <a:solidFill>
                  <a:srgbClr val="FF0000"/>
                </a:solidFill>
                <a:latin typeface="Times New Roman"/>
                <a:cs typeface="Times New Roman"/>
              </a:rPr>
              <a:t>	</a:t>
            </a:r>
            <a:r>
              <a:rPr sz="2600" spc="-105" dirty="0">
                <a:solidFill>
                  <a:srgbClr val="FF0000"/>
                </a:solidFill>
                <a:latin typeface="Times New Roman"/>
                <a:cs typeface="Times New Roman"/>
              </a:rPr>
              <a:t>th</a:t>
            </a:r>
            <a:r>
              <a:rPr sz="2600" spc="-155" dirty="0">
                <a:solidFill>
                  <a:srgbClr val="FF0000"/>
                </a:solidFill>
                <a:latin typeface="Times New Roman"/>
                <a:cs typeface="Times New Roman"/>
              </a:rPr>
              <a:t>a</a:t>
            </a:r>
            <a:r>
              <a:rPr sz="2600" spc="35" dirty="0">
                <a:solidFill>
                  <a:srgbClr val="FF0000"/>
                </a:solidFill>
                <a:latin typeface="Times New Roman"/>
                <a:cs typeface="Times New Roman"/>
              </a:rPr>
              <a:t>t</a:t>
            </a:r>
            <a:r>
              <a:rPr sz="2600" dirty="0">
                <a:solidFill>
                  <a:srgbClr val="FF0000"/>
                </a:solidFill>
                <a:latin typeface="Times New Roman"/>
                <a:cs typeface="Times New Roman"/>
              </a:rPr>
              <a:t>	</a:t>
            </a:r>
            <a:r>
              <a:rPr sz="2600" spc="-180" dirty="0">
                <a:solidFill>
                  <a:srgbClr val="FF0000"/>
                </a:solidFill>
                <a:latin typeface="Times New Roman"/>
                <a:cs typeface="Times New Roman"/>
              </a:rPr>
              <a:t>c</a:t>
            </a:r>
            <a:r>
              <a:rPr sz="2600" spc="-190" dirty="0">
                <a:solidFill>
                  <a:srgbClr val="FF0000"/>
                </a:solidFill>
                <a:latin typeface="Times New Roman"/>
                <a:cs typeface="Times New Roman"/>
              </a:rPr>
              <a:t>a</a:t>
            </a:r>
            <a:r>
              <a:rPr sz="2600" spc="-110" dirty="0">
                <a:solidFill>
                  <a:srgbClr val="FF0000"/>
                </a:solidFill>
                <a:latin typeface="Times New Roman"/>
                <a:cs typeface="Times New Roman"/>
              </a:rPr>
              <a:t>n</a:t>
            </a:r>
            <a:endParaRPr sz="2600">
              <a:latin typeface="Times New Roman"/>
              <a:cs typeface="Times New Roman"/>
            </a:endParaRPr>
          </a:p>
        </p:txBody>
      </p:sp>
      <p:sp>
        <p:nvSpPr>
          <p:cNvPr id="4" name="object 4"/>
          <p:cNvSpPr txBox="1"/>
          <p:nvPr/>
        </p:nvSpPr>
        <p:spPr>
          <a:xfrm>
            <a:off x="1266189" y="3095370"/>
            <a:ext cx="7346315" cy="819150"/>
          </a:xfrm>
          <a:prstGeom prst="rect">
            <a:avLst/>
          </a:prstGeom>
        </p:spPr>
        <p:txBody>
          <a:bodyPr vert="horz" wrap="square" lIns="0" tIns="13335" rIns="0" bIns="0" rtlCol="0">
            <a:spAutoFit/>
          </a:bodyPr>
          <a:lstStyle/>
          <a:p>
            <a:pPr marR="5080" algn="r">
              <a:lnSpc>
                <a:spcPct val="100000"/>
              </a:lnSpc>
              <a:spcBef>
                <a:spcPts val="105"/>
              </a:spcBef>
              <a:tabLst>
                <a:tab pos="1083310" algn="l"/>
                <a:tab pos="1601470" algn="l"/>
                <a:tab pos="2526665" algn="l"/>
                <a:tab pos="3005455" algn="l"/>
                <a:tab pos="4188460" algn="l"/>
                <a:tab pos="5568950" algn="l"/>
                <a:tab pos="6050915" algn="l"/>
                <a:tab pos="7088505" algn="l"/>
              </a:tabLst>
            </a:pPr>
            <a:r>
              <a:rPr sz="2600" spc="-150" dirty="0">
                <a:solidFill>
                  <a:srgbClr val="FF0000"/>
                </a:solidFill>
                <a:latin typeface="Times New Roman"/>
                <a:cs typeface="Times New Roman"/>
              </a:rPr>
              <a:t>de</a:t>
            </a:r>
            <a:r>
              <a:rPr sz="2600" spc="-120" dirty="0">
                <a:solidFill>
                  <a:srgbClr val="FF0000"/>
                </a:solidFill>
                <a:latin typeface="Times New Roman"/>
                <a:cs typeface="Times New Roman"/>
              </a:rPr>
              <a:t>f</a:t>
            </a:r>
            <a:r>
              <a:rPr sz="2600" spc="-85" dirty="0">
                <a:solidFill>
                  <a:srgbClr val="FF0000"/>
                </a:solidFill>
                <a:latin typeface="Times New Roman"/>
                <a:cs typeface="Times New Roman"/>
              </a:rPr>
              <a:t>ec</a:t>
            </a:r>
            <a:r>
              <a:rPr sz="2600" spc="-70" dirty="0">
                <a:solidFill>
                  <a:srgbClr val="FF0000"/>
                </a:solidFill>
                <a:latin typeface="Times New Roman"/>
                <a:cs typeface="Times New Roman"/>
              </a:rPr>
              <a:t>t</a:t>
            </a:r>
            <a:r>
              <a:rPr sz="2600" spc="-200" dirty="0">
                <a:solidFill>
                  <a:srgbClr val="FF0000"/>
                </a:solidFill>
                <a:latin typeface="Times New Roman"/>
                <a:cs typeface="Times New Roman"/>
              </a:rPr>
              <a:t>s</a:t>
            </a:r>
            <a:r>
              <a:rPr sz="2600" dirty="0">
                <a:solidFill>
                  <a:srgbClr val="FF0000"/>
                </a:solidFill>
                <a:latin typeface="Times New Roman"/>
                <a:cs typeface="Times New Roman"/>
              </a:rPr>
              <a:t>	</a:t>
            </a:r>
            <a:r>
              <a:rPr sz="2600" spc="-55" dirty="0">
                <a:solidFill>
                  <a:srgbClr val="FF0000"/>
                </a:solidFill>
                <a:latin typeface="Times New Roman"/>
                <a:cs typeface="Times New Roman"/>
              </a:rPr>
              <a:t>o</a:t>
            </a:r>
            <a:r>
              <a:rPr sz="2600" spc="-35" dirty="0">
                <a:solidFill>
                  <a:srgbClr val="FF0000"/>
                </a:solidFill>
                <a:latin typeface="Times New Roman"/>
                <a:cs typeface="Times New Roman"/>
              </a:rPr>
              <a:t>r</a:t>
            </a:r>
            <a:r>
              <a:rPr sz="2600" dirty="0">
                <a:solidFill>
                  <a:srgbClr val="FF0000"/>
                </a:solidFill>
                <a:latin typeface="Times New Roman"/>
                <a:cs typeface="Times New Roman"/>
              </a:rPr>
              <a:t>	</a:t>
            </a:r>
            <a:r>
              <a:rPr sz="2600" spc="-155" dirty="0">
                <a:solidFill>
                  <a:srgbClr val="FF0000"/>
                </a:solidFill>
                <a:latin typeface="Times New Roman"/>
                <a:cs typeface="Times New Roman"/>
              </a:rPr>
              <a:t>issues</a:t>
            </a:r>
            <a:r>
              <a:rPr sz="2600" dirty="0">
                <a:solidFill>
                  <a:srgbClr val="FF0000"/>
                </a:solidFill>
                <a:latin typeface="Times New Roman"/>
                <a:cs typeface="Times New Roman"/>
              </a:rPr>
              <a:t>	</a:t>
            </a:r>
            <a:r>
              <a:rPr sz="2600" spc="-120" dirty="0">
                <a:solidFill>
                  <a:srgbClr val="FF0000"/>
                </a:solidFill>
                <a:latin typeface="Times New Roman"/>
                <a:cs typeface="Times New Roman"/>
              </a:rPr>
              <a:t>in</a:t>
            </a:r>
            <a:r>
              <a:rPr sz="2600" dirty="0">
                <a:solidFill>
                  <a:srgbClr val="FF0000"/>
                </a:solidFill>
                <a:latin typeface="Times New Roman"/>
                <a:cs typeface="Times New Roman"/>
              </a:rPr>
              <a:t>	</a:t>
            </a:r>
            <a:r>
              <a:rPr sz="2600" spc="-270" dirty="0">
                <a:solidFill>
                  <a:srgbClr val="FF0000"/>
                </a:solidFill>
                <a:latin typeface="Times New Roman"/>
                <a:cs typeface="Times New Roman"/>
              </a:rPr>
              <a:t>v</a:t>
            </a:r>
            <a:r>
              <a:rPr sz="2600" spc="-135" dirty="0">
                <a:solidFill>
                  <a:srgbClr val="FF0000"/>
                </a:solidFill>
                <a:latin typeface="Times New Roman"/>
                <a:cs typeface="Times New Roman"/>
              </a:rPr>
              <a:t>ehicles</a:t>
            </a:r>
            <a:r>
              <a:rPr sz="2600" dirty="0">
                <a:solidFill>
                  <a:srgbClr val="FF0000"/>
                </a:solidFill>
                <a:latin typeface="Times New Roman"/>
                <a:cs typeface="Times New Roman"/>
              </a:rPr>
              <a:t>	</a:t>
            </a:r>
            <a:r>
              <a:rPr sz="2600" spc="-110" dirty="0">
                <a:solidFill>
                  <a:srgbClr val="FF0000"/>
                </a:solidFill>
                <a:latin typeface="Times New Roman"/>
                <a:cs typeface="Times New Roman"/>
              </a:rPr>
              <a:t>o</a:t>
            </a:r>
            <a:r>
              <a:rPr sz="2600" spc="-125" dirty="0">
                <a:solidFill>
                  <a:srgbClr val="FF0000"/>
                </a:solidFill>
                <a:latin typeface="Times New Roman"/>
                <a:cs typeface="Times New Roman"/>
              </a:rPr>
              <a:t>p</a:t>
            </a:r>
            <a:r>
              <a:rPr sz="2600" spc="-90" dirty="0">
                <a:solidFill>
                  <a:srgbClr val="FF0000"/>
                </a:solidFill>
                <a:latin typeface="Times New Roman"/>
                <a:cs typeface="Times New Roman"/>
              </a:rPr>
              <a:t>er</a:t>
            </a:r>
            <a:r>
              <a:rPr sz="2600" spc="-125" dirty="0">
                <a:solidFill>
                  <a:srgbClr val="FF0000"/>
                </a:solidFill>
                <a:latin typeface="Times New Roman"/>
                <a:cs typeface="Times New Roman"/>
              </a:rPr>
              <a:t>a</a:t>
            </a:r>
            <a:r>
              <a:rPr sz="2600" spc="-105" dirty="0">
                <a:solidFill>
                  <a:srgbClr val="FF0000"/>
                </a:solidFill>
                <a:latin typeface="Times New Roman"/>
                <a:cs typeface="Times New Roman"/>
              </a:rPr>
              <a:t>ting</a:t>
            </a:r>
            <a:r>
              <a:rPr sz="2600" dirty="0">
                <a:solidFill>
                  <a:srgbClr val="FF0000"/>
                </a:solidFill>
                <a:latin typeface="Times New Roman"/>
                <a:cs typeface="Times New Roman"/>
              </a:rPr>
              <a:t>	</a:t>
            </a:r>
            <a:r>
              <a:rPr sz="2600" spc="-70" dirty="0">
                <a:solidFill>
                  <a:srgbClr val="FF0000"/>
                </a:solidFill>
                <a:latin typeface="Times New Roman"/>
                <a:cs typeface="Times New Roman"/>
              </a:rPr>
              <a:t>i</a:t>
            </a:r>
            <a:r>
              <a:rPr sz="2600" spc="-150" dirty="0">
                <a:solidFill>
                  <a:srgbClr val="FF0000"/>
                </a:solidFill>
                <a:latin typeface="Times New Roman"/>
                <a:cs typeface="Times New Roman"/>
              </a:rPr>
              <a:t>n</a:t>
            </a:r>
            <a:r>
              <a:rPr sz="2600" dirty="0">
                <a:solidFill>
                  <a:srgbClr val="FF0000"/>
                </a:solidFill>
                <a:latin typeface="Times New Roman"/>
                <a:cs typeface="Times New Roman"/>
              </a:rPr>
              <a:t>	</a:t>
            </a:r>
            <a:r>
              <a:rPr sz="2600" spc="-110" dirty="0">
                <a:solidFill>
                  <a:srgbClr val="FF0000"/>
                </a:solidFill>
                <a:latin typeface="Times New Roman"/>
                <a:cs typeface="Times New Roman"/>
              </a:rPr>
              <a:t>mines</a:t>
            </a:r>
            <a:r>
              <a:rPr sz="2600" spc="-55" dirty="0">
                <a:solidFill>
                  <a:srgbClr val="FF0000"/>
                </a:solidFill>
                <a:latin typeface="Times New Roman"/>
                <a:cs typeface="Times New Roman"/>
              </a:rPr>
              <a:t>,</a:t>
            </a:r>
            <a:r>
              <a:rPr sz="2600" dirty="0">
                <a:solidFill>
                  <a:srgbClr val="FF0000"/>
                </a:solidFill>
                <a:latin typeface="Times New Roman"/>
                <a:cs typeface="Times New Roman"/>
              </a:rPr>
              <a:t>	</a:t>
            </a:r>
            <a:r>
              <a:rPr sz="2600" spc="-105" dirty="0">
                <a:solidFill>
                  <a:srgbClr val="FF0000"/>
                </a:solidFill>
                <a:latin typeface="Times New Roman"/>
                <a:cs typeface="Times New Roman"/>
              </a:rPr>
              <a:t>in</a:t>
            </a:r>
            <a:endParaRPr sz="2600">
              <a:latin typeface="Times New Roman"/>
              <a:cs typeface="Times New Roman"/>
            </a:endParaRPr>
          </a:p>
          <a:p>
            <a:pPr marR="8890" algn="r">
              <a:lnSpc>
                <a:spcPct val="100000"/>
              </a:lnSpc>
            </a:pPr>
            <a:r>
              <a:rPr sz="2600" spc="-120" dirty="0">
                <a:solidFill>
                  <a:srgbClr val="FF0000"/>
                </a:solidFill>
                <a:latin typeface="Times New Roman"/>
                <a:cs typeface="Times New Roman"/>
              </a:rPr>
              <a:t>be</a:t>
            </a:r>
            <a:endParaRPr sz="2600">
              <a:latin typeface="Times New Roman"/>
              <a:cs typeface="Times New Roman"/>
            </a:endParaRPr>
          </a:p>
        </p:txBody>
      </p:sp>
      <p:sp>
        <p:nvSpPr>
          <p:cNvPr id="5" name="object 5"/>
          <p:cNvSpPr txBox="1"/>
          <p:nvPr/>
        </p:nvSpPr>
        <p:spPr>
          <a:xfrm>
            <a:off x="1266189" y="3888104"/>
            <a:ext cx="5374640" cy="422275"/>
          </a:xfrm>
          <a:prstGeom prst="rect">
            <a:avLst/>
          </a:prstGeom>
        </p:spPr>
        <p:txBody>
          <a:bodyPr vert="horz" wrap="square" lIns="0" tIns="12700" rIns="0" bIns="0" rtlCol="0">
            <a:spAutoFit/>
          </a:bodyPr>
          <a:lstStyle/>
          <a:p>
            <a:pPr marL="12700">
              <a:lnSpc>
                <a:spcPct val="100000"/>
              </a:lnSpc>
              <a:spcBef>
                <a:spcPts val="100"/>
              </a:spcBef>
            </a:pPr>
            <a:r>
              <a:rPr sz="2600" spc="-140" dirty="0">
                <a:solidFill>
                  <a:srgbClr val="FF0000"/>
                </a:solidFill>
                <a:latin typeface="Times New Roman"/>
                <a:cs typeface="Times New Roman"/>
              </a:rPr>
              <a:t>mo</a:t>
            </a:r>
            <a:r>
              <a:rPr sz="2600" spc="-120" dirty="0">
                <a:solidFill>
                  <a:srgbClr val="FF0000"/>
                </a:solidFill>
                <a:latin typeface="Times New Roman"/>
                <a:cs typeface="Times New Roman"/>
              </a:rPr>
              <a:t>n</a:t>
            </a:r>
            <a:r>
              <a:rPr sz="2600" spc="-45" dirty="0">
                <a:solidFill>
                  <a:srgbClr val="FF0000"/>
                </a:solidFill>
                <a:latin typeface="Times New Roman"/>
                <a:cs typeface="Times New Roman"/>
              </a:rPr>
              <a:t>ito</a:t>
            </a:r>
            <a:r>
              <a:rPr sz="2600" spc="-70" dirty="0">
                <a:solidFill>
                  <a:srgbClr val="FF0000"/>
                </a:solidFill>
                <a:latin typeface="Times New Roman"/>
                <a:cs typeface="Times New Roman"/>
              </a:rPr>
              <a:t>r</a:t>
            </a:r>
            <a:r>
              <a:rPr sz="2600" spc="-35" dirty="0">
                <a:solidFill>
                  <a:srgbClr val="FF0000"/>
                </a:solidFill>
                <a:latin typeface="Times New Roman"/>
                <a:cs typeface="Times New Roman"/>
              </a:rPr>
              <a:t>ed,</a:t>
            </a:r>
            <a:r>
              <a:rPr sz="2600" spc="-170" dirty="0">
                <a:solidFill>
                  <a:srgbClr val="FF0000"/>
                </a:solidFill>
                <a:latin typeface="Times New Roman"/>
                <a:cs typeface="Times New Roman"/>
              </a:rPr>
              <a:t> </a:t>
            </a:r>
            <a:r>
              <a:rPr sz="2600" spc="-130" dirty="0">
                <a:solidFill>
                  <a:srgbClr val="FF0000"/>
                </a:solidFill>
                <a:latin typeface="Times New Roman"/>
                <a:cs typeface="Times New Roman"/>
              </a:rPr>
              <a:t>al</a:t>
            </a:r>
            <a:r>
              <a:rPr sz="2600" spc="-180" dirty="0">
                <a:solidFill>
                  <a:srgbClr val="FF0000"/>
                </a:solidFill>
                <a:latin typeface="Times New Roman"/>
                <a:cs typeface="Times New Roman"/>
              </a:rPr>
              <a:t>o</a:t>
            </a:r>
            <a:r>
              <a:rPr sz="2600" spc="-165" dirty="0">
                <a:solidFill>
                  <a:srgbClr val="FF0000"/>
                </a:solidFill>
                <a:latin typeface="Times New Roman"/>
                <a:cs typeface="Times New Roman"/>
              </a:rPr>
              <a:t>ng</a:t>
            </a:r>
            <a:r>
              <a:rPr sz="2600" spc="-60" dirty="0">
                <a:solidFill>
                  <a:srgbClr val="FF0000"/>
                </a:solidFill>
                <a:latin typeface="Times New Roman"/>
                <a:cs typeface="Times New Roman"/>
              </a:rPr>
              <a:t> </a:t>
            </a:r>
            <a:r>
              <a:rPr sz="2600" spc="-100" dirty="0">
                <a:solidFill>
                  <a:srgbClr val="FF0000"/>
                </a:solidFill>
                <a:latin typeface="Times New Roman"/>
                <a:cs typeface="Times New Roman"/>
              </a:rPr>
              <a:t>with</a:t>
            </a:r>
            <a:r>
              <a:rPr sz="2600" spc="-65" dirty="0">
                <a:solidFill>
                  <a:srgbClr val="FF0000"/>
                </a:solidFill>
                <a:latin typeface="Times New Roman"/>
                <a:cs typeface="Times New Roman"/>
              </a:rPr>
              <a:t> </a:t>
            </a:r>
            <a:r>
              <a:rPr sz="2600" spc="-45" dirty="0">
                <a:solidFill>
                  <a:srgbClr val="FF0000"/>
                </a:solidFill>
                <a:latin typeface="Times New Roman"/>
                <a:cs typeface="Times New Roman"/>
              </a:rPr>
              <a:t>o</a:t>
            </a:r>
            <a:r>
              <a:rPr sz="2600" spc="-35" dirty="0">
                <a:solidFill>
                  <a:srgbClr val="FF0000"/>
                </a:solidFill>
                <a:latin typeface="Times New Roman"/>
                <a:cs typeface="Times New Roman"/>
              </a:rPr>
              <a:t>t</a:t>
            </a:r>
            <a:r>
              <a:rPr sz="2600" spc="-80" dirty="0">
                <a:solidFill>
                  <a:srgbClr val="FF0000"/>
                </a:solidFill>
                <a:latin typeface="Times New Roman"/>
                <a:cs typeface="Times New Roman"/>
              </a:rPr>
              <a:t>her</a:t>
            </a:r>
            <a:r>
              <a:rPr sz="2600" spc="-75" dirty="0">
                <a:solidFill>
                  <a:srgbClr val="FF0000"/>
                </a:solidFill>
                <a:latin typeface="Times New Roman"/>
                <a:cs typeface="Times New Roman"/>
              </a:rPr>
              <a:t> </a:t>
            </a:r>
            <a:r>
              <a:rPr sz="2600" spc="-170" dirty="0">
                <a:solidFill>
                  <a:srgbClr val="FF0000"/>
                </a:solidFill>
                <a:latin typeface="Times New Roman"/>
                <a:cs typeface="Times New Roman"/>
              </a:rPr>
              <a:t>sim</a:t>
            </a:r>
            <a:r>
              <a:rPr sz="2600" spc="-95" dirty="0">
                <a:solidFill>
                  <a:srgbClr val="FF0000"/>
                </a:solidFill>
                <a:latin typeface="Times New Roman"/>
                <a:cs typeface="Times New Roman"/>
              </a:rPr>
              <a:t>i</a:t>
            </a:r>
            <a:r>
              <a:rPr sz="2600" spc="-100" dirty="0">
                <a:solidFill>
                  <a:srgbClr val="FF0000"/>
                </a:solidFill>
                <a:latin typeface="Times New Roman"/>
                <a:cs typeface="Times New Roman"/>
              </a:rPr>
              <a:t>la</a:t>
            </a:r>
            <a:r>
              <a:rPr sz="2600" spc="-85" dirty="0">
                <a:solidFill>
                  <a:srgbClr val="FF0000"/>
                </a:solidFill>
                <a:latin typeface="Times New Roman"/>
                <a:cs typeface="Times New Roman"/>
              </a:rPr>
              <a:t>r</a:t>
            </a:r>
            <a:r>
              <a:rPr sz="2600" spc="-50" dirty="0">
                <a:solidFill>
                  <a:srgbClr val="FF0000"/>
                </a:solidFill>
                <a:latin typeface="Times New Roman"/>
                <a:cs typeface="Times New Roman"/>
              </a:rPr>
              <a:t> </a:t>
            </a:r>
            <a:r>
              <a:rPr sz="2600" spc="-160" dirty="0">
                <a:solidFill>
                  <a:srgbClr val="FF0000"/>
                </a:solidFill>
                <a:latin typeface="Times New Roman"/>
                <a:cs typeface="Times New Roman"/>
              </a:rPr>
              <a:t>sys</a:t>
            </a:r>
            <a:r>
              <a:rPr sz="2600" spc="-114" dirty="0">
                <a:solidFill>
                  <a:srgbClr val="FF0000"/>
                </a:solidFill>
                <a:latin typeface="Times New Roman"/>
                <a:cs typeface="Times New Roman"/>
              </a:rPr>
              <a:t>t</a:t>
            </a:r>
            <a:r>
              <a:rPr sz="2600" spc="-170" dirty="0">
                <a:solidFill>
                  <a:srgbClr val="FF0000"/>
                </a:solidFill>
                <a:latin typeface="Times New Roman"/>
                <a:cs typeface="Times New Roman"/>
              </a:rPr>
              <a:t>em</a:t>
            </a:r>
            <a:r>
              <a:rPr sz="2600" spc="-165" dirty="0">
                <a:solidFill>
                  <a:srgbClr val="FF0000"/>
                </a:solidFill>
                <a:latin typeface="Times New Roman"/>
                <a:cs typeface="Times New Roman"/>
              </a:rPr>
              <a:t>s</a:t>
            </a:r>
            <a:r>
              <a:rPr sz="2600" spc="110" dirty="0">
                <a:latin typeface="Times New Roman"/>
                <a:cs typeface="Times New Roman"/>
              </a:rPr>
              <a:t>.</a:t>
            </a:r>
            <a:endParaRPr sz="26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19" y="386918"/>
            <a:ext cx="5986780" cy="452120"/>
          </a:xfrm>
          <a:prstGeom prst="rect">
            <a:avLst/>
          </a:prstGeom>
        </p:spPr>
        <p:txBody>
          <a:bodyPr vert="horz" wrap="square" lIns="0" tIns="12065" rIns="0" bIns="0" rtlCol="0">
            <a:spAutoFit/>
          </a:bodyPr>
          <a:lstStyle/>
          <a:p>
            <a:pPr marL="12700">
              <a:lnSpc>
                <a:spcPct val="100000"/>
              </a:lnSpc>
              <a:spcBef>
                <a:spcPts val="95"/>
              </a:spcBef>
            </a:pPr>
            <a:r>
              <a:rPr sz="2800" spc="-45" dirty="0">
                <a:solidFill>
                  <a:srgbClr val="FF0000"/>
                </a:solidFill>
              </a:rPr>
              <a:t>Big</a:t>
            </a:r>
            <a:r>
              <a:rPr sz="2800" spc="5" dirty="0">
                <a:solidFill>
                  <a:srgbClr val="FF0000"/>
                </a:solidFill>
              </a:rPr>
              <a:t> </a:t>
            </a:r>
            <a:r>
              <a:rPr sz="2800" spc="-30" dirty="0">
                <a:solidFill>
                  <a:srgbClr val="FF0000"/>
                </a:solidFill>
              </a:rPr>
              <a:t>Data</a:t>
            </a:r>
            <a:r>
              <a:rPr sz="2800" spc="-20" dirty="0">
                <a:solidFill>
                  <a:srgbClr val="FF0000"/>
                </a:solidFill>
              </a:rPr>
              <a:t> </a:t>
            </a:r>
            <a:r>
              <a:rPr sz="2800" spc="-45" dirty="0">
                <a:solidFill>
                  <a:srgbClr val="FF0000"/>
                </a:solidFill>
              </a:rPr>
              <a:t>Analytics</a:t>
            </a:r>
            <a:r>
              <a:rPr sz="2800" spc="-30" dirty="0">
                <a:solidFill>
                  <a:srgbClr val="FF0000"/>
                </a:solidFill>
              </a:rPr>
              <a:t> </a:t>
            </a:r>
            <a:r>
              <a:rPr sz="2800" spc="-45" dirty="0">
                <a:solidFill>
                  <a:srgbClr val="FF0000"/>
                </a:solidFill>
              </a:rPr>
              <a:t>Tools </a:t>
            </a:r>
            <a:r>
              <a:rPr sz="2800" spc="-10" dirty="0">
                <a:solidFill>
                  <a:srgbClr val="FF0000"/>
                </a:solidFill>
              </a:rPr>
              <a:t>and</a:t>
            </a:r>
            <a:r>
              <a:rPr sz="2800" spc="10" dirty="0">
                <a:solidFill>
                  <a:srgbClr val="FF0000"/>
                </a:solidFill>
              </a:rPr>
              <a:t> </a:t>
            </a:r>
            <a:r>
              <a:rPr sz="2800" spc="-45" dirty="0">
                <a:solidFill>
                  <a:srgbClr val="FF0000"/>
                </a:solidFill>
              </a:rPr>
              <a:t>Technology</a:t>
            </a:r>
            <a:endParaRPr sz="2800"/>
          </a:p>
        </p:txBody>
      </p:sp>
      <p:sp>
        <p:nvSpPr>
          <p:cNvPr id="3" name="object 3"/>
          <p:cNvSpPr txBox="1"/>
          <p:nvPr/>
        </p:nvSpPr>
        <p:spPr>
          <a:xfrm>
            <a:off x="721868" y="983106"/>
            <a:ext cx="7919084" cy="5196840"/>
          </a:xfrm>
          <a:prstGeom prst="rect">
            <a:avLst/>
          </a:prstGeom>
        </p:spPr>
        <p:txBody>
          <a:bodyPr vert="horz" wrap="square" lIns="0" tIns="10160" rIns="0" bIns="0" rtlCol="0">
            <a:spAutoFit/>
          </a:bodyPr>
          <a:lstStyle/>
          <a:p>
            <a:pPr marL="285115" marR="26670" indent="-273050">
              <a:lnSpc>
                <a:spcPct val="100499"/>
              </a:lnSpc>
              <a:spcBef>
                <a:spcPts val="80"/>
              </a:spcBef>
              <a:buClr>
                <a:srgbClr val="D24717"/>
              </a:buClr>
              <a:buSzPct val="83928"/>
              <a:buFont typeface="Segoe UI Symbol"/>
              <a:buChar char="⚫"/>
              <a:tabLst>
                <a:tab pos="285750" algn="l"/>
              </a:tabLst>
            </a:pPr>
            <a:r>
              <a:rPr sz="2800" b="1" spc="-35" dirty="0">
                <a:latin typeface="Times New Roman"/>
                <a:cs typeface="Times New Roman"/>
              </a:rPr>
              <a:t>Big </a:t>
            </a:r>
            <a:r>
              <a:rPr sz="2800" b="1" spc="-55" dirty="0">
                <a:latin typeface="Times New Roman"/>
                <a:cs typeface="Times New Roman"/>
              </a:rPr>
              <a:t>data </a:t>
            </a:r>
            <a:r>
              <a:rPr sz="2800" b="1" spc="-20" dirty="0">
                <a:latin typeface="Times New Roman"/>
                <a:cs typeface="Times New Roman"/>
              </a:rPr>
              <a:t>analytics </a:t>
            </a:r>
            <a:r>
              <a:rPr sz="2600" b="1" spc="-10" dirty="0">
                <a:latin typeface="Times New Roman"/>
                <a:cs typeface="Times New Roman"/>
              </a:rPr>
              <a:t>can </a:t>
            </a:r>
            <a:r>
              <a:rPr sz="2600" b="1" i="1" spc="-90" dirty="0">
                <a:solidFill>
                  <a:srgbClr val="001F5F"/>
                </a:solidFill>
                <a:latin typeface="Times New Roman"/>
                <a:cs typeface="Times New Roman"/>
              </a:rPr>
              <a:t>consist </a:t>
            </a:r>
            <a:r>
              <a:rPr sz="2600" b="1" i="1" spc="-120" dirty="0">
                <a:solidFill>
                  <a:srgbClr val="001F5F"/>
                </a:solidFill>
                <a:latin typeface="Times New Roman"/>
                <a:cs typeface="Times New Roman"/>
              </a:rPr>
              <a:t>of many </a:t>
            </a:r>
            <a:r>
              <a:rPr sz="2600" b="1" i="1" spc="-45" dirty="0">
                <a:solidFill>
                  <a:srgbClr val="001F5F"/>
                </a:solidFill>
                <a:latin typeface="Times New Roman"/>
                <a:cs typeface="Times New Roman"/>
              </a:rPr>
              <a:t>different </a:t>
            </a:r>
            <a:r>
              <a:rPr sz="2600" b="1" i="1" spc="-65" dirty="0">
                <a:solidFill>
                  <a:srgbClr val="001F5F"/>
                </a:solidFill>
                <a:latin typeface="Times New Roman"/>
                <a:cs typeface="Times New Roman"/>
              </a:rPr>
              <a:t>software </a:t>
            </a:r>
            <a:r>
              <a:rPr sz="2600" b="1" i="1" spc="-635" dirty="0">
                <a:solidFill>
                  <a:srgbClr val="001F5F"/>
                </a:solidFill>
                <a:latin typeface="Times New Roman"/>
                <a:cs typeface="Times New Roman"/>
              </a:rPr>
              <a:t> </a:t>
            </a:r>
            <a:r>
              <a:rPr sz="2600" b="1" i="1" spc="-100" dirty="0">
                <a:solidFill>
                  <a:srgbClr val="001F5F"/>
                </a:solidFill>
                <a:latin typeface="Times New Roman"/>
                <a:cs typeface="Times New Roman"/>
              </a:rPr>
              <a:t>pieces </a:t>
            </a:r>
            <a:r>
              <a:rPr sz="2600" b="1" spc="-20" dirty="0">
                <a:latin typeface="Times New Roman"/>
                <a:cs typeface="Times New Roman"/>
              </a:rPr>
              <a:t>that </a:t>
            </a:r>
            <a:r>
              <a:rPr sz="2600" b="1" i="1" spc="-50" dirty="0">
                <a:solidFill>
                  <a:srgbClr val="001F5F"/>
                </a:solidFill>
                <a:latin typeface="Times New Roman"/>
                <a:cs typeface="Times New Roman"/>
              </a:rPr>
              <a:t>together </a:t>
            </a:r>
            <a:r>
              <a:rPr sz="2600" b="1" i="1" spc="-70" dirty="0">
                <a:solidFill>
                  <a:srgbClr val="001F5F"/>
                </a:solidFill>
                <a:latin typeface="Times New Roman"/>
                <a:cs typeface="Times New Roman"/>
              </a:rPr>
              <a:t>collect, </a:t>
            </a:r>
            <a:r>
              <a:rPr sz="2600" b="1" i="1" spc="-60" dirty="0">
                <a:solidFill>
                  <a:srgbClr val="001F5F"/>
                </a:solidFill>
                <a:latin typeface="Times New Roman"/>
                <a:cs typeface="Times New Roman"/>
              </a:rPr>
              <a:t>store, </a:t>
            </a:r>
            <a:r>
              <a:rPr sz="2600" b="1" i="1" spc="-40" dirty="0">
                <a:solidFill>
                  <a:srgbClr val="001F5F"/>
                </a:solidFill>
                <a:latin typeface="Times New Roman"/>
                <a:cs typeface="Times New Roman"/>
              </a:rPr>
              <a:t>manipulate, </a:t>
            </a:r>
            <a:r>
              <a:rPr sz="2600" b="1" i="1" spc="-50" dirty="0">
                <a:solidFill>
                  <a:srgbClr val="001F5F"/>
                </a:solidFill>
                <a:latin typeface="Times New Roman"/>
                <a:cs typeface="Times New Roman"/>
              </a:rPr>
              <a:t>and </a:t>
            </a:r>
            <a:r>
              <a:rPr sz="2600" b="1" i="1" spc="-30" dirty="0">
                <a:solidFill>
                  <a:srgbClr val="001F5F"/>
                </a:solidFill>
                <a:latin typeface="Times New Roman"/>
                <a:cs typeface="Times New Roman"/>
              </a:rPr>
              <a:t>analyze </a:t>
            </a:r>
            <a:r>
              <a:rPr sz="2600" b="1" i="1" spc="-635" dirty="0">
                <a:solidFill>
                  <a:srgbClr val="001F5F"/>
                </a:solidFill>
                <a:latin typeface="Times New Roman"/>
                <a:cs typeface="Times New Roman"/>
              </a:rPr>
              <a:t> </a:t>
            </a:r>
            <a:r>
              <a:rPr sz="2600" b="1" i="1" spc="5" dirty="0">
                <a:solidFill>
                  <a:srgbClr val="001F5F"/>
                </a:solidFill>
                <a:latin typeface="Times New Roman"/>
                <a:cs typeface="Times New Roman"/>
              </a:rPr>
              <a:t>all</a:t>
            </a:r>
            <a:r>
              <a:rPr sz="2600" b="1" i="1" spc="-85" dirty="0">
                <a:solidFill>
                  <a:srgbClr val="001F5F"/>
                </a:solidFill>
                <a:latin typeface="Times New Roman"/>
                <a:cs typeface="Times New Roman"/>
              </a:rPr>
              <a:t> </a:t>
            </a:r>
            <a:r>
              <a:rPr sz="2600" b="1" i="1" spc="-45" dirty="0">
                <a:solidFill>
                  <a:srgbClr val="001F5F"/>
                </a:solidFill>
                <a:latin typeface="Times New Roman"/>
                <a:cs typeface="Times New Roman"/>
              </a:rPr>
              <a:t>different</a:t>
            </a:r>
            <a:r>
              <a:rPr sz="2600" b="1" i="1" spc="-100" dirty="0">
                <a:solidFill>
                  <a:srgbClr val="001F5F"/>
                </a:solidFill>
                <a:latin typeface="Times New Roman"/>
                <a:cs typeface="Times New Roman"/>
              </a:rPr>
              <a:t> </a:t>
            </a:r>
            <a:r>
              <a:rPr sz="2600" b="1" i="1" spc="20" dirty="0">
                <a:solidFill>
                  <a:srgbClr val="001F5F"/>
                </a:solidFill>
                <a:latin typeface="Times New Roman"/>
                <a:cs typeface="Times New Roman"/>
              </a:rPr>
              <a:t>data</a:t>
            </a:r>
            <a:r>
              <a:rPr sz="2600" b="1" i="1" spc="-65" dirty="0">
                <a:solidFill>
                  <a:srgbClr val="001F5F"/>
                </a:solidFill>
                <a:latin typeface="Times New Roman"/>
                <a:cs typeface="Times New Roman"/>
              </a:rPr>
              <a:t> </a:t>
            </a:r>
            <a:r>
              <a:rPr sz="2600" b="1" i="1" spc="-30" dirty="0">
                <a:solidFill>
                  <a:srgbClr val="001F5F"/>
                </a:solidFill>
                <a:latin typeface="Times New Roman"/>
                <a:cs typeface="Times New Roman"/>
              </a:rPr>
              <a:t>types.</a:t>
            </a:r>
            <a:endParaRPr sz="2600">
              <a:latin typeface="Times New Roman"/>
              <a:cs typeface="Times New Roman"/>
            </a:endParaRPr>
          </a:p>
          <a:p>
            <a:pPr marL="285115" marR="113664" indent="-273050">
              <a:lnSpc>
                <a:spcPct val="100000"/>
              </a:lnSpc>
              <a:spcBef>
                <a:spcPts val="600"/>
              </a:spcBef>
              <a:buClr>
                <a:srgbClr val="D24717"/>
              </a:buClr>
              <a:buSzPct val="84615"/>
              <a:buFont typeface="Segoe UI Symbol"/>
              <a:buChar char="⚫"/>
              <a:tabLst>
                <a:tab pos="285750" algn="l"/>
              </a:tabLst>
            </a:pPr>
            <a:r>
              <a:rPr sz="2600" spc="-130" dirty="0">
                <a:latin typeface="Times New Roman"/>
                <a:cs typeface="Times New Roman"/>
              </a:rPr>
              <a:t>Generally,</a:t>
            </a:r>
            <a:r>
              <a:rPr sz="2600" spc="-180"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00" dirty="0">
                <a:latin typeface="Times New Roman"/>
                <a:cs typeface="Times New Roman"/>
              </a:rPr>
              <a:t>industry</a:t>
            </a:r>
            <a:r>
              <a:rPr sz="2600" spc="-55" dirty="0">
                <a:latin typeface="Times New Roman"/>
                <a:cs typeface="Times New Roman"/>
              </a:rPr>
              <a:t> </a:t>
            </a:r>
            <a:r>
              <a:rPr sz="2600" spc="-140" dirty="0">
                <a:latin typeface="Times New Roman"/>
                <a:cs typeface="Times New Roman"/>
              </a:rPr>
              <a:t>looks</a:t>
            </a:r>
            <a:r>
              <a:rPr sz="2600" spc="-75" dirty="0">
                <a:latin typeface="Times New Roman"/>
                <a:cs typeface="Times New Roman"/>
              </a:rPr>
              <a:t> </a:t>
            </a:r>
            <a:r>
              <a:rPr sz="2600" spc="-35" dirty="0">
                <a:latin typeface="Times New Roman"/>
                <a:cs typeface="Times New Roman"/>
              </a:rPr>
              <a:t>to</a:t>
            </a:r>
            <a:r>
              <a:rPr sz="2600" spc="-60" dirty="0">
                <a:latin typeface="Times New Roman"/>
                <a:cs typeface="Times New Roman"/>
              </a:rPr>
              <a:t> </a:t>
            </a:r>
            <a:r>
              <a:rPr sz="2600" spc="-75" dirty="0">
                <a:latin typeface="Times New Roman"/>
                <a:cs typeface="Times New Roman"/>
              </a:rPr>
              <a:t>the</a:t>
            </a:r>
            <a:r>
              <a:rPr sz="2600" spc="-55" dirty="0">
                <a:latin typeface="Times New Roman"/>
                <a:cs typeface="Times New Roman"/>
              </a:rPr>
              <a:t> </a:t>
            </a:r>
            <a:r>
              <a:rPr sz="2600" b="1" spc="-5" dirty="0">
                <a:latin typeface="Times New Roman"/>
                <a:cs typeface="Times New Roman"/>
              </a:rPr>
              <a:t>“three</a:t>
            </a:r>
            <a:r>
              <a:rPr sz="2600" b="1" spc="-70" dirty="0">
                <a:latin typeface="Times New Roman"/>
                <a:cs typeface="Times New Roman"/>
              </a:rPr>
              <a:t> </a:t>
            </a:r>
            <a:r>
              <a:rPr sz="2600" b="1" i="1" spc="-150" dirty="0">
                <a:latin typeface="Times New Roman"/>
                <a:cs typeface="Times New Roman"/>
              </a:rPr>
              <a:t>Vs”</a:t>
            </a:r>
            <a:r>
              <a:rPr sz="2600" b="1" i="1" spc="-340" dirty="0">
                <a:latin typeface="Times New Roman"/>
                <a:cs typeface="Times New Roman"/>
              </a:rPr>
              <a:t> </a:t>
            </a:r>
            <a:r>
              <a:rPr sz="2600" i="1" spc="-200" dirty="0">
                <a:latin typeface="Times New Roman"/>
                <a:cs typeface="Times New Roman"/>
              </a:rPr>
              <a:t>to</a:t>
            </a:r>
            <a:r>
              <a:rPr sz="2600" i="1" spc="-60" dirty="0">
                <a:latin typeface="Times New Roman"/>
                <a:cs typeface="Times New Roman"/>
              </a:rPr>
              <a:t> </a:t>
            </a:r>
            <a:r>
              <a:rPr sz="2600" i="1" spc="-254" dirty="0">
                <a:latin typeface="Times New Roman"/>
                <a:cs typeface="Times New Roman"/>
              </a:rPr>
              <a:t>categorize</a:t>
            </a:r>
            <a:r>
              <a:rPr sz="2600" i="1" spc="-75" dirty="0">
                <a:latin typeface="Times New Roman"/>
                <a:cs typeface="Times New Roman"/>
              </a:rPr>
              <a:t> </a:t>
            </a:r>
            <a:r>
              <a:rPr sz="2600" spc="-160" dirty="0">
                <a:latin typeface="Times New Roman"/>
                <a:cs typeface="Times New Roman"/>
              </a:rPr>
              <a:t>big </a:t>
            </a:r>
            <a:r>
              <a:rPr sz="2600" spc="-635" dirty="0">
                <a:latin typeface="Times New Roman"/>
                <a:cs typeface="Times New Roman"/>
              </a:rPr>
              <a:t> </a:t>
            </a:r>
            <a:r>
              <a:rPr sz="2600" spc="-95" dirty="0">
                <a:latin typeface="Times New Roman"/>
                <a:cs typeface="Times New Roman"/>
              </a:rPr>
              <a:t>data:</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b="1" spc="-35" dirty="0">
                <a:latin typeface="Times New Roman"/>
                <a:cs typeface="Times New Roman"/>
              </a:rPr>
              <a:t>Velocity</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spc="-120" dirty="0">
                <a:latin typeface="Times New Roman"/>
                <a:cs typeface="Times New Roman"/>
              </a:rPr>
              <a:t>Refe</a:t>
            </a:r>
            <a:r>
              <a:rPr sz="2600" spc="-45" dirty="0">
                <a:latin typeface="Times New Roman"/>
                <a:cs typeface="Times New Roman"/>
              </a:rPr>
              <a:t>r</a:t>
            </a:r>
            <a:r>
              <a:rPr sz="2600" spc="-200" dirty="0">
                <a:latin typeface="Times New Roman"/>
                <a:cs typeface="Times New Roman"/>
              </a:rPr>
              <a:t>s</a:t>
            </a:r>
            <a:r>
              <a:rPr sz="2600" spc="-75" dirty="0">
                <a:latin typeface="Times New Roman"/>
                <a:cs typeface="Times New Roman"/>
              </a:rPr>
              <a:t> </a:t>
            </a:r>
            <a:r>
              <a:rPr sz="2600" spc="-35" dirty="0">
                <a:latin typeface="Times New Roman"/>
                <a:cs typeface="Times New Roman"/>
              </a:rPr>
              <a:t>to</a:t>
            </a:r>
            <a:r>
              <a:rPr sz="2600" spc="-55" dirty="0">
                <a:latin typeface="Times New Roman"/>
                <a:cs typeface="Times New Roman"/>
              </a:rPr>
              <a:t> </a:t>
            </a:r>
            <a:r>
              <a:rPr sz="2600" b="1" i="1" spc="-165" dirty="0">
                <a:solidFill>
                  <a:srgbClr val="6F2F9F"/>
                </a:solidFill>
                <a:latin typeface="Times New Roman"/>
                <a:cs typeface="Times New Roman"/>
              </a:rPr>
              <a:t>h</a:t>
            </a:r>
            <a:r>
              <a:rPr sz="2600" b="1" i="1" spc="-175" dirty="0">
                <a:solidFill>
                  <a:srgbClr val="6F2F9F"/>
                </a:solidFill>
                <a:latin typeface="Times New Roman"/>
                <a:cs typeface="Times New Roman"/>
              </a:rPr>
              <a:t>o</a:t>
            </a:r>
            <a:r>
              <a:rPr sz="2600" b="1" i="1" spc="-85" dirty="0">
                <a:solidFill>
                  <a:srgbClr val="6F2F9F"/>
                </a:solidFill>
                <a:latin typeface="Times New Roman"/>
                <a:cs typeface="Times New Roman"/>
              </a:rPr>
              <a:t>w</a:t>
            </a:r>
            <a:r>
              <a:rPr sz="2600" b="1" i="1" spc="-80" dirty="0">
                <a:solidFill>
                  <a:srgbClr val="6F2F9F"/>
                </a:solidFill>
                <a:latin typeface="Times New Roman"/>
                <a:cs typeface="Times New Roman"/>
              </a:rPr>
              <a:t> </a:t>
            </a:r>
            <a:r>
              <a:rPr sz="2600" b="1" i="1" spc="-85" dirty="0">
                <a:solidFill>
                  <a:srgbClr val="6F2F9F"/>
                </a:solidFill>
                <a:latin typeface="Times New Roman"/>
                <a:cs typeface="Times New Roman"/>
              </a:rPr>
              <a:t>q</a:t>
            </a:r>
            <a:r>
              <a:rPr sz="2600" b="1" i="1" spc="-90" dirty="0">
                <a:solidFill>
                  <a:srgbClr val="6F2F9F"/>
                </a:solidFill>
                <a:latin typeface="Times New Roman"/>
                <a:cs typeface="Times New Roman"/>
              </a:rPr>
              <a:t>ui</a:t>
            </a:r>
            <a:r>
              <a:rPr sz="2600" b="1" i="1" spc="-170" dirty="0">
                <a:solidFill>
                  <a:srgbClr val="6F2F9F"/>
                </a:solidFill>
                <a:latin typeface="Times New Roman"/>
                <a:cs typeface="Times New Roman"/>
              </a:rPr>
              <a:t>c</a:t>
            </a:r>
            <a:r>
              <a:rPr sz="2600" b="1" i="1" spc="-65" dirty="0">
                <a:solidFill>
                  <a:srgbClr val="6F2F9F"/>
                </a:solidFill>
                <a:latin typeface="Times New Roman"/>
                <a:cs typeface="Times New Roman"/>
              </a:rPr>
              <a:t>k</a:t>
            </a:r>
            <a:r>
              <a:rPr sz="2600" b="1" i="1" spc="-80" dirty="0">
                <a:solidFill>
                  <a:srgbClr val="6F2F9F"/>
                </a:solidFill>
                <a:latin typeface="Times New Roman"/>
                <a:cs typeface="Times New Roman"/>
              </a:rPr>
              <a:t>l</a:t>
            </a:r>
            <a:r>
              <a:rPr sz="2600" b="1" i="1" spc="-100" dirty="0">
                <a:solidFill>
                  <a:srgbClr val="6F2F9F"/>
                </a:solidFill>
                <a:latin typeface="Times New Roman"/>
                <a:cs typeface="Times New Roman"/>
              </a:rPr>
              <a:t>y</a:t>
            </a:r>
            <a:r>
              <a:rPr sz="2600" b="1" i="1" spc="-85" dirty="0">
                <a:solidFill>
                  <a:srgbClr val="6F2F9F"/>
                </a:solidFill>
                <a:latin typeface="Times New Roman"/>
                <a:cs typeface="Times New Roman"/>
              </a:rPr>
              <a:t> </a:t>
            </a:r>
            <a:r>
              <a:rPr sz="2600" b="1" i="1" spc="-20" dirty="0">
                <a:solidFill>
                  <a:srgbClr val="6F2F9F"/>
                </a:solidFill>
                <a:latin typeface="Times New Roman"/>
                <a:cs typeface="Times New Roman"/>
              </a:rPr>
              <a:t>d</a:t>
            </a:r>
            <a:r>
              <a:rPr sz="2600" b="1" i="1" spc="-35" dirty="0">
                <a:solidFill>
                  <a:srgbClr val="6F2F9F"/>
                </a:solidFill>
                <a:latin typeface="Times New Roman"/>
                <a:cs typeface="Times New Roman"/>
              </a:rPr>
              <a:t>a</a:t>
            </a:r>
            <a:r>
              <a:rPr sz="2600" b="1" i="1" spc="70" dirty="0">
                <a:solidFill>
                  <a:srgbClr val="6F2F9F"/>
                </a:solidFill>
                <a:latin typeface="Times New Roman"/>
                <a:cs typeface="Times New Roman"/>
              </a:rPr>
              <a:t>ta</a:t>
            </a:r>
            <a:r>
              <a:rPr sz="2600" b="1" i="1" spc="-80" dirty="0">
                <a:solidFill>
                  <a:srgbClr val="6F2F9F"/>
                </a:solidFill>
                <a:latin typeface="Times New Roman"/>
                <a:cs typeface="Times New Roman"/>
              </a:rPr>
              <a:t> </a:t>
            </a:r>
            <a:r>
              <a:rPr sz="2600" b="1" i="1" spc="-55" dirty="0">
                <a:solidFill>
                  <a:srgbClr val="6F2F9F"/>
                </a:solidFill>
                <a:latin typeface="Times New Roman"/>
                <a:cs typeface="Times New Roman"/>
              </a:rPr>
              <a:t>is</a:t>
            </a:r>
            <a:r>
              <a:rPr sz="2600" b="1" i="1" spc="-60" dirty="0">
                <a:solidFill>
                  <a:srgbClr val="6F2F9F"/>
                </a:solidFill>
                <a:latin typeface="Times New Roman"/>
                <a:cs typeface="Times New Roman"/>
              </a:rPr>
              <a:t> bei</a:t>
            </a:r>
            <a:r>
              <a:rPr sz="2600" b="1" i="1" spc="-70" dirty="0">
                <a:solidFill>
                  <a:srgbClr val="6F2F9F"/>
                </a:solidFill>
                <a:latin typeface="Times New Roman"/>
                <a:cs typeface="Times New Roman"/>
              </a:rPr>
              <a:t>n</a:t>
            </a:r>
            <a:r>
              <a:rPr sz="2600" b="1" i="1" spc="-25" dirty="0">
                <a:solidFill>
                  <a:srgbClr val="6F2F9F"/>
                </a:solidFill>
                <a:latin typeface="Times New Roman"/>
                <a:cs typeface="Times New Roman"/>
              </a:rPr>
              <a:t>g</a:t>
            </a:r>
            <a:r>
              <a:rPr sz="2600" b="1" i="1" spc="-90" dirty="0">
                <a:solidFill>
                  <a:srgbClr val="6F2F9F"/>
                </a:solidFill>
                <a:latin typeface="Times New Roman"/>
                <a:cs typeface="Times New Roman"/>
              </a:rPr>
              <a:t> </a:t>
            </a:r>
            <a:r>
              <a:rPr sz="2600" b="1" i="1" spc="-200" dirty="0">
                <a:solidFill>
                  <a:srgbClr val="6F2F9F"/>
                </a:solidFill>
                <a:latin typeface="Times New Roman"/>
                <a:cs typeface="Times New Roman"/>
              </a:rPr>
              <a:t>c</a:t>
            </a:r>
            <a:r>
              <a:rPr sz="2600" b="1" i="1" spc="-220" dirty="0">
                <a:solidFill>
                  <a:srgbClr val="6F2F9F"/>
                </a:solidFill>
                <a:latin typeface="Times New Roman"/>
                <a:cs typeface="Times New Roman"/>
              </a:rPr>
              <a:t>o</a:t>
            </a:r>
            <a:r>
              <a:rPr sz="2600" b="1" i="1" spc="-75" dirty="0">
                <a:solidFill>
                  <a:srgbClr val="6F2F9F"/>
                </a:solidFill>
                <a:latin typeface="Times New Roman"/>
                <a:cs typeface="Times New Roman"/>
              </a:rPr>
              <a:t>lle</a:t>
            </a:r>
            <a:r>
              <a:rPr sz="2600" b="1" i="1" spc="-95" dirty="0">
                <a:solidFill>
                  <a:srgbClr val="6F2F9F"/>
                </a:solidFill>
                <a:latin typeface="Times New Roman"/>
                <a:cs typeface="Times New Roman"/>
              </a:rPr>
              <a:t>c</a:t>
            </a:r>
            <a:r>
              <a:rPr sz="2600" b="1" i="1" spc="5" dirty="0">
                <a:solidFill>
                  <a:srgbClr val="6F2F9F"/>
                </a:solidFill>
                <a:latin typeface="Times New Roman"/>
                <a:cs typeface="Times New Roman"/>
              </a:rPr>
              <a:t>ted</a:t>
            </a:r>
            <a:r>
              <a:rPr sz="2600" b="1" i="1" spc="-85" dirty="0">
                <a:solidFill>
                  <a:srgbClr val="6F2F9F"/>
                </a:solidFill>
                <a:latin typeface="Times New Roman"/>
                <a:cs typeface="Times New Roman"/>
              </a:rPr>
              <a:t> </a:t>
            </a:r>
            <a:r>
              <a:rPr sz="2600" b="1" i="1" spc="5" dirty="0">
                <a:solidFill>
                  <a:srgbClr val="6F2F9F"/>
                </a:solidFill>
                <a:latin typeface="Times New Roman"/>
                <a:cs typeface="Times New Roman"/>
              </a:rPr>
              <a:t>a</a:t>
            </a:r>
            <a:r>
              <a:rPr sz="2600" b="1" i="1" spc="-75" dirty="0">
                <a:solidFill>
                  <a:srgbClr val="6F2F9F"/>
                </a:solidFill>
                <a:latin typeface="Times New Roman"/>
                <a:cs typeface="Times New Roman"/>
              </a:rPr>
              <a:t>nd</a:t>
            </a:r>
            <a:r>
              <a:rPr sz="2600" b="1" i="1" spc="-65" dirty="0">
                <a:solidFill>
                  <a:srgbClr val="6F2F9F"/>
                </a:solidFill>
                <a:latin typeface="Times New Roman"/>
                <a:cs typeface="Times New Roman"/>
              </a:rPr>
              <a:t> </a:t>
            </a:r>
            <a:r>
              <a:rPr sz="2600" b="1" i="1" spc="-60" dirty="0">
                <a:solidFill>
                  <a:srgbClr val="6F2F9F"/>
                </a:solidFill>
                <a:latin typeface="Times New Roman"/>
                <a:cs typeface="Times New Roman"/>
              </a:rPr>
              <a:t>a</a:t>
            </a:r>
            <a:r>
              <a:rPr sz="2600" b="1" i="1" spc="-55" dirty="0">
                <a:solidFill>
                  <a:srgbClr val="6F2F9F"/>
                </a:solidFill>
                <a:latin typeface="Times New Roman"/>
                <a:cs typeface="Times New Roman"/>
              </a:rPr>
              <a:t>n</a:t>
            </a:r>
            <a:r>
              <a:rPr sz="2600" b="1" i="1" spc="5" dirty="0">
                <a:solidFill>
                  <a:srgbClr val="6F2F9F"/>
                </a:solidFill>
                <a:latin typeface="Times New Roman"/>
                <a:cs typeface="Times New Roman"/>
              </a:rPr>
              <a:t>a</a:t>
            </a:r>
            <a:r>
              <a:rPr sz="2600" b="1" i="1" spc="-30" dirty="0">
                <a:solidFill>
                  <a:srgbClr val="6F2F9F"/>
                </a:solidFill>
                <a:latin typeface="Times New Roman"/>
                <a:cs typeface="Times New Roman"/>
              </a:rPr>
              <a:t>l</a:t>
            </a:r>
            <a:r>
              <a:rPr sz="2600" b="1" i="1" spc="40" dirty="0">
                <a:solidFill>
                  <a:srgbClr val="6F2F9F"/>
                </a:solidFill>
                <a:latin typeface="Times New Roman"/>
                <a:cs typeface="Times New Roman"/>
              </a:rPr>
              <a:t>y</a:t>
            </a:r>
            <a:r>
              <a:rPr sz="2600" b="1" i="1" spc="-15" dirty="0">
                <a:solidFill>
                  <a:srgbClr val="6F2F9F"/>
                </a:solidFill>
                <a:latin typeface="Times New Roman"/>
                <a:cs typeface="Times New Roman"/>
              </a:rPr>
              <a:t>z</a:t>
            </a:r>
            <a:r>
              <a:rPr sz="2600" b="1" i="1" spc="-35" dirty="0">
                <a:solidFill>
                  <a:srgbClr val="6F2F9F"/>
                </a:solidFill>
                <a:latin typeface="Times New Roman"/>
                <a:cs typeface="Times New Roman"/>
              </a:rPr>
              <a:t>ed.</a:t>
            </a:r>
            <a:endParaRPr sz="2600">
              <a:latin typeface="Times New Roman"/>
              <a:cs typeface="Times New Roman"/>
            </a:endParaRPr>
          </a:p>
          <a:p>
            <a:pPr marL="285115" marR="349250" indent="-273050">
              <a:lnSpc>
                <a:spcPct val="100000"/>
              </a:lnSpc>
              <a:spcBef>
                <a:spcPts val="600"/>
              </a:spcBef>
              <a:buClr>
                <a:srgbClr val="D24717"/>
              </a:buClr>
              <a:buSzPct val="84615"/>
              <a:buFont typeface="Segoe UI Symbol"/>
              <a:buChar char="⚫"/>
              <a:tabLst>
                <a:tab pos="285750" algn="l"/>
              </a:tabLst>
            </a:pPr>
            <a:r>
              <a:rPr sz="2600" i="1" spc="-300" dirty="0">
                <a:solidFill>
                  <a:srgbClr val="6F2F9F"/>
                </a:solidFill>
                <a:latin typeface="Times New Roman"/>
                <a:cs typeface="Times New Roman"/>
              </a:rPr>
              <a:t>Hadoop</a:t>
            </a:r>
            <a:r>
              <a:rPr sz="2600" i="1" spc="-295" dirty="0">
                <a:solidFill>
                  <a:srgbClr val="6F2F9F"/>
                </a:solidFill>
                <a:latin typeface="Times New Roman"/>
                <a:cs typeface="Times New Roman"/>
              </a:rPr>
              <a:t> </a:t>
            </a:r>
            <a:r>
              <a:rPr sz="2600" i="1" spc="-225" dirty="0">
                <a:solidFill>
                  <a:srgbClr val="6F2F9F"/>
                </a:solidFill>
                <a:latin typeface="Times New Roman"/>
                <a:cs typeface="Times New Roman"/>
              </a:rPr>
              <a:t>Distributed </a:t>
            </a:r>
            <a:r>
              <a:rPr sz="2600" i="1" spc="-270" dirty="0">
                <a:solidFill>
                  <a:srgbClr val="6F2F9F"/>
                </a:solidFill>
                <a:latin typeface="Times New Roman"/>
                <a:cs typeface="Times New Roman"/>
              </a:rPr>
              <a:t>File</a:t>
            </a:r>
            <a:r>
              <a:rPr sz="2600" i="1" spc="-265" dirty="0">
                <a:solidFill>
                  <a:srgbClr val="6F2F9F"/>
                </a:solidFill>
                <a:latin typeface="Times New Roman"/>
                <a:cs typeface="Times New Roman"/>
              </a:rPr>
              <a:t> </a:t>
            </a:r>
            <a:r>
              <a:rPr sz="2600" i="1" spc="-270" dirty="0">
                <a:solidFill>
                  <a:srgbClr val="6F2F9F"/>
                </a:solidFill>
                <a:latin typeface="Times New Roman"/>
                <a:cs typeface="Times New Roman"/>
              </a:rPr>
              <a:t>System</a:t>
            </a:r>
            <a:r>
              <a:rPr sz="2600" i="1" spc="-265" dirty="0">
                <a:solidFill>
                  <a:srgbClr val="6F2F9F"/>
                </a:solidFill>
                <a:latin typeface="Times New Roman"/>
                <a:cs typeface="Times New Roman"/>
              </a:rPr>
              <a:t> </a:t>
            </a:r>
            <a:r>
              <a:rPr sz="2600" spc="-165" dirty="0">
                <a:latin typeface="Times New Roman"/>
                <a:cs typeface="Times New Roman"/>
              </a:rPr>
              <a:t>is </a:t>
            </a:r>
            <a:r>
              <a:rPr sz="2600" spc="-135" dirty="0">
                <a:latin typeface="Times New Roman"/>
                <a:cs typeface="Times New Roman"/>
              </a:rPr>
              <a:t>designed </a:t>
            </a:r>
            <a:r>
              <a:rPr sz="2600" spc="-35" dirty="0">
                <a:latin typeface="Times New Roman"/>
                <a:cs typeface="Times New Roman"/>
              </a:rPr>
              <a:t>to </a:t>
            </a:r>
            <a:r>
              <a:rPr sz="2600" spc="-120" dirty="0">
                <a:latin typeface="Times New Roman"/>
                <a:cs typeface="Times New Roman"/>
              </a:rPr>
              <a:t>ingest </a:t>
            </a:r>
            <a:r>
              <a:rPr sz="2600" spc="-145" dirty="0">
                <a:latin typeface="Times New Roman"/>
                <a:cs typeface="Times New Roman"/>
              </a:rPr>
              <a:t>and </a:t>
            </a:r>
            <a:r>
              <a:rPr sz="2600" spc="-125" dirty="0">
                <a:latin typeface="Times New Roman"/>
                <a:cs typeface="Times New Roman"/>
              </a:rPr>
              <a:t>process </a:t>
            </a:r>
            <a:r>
              <a:rPr sz="2600" spc="-640" dirty="0">
                <a:latin typeface="Times New Roman"/>
                <a:cs typeface="Times New Roman"/>
              </a:rPr>
              <a:t> </a:t>
            </a:r>
            <a:r>
              <a:rPr sz="2600" spc="-165" dirty="0">
                <a:latin typeface="Times New Roman"/>
                <a:cs typeface="Times New Roman"/>
              </a:rPr>
              <a:t>d</a:t>
            </a:r>
            <a:r>
              <a:rPr sz="2600" spc="-180"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270" dirty="0">
                <a:latin typeface="Times New Roman"/>
                <a:cs typeface="Times New Roman"/>
              </a:rPr>
              <a:t>v</a:t>
            </a:r>
            <a:r>
              <a:rPr sz="2600" spc="-40" dirty="0">
                <a:latin typeface="Times New Roman"/>
                <a:cs typeface="Times New Roman"/>
              </a:rPr>
              <a:t>e</a:t>
            </a:r>
            <a:r>
              <a:rPr sz="2600" spc="-10" dirty="0">
                <a:latin typeface="Times New Roman"/>
                <a:cs typeface="Times New Roman"/>
              </a:rPr>
              <a:t>r</a:t>
            </a:r>
            <a:r>
              <a:rPr sz="2600" spc="-215" dirty="0">
                <a:latin typeface="Times New Roman"/>
                <a:cs typeface="Times New Roman"/>
              </a:rPr>
              <a:t>y</a:t>
            </a:r>
            <a:r>
              <a:rPr sz="2600" spc="-65" dirty="0">
                <a:latin typeface="Times New Roman"/>
                <a:cs typeface="Times New Roman"/>
              </a:rPr>
              <a:t> </a:t>
            </a:r>
            <a:r>
              <a:rPr sz="2600" spc="-145" dirty="0">
                <a:latin typeface="Times New Roman"/>
                <a:cs typeface="Times New Roman"/>
              </a:rPr>
              <a:t>q</a:t>
            </a:r>
            <a:r>
              <a:rPr sz="2600" spc="-125" dirty="0">
                <a:latin typeface="Times New Roman"/>
                <a:cs typeface="Times New Roman"/>
              </a:rPr>
              <a:t>ui</a:t>
            </a:r>
            <a:r>
              <a:rPr sz="2600" spc="-105" dirty="0">
                <a:latin typeface="Times New Roman"/>
                <a:cs typeface="Times New Roman"/>
              </a:rPr>
              <a:t>c</a:t>
            </a:r>
            <a:r>
              <a:rPr sz="2600" spc="-165" dirty="0">
                <a:latin typeface="Times New Roman"/>
                <a:cs typeface="Times New Roman"/>
              </a:rPr>
              <a:t>k</a:t>
            </a:r>
            <a:r>
              <a:rPr sz="2600" spc="-150" dirty="0">
                <a:latin typeface="Times New Roman"/>
                <a:cs typeface="Times New Roman"/>
              </a:rPr>
              <a:t>l</a:t>
            </a:r>
            <a:r>
              <a:rPr sz="2600" spc="-490" dirty="0">
                <a:latin typeface="Times New Roman"/>
                <a:cs typeface="Times New Roman"/>
              </a:rPr>
              <a:t>y</a:t>
            </a:r>
            <a:r>
              <a:rPr sz="2600" spc="110" dirty="0">
                <a:latin typeface="Times New Roman"/>
                <a:cs typeface="Times New Roman"/>
              </a:rPr>
              <a:t>.</a:t>
            </a:r>
            <a:endParaRPr sz="2600">
              <a:latin typeface="Times New Roman"/>
              <a:cs typeface="Times New Roman"/>
            </a:endParaRPr>
          </a:p>
          <a:p>
            <a:pPr marL="285115" marR="5080" indent="-273050">
              <a:lnSpc>
                <a:spcPct val="100000"/>
              </a:lnSpc>
              <a:spcBef>
                <a:spcPts val="605"/>
              </a:spcBef>
              <a:buClr>
                <a:srgbClr val="D24717"/>
              </a:buClr>
              <a:buSzPct val="84615"/>
              <a:buFont typeface="Segoe UI Symbol"/>
              <a:buChar char="⚫"/>
              <a:tabLst>
                <a:tab pos="285750" algn="l"/>
              </a:tabLst>
            </a:pPr>
            <a:r>
              <a:rPr sz="2600" spc="-114" dirty="0">
                <a:latin typeface="Times New Roman"/>
                <a:cs typeface="Times New Roman"/>
              </a:rPr>
              <a:t>Smart</a:t>
            </a:r>
            <a:r>
              <a:rPr sz="2600" spc="-60" dirty="0">
                <a:latin typeface="Times New Roman"/>
                <a:cs typeface="Times New Roman"/>
              </a:rPr>
              <a:t> </a:t>
            </a:r>
            <a:r>
              <a:rPr sz="2600" spc="-114" dirty="0">
                <a:latin typeface="Times New Roman"/>
                <a:cs typeface="Times New Roman"/>
              </a:rPr>
              <a:t>objects</a:t>
            </a:r>
            <a:r>
              <a:rPr sz="2600" spc="-60" dirty="0">
                <a:latin typeface="Times New Roman"/>
                <a:cs typeface="Times New Roman"/>
              </a:rPr>
              <a:t> </a:t>
            </a:r>
            <a:r>
              <a:rPr sz="2600" spc="-160" dirty="0">
                <a:latin typeface="Times New Roman"/>
                <a:cs typeface="Times New Roman"/>
              </a:rPr>
              <a:t>can</a:t>
            </a:r>
            <a:r>
              <a:rPr sz="2600" spc="-65" dirty="0">
                <a:latin typeface="Times New Roman"/>
                <a:cs typeface="Times New Roman"/>
              </a:rPr>
              <a:t> </a:t>
            </a:r>
            <a:r>
              <a:rPr sz="2600" i="1" spc="-285" dirty="0">
                <a:solidFill>
                  <a:srgbClr val="00AF50"/>
                </a:solidFill>
                <a:latin typeface="Times New Roman"/>
                <a:cs typeface="Times New Roman"/>
              </a:rPr>
              <a:t>generate</a:t>
            </a:r>
            <a:r>
              <a:rPr sz="2600" i="1" spc="-75" dirty="0">
                <a:solidFill>
                  <a:srgbClr val="00AF50"/>
                </a:solidFill>
                <a:latin typeface="Times New Roman"/>
                <a:cs typeface="Times New Roman"/>
              </a:rPr>
              <a:t> </a:t>
            </a:r>
            <a:r>
              <a:rPr sz="2600" i="1" spc="-280" dirty="0">
                <a:solidFill>
                  <a:srgbClr val="00AF50"/>
                </a:solidFill>
                <a:latin typeface="Times New Roman"/>
                <a:cs typeface="Times New Roman"/>
              </a:rPr>
              <a:t>machine</a:t>
            </a:r>
            <a:r>
              <a:rPr sz="2600" i="1" spc="-50" dirty="0">
                <a:solidFill>
                  <a:srgbClr val="00AF50"/>
                </a:solidFill>
                <a:latin typeface="Times New Roman"/>
                <a:cs typeface="Times New Roman"/>
              </a:rPr>
              <a:t> </a:t>
            </a:r>
            <a:r>
              <a:rPr sz="2600" i="1" spc="-254" dirty="0">
                <a:solidFill>
                  <a:srgbClr val="00AF50"/>
                </a:solidFill>
                <a:latin typeface="Times New Roman"/>
                <a:cs typeface="Times New Roman"/>
              </a:rPr>
              <a:t>and</a:t>
            </a:r>
            <a:r>
              <a:rPr sz="2600" i="1" spc="-80" dirty="0">
                <a:solidFill>
                  <a:srgbClr val="00AF50"/>
                </a:solidFill>
                <a:latin typeface="Times New Roman"/>
                <a:cs typeface="Times New Roman"/>
              </a:rPr>
              <a:t> </a:t>
            </a:r>
            <a:r>
              <a:rPr sz="2600" i="1" spc="-320" dirty="0">
                <a:solidFill>
                  <a:srgbClr val="00AF50"/>
                </a:solidFill>
                <a:latin typeface="Times New Roman"/>
                <a:cs typeface="Times New Roman"/>
              </a:rPr>
              <a:t>sensor</a:t>
            </a:r>
            <a:r>
              <a:rPr sz="2600" i="1" spc="-60" dirty="0">
                <a:solidFill>
                  <a:srgbClr val="00AF50"/>
                </a:solidFill>
                <a:latin typeface="Times New Roman"/>
                <a:cs typeface="Times New Roman"/>
              </a:rPr>
              <a:t> </a:t>
            </a:r>
            <a:r>
              <a:rPr sz="2600" i="1" spc="-225" dirty="0">
                <a:solidFill>
                  <a:srgbClr val="00AF50"/>
                </a:solidFill>
                <a:latin typeface="Times New Roman"/>
                <a:cs typeface="Times New Roman"/>
              </a:rPr>
              <a:t>data</a:t>
            </a:r>
            <a:r>
              <a:rPr sz="2600" i="1" spc="-75" dirty="0">
                <a:solidFill>
                  <a:srgbClr val="00AF50"/>
                </a:solidFill>
                <a:latin typeface="Times New Roman"/>
                <a:cs typeface="Times New Roman"/>
              </a:rPr>
              <a:t> </a:t>
            </a:r>
            <a:r>
              <a:rPr sz="2600" i="1" spc="-170" dirty="0">
                <a:solidFill>
                  <a:srgbClr val="00AF50"/>
                </a:solidFill>
                <a:latin typeface="Times New Roman"/>
                <a:cs typeface="Times New Roman"/>
              </a:rPr>
              <a:t>at</a:t>
            </a:r>
            <a:r>
              <a:rPr sz="2600" i="1" spc="-80" dirty="0">
                <a:solidFill>
                  <a:srgbClr val="00AF50"/>
                </a:solidFill>
                <a:latin typeface="Times New Roman"/>
                <a:cs typeface="Times New Roman"/>
              </a:rPr>
              <a:t> </a:t>
            </a:r>
            <a:r>
              <a:rPr sz="2600" i="1" spc="-270" dirty="0">
                <a:solidFill>
                  <a:srgbClr val="00AF50"/>
                </a:solidFill>
                <a:latin typeface="Times New Roman"/>
                <a:cs typeface="Times New Roman"/>
              </a:rPr>
              <a:t>a</a:t>
            </a:r>
            <a:r>
              <a:rPr sz="2600" i="1" spc="-60" dirty="0">
                <a:solidFill>
                  <a:srgbClr val="00AF50"/>
                </a:solidFill>
                <a:latin typeface="Times New Roman"/>
                <a:cs typeface="Times New Roman"/>
              </a:rPr>
              <a:t> </a:t>
            </a:r>
            <a:r>
              <a:rPr sz="2600" i="1" spc="-285" dirty="0">
                <a:solidFill>
                  <a:srgbClr val="00AF50"/>
                </a:solidFill>
                <a:latin typeface="Times New Roman"/>
                <a:cs typeface="Times New Roman"/>
              </a:rPr>
              <a:t>very</a:t>
            </a:r>
            <a:r>
              <a:rPr sz="2600" i="1" spc="-90" dirty="0">
                <a:solidFill>
                  <a:srgbClr val="00AF50"/>
                </a:solidFill>
                <a:latin typeface="Times New Roman"/>
                <a:cs typeface="Times New Roman"/>
              </a:rPr>
              <a:t> </a:t>
            </a:r>
            <a:r>
              <a:rPr sz="2600" i="1" spc="-210" dirty="0">
                <a:solidFill>
                  <a:srgbClr val="00AF50"/>
                </a:solidFill>
                <a:latin typeface="Times New Roman"/>
                <a:cs typeface="Times New Roman"/>
              </a:rPr>
              <a:t>fast</a:t>
            </a:r>
            <a:r>
              <a:rPr sz="2600" i="1" spc="-60" dirty="0">
                <a:solidFill>
                  <a:srgbClr val="00AF50"/>
                </a:solidFill>
                <a:latin typeface="Times New Roman"/>
                <a:cs typeface="Times New Roman"/>
              </a:rPr>
              <a:t> </a:t>
            </a:r>
            <a:r>
              <a:rPr sz="2600" i="1" spc="-260" dirty="0">
                <a:solidFill>
                  <a:srgbClr val="00AF50"/>
                </a:solidFill>
                <a:latin typeface="Times New Roman"/>
                <a:cs typeface="Times New Roman"/>
              </a:rPr>
              <a:t>rate </a:t>
            </a:r>
            <a:r>
              <a:rPr sz="2600" i="1" spc="-635" dirty="0">
                <a:solidFill>
                  <a:srgbClr val="00AF50"/>
                </a:solidFill>
                <a:latin typeface="Times New Roman"/>
                <a:cs typeface="Times New Roman"/>
              </a:rPr>
              <a:t> </a:t>
            </a:r>
            <a:r>
              <a:rPr sz="2600" i="1" spc="-254" dirty="0">
                <a:solidFill>
                  <a:srgbClr val="00AF50"/>
                </a:solidFill>
                <a:latin typeface="Times New Roman"/>
                <a:cs typeface="Times New Roman"/>
              </a:rPr>
              <a:t>and</a:t>
            </a:r>
            <a:r>
              <a:rPr sz="2600" i="1" spc="-250" dirty="0">
                <a:solidFill>
                  <a:srgbClr val="00AF50"/>
                </a:solidFill>
                <a:latin typeface="Times New Roman"/>
                <a:cs typeface="Times New Roman"/>
              </a:rPr>
              <a:t> </a:t>
            </a:r>
            <a:r>
              <a:rPr sz="2600" i="1" spc="-275" dirty="0">
                <a:solidFill>
                  <a:srgbClr val="00AF50"/>
                </a:solidFill>
                <a:latin typeface="Times New Roman"/>
                <a:cs typeface="Times New Roman"/>
              </a:rPr>
              <a:t>require</a:t>
            </a:r>
            <a:r>
              <a:rPr sz="2600" i="1" spc="-270" dirty="0">
                <a:solidFill>
                  <a:srgbClr val="00AF50"/>
                </a:solidFill>
                <a:latin typeface="Times New Roman"/>
                <a:cs typeface="Times New Roman"/>
              </a:rPr>
              <a:t> </a:t>
            </a:r>
            <a:r>
              <a:rPr sz="2600" i="1" spc="-280" dirty="0">
                <a:solidFill>
                  <a:srgbClr val="00AF50"/>
                </a:solidFill>
                <a:latin typeface="Times New Roman"/>
                <a:cs typeface="Times New Roman"/>
              </a:rPr>
              <a:t>database</a:t>
            </a:r>
            <a:r>
              <a:rPr sz="2600" i="1" spc="-275" dirty="0">
                <a:solidFill>
                  <a:srgbClr val="00AF50"/>
                </a:solidFill>
                <a:latin typeface="Times New Roman"/>
                <a:cs typeface="Times New Roman"/>
              </a:rPr>
              <a:t> </a:t>
            </a:r>
            <a:r>
              <a:rPr sz="2600" i="1" spc="-320" dirty="0">
                <a:solidFill>
                  <a:srgbClr val="00AF50"/>
                </a:solidFill>
                <a:latin typeface="Times New Roman"/>
                <a:cs typeface="Times New Roman"/>
              </a:rPr>
              <a:t>or</a:t>
            </a:r>
            <a:r>
              <a:rPr sz="2600" i="1" spc="-315" dirty="0">
                <a:solidFill>
                  <a:srgbClr val="00AF50"/>
                </a:solidFill>
                <a:latin typeface="Times New Roman"/>
                <a:cs typeface="Times New Roman"/>
              </a:rPr>
              <a:t> </a:t>
            </a:r>
            <a:r>
              <a:rPr sz="2600" i="1" spc="-165" dirty="0">
                <a:solidFill>
                  <a:srgbClr val="00AF50"/>
                </a:solidFill>
                <a:latin typeface="Times New Roman"/>
                <a:cs typeface="Times New Roman"/>
              </a:rPr>
              <a:t>file </a:t>
            </a:r>
            <a:r>
              <a:rPr sz="2600" i="1" spc="-300" dirty="0">
                <a:solidFill>
                  <a:srgbClr val="00AF50"/>
                </a:solidFill>
                <a:latin typeface="Times New Roman"/>
                <a:cs typeface="Times New Roman"/>
              </a:rPr>
              <a:t>systems</a:t>
            </a:r>
            <a:r>
              <a:rPr sz="2600" i="1" spc="-295" dirty="0">
                <a:solidFill>
                  <a:srgbClr val="00AF50"/>
                </a:solidFill>
                <a:latin typeface="Times New Roman"/>
                <a:cs typeface="Times New Roman"/>
              </a:rPr>
              <a:t> </a:t>
            </a:r>
            <a:r>
              <a:rPr sz="2600" i="1" spc="-290" dirty="0">
                <a:solidFill>
                  <a:srgbClr val="00AF50"/>
                </a:solidFill>
                <a:latin typeface="Times New Roman"/>
                <a:cs typeface="Times New Roman"/>
              </a:rPr>
              <a:t>capable</a:t>
            </a:r>
            <a:r>
              <a:rPr sz="2600" i="1" spc="70" dirty="0">
                <a:solidFill>
                  <a:srgbClr val="00AF50"/>
                </a:solidFill>
                <a:latin typeface="Times New Roman"/>
                <a:cs typeface="Times New Roman"/>
              </a:rPr>
              <a:t> </a:t>
            </a:r>
            <a:r>
              <a:rPr sz="2600" i="1" spc="-229" dirty="0">
                <a:solidFill>
                  <a:srgbClr val="00AF50"/>
                </a:solidFill>
                <a:latin typeface="Times New Roman"/>
                <a:cs typeface="Times New Roman"/>
              </a:rPr>
              <a:t>of </a:t>
            </a:r>
            <a:r>
              <a:rPr sz="2600" i="1" spc="-225" dirty="0">
                <a:solidFill>
                  <a:srgbClr val="00AF50"/>
                </a:solidFill>
                <a:latin typeface="Times New Roman"/>
                <a:cs typeface="Times New Roman"/>
              </a:rPr>
              <a:t>equally </a:t>
            </a:r>
            <a:r>
              <a:rPr sz="2600" i="1" spc="-210" dirty="0">
                <a:solidFill>
                  <a:srgbClr val="00AF50"/>
                </a:solidFill>
                <a:latin typeface="Times New Roman"/>
                <a:cs typeface="Times New Roman"/>
              </a:rPr>
              <a:t>fast </a:t>
            </a:r>
            <a:r>
              <a:rPr sz="2600" i="1" spc="-240" dirty="0">
                <a:solidFill>
                  <a:srgbClr val="00AF50"/>
                </a:solidFill>
                <a:latin typeface="Times New Roman"/>
                <a:cs typeface="Times New Roman"/>
              </a:rPr>
              <a:t>ingest </a:t>
            </a:r>
            <a:r>
              <a:rPr sz="2600" i="1" spc="-235" dirty="0">
                <a:solidFill>
                  <a:srgbClr val="00AF50"/>
                </a:solidFill>
                <a:latin typeface="Times New Roman"/>
                <a:cs typeface="Times New Roman"/>
              </a:rPr>
              <a:t> </a:t>
            </a:r>
            <a:r>
              <a:rPr sz="2600" i="1" spc="-204" dirty="0">
                <a:solidFill>
                  <a:srgbClr val="00AF50"/>
                </a:solidFill>
                <a:latin typeface="Times New Roman"/>
                <a:cs typeface="Times New Roman"/>
              </a:rPr>
              <a:t>functions.</a:t>
            </a:r>
            <a:endParaRPr sz="260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358613"/>
            <a:ext cx="7546975" cy="3180715"/>
          </a:xfrm>
          <a:prstGeom prst="rect">
            <a:avLst/>
          </a:prstGeom>
        </p:spPr>
        <p:txBody>
          <a:bodyPr vert="horz" wrap="square" lIns="0" tIns="88265" rIns="0" bIns="0" rtlCol="0">
            <a:spAutoFit/>
          </a:bodyPr>
          <a:lstStyle/>
          <a:p>
            <a:pPr marL="285115" indent="-273050">
              <a:lnSpc>
                <a:spcPct val="100000"/>
              </a:lnSpc>
              <a:spcBef>
                <a:spcPts val="695"/>
              </a:spcBef>
              <a:buClr>
                <a:srgbClr val="D24717"/>
              </a:buClr>
              <a:buSzPct val="84615"/>
              <a:buFont typeface="Segoe UI Symbol"/>
              <a:buChar char="⚫"/>
              <a:tabLst>
                <a:tab pos="285750" algn="l"/>
              </a:tabLst>
            </a:pPr>
            <a:r>
              <a:rPr sz="2600" b="1" spc="-85" dirty="0">
                <a:latin typeface="Times New Roman"/>
                <a:cs typeface="Times New Roman"/>
              </a:rPr>
              <a:t>Variety</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spc="5" dirty="0">
                <a:latin typeface="Times New Roman"/>
                <a:cs typeface="Times New Roman"/>
              </a:rPr>
              <a:t>r</a:t>
            </a:r>
            <a:r>
              <a:rPr sz="2600" spc="-165" dirty="0">
                <a:latin typeface="Times New Roman"/>
                <a:cs typeface="Times New Roman"/>
              </a:rPr>
              <a:t>e</a:t>
            </a:r>
            <a:r>
              <a:rPr sz="2600" spc="-135" dirty="0">
                <a:latin typeface="Times New Roman"/>
                <a:cs typeface="Times New Roman"/>
              </a:rPr>
              <a:t>f</a:t>
            </a:r>
            <a:r>
              <a:rPr sz="2600" spc="-40" dirty="0">
                <a:latin typeface="Times New Roman"/>
                <a:cs typeface="Times New Roman"/>
              </a:rPr>
              <a:t>e</a:t>
            </a:r>
            <a:r>
              <a:rPr sz="2600" spc="15" dirty="0">
                <a:latin typeface="Times New Roman"/>
                <a:cs typeface="Times New Roman"/>
              </a:rPr>
              <a:t>r</a:t>
            </a:r>
            <a:r>
              <a:rPr sz="2600" spc="-200" dirty="0">
                <a:latin typeface="Times New Roman"/>
                <a:cs typeface="Times New Roman"/>
              </a:rPr>
              <a:t>s</a:t>
            </a:r>
            <a:r>
              <a:rPr sz="2600" spc="-75" dirty="0">
                <a:latin typeface="Times New Roman"/>
                <a:cs typeface="Times New Roman"/>
              </a:rPr>
              <a:t> </a:t>
            </a:r>
            <a:r>
              <a:rPr sz="2600" spc="-35" dirty="0">
                <a:latin typeface="Times New Roman"/>
                <a:cs typeface="Times New Roman"/>
              </a:rPr>
              <a:t>to</a:t>
            </a:r>
            <a:r>
              <a:rPr sz="2600" spc="-60" dirty="0">
                <a:latin typeface="Times New Roman"/>
                <a:cs typeface="Times New Roman"/>
              </a:rPr>
              <a:t> </a:t>
            </a:r>
            <a:r>
              <a:rPr sz="2600" b="1" i="1" spc="-35" dirty="0">
                <a:solidFill>
                  <a:srgbClr val="6F2F9F"/>
                </a:solidFill>
                <a:latin typeface="Times New Roman"/>
                <a:cs typeface="Times New Roman"/>
              </a:rPr>
              <a:t>dif</a:t>
            </a:r>
            <a:r>
              <a:rPr sz="2600" b="1" i="1" spc="-75" dirty="0">
                <a:solidFill>
                  <a:srgbClr val="6F2F9F"/>
                </a:solidFill>
                <a:latin typeface="Times New Roman"/>
                <a:cs typeface="Times New Roman"/>
              </a:rPr>
              <a:t>f</a:t>
            </a:r>
            <a:r>
              <a:rPr sz="2600" b="1" i="1" spc="-60" dirty="0">
                <a:solidFill>
                  <a:srgbClr val="6F2F9F"/>
                </a:solidFill>
                <a:latin typeface="Times New Roman"/>
                <a:cs typeface="Times New Roman"/>
              </a:rPr>
              <a:t>e</a:t>
            </a:r>
            <a:r>
              <a:rPr sz="2600" b="1" i="1" spc="-100" dirty="0">
                <a:solidFill>
                  <a:srgbClr val="6F2F9F"/>
                </a:solidFill>
                <a:latin typeface="Times New Roman"/>
                <a:cs typeface="Times New Roman"/>
              </a:rPr>
              <a:t>r</a:t>
            </a:r>
            <a:r>
              <a:rPr sz="2600" b="1" i="1" spc="-25" dirty="0">
                <a:solidFill>
                  <a:srgbClr val="6F2F9F"/>
                </a:solidFill>
                <a:latin typeface="Times New Roman"/>
                <a:cs typeface="Times New Roman"/>
              </a:rPr>
              <a:t>ent</a:t>
            </a:r>
            <a:r>
              <a:rPr sz="2600" b="1" i="1" spc="-105" dirty="0">
                <a:solidFill>
                  <a:srgbClr val="6F2F9F"/>
                </a:solidFill>
                <a:latin typeface="Times New Roman"/>
                <a:cs typeface="Times New Roman"/>
              </a:rPr>
              <a:t> </a:t>
            </a:r>
            <a:r>
              <a:rPr sz="2600" b="1" i="1" spc="5" dirty="0">
                <a:solidFill>
                  <a:srgbClr val="6F2F9F"/>
                </a:solidFill>
                <a:latin typeface="Times New Roman"/>
                <a:cs typeface="Times New Roman"/>
              </a:rPr>
              <a:t>ty</a:t>
            </a:r>
            <a:r>
              <a:rPr sz="2600" b="1" i="1" spc="-5" dirty="0">
                <a:solidFill>
                  <a:srgbClr val="6F2F9F"/>
                </a:solidFill>
                <a:latin typeface="Times New Roman"/>
                <a:cs typeface="Times New Roman"/>
              </a:rPr>
              <a:t>p</a:t>
            </a:r>
            <a:r>
              <a:rPr sz="2600" b="1" i="1" spc="-110" dirty="0">
                <a:solidFill>
                  <a:srgbClr val="6F2F9F"/>
                </a:solidFill>
                <a:latin typeface="Times New Roman"/>
                <a:cs typeface="Times New Roman"/>
              </a:rPr>
              <a:t>es</a:t>
            </a:r>
            <a:r>
              <a:rPr sz="2600" b="1" i="1" spc="-75" dirty="0">
                <a:solidFill>
                  <a:srgbClr val="6F2F9F"/>
                </a:solidFill>
                <a:latin typeface="Times New Roman"/>
                <a:cs typeface="Times New Roman"/>
              </a:rPr>
              <a:t> </a:t>
            </a:r>
            <a:r>
              <a:rPr sz="2600" b="1" i="1" spc="-120" dirty="0">
                <a:solidFill>
                  <a:srgbClr val="6F2F9F"/>
                </a:solidFill>
                <a:latin typeface="Times New Roman"/>
                <a:cs typeface="Times New Roman"/>
              </a:rPr>
              <a:t>of</a:t>
            </a:r>
            <a:r>
              <a:rPr sz="2600" b="1" i="1" spc="-65" dirty="0">
                <a:solidFill>
                  <a:srgbClr val="6F2F9F"/>
                </a:solidFill>
                <a:latin typeface="Times New Roman"/>
                <a:cs typeface="Times New Roman"/>
              </a:rPr>
              <a:t> </a:t>
            </a:r>
            <a:r>
              <a:rPr sz="2600" b="1" i="1" spc="-40" dirty="0">
                <a:solidFill>
                  <a:srgbClr val="6F2F9F"/>
                </a:solidFill>
                <a:latin typeface="Times New Roman"/>
                <a:cs typeface="Times New Roman"/>
              </a:rPr>
              <a:t>d</a:t>
            </a:r>
            <a:r>
              <a:rPr sz="2600" b="1" i="1" spc="-20" dirty="0">
                <a:solidFill>
                  <a:srgbClr val="6F2F9F"/>
                </a:solidFill>
                <a:latin typeface="Times New Roman"/>
                <a:cs typeface="Times New Roman"/>
              </a:rPr>
              <a:t>a</a:t>
            </a:r>
            <a:r>
              <a:rPr sz="2600" b="1" i="1" spc="55" dirty="0">
                <a:solidFill>
                  <a:srgbClr val="6F2F9F"/>
                </a:solidFill>
                <a:latin typeface="Times New Roman"/>
                <a:cs typeface="Times New Roman"/>
              </a:rPr>
              <a:t>ta.</a:t>
            </a:r>
            <a:endParaRPr sz="2600">
              <a:latin typeface="Times New Roman"/>
              <a:cs typeface="Times New Roman"/>
            </a:endParaRPr>
          </a:p>
          <a:p>
            <a:pPr marL="285115" marR="294640" indent="-273050">
              <a:lnSpc>
                <a:spcPct val="100000"/>
              </a:lnSpc>
              <a:spcBef>
                <a:spcPts val="605"/>
              </a:spcBef>
              <a:buClr>
                <a:srgbClr val="D24717"/>
              </a:buClr>
              <a:buSzPct val="84615"/>
              <a:buFont typeface="Segoe UI Symbol"/>
              <a:buChar char="⚫"/>
              <a:tabLst>
                <a:tab pos="285750" algn="l"/>
              </a:tabLst>
            </a:pPr>
            <a:r>
              <a:rPr sz="2600" spc="-75" dirty="0">
                <a:latin typeface="Times New Roman"/>
                <a:cs typeface="Times New Roman"/>
              </a:rPr>
              <a:t>Often</a:t>
            </a:r>
            <a:r>
              <a:rPr sz="2600" spc="-60" dirty="0">
                <a:latin typeface="Times New Roman"/>
                <a:cs typeface="Times New Roman"/>
              </a:rPr>
              <a:t> </a:t>
            </a:r>
            <a:r>
              <a:rPr sz="2600" spc="-160" dirty="0">
                <a:latin typeface="Times New Roman"/>
                <a:cs typeface="Times New Roman"/>
              </a:rPr>
              <a:t>you</a:t>
            </a:r>
            <a:r>
              <a:rPr sz="2600" spc="-70" dirty="0">
                <a:latin typeface="Times New Roman"/>
                <a:cs typeface="Times New Roman"/>
              </a:rPr>
              <a:t> </a:t>
            </a:r>
            <a:r>
              <a:rPr sz="2600" spc="-135" dirty="0">
                <a:latin typeface="Times New Roman"/>
                <a:cs typeface="Times New Roman"/>
              </a:rPr>
              <a:t>see</a:t>
            </a:r>
            <a:r>
              <a:rPr sz="2600" spc="-80" dirty="0">
                <a:latin typeface="Times New Roman"/>
                <a:cs typeface="Times New Roman"/>
              </a:rPr>
              <a:t> </a:t>
            </a:r>
            <a:r>
              <a:rPr sz="2600" i="1" spc="-220" dirty="0">
                <a:solidFill>
                  <a:srgbClr val="001F5F"/>
                </a:solidFill>
                <a:latin typeface="Times New Roman"/>
                <a:cs typeface="Times New Roman"/>
              </a:rPr>
              <a:t>data</a:t>
            </a:r>
            <a:r>
              <a:rPr sz="2600" i="1" spc="-60" dirty="0">
                <a:solidFill>
                  <a:srgbClr val="001F5F"/>
                </a:solidFill>
                <a:latin typeface="Times New Roman"/>
                <a:cs typeface="Times New Roman"/>
              </a:rPr>
              <a:t> </a:t>
            </a:r>
            <a:r>
              <a:rPr sz="2600" i="1" spc="-254" dirty="0">
                <a:solidFill>
                  <a:srgbClr val="001F5F"/>
                </a:solidFill>
                <a:latin typeface="Times New Roman"/>
                <a:cs typeface="Times New Roman"/>
              </a:rPr>
              <a:t>categorized</a:t>
            </a:r>
            <a:r>
              <a:rPr sz="2600" i="1" spc="-60" dirty="0">
                <a:solidFill>
                  <a:srgbClr val="001F5F"/>
                </a:solidFill>
                <a:latin typeface="Times New Roman"/>
                <a:cs typeface="Times New Roman"/>
              </a:rPr>
              <a:t> </a:t>
            </a:r>
            <a:r>
              <a:rPr sz="2600" i="1" spc="-315" dirty="0">
                <a:solidFill>
                  <a:srgbClr val="001F5F"/>
                </a:solidFill>
                <a:latin typeface="Times New Roman"/>
                <a:cs typeface="Times New Roman"/>
              </a:rPr>
              <a:t>as</a:t>
            </a:r>
            <a:r>
              <a:rPr sz="2600" i="1" spc="-60" dirty="0">
                <a:solidFill>
                  <a:srgbClr val="001F5F"/>
                </a:solidFill>
                <a:latin typeface="Times New Roman"/>
                <a:cs typeface="Times New Roman"/>
              </a:rPr>
              <a:t> </a:t>
            </a:r>
            <a:r>
              <a:rPr sz="2600" i="1" spc="-220" dirty="0">
                <a:solidFill>
                  <a:srgbClr val="001F5F"/>
                </a:solidFill>
                <a:latin typeface="Times New Roman"/>
                <a:cs typeface="Times New Roman"/>
              </a:rPr>
              <a:t>structured,</a:t>
            </a:r>
            <a:r>
              <a:rPr sz="2600" i="1" spc="-305" dirty="0">
                <a:solidFill>
                  <a:srgbClr val="001F5F"/>
                </a:solidFill>
                <a:latin typeface="Times New Roman"/>
                <a:cs typeface="Times New Roman"/>
              </a:rPr>
              <a:t> </a:t>
            </a:r>
            <a:r>
              <a:rPr sz="2600" i="1" spc="-235" dirty="0">
                <a:solidFill>
                  <a:srgbClr val="001F5F"/>
                </a:solidFill>
                <a:latin typeface="Times New Roman"/>
                <a:cs typeface="Times New Roman"/>
              </a:rPr>
              <a:t>semi-structured,</a:t>
            </a:r>
            <a:r>
              <a:rPr sz="2600" i="1" spc="-330" dirty="0">
                <a:solidFill>
                  <a:srgbClr val="001F5F"/>
                </a:solidFill>
                <a:latin typeface="Times New Roman"/>
                <a:cs typeface="Times New Roman"/>
              </a:rPr>
              <a:t> </a:t>
            </a:r>
            <a:r>
              <a:rPr sz="2600" i="1" spc="-320" dirty="0">
                <a:solidFill>
                  <a:srgbClr val="001F5F"/>
                </a:solidFill>
                <a:latin typeface="Times New Roman"/>
                <a:cs typeface="Times New Roman"/>
              </a:rPr>
              <a:t>or </a:t>
            </a:r>
            <a:r>
              <a:rPr sz="2600" i="1" spc="-635" dirty="0">
                <a:solidFill>
                  <a:srgbClr val="001F5F"/>
                </a:solidFill>
                <a:latin typeface="Times New Roman"/>
                <a:cs typeface="Times New Roman"/>
              </a:rPr>
              <a:t> </a:t>
            </a:r>
            <a:r>
              <a:rPr sz="2600" i="1" spc="-215" dirty="0">
                <a:solidFill>
                  <a:srgbClr val="001F5F"/>
                </a:solidFill>
                <a:latin typeface="Times New Roman"/>
                <a:cs typeface="Times New Roman"/>
              </a:rPr>
              <a:t>unstructured</a:t>
            </a:r>
            <a:r>
              <a:rPr sz="2600" spc="-215" dirty="0">
                <a:latin typeface="Times New Roman"/>
                <a:cs typeface="Times New Roman"/>
              </a:rPr>
              <a:t>.</a:t>
            </a:r>
            <a:endParaRPr sz="260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i="1" spc="-180" dirty="0">
                <a:solidFill>
                  <a:srgbClr val="9B2C1F"/>
                </a:solidFill>
                <a:latin typeface="Times New Roman"/>
                <a:cs typeface="Times New Roman"/>
              </a:rPr>
              <a:t>Dif</a:t>
            </a:r>
            <a:r>
              <a:rPr sz="2600" i="1" spc="-160" dirty="0">
                <a:solidFill>
                  <a:srgbClr val="9B2C1F"/>
                </a:solidFill>
                <a:latin typeface="Times New Roman"/>
                <a:cs typeface="Times New Roman"/>
              </a:rPr>
              <a:t>f</a:t>
            </a:r>
            <a:r>
              <a:rPr sz="2600" i="1" spc="-330" dirty="0">
                <a:solidFill>
                  <a:srgbClr val="9B2C1F"/>
                </a:solidFill>
                <a:latin typeface="Times New Roman"/>
                <a:cs typeface="Times New Roman"/>
              </a:rPr>
              <a:t>e</a:t>
            </a:r>
            <a:r>
              <a:rPr sz="2600" i="1" spc="-315" dirty="0">
                <a:solidFill>
                  <a:srgbClr val="9B2C1F"/>
                </a:solidFill>
                <a:latin typeface="Times New Roman"/>
                <a:cs typeface="Times New Roman"/>
              </a:rPr>
              <a:t>r</a:t>
            </a:r>
            <a:r>
              <a:rPr sz="2600" i="1" spc="-200" dirty="0">
                <a:solidFill>
                  <a:srgbClr val="9B2C1F"/>
                </a:solidFill>
                <a:latin typeface="Times New Roman"/>
                <a:cs typeface="Times New Roman"/>
              </a:rPr>
              <a:t>ent</a:t>
            </a:r>
            <a:r>
              <a:rPr sz="2600" i="1" spc="-90" dirty="0">
                <a:solidFill>
                  <a:srgbClr val="9B2C1F"/>
                </a:solidFill>
                <a:latin typeface="Times New Roman"/>
                <a:cs typeface="Times New Roman"/>
              </a:rPr>
              <a:t> </a:t>
            </a:r>
            <a:r>
              <a:rPr sz="2600" i="1" spc="-270" dirty="0">
                <a:solidFill>
                  <a:srgbClr val="9B2C1F"/>
                </a:solidFill>
                <a:latin typeface="Times New Roman"/>
                <a:cs typeface="Times New Roman"/>
              </a:rPr>
              <a:t>d</a:t>
            </a:r>
            <a:r>
              <a:rPr sz="2600" i="1" spc="-295" dirty="0">
                <a:solidFill>
                  <a:srgbClr val="9B2C1F"/>
                </a:solidFill>
                <a:latin typeface="Times New Roman"/>
                <a:cs typeface="Times New Roman"/>
              </a:rPr>
              <a:t>a</a:t>
            </a:r>
            <a:r>
              <a:rPr sz="2600" i="1" spc="-204" dirty="0">
                <a:solidFill>
                  <a:srgbClr val="9B2C1F"/>
                </a:solidFill>
                <a:latin typeface="Times New Roman"/>
                <a:cs typeface="Times New Roman"/>
              </a:rPr>
              <a:t>ta</a:t>
            </a:r>
            <a:r>
              <a:rPr sz="2600" i="1" spc="-270" dirty="0">
                <a:solidFill>
                  <a:srgbClr val="9B2C1F"/>
                </a:solidFill>
                <a:latin typeface="Times New Roman"/>
                <a:cs typeface="Times New Roman"/>
              </a:rPr>
              <a:t>b</a:t>
            </a:r>
            <a:r>
              <a:rPr sz="2600" i="1" spc="-325" dirty="0">
                <a:solidFill>
                  <a:srgbClr val="9B2C1F"/>
                </a:solidFill>
                <a:latin typeface="Times New Roman"/>
                <a:cs typeface="Times New Roman"/>
              </a:rPr>
              <a:t>ase</a:t>
            </a:r>
            <a:r>
              <a:rPr sz="2600" i="1" spc="-105" dirty="0">
                <a:solidFill>
                  <a:srgbClr val="9B2C1F"/>
                </a:solidFill>
                <a:latin typeface="Times New Roman"/>
                <a:cs typeface="Times New Roman"/>
              </a:rPr>
              <a:t> </a:t>
            </a:r>
            <a:r>
              <a:rPr sz="2600" i="1" spc="-235" dirty="0">
                <a:solidFill>
                  <a:srgbClr val="9B2C1F"/>
                </a:solidFill>
                <a:latin typeface="Times New Roman"/>
                <a:cs typeface="Times New Roman"/>
              </a:rPr>
              <a:t>te</a:t>
            </a:r>
            <a:r>
              <a:rPr sz="2600" i="1" spc="-305" dirty="0">
                <a:solidFill>
                  <a:srgbClr val="9B2C1F"/>
                </a:solidFill>
                <a:latin typeface="Times New Roman"/>
                <a:cs typeface="Times New Roman"/>
              </a:rPr>
              <a:t>c</a:t>
            </a:r>
            <a:r>
              <a:rPr sz="2600" i="1" spc="-215" dirty="0">
                <a:solidFill>
                  <a:srgbClr val="9B2C1F"/>
                </a:solidFill>
                <a:latin typeface="Times New Roman"/>
                <a:cs typeface="Times New Roman"/>
              </a:rPr>
              <a:t>h</a:t>
            </a:r>
            <a:r>
              <a:rPr sz="2600" i="1" spc="-229" dirty="0">
                <a:solidFill>
                  <a:srgbClr val="9B2C1F"/>
                </a:solidFill>
                <a:latin typeface="Times New Roman"/>
                <a:cs typeface="Times New Roman"/>
              </a:rPr>
              <a:t>n</a:t>
            </a:r>
            <a:r>
              <a:rPr sz="2600" i="1" spc="-250" dirty="0">
                <a:solidFill>
                  <a:srgbClr val="9B2C1F"/>
                </a:solidFill>
                <a:latin typeface="Times New Roman"/>
                <a:cs typeface="Times New Roman"/>
              </a:rPr>
              <a:t>ol</a:t>
            </a:r>
            <a:r>
              <a:rPr sz="2600" i="1" spc="-380" dirty="0">
                <a:solidFill>
                  <a:srgbClr val="9B2C1F"/>
                </a:solidFill>
                <a:latin typeface="Times New Roman"/>
                <a:cs typeface="Times New Roman"/>
              </a:rPr>
              <a:t>o</a:t>
            </a:r>
            <a:r>
              <a:rPr sz="2600" i="1" spc="-290" dirty="0">
                <a:solidFill>
                  <a:srgbClr val="9B2C1F"/>
                </a:solidFill>
                <a:latin typeface="Times New Roman"/>
                <a:cs typeface="Times New Roman"/>
              </a:rPr>
              <a:t>g</a:t>
            </a:r>
            <a:r>
              <a:rPr sz="2600" i="1" spc="-265" dirty="0">
                <a:solidFill>
                  <a:srgbClr val="9B2C1F"/>
                </a:solidFill>
                <a:latin typeface="Times New Roman"/>
                <a:cs typeface="Times New Roman"/>
              </a:rPr>
              <a:t>ie</a:t>
            </a:r>
            <a:r>
              <a:rPr sz="2600" i="1" spc="-280" dirty="0">
                <a:solidFill>
                  <a:srgbClr val="9B2C1F"/>
                </a:solidFill>
                <a:latin typeface="Times New Roman"/>
                <a:cs typeface="Times New Roman"/>
              </a:rPr>
              <a:t>s</a:t>
            </a:r>
            <a:r>
              <a:rPr sz="2600" i="1" spc="-35" dirty="0">
                <a:solidFill>
                  <a:srgbClr val="9B2C1F"/>
                </a:solidFill>
                <a:latin typeface="Times New Roman"/>
                <a:cs typeface="Times New Roman"/>
              </a:rPr>
              <a:t> </a:t>
            </a:r>
            <a:r>
              <a:rPr sz="2600" i="1" spc="-390" dirty="0">
                <a:solidFill>
                  <a:srgbClr val="9B2C1F"/>
                </a:solidFill>
                <a:latin typeface="Times New Roman"/>
                <a:cs typeface="Times New Roman"/>
              </a:rPr>
              <a:t>m</a:t>
            </a:r>
            <a:r>
              <a:rPr sz="2600" i="1" spc="-350" dirty="0">
                <a:solidFill>
                  <a:srgbClr val="9B2C1F"/>
                </a:solidFill>
                <a:latin typeface="Times New Roman"/>
                <a:cs typeface="Times New Roman"/>
              </a:rPr>
              <a:t>a</a:t>
            </a:r>
            <a:r>
              <a:rPr sz="2600" i="1" spc="-204" dirty="0">
                <a:solidFill>
                  <a:srgbClr val="9B2C1F"/>
                </a:solidFill>
                <a:latin typeface="Times New Roman"/>
                <a:cs typeface="Times New Roman"/>
              </a:rPr>
              <a:t>y</a:t>
            </a:r>
            <a:r>
              <a:rPr sz="2600" i="1" spc="-80" dirty="0">
                <a:solidFill>
                  <a:srgbClr val="9B2C1F"/>
                </a:solidFill>
                <a:latin typeface="Times New Roman"/>
                <a:cs typeface="Times New Roman"/>
              </a:rPr>
              <a:t> </a:t>
            </a:r>
            <a:r>
              <a:rPr sz="2600" i="1" spc="-290" dirty="0">
                <a:solidFill>
                  <a:srgbClr val="9B2C1F"/>
                </a:solidFill>
                <a:latin typeface="Times New Roman"/>
                <a:cs typeface="Times New Roman"/>
              </a:rPr>
              <a:t>o</a:t>
            </a:r>
            <a:r>
              <a:rPr sz="2600" i="1" spc="-300" dirty="0">
                <a:solidFill>
                  <a:srgbClr val="9B2C1F"/>
                </a:solidFill>
                <a:latin typeface="Times New Roman"/>
                <a:cs typeface="Times New Roman"/>
              </a:rPr>
              <a:t>n</a:t>
            </a:r>
            <a:r>
              <a:rPr sz="2600" i="1" spc="-140" dirty="0">
                <a:solidFill>
                  <a:srgbClr val="9B2C1F"/>
                </a:solidFill>
                <a:latin typeface="Times New Roman"/>
                <a:cs typeface="Times New Roman"/>
              </a:rPr>
              <a:t>l</a:t>
            </a:r>
            <a:r>
              <a:rPr sz="2600" i="1" spc="-204" dirty="0">
                <a:solidFill>
                  <a:srgbClr val="9B2C1F"/>
                </a:solidFill>
                <a:latin typeface="Times New Roman"/>
                <a:cs typeface="Times New Roman"/>
              </a:rPr>
              <a:t>y</a:t>
            </a:r>
            <a:r>
              <a:rPr sz="2600" i="1" spc="-65" dirty="0">
                <a:solidFill>
                  <a:srgbClr val="9B2C1F"/>
                </a:solidFill>
                <a:latin typeface="Times New Roman"/>
                <a:cs typeface="Times New Roman"/>
              </a:rPr>
              <a:t> </a:t>
            </a:r>
            <a:r>
              <a:rPr sz="2600" i="1" spc="-370" dirty="0">
                <a:solidFill>
                  <a:srgbClr val="9B2C1F"/>
                </a:solidFill>
                <a:latin typeface="Times New Roman"/>
                <a:cs typeface="Times New Roman"/>
              </a:rPr>
              <a:t>b</a:t>
            </a:r>
            <a:r>
              <a:rPr sz="2600" i="1" spc="-325" dirty="0">
                <a:solidFill>
                  <a:srgbClr val="9B2C1F"/>
                </a:solidFill>
                <a:latin typeface="Times New Roman"/>
                <a:cs typeface="Times New Roman"/>
              </a:rPr>
              <a:t>e</a:t>
            </a:r>
            <a:r>
              <a:rPr sz="2600" i="1" spc="-65" dirty="0">
                <a:solidFill>
                  <a:srgbClr val="9B2C1F"/>
                </a:solidFill>
                <a:latin typeface="Times New Roman"/>
                <a:cs typeface="Times New Roman"/>
              </a:rPr>
              <a:t> </a:t>
            </a:r>
            <a:r>
              <a:rPr sz="2600" i="1" spc="-380" dirty="0">
                <a:solidFill>
                  <a:srgbClr val="9B2C1F"/>
                </a:solidFill>
                <a:latin typeface="Times New Roman"/>
                <a:cs typeface="Times New Roman"/>
              </a:rPr>
              <a:t>c</a:t>
            </a:r>
            <a:r>
              <a:rPr sz="2600" i="1" spc="-290" dirty="0">
                <a:solidFill>
                  <a:srgbClr val="9B2C1F"/>
                </a:solidFill>
                <a:latin typeface="Times New Roman"/>
                <a:cs typeface="Times New Roman"/>
              </a:rPr>
              <a:t>apa</a:t>
            </a:r>
            <a:r>
              <a:rPr sz="2600" i="1" spc="-330" dirty="0">
                <a:solidFill>
                  <a:srgbClr val="9B2C1F"/>
                </a:solidFill>
                <a:latin typeface="Times New Roman"/>
                <a:cs typeface="Times New Roman"/>
              </a:rPr>
              <a:t>b</a:t>
            </a:r>
            <a:r>
              <a:rPr sz="2600" i="1" spc="-175" dirty="0">
                <a:solidFill>
                  <a:srgbClr val="9B2C1F"/>
                </a:solidFill>
                <a:latin typeface="Times New Roman"/>
                <a:cs typeface="Times New Roman"/>
              </a:rPr>
              <a:t>l</a:t>
            </a:r>
            <a:r>
              <a:rPr sz="2600" i="1" spc="-270" dirty="0">
                <a:solidFill>
                  <a:srgbClr val="9B2C1F"/>
                </a:solidFill>
                <a:latin typeface="Times New Roman"/>
                <a:cs typeface="Times New Roman"/>
              </a:rPr>
              <a:t>e</a:t>
            </a:r>
            <a:r>
              <a:rPr sz="2600" i="1" spc="-80" dirty="0">
                <a:solidFill>
                  <a:srgbClr val="9B2C1F"/>
                </a:solidFill>
                <a:latin typeface="Times New Roman"/>
                <a:cs typeface="Times New Roman"/>
              </a:rPr>
              <a:t> </a:t>
            </a:r>
            <a:r>
              <a:rPr sz="2600" i="1" spc="-295" dirty="0">
                <a:solidFill>
                  <a:srgbClr val="9B2C1F"/>
                </a:solidFill>
                <a:latin typeface="Times New Roman"/>
                <a:cs typeface="Times New Roman"/>
              </a:rPr>
              <a:t>o</a:t>
            </a:r>
            <a:r>
              <a:rPr sz="2600" i="1" spc="-160" dirty="0">
                <a:solidFill>
                  <a:srgbClr val="9B2C1F"/>
                </a:solidFill>
                <a:latin typeface="Times New Roman"/>
                <a:cs typeface="Times New Roman"/>
              </a:rPr>
              <a:t>f</a:t>
            </a:r>
            <a:r>
              <a:rPr sz="2600" i="1" spc="-65" dirty="0">
                <a:solidFill>
                  <a:srgbClr val="9B2C1F"/>
                </a:solidFill>
                <a:latin typeface="Times New Roman"/>
                <a:cs typeface="Times New Roman"/>
              </a:rPr>
              <a:t> </a:t>
            </a:r>
            <a:r>
              <a:rPr sz="2600" i="1" spc="-340" dirty="0">
                <a:solidFill>
                  <a:srgbClr val="9B2C1F"/>
                </a:solidFill>
                <a:latin typeface="Times New Roman"/>
                <a:cs typeface="Times New Roman"/>
              </a:rPr>
              <a:t>a</a:t>
            </a:r>
            <a:r>
              <a:rPr sz="2600" i="1" spc="-315" dirty="0">
                <a:solidFill>
                  <a:srgbClr val="9B2C1F"/>
                </a:solidFill>
                <a:latin typeface="Times New Roman"/>
                <a:cs typeface="Times New Roman"/>
              </a:rPr>
              <a:t>c</a:t>
            </a:r>
            <a:r>
              <a:rPr sz="2600" i="1" spc="-285" dirty="0">
                <a:solidFill>
                  <a:srgbClr val="9B2C1F"/>
                </a:solidFill>
                <a:latin typeface="Times New Roman"/>
                <a:cs typeface="Times New Roman"/>
              </a:rPr>
              <a:t>cep</a:t>
            </a:r>
            <a:r>
              <a:rPr sz="2600" i="1" spc="-185" dirty="0">
                <a:solidFill>
                  <a:srgbClr val="9B2C1F"/>
                </a:solidFill>
                <a:latin typeface="Times New Roman"/>
                <a:cs typeface="Times New Roman"/>
              </a:rPr>
              <a:t>t</a:t>
            </a:r>
            <a:r>
              <a:rPr sz="2600" i="1" spc="-120" dirty="0">
                <a:solidFill>
                  <a:srgbClr val="9B2C1F"/>
                </a:solidFill>
                <a:latin typeface="Times New Roman"/>
                <a:cs typeface="Times New Roman"/>
              </a:rPr>
              <a:t>i</a:t>
            </a:r>
            <a:r>
              <a:rPr sz="2600" i="1" spc="-210" dirty="0">
                <a:solidFill>
                  <a:srgbClr val="9B2C1F"/>
                </a:solidFill>
                <a:latin typeface="Times New Roman"/>
                <a:cs typeface="Times New Roman"/>
              </a:rPr>
              <a:t>n</a:t>
            </a:r>
            <a:r>
              <a:rPr sz="2600" i="1" spc="-300" dirty="0">
                <a:solidFill>
                  <a:srgbClr val="9B2C1F"/>
                </a:solidFill>
                <a:latin typeface="Times New Roman"/>
                <a:cs typeface="Times New Roman"/>
              </a:rPr>
              <a:t>g</a:t>
            </a:r>
            <a:r>
              <a:rPr sz="2600" i="1" spc="-65" dirty="0">
                <a:solidFill>
                  <a:srgbClr val="9B2C1F"/>
                </a:solidFill>
                <a:latin typeface="Times New Roman"/>
                <a:cs typeface="Times New Roman"/>
              </a:rPr>
              <a:t> </a:t>
            </a:r>
            <a:r>
              <a:rPr sz="2600" i="1" spc="-250" dirty="0">
                <a:solidFill>
                  <a:srgbClr val="9B2C1F"/>
                </a:solidFill>
                <a:latin typeface="Times New Roman"/>
                <a:cs typeface="Times New Roman"/>
              </a:rPr>
              <a:t>one  </a:t>
            </a:r>
            <a:r>
              <a:rPr sz="2600" i="1" spc="-295" dirty="0">
                <a:solidFill>
                  <a:srgbClr val="9B2C1F"/>
                </a:solidFill>
                <a:latin typeface="Times New Roman"/>
                <a:cs typeface="Times New Roman"/>
              </a:rPr>
              <a:t>o</a:t>
            </a:r>
            <a:r>
              <a:rPr sz="2600" i="1" spc="-160" dirty="0">
                <a:solidFill>
                  <a:srgbClr val="9B2C1F"/>
                </a:solidFill>
                <a:latin typeface="Times New Roman"/>
                <a:cs typeface="Times New Roman"/>
              </a:rPr>
              <a:t>f</a:t>
            </a:r>
            <a:r>
              <a:rPr sz="2600" i="1" spc="-70" dirty="0">
                <a:solidFill>
                  <a:srgbClr val="9B2C1F"/>
                </a:solidFill>
                <a:latin typeface="Times New Roman"/>
                <a:cs typeface="Times New Roman"/>
              </a:rPr>
              <a:t> </a:t>
            </a:r>
            <a:r>
              <a:rPr sz="2600" i="1" spc="-95" dirty="0">
                <a:solidFill>
                  <a:srgbClr val="9B2C1F"/>
                </a:solidFill>
                <a:latin typeface="Times New Roman"/>
                <a:cs typeface="Times New Roman"/>
              </a:rPr>
              <a:t>t</a:t>
            </a:r>
            <a:r>
              <a:rPr sz="2600" i="1" spc="-185" dirty="0">
                <a:solidFill>
                  <a:srgbClr val="9B2C1F"/>
                </a:solidFill>
                <a:latin typeface="Times New Roman"/>
                <a:cs typeface="Times New Roman"/>
              </a:rPr>
              <a:t>h</a:t>
            </a:r>
            <a:r>
              <a:rPr sz="2600" i="1" spc="-350" dirty="0">
                <a:solidFill>
                  <a:srgbClr val="9B2C1F"/>
                </a:solidFill>
                <a:latin typeface="Times New Roman"/>
                <a:cs typeface="Times New Roman"/>
              </a:rPr>
              <a:t>ese</a:t>
            </a:r>
            <a:r>
              <a:rPr sz="2600" i="1" spc="-55" dirty="0">
                <a:solidFill>
                  <a:srgbClr val="9B2C1F"/>
                </a:solidFill>
                <a:latin typeface="Times New Roman"/>
                <a:cs typeface="Times New Roman"/>
              </a:rPr>
              <a:t> </a:t>
            </a:r>
            <a:r>
              <a:rPr sz="2600" i="1" spc="-250" dirty="0">
                <a:solidFill>
                  <a:srgbClr val="9B2C1F"/>
                </a:solidFill>
                <a:latin typeface="Times New Roman"/>
                <a:cs typeface="Times New Roman"/>
              </a:rPr>
              <a:t>type</a:t>
            </a:r>
            <a:r>
              <a:rPr sz="2600" i="1" spc="-295" dirty="0">
                <a:solidFill>
                  <a:srgbClr val="9B2C1F"/>
                </a:solidFill>
                <a:latin typeface="Times New Roman"/>
                <a:cs typeface="Times New Roman"/>
              </a:rPr>
              <a:t>s</a:t>
            </a:r>
            <a:r>
              <a:rPr sz="2600" i="1" spc="25" dirty="0">
                <a:solidFill>
                  <a:srgbClr val="9B2C1F"/>
                </a:solidFill>
                <a:latin typeface="Times New Roman"/>
                <a:cs typeface="Times New Roman"/>
              </a:rPr>
              <a:t>.</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b="1" i="1" spc="-75" dirty="0">
                <a:solidFill>
                  <a:srgbClr val="FF0000"/>
                </a:solidFill>
                <a:latin typeface="Times New Roman"/>
                <a:cs typeface="Times New Roman"/>
              </a:rPr>
              <a:t>Hadoop</a:t>
            </a:r>
            <a:r>
              <a:rPr sz="2600" b="1" i="1" spc="-65" dirty="0">
                <a:solidFill>
                  <a:srgbClr val="FF0000"/>
                </a:solidFill>
                <a:latin typeface="Times New Roman"/>
                <a:cs typeface="Times New Roman"/>
              </a:rPr>
              <a:t> </a:t>
            </a:r>
            <a:r>
              <a:rPr sz="2600" b="1" i="1" spc="-55" dirty="0">
                <a:solidFill>
                  <a:srgbClr val="FF0000"/>
                </a:solidFill>
                <a:latin typeface="Times New Roman"/>
                <a:cs typeface="Times New Roman"/>
              </a:rPr>
              <a:t>is</a:t>
            </a:r>
            <a:r>
              <a:rPr sz="2600" b="1" i="1" spc="-80" dirty="0">
                <a:solidFill>
                  <a:srgbClr val="FF0000"/>
                </a:solidFill>
                <a:latin typeface="Times New Roman"/>
                <a:cs typeface="Times New Roman"/>
              </a:rPr>
              <a:t> </a:t>
            </a:r>
            <a:r>
              <a:rPr sz="2600" b="1" i="1" spc="-45" dirty="0">
                <a:solidFill>
                  <a:srgbClr val="FF0000"/>
                </a:solidFill>
                <a:latin typeface="Times New Roman"/>
                <a:cs typeface="Times New Roman"/>
              </a:rPr>
              <a:t>a</a:t>
            </a:r>
            <a:r>
              <a:rPr sz="2600" b="1" i="1" spc="-65" dirty="0">
                <a:solidFill>
                  <a:srgbClr val="FF0000"/>
                </a:solidFill>
                <a:latin typeface="Times New Roman"/>
                <a:cs typeface="Times New Roman"/>
              </a:rPr>
              <a:t>b</a:t>
            </a:r>
            <a:r>
              <a:rPr sz="2600" b="1" i="1" spc="-45" dirty="0">
                <a:solidFill>
                  <a:srgbClr val="FF0000"/>
                </a:solidFill>
                <a:latin typeface="Times New Roman"/>
                <a:cs typeface="Times New Roman"/>
              </a:rPr>
              <a:t>le</a:t>
            </a:r>
            <a:r>
              <a:rPr sz="2600" b="1" i="1" spc="-90" dirty="0">
                <a:solidFill>
                  <a:srgbClr val="FF0000"/>
                </a:solidFill>
                <a:latin typeface="Times New Roman"/>
                <a:cs typeface="Times New Roman"/>
              </a:rPr>
              <a:t> </a:t>
            </a:r>
            <a:r>
              <a:rPr sz="2600" b="1" i="1" spc="-25" dirty="0">
                <a:solidFill>
                  <a:srgbClr val="FF0000"/>
                </a:solidFill>
                <a:latin typeface="Times New Roman"/>
                <a:cs typeface="Times New Roman"/>
              </a:rPr>
              <a:t>to</a:t>
            </a:r>
            <a:r>
              <a:rPr sz="2600" b="1" i="1" spc="-65" dirty="0">
                <a:solidFill>
                  <a:srgbClr val="FF0000"/>
                </a:solidFill>
                <a:latin typeface="Times New Roman"/>
                <a:cs typeface="Times New Roman"/>
              </a:rPr>
              <a:t> </a:t>
            </a:r>
            <a:r>
              <a:rPr sz="2600" b="1" i="1" spc="-200" dirty="0">
                <a:solidFill>
                  <a:srgbClr val="FF0000"/>
                </a:solidFill>
                <a:latin typeface="Times New Roman"/>
                <a:cs typeface="Times New Roman"/>
              </a:rPr>
              <a:t>c</a:t>
            </a:r>
            <a:r>
              <a:rPr sz="2600" b="1" i="1" spc="-220" dirty="0">
                <a:solidFill>
                  <a:srgbClr val="FF0000"/>
                </a:solidFill>
                <a:latin typeface="Times New Roman"/>
                <a:cs typeface="Times New Roman"/>
              </a:rPr>
              <a:t>o</a:t>
            </a:r>
            <a:r>
              <a:rPr sz="2600" b="1" i="1" spc="-35" dirty="0">
                <a:solidFill>
                  <a:srgbClr val="FF0000"/>
                </a:solidFill>
                <a:latin typeface="Times New Roman"/>
                <a:cs typeface="Times New Roman"/>
              </a:rPr>
              <a:t>llect</a:t>
            </a:r>
            <a:r>
              <a:rPr sz="2600" b="1" i="1" spc="-90" dirty="0">
                <a:solidFill>
                  <a:srgbClr val="FF0000"/>
                </a:solidFill>
                <a:latin typeface="Times New Roman"/>
                <a:cs typeface="Times New Roman"/>
              </a:rPr>
              <a:t> </a:t>
            </a:r>
            <a:r>
              <a:rPr sz="2600" b="1" i="1" spc="-60" dirty="0">
                <a:solidFill>
                  <a:srgbClr val="FF0000"/>
                </a:solidFill>
                <a:latin typeface="Times New Roman"/>
                <a:cs typeface="Times New Roman"/>
              </a:rPr>
              <a:t>an</a:t>
            </a:r>
            <a:r>
              <a:rPr sz="2600" b="1" i="1" spc="-25" dirty="0">
                <a:solidFill>
                  <a:srgbClr val="FF0000"/>
                </a:solidFill>
                <a:latin typeface="Times New Roman"/>
                <a:cs typeface="Times New Roman"/>
              </a:rPr>
              <a:t>d</a:t>
            </a:r>
            <a:r>
              <a:rPr sz="2600" b="1" i="1" spc="-80" dirty="0">
                <a:solidFill>
                  <a:srgbClr val="FF0000"/>
                </a:solidFill>
                <a:latin typeface="Times New Roman"/>
                <a:cs typeface="Times New Roman"/>
              </a:rPr>
              <a:t> </a:t>
            </a:r>
            <a:r>
              <a:rPr sz="2600" b="1" i="1" spc="-50" dirty="0">
                <a:solidFill>
                  <a:srgbClr val="FF0000"/>
                </a:solidFill>
                <a:latin typeface="Times New Roman"/>
                <a:cs typeface="Times New Roman"/>
              </a:rPr>
              <a:t>sto</a:t>
            </a:r>
            <a:r>
              <a:rPr sz="2600" b="1" i="1" spc="-85" dirty="0">
                <a:solidFill>
                  <a:srgbClr val="FF0000"/>
                </a:solidFill>
                <a:latin typeface="Times New Roman"/>
                <a:cs typeface="Times New Roman"/>
              </a:rPr>
              <a:t>r</a:t>
            </a:r>
            <a:r>
              <a:rPr sz="2600" b="1" i="1" spc="-100" dirty="0">
                <a:solidFill>
                  <a:srgbClr val="FF0000"/>
                </a:solidFill>
                <a:latin typeface="Times New Roman"/>
                <a:cs typeface="Times New Roman"/>
              </a:rPr>
              <a:t>e</a:t>
            </a:r>
            <a:r>
              <a:rPr sz="2600" b="1" i="1" spc="-75" dirty="0">
                <a:solidFill>
                  <a:srgbClr val="FF0000"/>
                </a:solidFill>
                <a:latin typeface="Times New Roman"/>
                <a:cs typeface="Times New Roman"/>
              </a:rPr>
              <a:t> </a:t>
            </a:r>
            <a:r>
              <a:rPr sz="2600" b="1" i="1" spc="5" dirty="0">
                <a:solidFill>
                  <a:srgbClr val="FF0000"/>
                </a:solidFill>
                <a:latin typeface="Times New Roman"/>
                <a:cs typeface="Times New Roman"/>
              </a:rPr>
              <a:t>all</a:t>
            </a:r>
            <a:r>
              <a:rPr sz="2600" b="1" i="1" spc="-80" dirty="0">
                <a:solidFill>
                  <a:srgbClr val="FF0000"/>
                </a:solidFill>
                <a:latin typeface="Times New Roman"/>
                <a:cs typeface="Times New Roman"/>
              </a:rPr>
              <a:t> </a:t>
            </a:r>
            <a:r>
              <a:rPr sz="2600" b="1" i="1" spc="5" dirty="0">
                <a:solidFill>
                  <a:srgbClr val="FF0000"/>
                </a:solidFill>
                <a:latin typeface="Times New Roman"/>
                <a:cs typeface="Times New Roman"/>
              </a:rPr>
              <a:t>th</a:t>
            </a:r>
            <a:r>
              <a:rPr sz="2600" b="1" i="1" spc="-40" dirty="0">
                <a:solidFill>
                  <a:srgbClr val="FF0000"/>
                </a:solidFill>
                <a:latin typeface="Times New Roman"/>
                <a:cs typeface="Times New Roman"/>
              </a:rPr>
              <a:t>r</a:t>
            </a:r>
            <a:r>
              <a:rPr sz="2600" b="1" i="1" spc="-100" dirty="0">
                <a:solidFill>
                  <a:srgbClr val="FF0000"/>
                </a:solidFill>
                <a:latin typeface="Times New Roman"/>
                <a:cs typeface="Times New Roman"/>
              </a:rPr>
              <a:t>ee</a:t>
            </a:r>
            <a:r>
              <a:rPr sz="2600" b="1" i="1" spc="-90" dirty="0">
                <a:solidFill>
                  <a:srgbClr val="FF0000"/>
                </a:solidFill>
                <a:latin typeface="Times New Roman"/>
                <a:cs typeface="Times New Roman"/>
              </a:rPr>
              <a:t> </a:t>
            </a:r>
            <a:r>
              <a:rPr sz="2600" b="1" i="1" spc="5" dirty="0">
                <a:solidFill>
                  <a:srgbClr val="FF0000"/>
                </a:solidFill>
                <a:latin typeface="Times New Roman"/>
                <a:cs typeface="Times New Roman"/>
              </a:rPr>
              <a:t>ty</a:t>
            </a:r>
            <a:r>
              <a:rPr sz="2600" b="1" i="1" spc="-5" dirty="0">
                <a:solidFill>
                  <a:srgbClr val="FF0000"/>
                </a:solidFill>
                <a:latin typeface="Times New Roman"/>
                <a:cs typeface="Times New Roman"/>
              </a:rPr>
              <a:t>p</a:t>
            </a:r>
            <a:r>
              <a:rPr sz="2600" b="1" i="1" spc="-110" dirty="0">
                <a:solidFill>
                  <a:srgbClr val="FF0000"/>
                </a:solidFill>
                <a:latin typeface="Times New Roman"/>
                <a:cs typeface="Times New Roman"/>
              </a:rPr>
              <a:t>es</a:t>
            </a:r>
            <a:endParaRPr sz="26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358613"/>
            <a:ext cx="7414259" cy="2708275"/>
          </a:xfrm>
          <a:prstGeom prst="rect">
            <a:avLst/>
          </a:prstGeom>
        </p:spPr>
        <p:txBody>
          <a:bodyPr vert="horz" wrap="square" lIns="0" tIns="88265" rIns="0" bIns="0" rtlCol="0">
            <a:spAutoFit/>
          </a:bodyPr>
          <a:lstStyle/>
          <a:p>
            <a:pPr marL="285115" indent="-273050">
              <a:lnSpc>
                <a:spcPct val="100000"/>
              </a:lnSpc>
              <a:spcBef>
                <a:spcPts val="695"/>
              </a:spcBef>
              <a:buClr>
                <a:srgbClr val="D24717"/>
              </a:buClr>
              <a:buSzPct val="84615"/>
              <a:buFont typeface="Segoe UI Symbol"/>
              <a:buChar char="⚫"/>
              <a:tabLst>
                <a:tab pos="285750" algn="l"/>
              </a:tabLst>
            </a:pPr>
            <a:r>
              <a:rPr sz="2600" b="1" spc="-75" dirty="0">
                <a:latin typeface="Times New Roman"/>
                <a:cs typeface="Times New Roman"/>
              </a:rPr>
              <a:t>Volume</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spc="5" dirty="0">
                <a:latin typeface="Times New Roman"/>
                <a:cs typeface="Times New Roman"/>
              </a:rPr>
              <a:t>r</a:t>
            </a:r>
            <a:r>
              <a:rPr sz="2600" spc="-165" dirty="0">
                <a:latin typeface="Times New Roman"/>
                <a:cs typeface="Times New Roman"/>
              </a:rPr>
              <a:t>e</a:t>
            </a:r>
            <a:r>
              <a:rPr sz="2600" spc="-135" dirty="0">
                <a:latin typeface="Times New Roman"/>
                <a:cs typeface="Times New Roman"/>
              </a:rPr>
              <a:t>f</a:t>
            </a:r>
            <a:r>
              <a:rPr sz="2600" spc="-40" dirty="0">
                <a:latin typeface="Times New Roman"/>
                <a:cs typeface="Times New Roman"/>
              </a:rPr>
              <a:t>e</a:t>
            </a:r>
            <a:r>
              <a:rPr sz="2600" spc="15" dirty="0">
                <a:latin typeface="Times New Roman"/>
                <a:cs typeface="Times New Roman"/>
              </a:rPr>
              <a:t>r</a:t>
            </a:r>
            <a:r>
              <a:rPr sz="2600" spc="-200" dirty="0">
                <a:latin typeface="Times New Roman"/>
                <a:cs typeface="Times New Roman"/>
              </a:rPr>
              <a:t>s</a:t>
            </a:r>
            <a:r>
              <a:rPr sz="2600" spc="-75"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75" dirty="0">
                <a:latin typeface="Times New Roman"/>
                <a:cs typeface="Times New Roman"/>
              </a:rPr>
              <a:t>the</a:t>
            </a:r>
            <a:r>
              <a:rPr sz="2600" spc="-80" dirty="0">
                <a:latin typeface="Times New Roman"/>
                <a:cs typeface="Times New Roman"/>
              </a:rPr>
              <a:t> </a:t>
            </a:r>
            <a:r>
              <a:rPr sz="2600" b="1" i="1" spc="-114" dirty="0">
                <a:solidFill>
                  <a:srgbClr val="6F2F9F"/>
                </a:solidFill>
                <a:latin typeface="Times New Roman"/>
                <a:cs typeface="Times New Roman"/>
              </a:rPr>
              <a:t>sc</a:t>
            </a:r>
            <a:r>
              <a:rPr sz="2600" b="1" i="1" spc="-125" dirty="0">
                <a:solidFill>
                  <a:srgbClr val="6F2F9F"/>
                </a:solidFill>
                <a:latin typeface="Times New Roman"/>
                <a:cs typeface="Times New Roman"/>
              </a:rPr>
              <a:t>a</a:t>
            </a:r>
            <a:r>
              <a:rPr sz="2600" b="1" i="1" spc="-45" dirty="0">
                <a:solidFill>
                  <a:srgbClr val="6F2F9F"/>
                </a:solidFill>
                <a:latin typeface="Times New Roman"/>
                <a:cs typeface="Times New Roman"/>
              </a:rPr>
              <a:t>le</a:t>
            </a:r>
            <a:r>
              <a:rPr sz="2600" b="1" i="1" spc="-80" dirty="0">
                <a:solidFill>
                  <a:srgbClr val="6F2F9F"/>
                </a:solidFill>
                <a:latin typeface="Times New Roman"/>
                <a:cs typeface="Times New Roman"/>
              </a:rPr>
              <a:t> </a:t>
            </a:r>
            <a:r>
              <a:rPr sz="2600" b="1" i="1" spc="-120" dirty="0">
                <a:solidFill>
                  <a:srgbClr val="6F2F9F"/>
                </a:solidFill>
                <a:latin typeface="Times New Roman"/>
                <a:cs typeface="Times New Roman"/>
              </a:rPr>
              <a:t>of</a:t>
            </a:r>
            <a:r>
              <a:rPr sz="2600" b="1" i="1" spc="-65" dirty="0">
                <a:solidFill>
                  <a:srgbClr val="6F2F9F"/>
                </a:solidFill>
                <a:latin typeface="Times New Roman"/>
                <a:cs typeface="Times New Roman"/>
              </a:rPr>
              <a:t> </a:t>
            </a:r>
            <a:r>
              <a:rPr sz="2600" b="1" i="1" spc="130" dirty="0">
                <a:solidFill>
                  <a:srgbClr val="6F2F9F"/>
                </a:solidFill>
                <a:latin typeface="Times New Roman"/>
                <a:cs typeface="Times New Roman"/>
              </a:rPr>
              <a:t>t</a:t>
            </a:r>
            <a:r>
              <a:rPr sz="2600" b="1" i="1" spc="-110" dirty="0">
                <a:solidFill>
                  <a:srgbClr val="6F2F9F"/>
                </a:solidFill>
                <a:latin typeface="Times New Roman"/>
                <a:cs typeface="Times New Roman"/>
              </a:rPr>
              <a:t>he</a:t>
            </a:r>
            <a:r>
              <a:rPr sz="2600" b="1" i="1" spc="-75" dirty="0">
                <a:solidFill>
                  <a:srgbClr val="6F2F9F"/>
                </a:solidFill>
                <a:latin typeface="Times New Roman"/>
                <a:cs typeface="Times New Roman"/>
              </a:rPr>
              <a:t> </a:t>
            </a:r>
            <a:r>
              <a:rPr sz="2600" b="1" i="1" spc="-15" dirty="0">
                <a:solidFill>
                  <a:srgbClr val="6F2F9F"/>
                </a:solidFill>
                <a:latin typeface="Times New Roman"/>
                <a:cs typeface="Times New Roman"/>
              </a:rPr>
              <a:t>d</a:t>
            </a:r>
            <a:r>
              <a:rPr sz="2600" b="1" i="1" spc="-35" dirty="0">
                <a:solidFill>
                  <a:srgbClr val="6F2F9F"/>
                </a:solidFill>
                <a:latin typeface="Times New Roman"/>
                <a:cs typeface="Times New Roman"/>
              </a:rPr>
              <a:t>a</a:t>
            </a:r>
            <a:r>
              <a:rPr sz="2600" b="1" i="1" spc="55" dirty="0">
                <a:solidFill>
                  <a:srgbClr val="6F2F9F"/>
                </a:solidFill>
                <a:latin typeface="Times New Roman"/>
                <a:cs typeface="Times New Roman"/>
              </a:rPr>
              <a:t>ta.</a:t>
            </a:r>
            <a:endParaRPr sz="2600">
              <a:latin typeface="Times New Roman"/>
              <a:cs typeface="Times New Roman"/>
            </a:endParaRPr>
          </a:p>
          <a:p>
            <a:pPr>
              <a:lnSpc>
                <a:spcPct val="100000"/>
              </a:lnSpc>
              <a:spcBef>
                <a:spcPts val="10"/>
              </a:spcBef>
              <a:buClr>
                <a:srgbClr val="D24717"/>
              </a:buClr>
              <a:buFont typeface="Segoe UI Symbol"/>
              <a:buChar char="⚫"/>
            </a:pPr>
            <a:endParaRPr sz="3750">
              <a:latin typeface="Times New Roman"/>
              <a:cs typeface="Times New Roman"/>
            </a:endParaRPr>
          </a:p>
          <a:p>
            <a:pPr marL="285115" marR="5080" indent="-273050">
              <a:lnSpc>
                <a:spcPct val="100000"/>
              </a:lnSpc>
              <a:buClr>
                <a:srgbClr val="D24717"/>
              </a:buClr>
              <a:buSzPct val="84615"/>
              <a:buFont typeface="Segoe UI Symbol"/>
              <a:buChar char="⚫"/>
              <a:tabLst>
                <a:tab pos="285750" algn="l"/>
              </a:tabLst>
            </a:pPr>
            <a:r>
              <a:rPr sz="2600" spc="-185" dirty="0">
                <a:latin typeface="Times New Roman"/>
                <a:cs typeface="Times New Roman"/>
              </a:rPr>
              <a:t>Typically,</a:t>
            </a:r>
            <a:r>
              <a:rPr sz="2600" spc="-140" dirty="0">
                <a:latin typeface="Times New Roman"/>
                <a:cs typeface="Times New Roman"/>
              </a:rPr>
              <a:t> </a:t>
            </a:r>
            <a:r>
              <a:rPr sz="2600" spc="-114" dirty="0">
                <a:latin typeface="Times New Roman"/>
                <a:cs typeface="Times New Roman"/>
              </a:rPr>
              <a:t>this</a:t>
            </a:r>
            <a:r>
              <a:rPr sz="2600" spc="-65" dirty="0">
                <a:latin typeface="Times New Roman"/>
                <a:cs typeface="Times New Roman"/>
              </a:rPr>
              <a:t> </a:t>
            </a:r>
            <a:r>
              <a:rPr sz="2600" spc="-165" dirty="0">
                <a:latin typeface="Times New Roman"/>
                <a:cs typeface="Times New Roman"/>
              </a:rPr>
              <a:t>is</a:t>
            </a:r>
            <a:r>
              <a:rPr sz="2600" spc="-55" dirty="0">
                <a:latin typeface="Times New Roman"/>
                <a:cs typeface="Times New Roman"/>
              </a:rPr>
              <a:t> </a:t>
            </a:r>
            <a:r>
              <a:rPr sz="2600" b="1" i="1" spc="-85" dirty="0">
                <a:solidFill>
                  <a:srgbClr val="6F2F9F"/>
                </a:solidFill>
                <a:latin typeface="Times New Roman"/>
                <a:cs typeface="Times New Roman"/>
              </a:rPr>
              <a:t>measured </a:t>
            </a:r>
            <a:r>
              <a:rPr sz="2600" b="1" i="1" spc="-114" dirty="0">
                <a:solidFill>
                  <a:srgbClr val="6F2F9F"/>
                </a:solidFill>
                <a:latin typeface="Times New Roman"/>
                <a:cs typeface="Times New Roman"/>
              </a:rPr>
              <a:t>from</a:t>
            </a:r>
            <a:r>
              <a:rPr sz="2600" b="1" i="1" spc="-65" dirty="0">
                <a:solidFill>
                  <a:srgbClr val="6F2F9F"/>
                </a:solidFill>
                <a:latin typeface="Times New Roman"/>
                <a:cs typeface="Times New Roman"/>
              </a:rPr>
              <a:t> </a:t>
            </a:r>
            <a:r>
              <a:rPr sz="2600" b="1" i="1" spc="-50" dirty="0">
                <a:solidFill>
                  <a:srgbClr val="6F2F9F"/>
                </a:solidFill>
                <a:latin typeface="Times New Roman"/>
                <a:cs typeface="Times New Roman"/>
              </a:rPr>
              <a:t>gigabytes</a:t>
            </a:r>
            <a:r>
              <a:rPr sz="2600" b="1" i="1" spc="-70" dirty="0">
                <a:solidFill>
                  <a:srgbClr val="6F2F9F"/>
                </a:solidFill>
                <a:latin typeface="Times New Roman"/>
                <a:cs typeface="Times New Roman"/>
              </a:rPr>
              <a:t> </a:t>
            </a:r>
            <a:r>
              <a:rPr sz="2600" b="1" i="1" spc="-155" dirty="0">
                <a:solidFill>
                  <a:srgbClr val="6F2F9F"/>
                </a:solidFill>
                <a:latin typeface="Times New Roman"/>
                <a:cs typeface="Times New Roman"/>
              </a:rPr>
              <a:t>on</a:t>
            </a:r>
            <a:r>
              <a:rPr sz="2600" b="1" i="1" spc="-70" dirty="0">
                <a:solidFill>
                  <a:srgbClr val="6F2F9F"/>
                </a:solidFill>
                <a:latin typeface="Times New Roman"/>
                <a:cs typeface="Times New Roman"/>
              </a:rPr>
              <a:t> </a:t>
            </a:r>
            <a:r>
              <a:rPr sz="2600" b="1" i="1" spc="-25" dirty="0">
                <a:solidFill>
                  <a:srgbClr val="6F2F9F"/>
                </a:solidFill>
                <a:latin typeface="Times New Roman"/>
                <a:cs typeface="Times New Roman"/>
              </a:rPr>
              <a:t>the</a:t>
            </a:r>
            <a:r>
              <a:rPr sz="2600" b="1" i="1" spc="-90" dirty="0">
                <a:solidFill>
                  <a:srgbClr val="6F2F9F"/>
                </a:solidFill>
                <a:latin typeface="Times New Roman"/>
                <a:cs typeface="Times New Roman"/>
              </a:rPr>
              <a:t> </a:t>
            </a:r>
            <a:r>
              <a:rPr sz="2600" b="1" i="1" spc="-85" dirty="0">
                <a:solidFill>
                  <a:srgbClr val="6F2F9F"/>
                </a:solidFill>
                <a:latin typeface="Times New Roman"/>
                <a:cs typeface="Times New Roman"/>
              </a:rPr>
              <a:t>very</a:t>
            </a:r>
            <a:r>
              <a:rPr sz="2600" b="1" i="1" spc="-70" dirty="0">
                <a:solidFill>
                  <a:srgbClr val="6F2F9F"/>
                </a:solidFill>
                <a:latin typeface="Times New Roman"/>
                <a:cs typeface="Times New Roman"/>
              </a:rPr>
              <a:t> </a:t>
            </a:r>
            <a:r>
              <a:rPr sz="2600" b="1" i="1" spc="-100" dirty="0">
                <a:solidFill>
                  <a:srgbClr val="6F2F9F"/>
                </a:solidFill>
                <a:latin typeface="Times New Roman"/>
                <a:cs typeface="Times New Roman"/>
              </a:rPr>
              <a:t>low </a:t>
            </a:r>
            <a:r>
              <a:rPr sz="2600" b="1" i="1" spc="-635" dirty="0">
                <a:solidFill>
                  <a:srgbClr val="6F2F9F"/>
                </a:solidFill>
                <a:latin typeface="Times New Roman"/>
                <a:cs typeface="Times New Roman"/>
              </a:rPr>
              <a:t> </a:t>
            </a:r>
            <a:r>
              <a:rPr sz="2600" b="1" i="1" spc="-80" dirty="0">
                <a:solidFill>
                  <a:srgbClr val="6F2F9F"/>
                </a:solidFill>
                <a:latin typeface="Times New Roman"/>
                <a:cs typeface="Times New Roman"/>
              </a:rPr>
              <a:t>end </a:t>
            </a:r>
            <a:r>
              <a:rPr sz="2600" b="1" i="1" spc="-25" dirty="0">
                <a:solidFill>
                  <a:srgbClr val="6F2F9F"/>
                </a:solidFill>
                <a:latin typeface="Times New Roman"/>
                <a:cs typeface="Times New Roman"/>
              </a:rPr>
              <a:t>to </a:t>
            </a:r>
            <a:r>
              <a:rPr sz="2600" b="1" i="1" spc="-35" dirty="0">
                <a:solidFill>
                  <a:srgbClr val="6F2F9F"/>
                </a:solidFill>
                <a:latin typeface="Times New Roman"/>
                <a:cs typeface="Times New Roman"/>
              </a:rPr>
              <a:t>petabytes </a:t>
            </a:r>
            <a:r>
              <a:rPr sz="2600" b="1" i="1" spc="-100" dirty="0">
                <a:solidFill>
                  <a:srgbClr val="6F2F9F"/>
                </a:solidFill>
                <a:latin typeface="Times New Roman"/>
                <a:cs typeface="Times New Roman"/>
              </a:rPr>
              <a:t>or </a:t>
            </a:r>
            <a:r>
              <a:rPr sz="2600" b="1" i="1" spc="-114" dirty="0">
                <a:solidFill>
                  <a:srgbClr val="6F2F9F"/>
                </a:solidFill>
                <a:latin typeface="Times New Roman"/>
                <a:cs typeface="Times New Roman"/>
              </a:rPr>
              <a:t>even </a:t>
            </a:r>
            <a:r>
              <a:rPr sz="2600" b="1" i="1" spc="-80" dirty="0">
                <a:solidFill>
                  <a:srgbClr val="6F2F9F"/>
                </a:solidFill>
                <a:latin typeface="Times New Roman"/>
                <a:cs typeface="Times New Roman"/>
              </a:rPr>
              <a:t>exabytes </a:t>
            </a:r>
            <a:r>
              <a:rPr sz="2600" b="1" i="1" spc="-120" dirty="0">
                <a:solidFill>
                  <a:srgbClr val="6F2F9F"/>
                </a:solidFill>
                <a:latin typeface="Times New Roman"/>
                <a:cs typeface="Times New Roman"/>
              </a:rPr>
              <a:t>of </a:t>
            </a:r>
            <a:r>
              <a:rPr sz="2600" b="1" i="1" spc="25" dirty="0">
                <a:solidFill>
                  <a:srgbClr val="6F2F9F"/>
                </a:solidFill>
                <a:latin typeface="Times New Roman"/>
                <a:cs typeface="Times New Roman"/>
              </a:rPr>
              <a:t>data </a:t>
            </a:r>
            <a:r>
              <a:rPr sz="2600" b="1" i="1" spc="-155" dirty="0">
                <a:solidFill>
                  <a:srgbClr val="6F2F9F"/>
                </a:solidFill>
                <a:latin typeface="Times New Roman"/>
                <a:cs typeface="Times New Roman"/>
              </a:rPr>
              <a:t>on </a:t>
            </a:r>
            <a:r>
              <a:rPr sz="2600" b="1" i="1" spc="-30" dirty="0">
                <a:solidFill>
                  <a:srgbClr val="6F2F9F"/>
                </a:solidFill>
                <a:latin typeface="Times New Roman"/>
                <a:cs typeface="Times New Roman"/>
              </a:rPr>
              <a:t>the </a:t>
            </a:r>
            <a:r>
              <a:rPr sz="2600" b="1" i="1" spc="-55" dirty="0">
                <a:solidFill>
                  <a:srgbClr val="6F2F9F"/>
                </a:solidFill>
                <a:latin typeface="Times New Roman"/>
                <a:cs typeface="Times New Roman"/>
              </a:rPr>
              <a:t>other </a:t>
            </a:r>
            <a:r>
              <a:rPr sz="2600" b="1" i="1" spc="-50" dirty="0">
                <a:solidFill>
                  <a:srgbClr val="6F2F9F"/>
                </a:solidFill>
                <a:latin typeface="Times New Roman"/>
                <a:cs typeface="Times New Roman"/>
              </a:rPr>
              <a:t> </a:t>
            </a:r>
            <a:r>
              <a:rPr sz="2600" b="1" i="1" spc="-90" dirty="0">
                <a:solidFill>
                  <a:srgbClr val="6F2F9F"/>
                </a:solidFill>
                <a:latin typeface="Times New Roman"/>
                <a:cs typeface="Times New Roman"/>
              </a:rPr>
              <a:t>extreme</a:t>
            </a:r>
            <a:endParaRPr sz="260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408559"/>
            <a:ext cx="7889875" cy="5687060"/>
          </a:xfrm>
          <a:prstGeom prst="rect">
            <a:avLst/>
          </a:prstGeom>
        </p:spPr>
        <p:txBody>
          <a:bodyPr vert="horz" wrap="square" lIns="0" tIns="12700" rIns="0" bIns="0" rtlCol="0">
            <a:spAutoFit/>
          </a:bodyPr>
          <a:lstStyle/>
          <a:p>
            <a:pPr marL="285115" indent="-273050">
              <a:lnSpc>
                <a:spcPct val="100000"/>
              </a:lnSpc>
              <a:spcBef>
                <a:spcPts val="100"/>
              </a:spcBef>
              <a:buClr>
                <a:srgbClr val="D24717"/>
              </a:buClr>
              <a:buSzPct val="84615"/>
              <a:buFont typeface="Segoe UI Symbol"/>
              <a:buChar char="⚫"/>
              <a:tabLst>
                <a:tab pos="285750" algn="l"/>
              </a:tabLst>
            </a:pPr>
            <a:r>
              <a:rPr sz="2600" spc="-130" dirty="0">
                <a:latin typeface="Times New Roman"/>
                <a:cs typeface="Times New Roman"/>
              </a:rPr>
              <a:t>The</a:t>
            </a:r>
            <a:r>
              <a:rPr sz="2600" spc="-80" dirty="0">
                <a:latin typeface="Times New Roman"/>
                <a:cs typeface="Times New Roman"/>
              </a:rPr>
              <a:t> </a:t>
            </a:r>
            <a:r>
              <a:rPr sz="3000" b="1" spc="-30" dirty="0">
                <a:latin typeface="Times New Roman"/>
                <a:cs typeface="Times New Roman"/>
              </a:rPr>
              <a:t>characteris</a:t>
            </a:r>
            <a:r>
              <a:rPr sz="3000" b="1" spc="10" dirty="0">
                <a:latin typeface="Times New Roman"/>
                <a:cs typeface="Times New Roman"/>
              </a:rPr>
              <a:t>tic</a:t>
            </a:r>
            <a:r>
              <a:rPr sz="3000" b="1" spc="20" dirty="0">
                <a:latin typeface="Times New Roman"/>
                <a:cs typeface="Times New Roman"/>
              </a:rPr>
              <a:t>s</a:t>
            </a:r>
            <a:r>
              <a:rPr sz="3000" b="1" spc="-45" dirty="0">
                <a:latin typeface="Times New Roman"/>
                <a:cs typeface="Times New Roman"/>
              </a:rPr>
              <a:t> </a:t>
            </a:r>
            <a:r>
              <a:rPr sz="3000" b="1" spc="30" dirty="0">
                <a:latin typeface="Times New Roman"/>
                <a:cs typeface="Times New Roman"/>
              </a:rPr>
              <a:t>of</a:t>
            </a:r>
            <a:r>
              <a:rPr sz="3000" b="1" spc="-80" dirty="0">
                <a:latin typeface="Times New Roman"/>
                <a:cs typeface="Times New Roman"/>
              </a:rPr>
              <a:t> </a:t>
            </a:r>
            <a:r>
              <a:rPr sz="3000" b="1" spc="15" dirty="0">
                <a:latin typeface="Times New Roman"/>
                <a:cs typeface="Times New Roman"/>
              </a:rPr>
              <a:t>big</a:t>
            </a:r>
            <a:r>
              <a:rPr sz="3000" b="1" spc="-85" dirty="0">
                <a:latin typeface="Times New Roman"/>
                <a:cs typeface="Times New Roman"/>
              </a:rPr>
              <a:t> </a:t>
            </a:r>
            <a:r>
              <a:rPr sz="3000" b="1" spc="-45" dirty="0">
                <a:latin typeface="Times New Roman"/>
                <a:cs typeface="Times New Roman"/>
              </a:rPr>
              <a:t>data</a:t>
            </a:r>
            <a:r>
              <a:rPr sz="3000" b="1" spc="-70" dirty="0">
                <a:latin typeface="Times New Roman"/>
                <a:cs typeface="Times New Roman"/>
              </a:rPr>
              <a:t> </a:t>
            </a:r>
            <a:r>
              <a:rPr sz="2600" spc="-180" dirty="0">
                <a:latin typeface="Times New Roman"/>
                <a:cs typeface="Times New Roman"/>
              </a:rPr>
              <a:t>c</a:t>
            </a:r>
            <a:r>
              <a:rPr sz="2600" spc="-190" dirty="0">
                <a:latin typeface="Times New Roman"/>
                <a:cs typeface="Times New Roman"/>
              </a:rPr>
              <a:t>a</a:t>
            </a:r>
            <a:r>
              <a:rPr sz="2600" spc="-110" dirty="0">
                <a:latin typeface="Times New Roman"/>
                <a:cs typeface="Times New Roman"/>
              </a:rPr>
              <a:t>n</a:t>
            </a:r>
            <a:r>
              <a:rPr sz="2600" spc="-60" dirty="0">
                <a:latin typeface="Times New Roman"/>
                <a:cs typeface="Times New Roman"/>
              </a:rPr>
              <a:t> </a:t>
            </a:r>
            <a:r>
              <a:rPr sz="2600" spc="-120" dirty="0">
                <a:latin typeface="Times New Roman"/>
                <a:cs typeface="Times New Roman"/>
              </a:rPr>
              <a:t>be</a:t>
            </a:r>
            <a:r>
              <a:rPr sz="2600" spc="-80" dirty="0">
                <a:latin typeface="Times New Roman"/>
                <a:cs typeface="Times New Roman"/>
              </a:rPr>
              <a:t> </a:t>
            </a:r>
            <a:r>
              <a:rPr sz="2600" spc="-150" dirty="0">
                <a:latin typeface="Times New Roman"/>
                <a:cs typeface="Times New Roman"/>
              </a:rPr>
              <a:t>de</a:t>
            </a:r>
            <a:r>
              <a:rPr sz="2600" spc="-120" dirty="0">
                <a:latin typeface="Times New Roman"/>
                <a:cs typeface="Times New Roman"/>
              </a:rPr>
              <a:t>f</a:t>
            </a:r>
            <a:r>
              <a:rPr sz="2600" spc="-110" dirty="0">
                <a:latin typeface="Times New Roman"/>
                <a:cs typeface="Times New Roman"/>
              </a:rPr>
              <a:t>ined</a:t>
            </a:r>
            <a:r>
              <a:rPr sz="2600" spc="-80" dirty="0">
                <a:latin typeface="Times New Roman"/>
                <a:cs typeface="Times New Roman"/>
              </a:rPr>
              <a:t> </a:t>
            </a:r>
            <a:r>
              <a:rPr sz="2600" spc="-175" dirty="0">
                <a:latin typeface="Times New Roman"/>
                <a:cs typeface="Times New Roman"/>
              </a:rPr>
              <a:t>by</a:t>
            </a:r>
            <a:r>
              <a:rPr sz="2600" spc="-65" dirty="0">
                <a:latin typeface="Times New Roman"/>
                <a:cs typeface="Times New Roman"/>
              </a:rPr>
              <a:t> </a:t>
            </a:r>
            <a:r>
              <a:rPr sz="2600" spc="-75" dirty="0">
                <a:latin typeface="Times New Roman"/>
                <a:cs typeface="Times New Roman"/>
              </a:rPr>
              <a:t>the</a:t>
            </a:r>
            <a:endParaRPr sz="2600">
              <a:latin typeface="Times New Roman"/>
              <a:cs typeface="Times New Roman"/>
            </a:endParaRPr>
          </a:p>
          <a:p>
            <a:pPr marL="285115">
              <a:lnSpc>
                <a:spcPct val="100000"/>
              </a:lnSpc>
            </a:pPr>
            <a:r>
              <a:rPr sz="3000" b="1" dirty="0">
                <a:latin typeface="Times New Roman"/>
                <a:cs typeface="Times New Roman"/>
              </a:rPr>
              <a:t>source</a:t>
            </a:r>
            <a:r>
              <a:rPr sz="3000" b="1" spc="5" dirty="0">
                <a:latin typeface="Times New Roman"/>
                <a:cs typeface="Times New Roman"/>
              </a:rPr>
              <a:t>s</a:t>
            </a:r>
            <a:r>
              <a:rPr sz="3000" b="1" spc="-145"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3000" b="1" spc="10" dirty="0">
                <a:latin typeface="Times New Roman"/>
                <a:cs typeface="Times New Roman"/>
              </a:rPr>
              <a:t>type</a:t>
            </a:r>
            <a:r>
              <a:rPr sz="3000" b="1" spc="15" dirty="0">
                <a:latin typeface="Times New Roman"/>
                <a:cs typeface="Times New Roman"/>
              </a:rPr>
              <a:t>s</a:t>
            </a:r>
            <a:r>
              <a:rPr sz="3000" b="1" spc="-70" dirty="0">
                <a:latin typeface="Times New Roman"/>
                <a:cs typeface="Times New Roman"/>
              </a:rPr>
              <a:t> </a:t>
            </a:r>
            <a:r>
              <a:rPr sz="3000" b="1" spc="30" dirty="0">
                <a:latin typeface="Times New Roman"/>
                <a:cs typeface="Times New Roman"/>
              </a:rPr>
              <a:t>of</a:t>
            </a:r>
            <a:r>
              <a:rPr sz="3000" b="1" spc="-85" dirty="0">
                <a:latin typeface="Times New Roman"/>
                <a:cs typeface="Times New Roman"/>
              </a:rPr>
              <a:t> </a:t>
            </a:r>
            <a:r>
              <a:rPr sz="3000" b="1" spc="-45" dirty="0">
                <a:latin typeface="Times New Roman"/>
                <a:cs typeface="Times New Roman"/>
              </a:rPr>
              <a:t>dat</a:t>
            </a:r>
            <a:r>
              <a:rPr sz="3000" b="1" spc="-35" dirty="0">
                <a:latin typeface="Times New Roman"/>
                <a:cs typeface="Times New Roman"/>
              </a:rPr>
              <a:t>a</a:t>
            </a:r>
            <a:r>
              <a:rPr sz="2600" spc="110" dirty="0">
                <a:latin typeface="Times New Roman"/>
                <a:cs typeface="Times New Roman"/>
              </a:rPr>
              <a:t>.</a:t>
            </a:r>
            <a:endParaRPr sz="2600">
              <a:latin typeface="Times New Roman"/>
              <a:cs typeface="Times New Roman"/>
            </a:endParaRPr>
          </a:p>
          <a:p>
            <a:pPr marL="285115" indent="-273050">
              <a:lnSpc>
                <a:spcPct val="100000"/>
              </a:lnSpc>
              <a:spcBef>
                <a:spcPts val="650"/>
              </a:spcBef>
              <a:buClr>
                <a:srgbClr val="D24717"/>
              </a:buClr>
              <a:buSzPct val="84615"/>
              <a:buFont typeface="Segoe UI Symbol"/>
              <a:buChar char="⚫"/>
              <a:tabLst>
                <a:tab pos="285750" algn="l"/>
              </a:tabLst>
            </a:pPr>
            <a:r>
              <a:rPr sz="2600" spc="-100" dirty="0">
                <a:latin typeface="Times New Roman"/>
                <a:cs typeface="Times New Roman"/>
              </a:rPr>
              <a:t>First</a:t>
            </a:r>
            <a:r>
              <a:rPr sz="2600" spc="-65" dirty="0">
                <a:latin typeface="Times New Roman"/>
                <a:cs typeface="Times New Roman"/>
              </a:rPr>
              <a:t> </a:t>
            </a:r>
            <a:r>
              <a:rPr sz="2600" spc="-160" dirty="0">
                <a:latin typeface="Times New Roman"/>
                <a:cs typeface="Times New Roman"/>
              </a:rPr>
              <a:t>is</a:t>
            </a:r>
            <a:r>
              <a:rPr sz="2600" spc="-70" dirty="0">
                <a:solidFill>
                  <a:srgbClr val="6F2F9F"/>
                </a:solidFill>
                <a:latin typeface="Times New Roman"/>
                <a:cs typeface="Times New Roman"/>
              </a:rPr>
              <a:t> </a:t>
            </a:r>
            <a:r>
              <a:rPr sz="2600" b="1" u="heavy" spc="-5" dirty="0">
                <a:solidFill>
                  <a:srgbClr val="6F2F9F"/>
                </a:solidFill>
                <a:uFill>
                  <a:solidFill>
                    <a:srgbClr val="6F2F9F"/>
                  </a:solidFill>
                </a:uFill>
                <a:latin typeface="Times New Roman"/>
                <a:cs typeface="Times New Roman"/>
              </a:rPr>
              <a:t>machine</a:t>
            </a:r>
            <a:r>
              <a:rPr sz="2600" b="1" u="heavy" spc="-60" dirty="0">
                <a:solidFill>
                  <a:srgbClr val="6F2F9F"/>
                </a:solidFill>
                <a:uFill>
                  <a:solidFill>
                    <a:srgbClr val="6F2F9F"/>
                  </a:solidFill>
                </a:uFill>
                <a:latin typeface="Times New Roman"/>
                <a:cs typeface="Times New Roman"/>
              </a:rPr>
              <a:t> </a:t>
            </a:r>
            <a:r>
              <a:rPr sz="2600" b="1" u="heavy" spc="-30" dirty="0">
                <a:solidFill>
                  <a:srgbClr val="6F2F9F"/>
                </a:solidFill>
                <a:uFill>
                  <a:solidFill>
                    <a:srgbClr val="6F2F9F"/>
                  </a:solidFill>
                </a:uFill>
                <a:latin typeface="Times New Roman"/>
                <a:cs typeface="Times New Roman"/>
              </a:rPr>
              <a:t>data,</a:t>
            </a:r>
            <a:r>
              <a:rPr sz="2600" b="1" spc="-65" dirty="0">
                <a:solidFill>
                  <a:srgbClr val="6F2F9F"/>
                </a:solidFill>
                <a:latin typeface="Times New Roman"/>
                <a:cs typeface="Times New Roman"/>
              </a:rPr>
              <a:t> </a:t>
            </a:r>
            <a:r>
              <a:rPr sz="2600" spc="-150" dirty="0">
                <a:latin typeface="Times New Roman"/>
                <a:cs typeface="Times New Roman"/>
              </a:rPr>
              <a:t>which</a:t>
            </a:r>
            <a:r>
              <a:rPr sz="2600" spc="-60"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b="1" i="1" spc="-40" dirty="0">
                <a:solidFill>
                  <a:srgbClr val="6F2F9F"/>
                </a:solidFill>
                <a:latin typeface="Times New Roman"/>
                <a:cs typeface="Times New Roman"/>
              </a:rPr>
              <a:t>generated</a:t>
            </a:r>
            <a:r>
              <a:rPr sz="2600" b="1" i="1" spc="-95" dirty="0">
                <a:solidFill>
                  <a:srgbClr val="6F2F9F"/>
                </a:solidFill>
                <a:latin typeface="Times New Roman"/>
                <a:cs typeface="Times New Roman"/>
              </a:rPr>
              <a:t> </a:t>
            </a:r>
            <a:r>
              <a:rPr sz="2600" b="1" i="1" spc="-65" dirty="0">
                <a:solidFill>
                  <a:srgbClr val="6F2F9F"/>
                </a:solidFill>
                <a:latin typeface="Times New Roman"/>
                <a:cs typeface="Times New Roman"/>
              </a:rPr>
              <a:t>by</a:t>
            </a:r>
            <a:r>
              <a:rPr sz="2600" b="1" i="1" spc="-80" dirty="0">
                <a:solidFill>
                  <a:srgbClr val="6F2F9F"/>
                </a:solidFill>
                <a:latin typeface="Times New Roman"/>
                <a:cs typeface="Times New Roman"/>
              </a:rPr>
              <a:t> </a:t>
            </a:r>
            <a:r>
              <a:rPr sz="2600" b="1" i="1" spc="-120" dirty="0">
                <a:solidFill>
                  <a:srgbClr val="6F2F9F"/>
                </a:solidFill>
                <a:latin typeface="Times New Roman"/>
                <a:cs typeface="Times New Roman"/>
              </a:rPr>
              <a:t>IoT</a:t>
            </a:r>
            <a:r>
              <a:rPr sz="2600" b="1" i="1" spc="-60" dirty="0">
                <a:solidFill>
                  <a:srgbClr val="6F2F9F"/>
                </a:solidFill>
                <a:latin typeface="Times New Roman"/>
                <a:cs typeface="Times New Roman"/>
              </a:rPr>
              <a:t> </a:t>
            </a:r>
            <a:r>
              <a:rPr sz="2600" b="1" i="1" spc="-90" dirty="0">
                <a:solidFill>
                  <a:srgbClr val="6F2F9F"/>
                </a:solidFill>
                <a:latin typeface="Times New Roman"/>
                <a:cs typeface="Times New Roman"/>
              </a:rPr>
              <a:t>devices</a:t>
            </a:r>
            <a:r>
              <a:rPr sz="2600" b="1" i="1" spc="-75" dirty="0">
                <a:solidFill>
                  <a:srgbClr val="6F2F9F"/>
                </a:solidFill>
                <a:latin typeface="Times New Roman"/>
                <a:cs typeface="Times New Roman"/>
              </a:rPr>
              <a:t> </a:t>
            </a:r>
            <a:r>
              <a:rPr sz="2600" i="1" spc="-250" dirty="0">
                <a:latin typeface="Times New Roman"/>
                <a:cs typeface="Times New Roman"/>
              </a:rPr>
              <a:t>and</a:t>
            </a:r>
            <a:endParaRPr sz="2600">
              <a:latin typeface="Times New Roman"/>
              <a:cs typeface="Times New Roman"/>
            </a:endParaRPr>
          </a:p>
          <a:p>
            <a:pPr marL="285115">
              <a:lnSpc>
                <a:spcPct val="100000"/>
              </a:lnSpc>
            </a:pPr>
            <a:r>
              <a:rPr sz="2600" b="1" i="1" spc="-55" dirty="0">
                <a:solidFill>
                  <a:srgbClr val="6F2F9F"/>
                </a:solidFill>
                <a:latin typeface="Times New Roman"/>
                <a:cs typeface="Times New Roman"/>
              </a:rPr>
              <a:t>is</a:t>
            </a:r>
            <a:r>
              <a:rPr sz="2600" b="1" i="1" spc="-60" dirty="0">
                <a:solidFill>
                  <a:srgbClr val="6F2F9F"/>
                </a:solidFill>
                <a:latin typeface="Times New Roman"/>
                <a:cs typeface="Times New Roman"/>
              </a:rPr>
              <a:t> </a:t>
            </a:r>
            <a:r>
              <a:rPr sz="2600" b="1" i="1" spc="-35" dirty="0">
                <a:solidFill>
                  <a:srgbClr val="6F2F9F"/>
                </a:solidFill>
                <a:latin typeface="Times New Roman"/>
                <a:cs typeface="Times New Roman"/>
              </a:rPr>
              <a:t>typically</a:t>
            </a:r>
            <a:r>
              <a:rPr sz="2600" b="1" i="1" spc="-90" dirty="0">
                <a:solidFill>
                  <a:srgbClr val="6F2F9F"/>
                </a:solidFill>
                <a:latin typeface="Times New Roman"/>
                <a:cs typeface="Times New Roman"/>
              </a:rPr>
              <a:t> </a:t>
            </a:r>
            <a:r>
              <a:rPr sz="2600" b="1" i="1" spc="-60" dirty="0">
                <a:solidFill>
                  <a:srgbClr val="6F2F9F"/>
                </a:solidFill>
                <a:latin typeface="Times New Roman"/>
                <a:cs typeface="Times New Roman"/>
              </a:rPr>
              <a:t>unstructured</a:t>
            </a:r>
            <a:r>
              <a:rPr sz="2600" b="1" i="1" spc="-85" dirty="0">
                <a:solidFill>
                  <a:srgbClr val="6F2F9F"/>
                </a:solidFill>
                <a:latin typeface="Times New Roman"/>
                <a:cs typeface="Times New Roman"/>
              </a:rPr>
              <a:t> </a:t>
            </a:r>
            <a:r>
              <a:rPr sz="2600" b="1" i="1" spc="25" dirty="0">
                <a:solidFill>
                  <a:srgbClr val="6F2F9F"/>
                </a:solidFill>
                <a:latin typeface="Times New Roman"/>
                <a:cs typeface="Times New Roman"/>
              </a:rPr>
              <a:t>data.</a:t>
            </a:r>
            <a:endParaRPr sz="260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160" dirty="0">
                <a:latin typeface="Times New Roman"/>
                <a:cs typeface="Times New Roman"/>
              </a:rPr>
              <a:t>Second</a:t>
            </a:r>
            <a:r>
              <a:rPr sz="2600" spc="-65" dirty="0">
                <a:latin typeface="Times New Roman"/>
                <a:cs typeface="Times New Roman"/>
              </a:rPr>
              <a:t> </a:t>
            </a:r>
            <a:r>
              <a:rPr sz="2600" spc="-165" dirty="0">
                <a:latin typeface="Times New Roman"/>
                <a:cs typeface="Times New Roman"/>
              </a:rPr>
              <a:t>is</a:t>
            </a:r>
            <a:r>
              <a:rPr sz="2600" spc="-70" dirty="0">
                <a:solidFill>
                  <a:srgbClr val="006FC0"/>
                </a:solidFill>
                <a:latin typeface="Times New Roman"/>
                <a:cs typeface="Times New Roman"/>
              </a:rPr>
              <a:t> </a:t>
            </a:r>
            <a:r>
              <a:rPr sz="2600" b="1" i="1" u="heavy" spc="-40" dirty="0">
                <a:solidFill>
                  <a:srgbClr val="006FC0"/>
                </a:solidFill>
                <a:uFill>
                  <a:solidFill>
                    <a:srgbClr val="006FC0"/>
                  </a:solidFill>
                </a:uFill>
                <a:latin typeface="Times New Roman"/>
                <a:cs typeface="Times New Roman"/>
              </a:rPr>
              <a:t>transactional</a:t>
            </a:r>
            <a:r>
              <a:rPr sz="2600" b="1" i="1" u="heavy" spc="-105" dirty="0">
                <a:solidFill>
                  <a:srgbClr val="006FC0"/>
                </a:solidFill>
                <a:uFill>
                  <a:solidFill>
                    <a:srgbClr val="006FC0"/>
                  </a:solidFill>
                </a:uFill>
                <a:latin typeface="Times New Roman"/>
                <a:cs typeface="Times New Roman"/>
              </a:rPr>
              <a:t> </a:t>
            </a:r>
            <a:r>
              <a:rPr sz="2600" b="1" i="1" u="heavy" spc="45" dirty="0">
                <a:solidFill>
                  <a:srgbClr val="006FC0"/>
                </a:solidFill>
                <a:uFill>
                  <a:solidFill>
                    <a:srgbClr val="006FC0"/>
                  </a:solidFill>
                </a:uFill>
                <a:latin typeface="Times New Roman"/>
                <a:cs typeface="Times New Roman"/>
              </a:rPr>
              <a:t>data</a:t>
            </a:r>
            <a:r>
              <a:rPr sz="2600" spc="45" dirty="0">
                <a:latin typeface="Times New Roman"/>
                <a:cs typeface="Times New Roman"/>
              </a:rPr>
              <a:t>,</a:t>
            </a:r>
            <a:r>
              <a:rPr sz="2600" spc="-65" dirty="0">
                <a:latin typeface="Times New Roman"/>
                <a:cs typeface="Times New Roman"/>
              </a:rPr>
              <a:t> </a:t>
            </a:r>
            <a:r>
              <a:rPr sz="2600" spc="-150" dirty="0">
                <a:latin typeface="Times New Roman"/>
                <a:cs typeface="Times New Roman"/>
              </a:rPr>
              <a:t>which</a:t>
            </a:r>
            <a:r>
              <a:rPr sz="2600" spc="-75" dirty="0">
                <a:latin typeface="Times New Roman"/>
                <a:cs typeface="Times New Roman"/>
              </a:rPr>
              <a:t> </a:t>
            </a:r>
            <a:r>
              <a:rPr sz="2600" spc="-165" dirty="0">
                <a:latin typeface="Times New Roman"/>
                <a:cs typeface="Times New Roman"/>
              </a:rPr>
              <a:t>is</a:t>
            </a:r>
            <a:r>
              <a:rPr sz="2600" spc="-50" dirty="0">
                <a:latin typeface="Times New Roman"/>
                <a:cs typeface="Times New Roman"/>
              </a:rPr>
              <a:t> </a:t>
            </a:r>
            <a:r>
              <a:rPr sz="2600" i="1" spc="-285" dirty="0">
                <a:solidFill>
                  <a:srgbClr val="9B2C1F"/>
                </a:solidFill>
                <a:latin typeface="Times New Roman"/>
                <a:cs typeface="Times New Roman"/>
              </a:rPr>
              <a:t>from</a:t>
            </a:r>
            <a:r>
              <a:rPr sz="2600" i="1" spc="-70" dirty="0">
                <a:solidFill>
                  <a:srgbClr val="9B2C1F"/>
                </a:solidFill>
                <a:latin typeface="Times New Roman"/>
                <a:cs typeface="Times New Roman"/>
              </a:rPr>
              <a:t> </a:t>
            </a:r>
            <a:r>
              <a:rPr sz="2600" i="1" spc="-330" dirty="0">
                <a:solidFill>
                  <a:srgbClr val="9B2C1F"/>
                </a:solidFill>
                <a:latin typeface="Times New Roman"/>
                <a:cs typeface="Times New Roman"/>
              </a:rPr>
              <a:t>sources</a:t>
            </a:r>
            <a:r>
              <a:rPr sz="2600" i="1" spc="-60" dirty="0">
                <a:solidFill>
                  <a:srgbClr val="9B2C1F"/>
                </a:solidFill>
                <a:latin typeface="Times New Roman"/>
                <a:cs typeface="Times New Roman"/>
              </a:rPr>
              <a:t> </a:t>
            </a:r>
            <a:r>
              <a:rPr sz="2600" i="1" spc="-150" dirty="0">
                <a:solidFill>
                  <a:srgbClr val="9B2C1F"/>
                </a:solidFill>
                <a:latin typeface="Times New Roman"/>
                <a:cs typeface="Times New Roman"/>
              </a:rPr>
              <a:t>that</a:t>
            </a:r>
            <a:r>
              <a:rPr sz="2600" i="1" spc="-60" dirty="0">
                <a:solidFill>
                  <a:srgbClr val="9B2C1F"/>
                </a:solidFill>
                <a:latin typeface="Times New Roman"/>
                <a:cs typeface="Times New Roman"/>
              </a:rPr>
              <a:t> </a:t>
            </a:r>
            <a:r>
              <a:rPr sz="2600" i="1" spc="-300" dirty="0">
                <a:solidFill>
                  <a:srgbClr val="9B2C1F"/>
                </a:solidFill>
                <a:latin typeface="Times New Roman"/>
                <a:cs typeface="Times New Roman"/>
              </a:rPr>
              <a:t>produce </a:t>
            </a:r>
            <a:r>
              <a:rPr sz="2600" i="1" spc="-295" dirty="0">
                <a:solidFill>
                  <a:srgbClr val="9B2C1F"/>
                </a:solidFill>
                <a:latin typeface="Times New Roman"/>
                <a:cs typeface="Times New Roman"/>
              </a:rPr>
              <a:t> </a:t>
            </a:r>
            <a:r>
              <a:rPr sz="2600" i="1" spc="-215" dirty="0">
                <a:solidFill>
                  <a:srgbClr val="9B2C1F"/>
                </a:solidFill>
                <a:latin typeface="Times New Roman"/>
                <a:cs typeface="Times New Roman"/>
              </a:rPr>
              <a:t>data </a:t>
            </a:r>
            <a:r>
              <a:rPr sz="2600" i="1" spc="-285" dirty="0">
                <a:solidFill>
                  <a:srgbClr val="9B2C1F"/>
                </a:solidFill>
                <a:latin typeface="Times New Roman"/>
                <a:cs typeface="Times New Roman"/>
              </a:rPr>
              <a:t>from</a:t>
            </a:r>
            <a:r>
              <a:rPr sz="2600" i="1" spc="-280" dirty="0">
                <a:solidFill>
                  <a:srgbClr val="9B2C1F"/>
                </a:solidFill>
                <a:latin typeface="Times New Roman"/>
                <a:cs typeface="Times New Roman"/>
              </a:rPr>
              <a:t> </a:t>
            </a:r>
            <a:r>
              <a:rPr sz="2600" i="1" spc="-245" dirty="0">
                <a:solidFill>
                  <a:srgbClr val="9B2C1F"/>
                </a:solidFill>
                <a:latin typeface="Times New Roman"/>
                <a:cs typeface="Times New Roman"/>
              </a:rPr>
              <a:t>transactions </a:t>
            </a:r>
            <a:r>
              <a:rPr sz="2600" i="1" spc="-285" dirty="0">
                <a:solidFill>
                  <a:srgbClr val="9B2C1F"/>
                </a:solidFill>
                <a:latin typeface="Times New Roman"/>
                <a:cs typeface="Times New Roman"/>
              </a:rPr>
              <a:t>on</a:t>
            </a:r>
            <a:r>
              <a:rPr sz="2600" i="1" spc="-280" dirty="0">
                <a:solidFill>
                  <a:srgbClr val="9B2C1F"/>
                </a:solidFill>
                <a:latin typeface="Times New Roman"/>
                <a:cs typeface="Times New Roman"/>
              </a:rPr>
              <a:t> </a:t>
            </a:r>
            <a:r>
              <a:rPr sz="2600" i="1" spc="-260" dirty="0">
                <a:solidFill>
                  <a:srgbClr val="9B2C1F"/>
                </a:solidFill>
                <a:latin typeface="Times New Roman"/>
                <a:cs typeface="Times New Roman"/>
              </a:rPr>
              <a:t>these </a:t>
            </a:r>
            <a:r>
              <a:rPr sz="2600" i="1" spc="-254" dirty="0">
                <a:solidFill>
                  <a:srgbClr val="9B2C1F"/>
                </a:solidFill>
                <a:latin typeface="Times New Roman"/>
                <a:cs typeface="Times New Roman"/>
              </a:rPr>
              <a:t>systems</a:t>
            </a:r>
            <a:r>
              <a:rPr sz="2600" spc="-254" dirty="0">
                <a:latin typeface="Times New Roman"/>
                <a:cs typeface="Times New Roman"/>
              </a:rPr>
              <a:t>,</a:t>
            </a:r>
            <a:r>
              <a:rPr sz="2600" spc="-250" dirty="0">
                <a:latin typeface="Times New Roman"/>
                <a:cs typeface="Times New Roman"/>
              </a:rPr>
              <a:t> </a:t>
            </a:r>
            <a:r>
              <a:rPr sz="2600" spc="-85" dirty="0">
                <a:latin typeface="Times New Roman"/>
                <a:cs typeface="Times New Roman"/>
              </a:rPr>
              <a:t>and, </a:t>
            </a:r>
            <a:r>
              <a:rPr sz="2600" i="1" spc="-270" dirty="0">
                <a:latin typeface="Times New Roman"/>
                <a:cs typeface="Times New Roman"/>
              </a:rPr>
              <a:t>have</a:t>
            </a:r>
            <a:r>
              <a:rPr sz="2600" i="1" spc="-265" dirty="0">
                <a:latin typeface="Times New Roman"/>
                <a:cs typeface="Times New Roman"/>
              </a:rPr>
              <a:t> </a:t>
            </a:r>
            <a:r>
              <a:rPr sz="2600" b="1" i="1" spc="-65" dirty="0">
                <a:latin typeface="Times New Roman"/>
                <a:cs typeface="Times New Roman"/>
              </a:rPr>
              <a:t>high </a:t>
            </a:r>
            <a:r>
              <a:rPr sz="2600" b="1" i="1" spc="-100" dirty="0">
                <a:latin typeface="Times New Roman"/>
                <a:cs typeface="Times New Roman"/>
              </a:rPr>
              <a:t>volume </a:t>
            </a:r>
            <a:r>
              <a:rPr sz="2600" b="1" i="1" spc="-45" dirty="0">
                <a:latin typeface="Times New Roman"/>
                <a:cs typeface="Times New Roman"/>
              </a:rPr>
              <a:t>and </a:t>
            </a:r>
            <a:r>
              <a:rPr sz="2600" b="1" i="1" spc="-635" dirty="0">
                <a:latin typeface="Times New Roman"/>
                <a:cs typeface="Times New Roman"/>
              </a:rPr>
              <a:t> </a:t>
            </a:r>
            <a:r>
              <a:rPr sz="2600" b="1" i="1" spc="-40" dirty="0">
                <a:latin typeface="Times New Roman"/>
                <a:cs typeface="Times New Roman"/>
              </a:rPr>
              <a:t>structured.</a:t>
            </a:r>
            <a:endParaRPr sz="2600">
              <a:latin typeface="Times New Roman"/>
              <a:cs typeface="Times New Roman"/>
            </a:endParaRPr>
          </a:p>
          <a:p>
            <a:pPr marL="285115" marR="139065" indent="-273050">
              <a:lnSpc>
                <a:spcPct val="100000"/>
              </a:lnSpc>
              <a:spcBef>
                <a:spcPts val="605"/>
              </a:spcBef>
              <a:buClr>
                <a:srgbClr val="D24717"/>
              </a:buClr>
              <a:buSzPct val="84615"/>
              <a:buFont typeface="Segoe UI Symbol"/>
              <a:buChar char="⚫"/>
              <a:tabLst>
                <a:tab pos="285750" algn="l"/>
              </a:tabLst>
            </a:pPr>
            <a:r>
              <a:rPr sz="2600" spc="-100" dirty="0">
                <a:latin typeface="Times New Roman"/>
                <a:cs typeface="Times New Roman"/>
              </a:rPr>
              <a:t>Third</a:t>
            </a:r>
            <a:r>
              <a:rPr sz="2600" spc="-60" dirty="0">
                <a:latin typeface="Times New Roman"/>
                <a:cs typeface="Times New Roman"/>
              </a:rPr>
              <a:t> </a:t>
            </a:r>
            <a:r>
              <a:rPr sz="2600" spc="-165" dirty="0">
                <a:latin typeface="Times New Roman"/>
                <a:cs typeface="Times New Roman"/>
              </a:rPr>
              <a:t>is</a:t>
            </a:r>
            <a:r>
              <a:rPr sz="2600" spc="-70" dirty="0">
                <a:solidFill>
                  <a:srgbClr val="00AF50"/>
                </a:solidFill>
                <a:latin typeface="Times New Roman"/>
                <a:cs typeface="Times New Roman"/>
              </a:rPr>
              <a:t> </a:t>
            </a:r>
            <a:r>
              <a:rPr sz="2600" b="1" i="1" u="heavy" spc="-90" dirty="0">
                <a:solidFill>
                  <a:srgbClr val="00AF50"/>
                </a:solidFill>
                <a:uFill>
                  <a:solidFill>
                    <a:srgbClr val="00AF50"/>
                  </a:solidFill>
                </a:uFill>
                <a:latin typeface="Times New Roman"/>
                <a:cs typeface="Times New Roman"/>
              </a:rPr>
              <a:t>social</a:t>
            </a:r>
            <a:r>
              <a:rPr sz="2600" b="1" i="1" u="heavy" spc="-80" dirty="0">
                <a:solidFill>
                  <a:srgbClr val="00AF50"/>
                </a:solidFill>
                <a:uFill>
                  <a:solidFill>
                    <a:srgbClr val="00AF50"/>
                  </a:solidFill>
                </a:uFill>
                <a:latin typeface="Times New Roman"/>
                <a:cs typeface="Times New Roman"/>
              </a:rPr>
              <a:t> </a:t>
            </a:r>
            <a:r>
              <a:rPr sz="2600" b="1" i="1" u="heavy" spc="25" dirty="0">
                <a:solidFill>
                  <a:srgbClr val="00AF50"/>
                </a:solidFill>
                <a:uFill>
                  <a:solidFill>
                    <a:srgbClr val="00AF50"/>
                  </a:solidFill>
                </a:uFill>
                <a:latin typeface="Times New Roman"/>
                <a:cs typeface="Times New Roman"/>
              </a:rPr>
              <a:t>data</a:t>
            </a:r>
            <a:r>
              <a:rPr sz="2600" b="1" i="1" u="heavy" spc="-65" dirty="0">
                <a:solidFill>
                  <a:srgbClr val="00AF50"/>
                </a:solidFill>
                <a:uFill>
                  <a:solidFill>
                    <a:srgbClr val="00AF50"/>
                  </a:solidFill>
                </a:uFill>
                <a:latin typeface="Times New Roman"/>
                <a:cs typeface="Times New Roman"/>
              </a:rPr>
              <a:t> </a:t>
            </a:r>
            <a:r>
              <a:rPr sz="2600" b="1" i="1" u="heavy" spc="-100" dirty="0">
                <a:solidFill>
                  <a:srgbClr val="00AF50"/>
                </a:solidFill>
                <a:uFill>
                  <a:solidFill>
                    <a:srgbClr val="00AF50"/>
                  </a:solidFill>
                </a:uFill>
                <a:latin typeface="Times New Roman"/>
                <a:cs typeface="Times New Roman"/>
              </a:rPr>
              <a:t>sources</a:t>
            </a:r>
            <a:r>
              <a:rPr sz="2600" spc="-100" dirty="0">
                <a:latin typeface="Times New Roman"/>
                <a:cs typeface="Times New Roman"/>
              </a:rPr>
              <a:t>,</a:t>
            </a:r>
            <a:r>
              <a:rPr sz="2600" spc="-75" dirty="0">
                <a:latin typeface="Times New Roman"/>
                <a:cs typeface="Times New Roman"/>
              </a:rPr>
              <a:t> </a:t>
            </a:r>
            <a:r>
              <a:rPr sz="2600" spc="-150" dirty="0">
                <a:latin typeface="Times New Roman"/>
                <a:cs typeface="Times New Roman"/>
              </a:rPr>
              <a:t>which</a:t>
            </a:r>
            <a:r>
              <a:rPr sz="2600" spc="-60" dirty="0">
                <a:latin typeface="Times New Roman"/>
                <a:cs typeface="Times New Roman"/>
              </a:rPr>
              <a:t> </a:t>
            </a:r>
            <a:r>
              <a:rPr sz="2600" spc="-95" dirty="0">
                <a:latin typeface="Times New Roman"/>
                <a:cs typeface="Times New Roman"/>
              </a:rPr>
              <a:t>are</a:t>
            </a:r>
            <a:r>
              <a:rPr sz="2600" spc="-65" dirty="0">
                <a:latin typeface="Times New Roman"/>
                <a:cs typeface="Times New Roman"/>
              </a:rPr>
              <a:t> </a:t>
            </a:r>
            <a:r>
              <a:rPr sz="2600" spc="-135" dirty="0">
                <a:latin typeface="Times New Roman"/>
                <a:cs typeface="Times New Roman"/>
              </a:rPr>
              <a:t>typically</a:t>
            </a:r>
            <a:r>
              <a:rPr sz="2600" spc="-45" dirty="0">
                <a:latin typeface="Times New Roman"/>
                <a:cs typeface="Times New Roman"/>
              </a:rPr>
              <a:t> </a:t>
            </a:r>
            <a:r>
              <a:rPr sz="2600" b="1" i="1" spc="-65" dirty="0">
                <a:solidFill>
                  <a:srgbClr val="00AF50"/>
                </a:solidFill>
                <a:latin typeface="Times New Roman"/>
                <a:cs typeface="Times New Roman"/>
              </a:rPr>
              <a:t>high</a:t>
            </a:r>
            <a:r>
              <a:rPr sz="2600" b="1" i="1" spc="-60" dirty="0">
                <a:solidFill>
                  <a:srgbClr val="00AF50"/>
                </a:solidFill>
                <a:latin typeface="Times New Roman"/>
                <a:cs typeface="Times New Roman"/>
              </a:rPr>
              <a:t> </a:t>
            </a:r>
            <a:r>
              <a:rPr sz="2600" b="1" i="1" spc="-100" dirty="0">
                <a:solidFill>
                  <a:srgbClr val="00AF50"/>
                </a:solidFill>
                <a:latin typeface="Times New Roman"/>
                <a:cs typeface="Times New Roman"/>
              </a:rPr>
              <a:t>volume </a:t>
            </a:r>
            <a:r>
              <a:rPr sz="2600" b="1" i="1" spc="-635" dirty="0">
                <a:solidFill>
                  <a:srgbClr val="00AF50"/>
                </a:solidFill>
                <a:latin typeface="Times New Roman"/>
                <a:cs typeface="Times New Roman"/>
              </a:rPr>
              <a:t> </a:t>
            </a:r>
            <a:r>
              <a:rPr sz="2600" b="1" i="1" spc="-45" dirty="0">
                <a:solidFill>
                  <a:srgbClr val="00AF50"/>
                </a:solidFill>
                <a:latin typeface="Times New Roman"/>
                <a:cs typeface="Times New Roman"/>
              </a:rPr>
              <a:t>and</a:t>
            </a:r>
            <a:r>
              <a:rPr sz="2600" b="1" i="1" spc="-70" dirty="0">
                <a:solidFill>
                  <a:srgbClr val="00AF50"/>
                </a:solidFill>
                <a:latin typeface="Times New Roman"/>
                <a:cs typeface="Times New Roman"/>
              </a:rPr>
              <a:t> </a:t>
            </a:r>
            <a:r>
              <a:rPr sz="2600" b="1" i="1" spc="-40" dirty="0">
                <a:solidFill>
                  <a:srgbClr val="00AF50"/>
                </a:solidFill>
                <a:latin typeface="Times New Roman"/>
                <a:cs typeface="Times New Roman"/>
              </a:rPr>
              <a:t>structured.</a:t>
            </a:r>
            <a:endParaRPr sz="2600">
              <a:latin typeface="Times New Roman"/>
              <a:cs typeface="Times New Roman"/>
            </a:endParaRPr>
          </a:p>
          <a:p>
            <a:pPr marL="285115" marR="878840" indent="-273050">
              <a:lnSpc>
                <a:spcPct val="100000"/>
              </a:lnSpc>
              <a:spcBef>
                <a:spcPts val="600"/>
              </a:spcBef>
              <a:buClr>
                <a:srgbClr val="D24717"/>
              </a:buClr>
              <a:buSzPct val="84615"/>
              <a:buFont typeface="Segoe UI Symbol"/>
              <a:buChar char="⚫"/>
              <a:tabLst>
                <a:tab pos="285750" algn="l"/>
              </a:tabLst>
            </a:pPr>
            <a:r>
              <a:rPr sz="2600" spc="-100" dirty="0">
                <a:latin typeface="Times New Roman"/>
                <a:cs typeface="Times New Roman"/>
              </a:rPr>
              <a:t>Fourth</a:t>
            </a:r>
            <a:r>
              <a:rPr sz="2600" spc="-60" dirty="0">
                <a:latin typeface="Times New Roman"/>
                <a:cs typeface="Times New Roman"/>
              </a:rPr>
              <a:t> </a:t>
            </a:r>
            <a:r>
              <a:rPr sz="2600" spc="-165" dirty="0">
                <a:latin typeface="Times New Roman"/>
                <a:cs typeface="Times New Roman"/>
              </a:rPr>
              <a:t>is</a:t>
            </a:r>
            <a:r>
              <a:rPr sz="2600" spc="-70" dirty="0">
                <a:solidFill>
                  <a:srgbClr val="FF0000"/>
                </a:solidFill>
                <a:latin typeface="Times New Roman"/>
                <a:cs typeface="Times New Roman"/>
              </a:rPr>
              <a:t> </a:t>
            </a:r>
            <a:r>
              <a:rPr sz="2600" b="1" i="1" u="heavy" spc="-45" dirty="0">
                <a:solidFill>
                  <a:srgbClr val="FF0000"/>
                </a:solidFill>
                <a:uFill>
                  <a:solidFill>
                    <a:srgbClr val="FF0000"/>
                  </a:solidFill>
                </a:uFill>
                <a:latin typeface="Times New Roman"/>
                <a:cs typeface="Times New Roman"/>
              </a:rPr>
              <a:t>enterprise</a:t>
            </a:r>
            <a:r>
              <a:rPr sz="2600" b="1" i="1" u="heavy" spc="-85" dirty="0">
                <a:solidFill>
                  <a:srgbClr val="FF0000"/>
                </a:solidFill>
                <a:uFill>
                  <a:solidFill>
                    <a:srgbClr val="FF0000"/>
                  </a:solidFill>
                </a:uFill>
                <a:latin typeface="Times New Roman"/>
                <a:cs typeface="Times New Roman"/>
              </a:rPr>
              <a:t> </a:t>
            </a:r>
            <a:r>
              <a:rPr sz="2600" b="1" i="1" u="heavy" spc="45" dirty="0">
                <a:solidFill>
                  <a:srgbClr val="FF0000"/>
                </a:solidFill>
                <a:uFill>
                  <a:solidFill>
                    <a:srgbClr val="FF0000"/>
                  </a:solidFill>
                </a:uFill>
                <a:latin typeface="Times New Roman"/>
                <a:cs typeface="Times New Roman"/>
              </a:rPr>
              <a:t>data</a:t>
            </a:r>
            <a:r>
              <a:rPr sz="2600" u="heavy" spc="45" dirty="0">
                <a:uFill>
                  <a:solidFill>
                    <a:srgbClr val="FF0000"/>
                  </a:solidFill>
                </a:uFill>
                <a:latin typeface="Times New Roman"/>
                <a:cs typeface="Times New Roman"/>
              </a:rPr>
              <a:t>,</a:t>
            </a:r>
            <a:r>
              <a:rPr sz="2600" spc="-75" dirty="0">
                <a:latin typeface="Times New Roman"/>
                <a:cs typeface="Times New Roman"/>
              </a:rPr>
              <a:t> </a:t>
            </a:r>
            <a:r>
              <a:rPr sz="2600" spc="-150" dirty="0">
                <a:latin typeface="Times New Roman"/>
                <a:cs typeface="Times New Roman"/>
              </a:rPr>
              <a:t>which</a:t>
            </a:r>
            <a:r>
              <a:rPr sz="2600" spc="-6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125" dirty="0">
                <a:latin typeface="Times New Roman"/>
                <a:cs typeface="Times New Roman"/>
              </a:rPr>
              <a:t>data</a:t>
            </a:r>
            <a:r>
              <a:rPr sz="2600" spc="-75" dirty="0">
                <a:latin typeface="Times New Roman"/>
                <a:cs typeface="Times New Roman"/>
              </a:rPr>
              <a:t> that</a:t>
            </a:r>
            <a:r>
              <a:rPr sz="2600" spc="-5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b="1" i="1" spc="-75" dirty="0">
                <a:solidFill>
                  <a:srgbClr val="FF0000"/>
                </a:solidFill>
                <a:latin typeface="Times New Roman"/>
                <a:cs typeface="Times New Roman"/>
              </a:rPr>
              <a:t>lower</a:t>
            </a:r>
            <a:r>
              <a:rPr sz="2600" b="1" i="1" spc="-95" dirty="0">
                <a:solidFill>
                  <a:srgbClr val="FF0000"/>
                </a:solidFill>
                <a:latin typeface="Times New Roman"/>
                <a:cs typeface="Times New Roman"/>
              </a:rPr>
              <a:t> </a:t>
            </a:r>
            <a:r>
              <a:rPr sz="2600" b="1" i="1" spc="-55" dirty="0">
                <a:solidFill>
                  <a:srgbClr val="FF0000"/>
                </a:solidFill>
                <a:latin typeface="Times New Roman"/>
                <a:cs typeface="Times New Roman"/>
              </a:rPr>
              <a:t>in </a:t>
            </a:r>
            <a:r>
              <a:rPr sz="2600" b="1" i="1" spc="-635" dirty="0">
                <a:solidFill>
                  <a:srgbClr val="FF0000"/>
                </a:solidFill>
                <a:latin typeface="Times New Roman"/>
                <a:cs typeface="Times New Roman"/>
              </a:rPr>
              <a:t> </a:t>
            </a:r>
            <a:r>
              <a:rPr sz="2600" b="1" i="1" spc="-110" dirty="0">
                <a:solidFill>
                  <a:srgbClr val="FF0000"/>
                </a:solidFill>
                <a:latin typeface="Times New Roman"/>
                <a:cs typeface="Times New Roman"/>
              </a:rPr>
              <a:t>v</a:t>
            </a:r>
            <a:r>
              <a:rPr sz="2600" b="1" i="1" spc="-114" dirty="0">
                <a:solidFill>
                  <a:srgbClr val="FF0000"/>
                </a:solidFill>
                <a:latin typeface="Times New Roman"/>
                <a:cs typeface="Times New Roman"/>
              </a:rPr>
              <a:t>o</a:t>
            </a:r>
            <a:r>
              <a:rPr sz="2600" b="1" i="1" spc="-40" dirty="0">
                <a:solidFill>
                  <a:srgbClr val="FF0000"/>
                </a:solidFill>
                <a:latin typeface="Times New Roman"/>
                <a:cs typeface="Times New Roman"/>
              </a:rPr>
              <a:t>l</a:t>
            </a:r>
            <a:r>
              <a:rPr sz="2600" b="1" i="1" spc="-70" dirty="0">
                <a:solidFill>
                  <a:srgbClr val="FF0000"/>
                </a:solidFill>
                <a:latin typeface="Times New Roman"/>
                <a:cs typeface="Times New Roman"/>
              </a:rPr>
              <a:t>u</a:t>
            </a:r>
            <a:r>
              <a:rPr sz="2600" b="1" i="1" spc="-165" dirty="0">
                <a:solidFill>
                  <a:srgbClr val="FF0000"/>
                </a:solidFill>
                <a:latin typeface="Times New Roman"/>
                <a:cs typeface="Times New Roman"/>
              </a:rPr>
              <a:t>m</a:t>
            </a:r>
            <a:r>
              <a:rPr sz="2600" b="1" i="1" spc="-90" dirty="0">
                <a:solidFill>
                  <a:srgbClr val="FF0000"/>
                </a:solidFill>
                <a:latin typeface="Times New Roman"/>
                <a:cs typeface="Times New Roman"/>
              </a:rPr>
              <a:t>e </a:t>
            </a:r>
            <a:r>
              <a:rPr sz="2600" spc="-145" dirty="0">
                <a:latin typeface="Times New Roman"/>
                <a:cs typeface="Times New Roman"/>
              </a:rPr>
              <a:t>and</a:t>
            </a:r>
            <a:r>
              <a:rPr sz="2600" spc="-75" dirty="0">
                <a:latin typeface="Times New Roman"/>
                <a:cs typeface="Times New Roman"/>
              </a:rPr>
              <a:t> </a:t>
            </a:r>
            <a:r>
              <a:rPr sz="2600" b="1" i="1" spc="-65" dirty="0">
                <a:solidFill>
                  <a:srgbClr val="FF0000"/>
                </a:solidFill>
                <a:latin typeface="Times New Roman"/>
                <a:cs typeface="Times New Roman"/>
              </a:rPr>
              <a:t>very</a:t>
            </a:r>
            <a:r>
              <a:rPr sz="2600" b="1" i="1" spc="-80" dirty="0">
                <a:solidFill>
                  <a:srgbClr val="FF0000"/>
                </a:solidFill>
                <a:latin typeface="Times New Roman"/>
                <a:cs typeface="Times New Roman"/>
              </a:rPr>
              <a:t> </a:t>
            </a:r>
            <a:r>
              <a:rPr sz="2600" b="1" i="1" spc="-50" dirty="0">
                <a:solidFill>
                  <a:srgbClr val="FF0000"/>
                </a:solidFill>
                <a:latin typeface="Times New Roman"/>
                <a:cs typeface="Times New Roman"/>
              </a:rPr>
              <a:t>structured</a:t>
            </a:r>
            <a:endParaRPr sz="2600">
              <a:latin typeface="Times New Roman"/>
              <a:cs typeface="Times New Roman"/>
            </a:endParaRPr>
          </a:p>
          <a:p>
            <a:pPr marL="285115" marR="45085" indent="-273050">
              <a:lnSpc>
                <a:spcPct val="100000"/>
              </a:lnSpc>
              <a:spcBef>
                <a:spcPts val="600"/>
              </a:spcBef>
              <a:buClr>
                <a:srgbClr val="D24717"/>
              </a:buClr>
              <a:buSzPct val="84615"/>
              <a:buFont typeface="Segoe UI Symbol"/>
              <a:buChar char="⚫"/>
              <a:tabLst>
                <a:tab pos="285750" algn="l"/>
              </a:tabLst>
            </a:pPr>
            <a:r>
              <a:rPr sz="2600" b="1" spc="40" dirty="0">
                <a:latin typeface="Times New Roman"/>
                <a:cs typeface="Times New Roman"/>
              </a:rPr>
              <a:t>Hence</a:t>
            </a:r>
            <a:r>
              <a:rPr sz="2600" b="1" spc="-55" dirty="0">
                <a:latin typeface="Times New Roman"/>
                <a:cs typeface="Times New Roman"/>
              </a:rPr>
              <a:t> </a:t>
            </a:r>
            <a:r>
              <a:rPr sz="2600" b="1" spc="15" dirty="0">
                <a:latin typeface="Times New Roman"/>
                <a:cs typeface="Times New Roman"/>
              </a:rPr>
              <a:t>big</a:t>
            </a:r>
            <a:r>
              <a:rPr sz="2600" b="1" spc="-55" dirty="0">
                <a:latin typeface="Times New Roman"/>
                <a:cs typeface="Times New Roman"/>
              </a:rPr>
              <a:t> </a:t>
            </a:r>
            <a:r>
              <a:rPr sz="2600" b="1" spc="-40" dirty="0">
                <a:latin typeface="Times New Roman"/>
                <a:cs typeface="Times New Roman"/>
              </a:rPr>
              <a:t>data</a:t>
            </a:r>
            <a:r>
              <a:rPr sz="2600" b="1" spc="-60" dirty="0">
                <a:latin typeface="Times New Roman"/>
                <a:cs typeface="Times New Roman"/>
              </a:rPr>
              <a:t> </a:t>
            </a:r>
            <a:r>
              <a:rPr sz="2600" b="1" spc="10" dirty="0">
                <a:latin typeface="Times New Roman"/>
                <a:cs typeface="Times New Roman"/>
              </a:rPr>
              <a:t>consists</a:t>
            </a:r>
            <a:r>
              <a:rPr sz="2600" b="1" spc="-50" dirty="0">
                <a:latin typeface="Times New Roman"/>
                <a:cs typeface="Times New Roman"/>
              </a:rPr>
              <a:t> </a:t>
            </a:r>
            <a:r>
              <a:rPr sz="2600" b="1" spc="30" dirty="0">
                <a:latin typeface="Times New Roman"/>
                <a:cs typeface="Times New Roman"/>
              </a:rPr>
              <a:t>of</a:t>
            </a:r>
            <a:r>
              <a:rPr sz="2600" b="1" spc="-55" dirty="0">
                <a:latin typeface="Times New Roman"/>
                <a:cs typeface="Times New Roman"/>
              </a:rPr>
              <a:t> </a:t>
            </a:r>
            <a:r>
              <a:rPr sz="2600" b="1" spc="-40" dirty="0">
                <a:latin typeface="Times New Roman"/>
                <a:cs typeface="Times New Roman"/>
              </a:rPr>
              <a:t>data</a:t>
            </a:r>
            <a:r>
              <a:rPr sz="2600" b="1" spc="-60" dirty="0">
                <a:latin typeface="Times New Roman"/>
                <a:cs typeface="Times New Roman"/>
              </a:rPr>
              <a:t> </a:t>
            </a:r>
            <a:r>
              <a:rPr sz="2600" b="1" spc="-30" dirty="0">
                <a:latin typeface="Times New Roman"/>
                <a:cs typeface="Times New Roman"/>
              </a:rPr>
              <a:t>from</a:t>
            </a:r>
            <a:r>
              <a:rPr sz="2600" b="1" spc="-60" dirty="0">
                <a:latin typeface="Times New Roman"/>
                <a:cs typeface="Times New Roman"/>
              </a:rPr>
              <a:t> </a:t>
            </a:r>
            <a:r>
              <a:rPr sz="2600" b="1" spc="-20" dirty="0">
                <a:latin typeface="Times New Roman"/>
                <a:cs typeface="Times New Roman"/>
              </a:rPr>
              <a:t>all</a:t>
            </a:r>
            <a:r>
              <a:rPr sz="2600" b="1" spc="-45" dirty="0">
                <a:latin typeface="Times New Roman"/>
                <a:cs typeface="Times New Roman"/>
              </a:rPr>
              <a:t> </a:t>
            </a:r>
            <a:r>
              <a:rPr sz="2600" b="1" spc="20" dirty="0">
                <a:latin typeface="Times New Roman"/>
                <a:cs typeface="Times New Roman"/>
              </a:rPr>
              <a:t>these</a:t>
            </a:r>
            <a:r>
              <a:rPr sz="2600" b="1" spc="-55" dirty="0">
                <a:latin typeface="Times New Roman"/>
                <a:cs typeface="Times New Roman"/>
              </a:rPr>
              <a:t> </a:t>
            </a:r>
            <a:r>
              <a:rPr sz="2600" b="1" spc="-30" dirty="0">
                <a:latin typeface="Times New Roman"/>
                <a:cs typeface="Times New Roman"/>
              </a:rPr>
              <a:t>separate </a:t>
            </a:r>
            <a:r>
              <a:rPr sz="2600" b="1" spc="-635" dirty="0">
                <a:latin typeface="Times New Roman"/>
                <a:cs typeface="Times New Roman"/>
              </a:rPr>
              <a:t> </a:t>
            </a:r>
            <a:r>
              <a:rPr sz="2600" b="1" spc="15" dirty="0">
                <a:latin typeface="Times New Roman"/>
                <a:cs typeface="Times New Roman"/>
              </a:rPr>
              <a:t>sources</a:t>
            </a:r>
            <a:r>
              <a:rPr sz="2600" spc="15" dirty="0">
                <a:latin typeface="Times New Roman"/>
                <a:cs typeface="Times New Roman"/>
              </a:rPr>
              <a:t>.</a:t>
            </a:r>
            <a:endParaRPr sz="260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19" y="458850"/>
            <a:ext cx="6113780" cy="452120"/>
          </a:xfrm>
          <a:prstGeom prst="rect">
            <a:avLst/>
          </a:prstGeom>
        </p:spPr>
        <p:txBody>
          <a:bodyPr vert="horz" wrap="square" lIns="0" tIns="12065" rIns="0" bIns="0" rtlCol="0">
            <a:spAutoFit/>
          </a:bodyPr>
          <a:lstStyle/>
          <a:p>
            <a:pPr marL="12700">
              <a:lnSpc>
                <a:spcPct val="100000"/>
              </a:lnSpc>
              <a:spcBef>
                <a:spcPts val="95"/>
              </a:spcBef>
            </a:pPr>
            <a:r>
              <a:rPr sz="2800" spc="-15" dirty="0">
                <a:solidFill>
                  <a:srgbClr val="FF0000"/>
                </a:solidFill>
              </a:rPr>
              <a:t>Massively</a:t>
            </a:r>
            <a:r>
              <a:rPr sz="2800" spc="-45" dirty="0">
                <a:solidFill>
                  <a:srgbClr val="FF0000"/>
                </a:solidFill>
              </a:rPr>
              <a:t> </a:t>
            </a:r>
            <a:r>
              <a:rPr sz="2800" spc="-40" dirty="0">
                <a:solidFill>
                  <a:srgbClr val="FF0000"/>
                </a:solidFill>
              </a:rPr>
              <a:t>Parallel </a:t>
            </a:r>
            <a:r>
              <a:rPr sz="2800" spc="-25" dirty="0">
                <a:solidFill>
                  <a:srgbClr val="FF0000"/>
                </a:solidFill>
              </a:rPr>
              <a:t>Processing</a:t>
            </a:r>
            <a:r>
              <a:rPr sz="2800" spc="-40" dirty="0">
                <a:solidFill>
                  <a:srgbClr val="FF0000"/>
                </a:solidFill>
              </a:rPr>
              <a:t> </a:t>
            </a:r>
            <a:r>
              <a:rPr sz="2800" spc="-15" dirty="0">
                <a:solidFill>
                  <a:srgbClr val="FF0000"/>
                </a:solidFill>
              </a:rPr>
              <a:t>Databases</a:t>
            </a:r>
            <a:endParaRPr sz="2800"/>
          </a:p>
        </p:txBody>
      </p:sp>
      <p:sp>
        <p:nvSpPr>
          <p:cNvPr id="3" name="object 3"/>
          <p:cNvSpPr txBox="1"/>
          <p:nvPr/>
        </p:nvSpPr>
        <p:spPr>
          <a:xfrm>
            <a:off x="578916" y="1129030"/>
            <a:ext cx="8097520" cy="4614545"/>
          </a:xfrm>
          <a:prstGeom prst="rect">
            <a:avLst/>
          </a:prstGeom>
        </p:spPr>
        <p:txBody>
          <a:bodyPr vert="horz" wrap="square" lIns="0" tIns="13335" rIns="0" bIns="0" rtlCol="0">
            <a:spAutoFit/>
          </a:bodyPr>
          <a:lstStyle/>
          <a:p>
            <a:pPr marL="285115" marR="131445" indent="-273050">
              <a:lnSpc>
                <a:spcPct val="100000"/>
              </a:lnSpc>
              <a:spcBef>
                <a:spcPts val="105"/>
              </a:spcBef>
              <a:buClr>
                <a:srgbClr val="D24717"/>
              </a:buClr>
              <a:buSzPct val="84615"/>
              <a:buFont typeface="Segoe UI Symbol"/>
              <a:buChar char="⚫"/>
              <a:tabLst>
                <a:tab pos="285750" algn="l"/>
              </a:tabLst>
            </a:pPr>
            <a:r>
              <a:rPr sz="2600" spc="-95" dirty="0">
                <a:latin typeface="Times New Roman"/>
                <a:cs typeface="Times New Roman"/>
              </a:rPr>
              <a:t>Enterprises </a:t>
            </a:r>
            <a:r>
              <a:rPr sz="2600" spc="-204" dirty="0">
                <a:latin typeface="Times New Roman"/>
                <a:cs typeface="Times New Roman"/>
              </a:rPr>
              <a:t>have</a:t>
            </a:r>
            <a:r>
              <a:rPr sz="2600" spc="-200" dirty="0">
                <a:latin typeface="Times New Roman"/>
                <a:cs typeface="Times New Roman"/>
              </a:rPr>
              <a:t> </a:t>
            </a:r>
            <a:r>
              <a:rPr sz="2600" spc="-130" dirty="0">
                <a:latin typeface="Times New Roman"/>
                <a:cs typeface="Times New Roman"/>
              </a:rPr>
              <a:t>used </a:t>
            </a:r>
            <a:r>
              <a:rPr sz="2600" spc="-105" dirty="0">
                <a:latin typeface="Times New Roman"/>
                <a:cs typeface="Times New Roman"/>
              </a:rPr>
              <a:t>relational </a:t>
            </a:r>
            <a:r>
              <a:rPr sz="2600" spc="-155" dirty="0">
                <a:latin typeface="Times New Roman"/>
                <a:cs typeface="Times New Roman"/>
              </a:rPr>
              <a:t>databases </a:t>
            </a:r>
            <a:r>
              <a:rPr sz="2600" spc="-95" dirty="0">
                <a:latin typeface="Times New Roman"/>
                <a:cs typeface="Times New Roman"/>
              </a:rPr>
              <a:t>for storing </a:t>
            </a:r>
            <a:r>
              <a:rPr sz="2600" spc="-50" dirty="0">
                <a:latin typeface="Times New Roman"/>
                <a:cs typeface="Times New Roman"/>
              </a:rPr>
              <a:t>structured, </a:t>
            </a:r>
            <a:r>
              <a:rPr sz="2600" spc="-635" dirty="0">
                <a:latin typeface="Times New Roman"/>
                <a:cs typeface="Times New Roman"/>
              </a:rPr>
              <a:t> </a:t>
            </a:r>
            <a:r>
              <a:rPr sz="2600" spc="5" dirty="0">
                <a:latin typeface="Times New Roman"/>
                <a:cs typeface="Times New Roman"/>
              </a:rPr>
              <a:t>r</a:t>
            </a:r>
            <a:r>
              <a:rPr sz="2600" spc="-190" dirty="0">
                <a:latin typeface="Times New Roman"/>
                <a:cs typeface="Times New Roman"/>
              </a:rPr>
              <a:t>o</a:t>
            </a:r>
            <a:r>
              <a:rPr sz="2600" spc="-145" dirty="0">
                <a:latin typeface="Times New Roman"/>
                <a:cs typeface="Times New Roman"/>
              </a:rPr>
              <a:t>w</a:t>
            </a:r>
            <a:r>
              <a:rPr sz="2600" spc="-65" dirty="0">
                <a:latin typeface="Times New Roman"/>
                <a:cs typeface="Times New Roman"/>
              </a:rPr>
              <a:t> </a:t>
            </a:r>
            <a:r>
              <a:rPr sz="2600" spc="-220" dirty="0">
                <a:latin typeface="Times New Roman"/>
                <a:cs typeface="Times New Roman"/>
              </a:rPr>
              <a:t>a</a:t>
            </a:r>
            <a:r>
              <a:rPr sz="2600" spc="-110" dirty="0">
                <a:latin typeface="Times New Roman"/>
                <a:cs typeface="Times New Roman"/>
              </a:rPr>
              <a:t>nd</a:t>
            </a:r>
            <a:r>
              <a:rPr sz="2600" spc="-75"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125" dirty="0">
                <a:latin typeface="Times New Roman"/>
                <a:cs typeface="Times New Roman"/>
              </a:rPr>
              <a:t>lum</a:t>
            </a:r>
            <a:r>
              <a:rPr sz="2600" spc="-114" dirty="0">
                <a:latin typeface="Times New Roman"/>
                <a:cs typeface="Times New Roman"/>
              </a:rPr>
              <a:t>n</a:t>
            </a:r>
            <a:r>
              <a:rPr sz="2600" spc="-65" dirty="0">
                <a:latin typeface="Times New Roman"/>
                <a:cs typeface="Times New Roman"/>
              </a:rPr>
              <a:t> </a:t>
            </a:r>
            <a:r>
              <a:rPr sz="2600" spc="-110" dirty="0">
                <a:latin typeface="Times New Roman"/>
                <a:cs typeface="Times New Roman"/>
              </a:rPr>
              <a:t>st</a:t>
            </a:r>
            <a:r>
              <a:rPr sz="2600" spc="-175" dirty="0">
                <a:latin typeface="Times New Roman"/>
                <a:cs typeface="Times New Roman"/>
              </a:rPr>
              <a:t>y</a:t>
            </a:r>
            <a:r>
              <a:rPr sz="2600" spc="-80" dirty="0">
                <a:latin typeface="Times New Roman"/>
                <a:cs typeface="Times New Roman"/>
              </a:rPr>
              <a:t>l</a:t>
            </a:r>
            <a:r>
              <a:rPr sz="2600" spc="-120" dirty="0">
                <a:latin typeface="Times New Roman"/>
                <a:cs typeface="Times New Roman"/>
              </a:rPr>
              <a:t>e</a:t>
            </a:r>
            <a:r>
              <a:rPr sz="2600" spc="-70" dirty="0">
                <a:latin typeface="Times New Roman"/>
                <a:cs typeface="Times New Roman"/>
              </a:rPr>
              <a:t> </a:t>
            </a:r>
            <a:r>
              <a:rPr sz="2600" spc="-165" dirty="0">
                <a:latin typeface="Times New Roman"/>
                <a:cs typeface="Times New Roman"/>
              </a:rPr>
              <a:t>d</a:t>
            </a:r>
            <a:r>
              <a:rPr sz="2600" spc="-185"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95" dirty="0">
                <a:latin typeface="Times New Roman"/>
                <a:cs typeface="Times New Roman"/>
              </a:rPr>
              <a:t>typ</a:t>
            </a:r>
            <a:r>
              <a:rPr sz="2600" spc="-110" dirty="0">
                <a:latin typeface="Times New Roman"/>
                <a:cs typeface="Times New Roman"/>
              </a:rPr>
              <a:t>e</a:t>
            </a:r>
            <a:r>
              <a:rPr sz="2600" spc="-200" dirty="0">
                <a:latin typeface="Times New Roman"/>
                <a:cs typeface="Times New Roman"/>
              </a:rPr>
              <a:t>s</a:t>
            </a:r>
            <a:r>
              <a:rPr sz="2600" spc="-65" dirty="0">
                <a:latin typeface="Times New Roman"/>
                <a:cs typeface="Times New Roman"/>
              </a:rPr>
              <a:t> </a:t>
            </a:r>
            <a:r>
              <a:rPr sz="2600" spc="-90" dirty="0">
                <a:latin typeface="Times New Roman"/>
                <a:cs typeface="Times New Roman"/>
              </a:rPr>
              <a:t>for</a:t>
            </a:r>
            <a:r>
              <a:rPr sz="2600" spc="-65" dirty="0">
                <a:latin typeface="Times New Roman"/>
                <a:cs typeface="Times New Roman"/>
              </a:rPr>
              <a:t> </a:t>
            </a:r>
            <a:r>
              <a:rPr sz="2600" spc="-125" dirty="0">
                <a:latin typeface="Times New Roman"/>
                <a:cs typeface="Times New Roman"/>
              </a:rPr>
              <a:t>de</a:t>
            </a:r>
            <a:r>
              <a:rPr sz="2600" spc="-130" dirty="0">
                <a:latin typeface="Times New Roman"/>
                <a:cs typeface="Times New Roman"/>
              </a:rPr>
              <a:t>c</a:t>
            </a:r>
            <a:r>
              <a:rPr sz="2600" spc="-145" dirty="0">
                <a:latin typeface="Times New Roman"/>
                <a:cs typeface="Times New Roman"/>
              </a:rPr>
              <a:t>ade</a:t>
            </a:r>
            <a:r>
              <a:rPr sz="2600" spc="-250" dirty="0">
                <a:latin typeface="Times New Roman"/>
                <a:cs typeface="Times New Roman"/>
              </a:rPr>
              <a:t>s</a:t>
            </a:r>
            <a:r>
              <a:rPr sz="2600" spc="110" dirty="0">
                <a:latin typeface="Times New Roman"/>
                <a:cs typeface="Times New Roman"/>
              </a:rPr>
              <a:t>.</a:t>
            </a:r>
            <a:endParaRPr sz="2600" dirty="0">
              <a:latin typeface="Times New Roman"/>
              <a:cs typeface="Times New Roman"/>
            </a:endParaRPr>
          </a:p>
          <a:p>
            <a:pPr marL="285115" marR="245110" indent="-273050">
              <a:lnSpc>
                <a:spcPct val="100000"/>
              </a:lnSpc>
              <a:spcBef>
                <a:spcPts val="600"/>
              </a:spcBef>
              <a:buClr>
                <a:srgbClr val="D24717"/>
              </a:buClr>
              <a:buSzPct val="84615"/>
              <a:buFont typeface="Segoe UI Symbol"/>
              <a:buChar char="⚫"/>
              <a:tabLst>
                <a:tab pos="285750" algn="l"/>
              </a:tabLst>
            </a:pPr>
            <a:r>
              <a:rPr sz="2600" spc="-130" dirty="0">
                <a:latin typeface="Times New Roman"/>
                <a:cs typeface="Times New Roman"/>
              </a:rPr>
              <a:t>Relational</a:t>
            </a:r>
            <a:r>
              <a:rPr sz="2600" spc="-65" dirty="0">
                <a:latin typeface="Times New Roman"/>
                <a:cs typeface="Times New Roman"/>
              </a:rPr>
              <a:t> </a:t>
            </a:r>
            <a:r>
              <a:rPr sz="2600" spc="-155" dirty="0">
                <a:latin typeface="Times New Roman"/>
                <a:cs typeface="Times New Roman"/>
              </a:rPr>
              <a:t>databases</a:t>
            </a:r>
            <a:r>
              <a:rPr sz="2600" spc="-60" dirty="0">
                <a:latin typeface="Times New Roman"/>
                <a:cs typeface="Times New Roman"/>
              </a:rPr>
              <a:t> </a:t>
            </a:r>
            <a:r>
              <a:rPr sz="2600" spc="-100" dirty="0">
                <a:latin typeface="Times New Roman"/>
                <a:cs typeface="Times New Roman"/>
              </a:rPr>
              <a:t>are</a:t>
            </a:r>
            <a:r>
              <a:rPr sz="2600" spc="-60" dirty="0">
                <a:latin typeface="Times New Roman"/>
                <a:cs typeface="Times New Roman"/>
              </a:rPr>
              <a:t> </a:t>
            </a:r>
            <a:r>
              <a:rPr sz="2600" spc="-95" dirty="0">
                <a:latin typeface="Times New Roman"/>
                <a:cs typeface="Times New Roman"/>
              </a:rPr>
              <a:t>often</a:t>
            </a:r>
            <a:r>
              <a:rPr sz="2600" spc="-65" dirty="0">
                <a:latin typeface="Times New Roman"/>
                <a:cs typeface="Times New Roman"/>
              </a:rPr>
              <a:t> </a:t>
            </a:r>
            <a:r>
              <a:rPr sz="2600" spc="-105" dirty="0">
                <a:latin typeface="Times New Roman"/>
                <a:cs typeface="Times New Roman"/>
              </a:rPr>
              <a:t>grouped</a:t>
            </a:r>
            <a:r>
              <a:rPr sz="2600" spc="-70" dirty="0">
                <a:latin typeface="Times New Roman"/>
                <a:cs typeface="Times New Roman"/>
              </a:rPr>
              <a:t> </a:t>
            </a:r>
            <a:r>
              <a:rPr sz="2600" spc="-80" dirty="0">
                <a:latin typeface="Times New Roman"/>
                <a:cs typeface="Times New Roman"/>
              </a:rPr>
              <a:t>into</a:t>
            </a:r>
            <a:r>
              <a:rPr sz="2600" spc="-65" dirty="0">
                <a:latin typeface="Times New Roman"/>
                <a:cs typeface="Times New Roman"/>
              </a:rPr>
              <a:t> </a:t>
            </a:r>
            <a:r>
              <a:rPr sz="2600" spc="-204" dirty="0">
                <a:latin typeface="Times New Roman"/>
                <a:cs typeface="Times New Roman"/>
              </a:rPr>
              <a:t>a</a:t>
            </a:r>
            <a:r>
              <a:rPr sz="2600" spc="-65" dirty="0">
                <a:latin typeface="Times New Roman"/>
                <a:cs typeface="Times New Roman"/>
              </a:rPr>
              <a:t> </a:t>
            </a:r>
            <a:r>
              <a:rPr sz="2600" spc="-110" dirty="0">
                <a:latin typeface="Times New Roman"/>
                <a:cs typeface="Times New Roman"/>
              </a:rPr>
              <a:t>broad</a:t>
            </a:r>
            <a:r>
              <a:rPr sz="2600" spc="-70" dirty="0">
                <a:latin typeface="Times New Roman"/>
                <a:cs typeface="Times New Roman"/>
              </a:rPr>
              <a:t> </a:t>
            </a:r>
            <a:r>
              <a:rPr sz="2600" spc="-130" dirty="0">
                <a:latin typeface="Times New Roman"/>
                <a:cs typeface="Times New Roman"/>
              </a:rPr>
              <a:t>data</a:t>
            </a:r>
            <a:r>
              <a:rPr sz="2600" spc="-60" dirty="0">
                <a:latin typeface="Times New Roman"/>
                <a:cs typeface="Times New Roman"/>
              </a:rPr>
              <a:t> </a:t>
            </a:r>
            <a:r>
              <a:rPr sz="2600" spc="-114" dirty="0">
                <a:latin typeface="Times New Roman"/>
                <a:cs typeface="Times New Roman"/>
              </a:rPr>
              <a:t>storage </a:t>
            </a:r>
            <a:r>
              <a:rPr sz="2600" spc="-635" dirty="0">
                <a:latin typeface="Times New Roman"/>
                <a:cs typeface="Times New Roman"/>
              </a:rPr>
              <a:t> </a:t>
            </a:r>
            <a:r>
              <a:rPr sz="2600" spc="-180" dirty="0">
                <a:latin typeface="Times New Roman"/>
                <a:cs typeface="Times New Roman"/>
              </a:rPr>
              <a:t>c</a:t>
            </a:r>
            <a:r>
              <a:rPr sz="2600" spc="-215" dirty="0">
                <a:latin typeface="Times New Roman"/>
                <a:cs typeface="Times New Roman"/>
              </a:rPr>
              <a:t>a</a:t>
            </a:r>
            <a:r>
              <a:rPr sz="2600" spc="-85" dirty="0">
                <a:latin typeface="Times New Roman"/>
                <a:cs typeface="Times New Roman"/>
              </a:rPr>
              <a:t>te</a:t>
            </a:r>
            <a:r>
              <a:rPr sz="2600" spc="-130" dirty="0">
                <a:latin typeface="Times New Roman"/>
                <a:cs typeface="Times New Roman"/>
              </a:rPr>
              <a:t>g</a:t>
            </a:r>
            <a:r>
              <a:rPr sz="2600" spc="-50" dirty="0">
                <a:latin typeface="Times New Roman"/>
                <a:cs typeface="Times New Roman"/>
              </a:rPr>
              <a:t>o</a:t>
            </a:r>
            <a:r>
              <a:rPr sz="2600" spc="-15" dirty="0">
                <a:latin typeface="Times New Roman"/>
                <a:cs typeface="Times New Roman"/>
              </a:rPr>
              <a:t>r</a:t>
            </a:r>
            <a:r>
              <a:rPr sz="2600" spc="-215" dirty="0">
                <a:latin typeface="Times New Roman"/>
                <a:cs typeface="Times New Roman"/>
              </a:rPr>
              <a:t>y</a:t>
            </a:r>
            <a:r>
              <a:rPr sz="2600" spc="-50" dirty="0">
                <a:latin typeface="Times New Roman"/>
                <a:cs typeface="Times New Roman"/>
              </a:rPr>
              <a:t> </a:t>
            </a:r>
            <a:r>
              <a:rPr sz="2600" spc="-180" dirty="0">
                <a:latin typeface="Times New Roman"/>
                <a:cs typeface="Times New Roman"/>
              </a:rPr>
              <a:t>c</a:t>
            </a:r>
            <a:r>
              <a:rPr sz="2600" spc="-190" dirty="0">
                <a:latin typeface="Times New Roman"/>
                <a:cs typeface="Times New Roman"/>
              </a:rPr>
              <a:t>a</a:t>
            </a:r>
            <a:r>
              <a:rPr sz="2600" spc="-95" dirty="0">
                <a:latin typeface="Times New Roman"/>
                <a:cs typeface="Times New Roman"/>
              </a:rPr>
              <a:t>lle</a:t>
            </a:r>
            <a:r>
              <a:rPr sz="2600" spc="-135" dirty="0">
                <a:latin typeface="Times New Roman"/>
                <a:cs typeface="Times New Roman"/>
              </a:rPr>
              <a:t>d</a:t>
            </a:r>
            <a:r>
              <a:rPr sz="2600" spc="-65" dirty="0">
                <a:latin typeface="Times New Roman"/>
                <a:cs typeface="Times New Roman"/>
              </a:rPr>
              <a:t> </a:t>
            </a:r>
            <a:r>
              <a:rPr sz="2600" spc="-165" dirty="0">
                <a:solidFill>
                  <a:srgbClr val="FF0000"/>
                </a:solidFill>
                <a:latin typeface="Times New Roman"/>
                <a:cs typeface="Times New Roman"/>
              </a:rPr>
              <a:t>d</a:t>
            </a:r>
            <a:r>
              <a:rPr sz="2600" spc="-185" dirty="0">
                <a:solidFill>
                  <a:srgbClr val="FF0000"/>
                </a:solidFill>
                <a:latin typeface="Times New Roman"/>
                <a:cs typeface="Times New Roman"/>
              </a:rPr>
              <a:t>a</a:t>
            </a:r>
            <a:r>
              <a:rPr sz="2600" spc="-85" dirty="0">
                <a:solidFill>
                  <a:srgbClr val="FF0000"/>
                </a:solidFill>
                <a:latin typeface="Times New Roman"/>
                <a:cs typeface="Times New Roman"/>
              </a:rPr>
              <a:t>ta</a:t>
            </a:r>
            <a:r>
              <a:rPr sz="2600" spc="-65" dirty="0">
                <a:solidFill>
                  <a:srgbClr val="FF0000"/>
                </a:solidFill>
                <a:latin typeface="Times New Roman"/>
                <a:cs typeface="Times New Roman"/>
              </a:rPr>
              <a:t> </a:t>
            </a:r>
            <a:r>
              <a:rPr sz="2600" spc="-175" dirty="0">
                <a:solidFill>
                  <a:srgbClr val="FF0000"/>
                </a:solidFill>
                <a:latin typeface="Times New Roman"/>
                <a:cs typeface="Times New Roman"/>
              </a:rPr>
              <a:t>w</a:t>
            </a:r>
            <a:r>
              <a:rPr sz="2600" spc="-105" dirty="0">
                <a:solidFill>
                  <a:srgbClr val="FF0000"/>
                </a:solidFill>
                <a:latin typeface="Times New Roman"/>
                <a:cs typeface="Times New Roman"/>
              </a:rPr>
              <a:t>a</a:t>
            </a:r>
            <a:r>
              <a:rPr sz="2600" spc="-100" dirty="0">
                <a:solidFill>
                  <a:srgbClr val="FF0000"/>
                </a:solidFill>
                <a:latin typeface="Times New Roman"/>
                <a:cs typeface="Times New Roman"/>
              </a:rPr>
              <a:t>r</a:t>
            </a:r>
            <a:r>
              <a:rPr sz="2600" spc="-120" dirty="0">
                <a:solidFill>
                  <a:srgbClr val="FF0000"/>
                </a:solidFill>
                <a:latin typeface="Times New Roman"/>
                <a:cs typeface="Times New Roman"/>
              </a:rPr>
              <a:t>eho</a:t>
            </a:r>
            <a:r>
              <a:rPr sz="2600" spc="-135" dirty="0">
                <a:solidFill>
                  <a:srgbClr val="FF0000"/>
                </a:solidFill>
                <a:latin typeface="Times New Roman"/>
                <a:cs typeface="Times New Roman"/>
              </a:rPr>
              <a:t>u</a:t>
            </a:r>
            <a:r>
              <a:rPr sz="2600" spc="-170" dirty="0">
                <a:solidFill>
                  <a:srgbClr val="FF0000"/>
                </a:solidFill>
                <a:latin typeface="Times New Roman"/>
                <a:cs typeface="Times New Roman"/>
              </a:rPr>
              <a:t>se</a:t>
            </a:r>
            <a:r>
              <a:rPr sz="2600" spc="-210" dirty="0">
                <a:solidFill>
                  <a:srgbClr val="FF0000"/>
                </a:solidFill>
                <a:latin typeface="Times New Roman"/>
                <a:cs typeface="Times New Roman"/>
              </a:rPr>
              <a:t>s</a:t>
            </a:r>
            <a:r>
              <a:rPr sz="2600" spc="110" dirty="0">
                <a:solidFill>
                  <a:srgbClr val="FF0000"/>
                </a:solidFill>
                <a:latin typeface="Times New Roman"/>
                <a:cs typeface="Times New Roman"/>
              </a:rPr>
              <a:t>.</a:t>
            </a:r>
            <a:endParaRPr sz="2600" dirty="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150" dirty="0">
                <a:latin typeface="Times New Roman"/>
                <a:cs typeface="Times New Roman"/>
              </a:rPr>
              <a:t>Though</a:t>
            </a:r>
            <a:r>
              <a:rPr sz="2600" spc="-60" dirty="0">
                <a:latin typeface="Times New Roman"/>
                <a:cs typeface="Times New Roman"/>
              </a:rPr>
              <a:t> </a:t>
            </a:r>
            <a:r>
              <a:rPr sz="2600" spc="-125" dirty="0">
                <a:latin typeface="Times New Roman"/>
                <a:cs typeface="Times New Roman"/>
              </a:rPr>
              <a:t>they</a:t>
            </a:r>
            <a:r>
              <a:rPr sz="2600" spc="-60" dirty="0">
                <a:latin typeface="Times New Roman"/>
                <a:cs typeface="Times New Roman"/>
              </a:rPr>
              <a:t> </a:t>
            </a:r>
            <a:r>
              <a:rPr sz="2600" spc="-105" dirty="0">
                <a:latin typeface="Times New Roman"/>
                <a:cs typeface="Times New Roman"/>
              </a:rPr>
              <a:t>are</a:t>
            </a:r>
            <a:r>
              <a:rPr sz="2600" spc="-60" dirty="0">
                <a:latin typeface="Times New Roman"/>
                <a:cs typeface="Times New Roman"/>
              </a:rPr>
              <a:t> </a:t>
            </a:r>
            <a:r>
              <a:rPr sz="2600" spc="-75" dirty="0">
                <a:latin typeface="Times New Roman"/>
                <a:cs typeface="Times New Roman"/>
              </a:rPr>
              <a:t>the </a:t>
            </a:r>
            <a:r>
              <a:rPr sz="2600" spc="-90" dirty="0">
                <a:latin typeface="Times New Roman"/>
                <a:cs typeface="Times New Roman"/>
              </a:rPr>
              <a:t>centerpiece</a:t>
            </a:r>
            <a:r>
              <a:rPr sz="2600" spc="-55" dirty="0">
                <a:latin typeface="Times New Roman"/>
                <a:cs typeface="Times New Roman"/>
              </a:rPr>
              <a:t> </a:t>
            </a:r>
            <a:r>
              <a:rPr sz="2600" spc="-150" dirty="0">
                <a:latin typeface="Times New Roman"/>
                <a:cs typeface="Times New Roman"/>
              </a:rPr>
              <a:t>of</a:t>
            </a:r>
            <a:r>
              <a:rPr sz="2600" spc="-70" dirty="0">
                <a:latin typeface="Times New Roman"/>
                <a:cs typeface="Times New Roman"/>
              </a:rPr>
              <a:t> </a:t>
            </a:r>
            <a:r>
              <a:rPr sz="2600" spc="-110" dirty="0">
                <a:latin typeface="Times New Roman"/>
                <a:cs typeface="Times New Roman"/>
              </a:rPr>
              <a:t>most</a:t>
            </a:r>
            <a:r>
              <a:rPr sz="2600" spc="-65" dirty="0">
                <a:latin typeface="Times New Roman"/>
                <a:cs typeface="Times New Roman"/>
              </a:rPr>
              <a:t> </a:t>
            </a:r>
            <a:r>
              <a:rPr sz="2600" spc="-130" dirty="0">
                <a:latin typeface="Times New Roman"/>
                <a:cs typeface="Times New Roman"/>
              </a:rPr>
              <a:t>data</a:t>
            </a:r>
            <a:r>
              <a:rPr sz="2600" spc="-60" dirty="0">
                <a:latin typeface="Times New Roman"/>
                <a:cs typeface="Times New Roman"/>
              </a:rPr>
              <a:t> </a:t>
            </a:r>
            <a:r>
              <a:rPr sz="2600" spc="-80" dirty="0">
                <a:latin typeface="Times New Roman"/>
                <a:cs typeface="Times New Roman"/>
              </a:rPr>
              <a:t>architectures,</a:t>
            </a:r>
            <a:r>
              <a:rPr sz="2600" spc="-160" dirty="0">
                <a:latin typeface="Times New Roman"/>
                <a:cs typeface="Times New Roman"/>
              </a:rPr>
              <a:t> </a:t>
            </a:r>
            <a:r>
              <a:rPr sz="2600" spc="-120" dirty="0">
                <a:latin typeface="Times New Roman"/>
                <a:cs typeface="Times New Roman"/>
              </a:rPr>
              <a:t>they </a:t>
            </a:r>
            <a:r>
              <a:rPr sz="2600" spc="-114" dirty="0">
                <a:latin typeface="Times New Roman"/>
                <a:cs typeface="Times New Roman"/>
              </a:rPr>
              <a:t> </a:t>
            </a:r>
            <a:r>
              <a:rPr sz="2600" spc="-100" dirty="0">
                <a:latin typeface="Times New Roman"/>
                <a:cs typeface="Times New Roman"/>
              </a:rPr>
              <a:t>are</a:t>
            </a:r>
            <a:r>
              <a:rPr sz="2600" spc="-80" dirty="0">
                <a:latin typeface="Times New Roman"/>
                <a:cs typeface="Times New Roman"/>
              </a:rPr>
              <a:t> </a:t>
            </a:r>
            <a:r>
              <a:rPr sz="2600" spc="-95" dirty="0">
                <a:latin typeface="Times New Roman"/>
                <a:cs typeface="Times New Roman"/>
              </a:rPr>
              <a:t>often</a:t>
            </a:r>
            <a:r>
              <a:rPr sz="2600" spc="-65" dirty="0">
                <a:latin typeface="Times New Roman"/>
                <a:cs typeface="Times New Roman"/>
              </a:rPr>
              <a:t> </a:t>
            </a:r>
            <a:r>
              <a:rPr sz="2600" spc="-130" dirty="0">
                <a:latin typeface="Times New Roman"/>
                <a:cs typeface="Times New Roman"/>
              </a:rPr>
              <a:t>used</a:t>
            </a:r>
            <a:r>
              <a:rPr sz="2600" spc="-90" dirty="0">
                <a:latin typeface="Times New Roman"/>
                <a:cs typeface="Times New Roman"/>
              </a:rPr>
              <a:t> </a:t>
            </a:r>
            <a:r>
              <a:rPr sz="2600" spc="-95" dirty="0">
                <a:latin typeface="Times New Roman"/>
                <a:cs typeface="Times New Roman"/>
              </a:rPr>
              <a:t>for</a:t>
            </a:r>
            <a:r>
              <a:rPr sz="2600" spc="-60" dirty="0">
                <a:latin typeface="Times New Roman"/>
                <a:cs typeface="Times New Roman"/>
              </a:rPr>
              <a:t> </a:t>
            </a:r>
            <a:r>
              <a:rPr sz="2600" spc="-75" dirty="0">
                <a:latin typeface="Times New Roman"/>
                <a:cs typeface="Times New Roman"/>
              </a:rPr>
              <a:t>longer-term</a:t>
            </a:r>
            <a:r>
              <a:rPr sz="2600" spc="-65" dirty="0">
                <a:latin typeface="Times New Roman"/>
                <a:cs typeface="Times New Roman"/>
              </a:rPr>
              <a:t> </a:t>
            </a:r>
            <a:r>
              <a:rPr sz="2600" spc="-140" dirty="0">
                <a:latin typeface="Times New Roman"/>
                <a:cs typeface="Times New Roman"/>
              </a:rPr>
              <a:t>archiving</a:t>
            </a:r>
            <a:r>
              <a:rPr sz="2600" spc="-45" dirty="0">
                <a:latin typeface="Times New Roman"/>
                <a:cs typeface="Times New Roman"/>
              </a:rPr>
              <a:t> </a:t>
            </a:r>
            <a:r>
              <a:rPr sz="2600" spc="-145" dirty="0">
                <a:latin typeface="Times New Roman"/>
                <a:cs typeface="Times New Roman"/>
              </a:rPr>
              <a:t>and</a:t>
            </a:r>
            <a:r>
              <a:rPr sz="2600" spc="-60" dirty="0">
                <a:latin typeface="Times New Roman"/>
                <a:cs typeface="Times New Roman"/>
              </a:rPr>
              <a:t> </a:t>
            </a:r>
            <a:r>
              <a:rPr sz="2600" spc="-130" dirty="0">
                <a:latin typeface="Times New Roman"/>
                <a:cs typeface="Times New Roman"/>
              </a:rPr>
              <a:t>data</a:t>
            </a:r>
            <a:r>
              <a:rPr sz="2600" spc="-65" dirty="0">
                <a:latin typeface="Times New Roman"/>
                <a:cs typeface="Times New Roman"/>
              </a:rPr>
              <a:t> </a:t>
            </a:r>
            <a:r>
              <a:rPr sz="2600" spc="-100" dirty="0">
                <a:latin typeface="Times New Roman"/>
                <a:cs typeface="Times New Roman"/>
              </a:rPr>
              <a:t>queries</a:t>
            </a:r>
            <a:r>
              <a:rPr sz="2600" spc="-70" dirty="0">
                <a:latin typeface="Times New Roman"/>
                <a:cs typeface="Times New Roman"/>
              </a:rPr>
              <a:t> </a:t>
            </a:r>
            <a:r>
              <a:rPr sz="2600" spc="-80" dirty="0">
                <a:latin typeface="Times New Roman"/>
                <a:cs typeface="Times New Roman"/>
              </a:rPr>
              <a:t>that</a:t>
            </a:r>
            <a:r>
              <a:rPr sz="2600" spc="-60" dirty="0">
                <a:latin typeface="Times New Roman"/>
                <a:cs typeface="Times New Roman"/>
              </a:rPr>
              <a:t> </a:t>
            </a:r>
            <a:r>
              <a:rPr sz="2600" spc="-160" dirty="0">
                <a:latin typeface="Times New Roman"/>
                <a:cs typeface="Times New Roman"/>
              </a:rPr>
              <a:t>can </a:t>
            </a:r>
            <a:r>
              <a:rPr sz="2600" spc="-635" dirty="0">
                <a:latin typeface="Times New Roman"/>
                <a:cs typeface="Times New Roman"/>
              </a:rPr>
              <a:t> </a:t>
            </a:r>
            <a:r>
              <a:rPr sz="2600" spc="-180" dirty="0">
                <a:latin typeface="Times New Roman"/>
                <a:cs typeface="Times New Roman"/>
              </a:rPr>
              <a:t>o</a:t>
            </a:r>
            <a:r>
              <a:rPr sz="2600" spc="-135" dirty="0">
                <a:latin typeface="Times New Roman"/>
                <a:cs typeface="Times New Roman"/>
              </a:rPr>
              <a:t>f</a:t>
            </a:r>
            <a:r>
              <a:rPr sz="2600" spc="-60" dirty="0">
                <a:latin typeface="Times New Roman"/>
                <a:cs typeface="Times New Roman"/>
              </a:rPr>
              <a:t>ten</a:t>
            </a:r>
            <a:r>
              <a:rPr sz="2600" spc="-75" dirty="0">
                <a:latin typeface="Times New Roman"/>
                <a:cs typeface="Times New Roman"/>
              </a:rPr>
              <a:t> </a:t>
            </a:r>
            <a:r>
              <a:rPr sz="2600" spc="-100" dirty="0">
                <a:latin typeface="Times New Roman"/>
                <a:cs typeface="Times New Roman"/>
              </a:rPr>
              <a:t>ta</a:t>
            </a:r>
            <a:r>
              <a:rPr sz="2600" spc="-180" dirty="0">
                <a:latin typeface="Times New Roman"/>
                <a:cs typeface="Times New Roman"/>
              </a:rPr>
              <a:t>k</a:t>
            </a:r>
            <a:r>
              <a:rPr sz="2600" spc="-100" dirty="0">
                <a:latin typeface="Times New Roman"/>
                <a:cs typeface="Times New Roman"/>
              </a:rPr>
              <a:t>e</a:t>
            </a:r>
            <a:r>
              <a:rPr sz="2600" spc="-65" dirty="0">
                <a:latin typeface="Times New Roman"/>
                <a:cs typeface="Times New Roman"/>
              </a:rPr>
              <a:t> </a:t>
            </a:r>
            <a:r>
              <a:rPr sz="2600" spc="-105" dirty="0">
                <a:latin typeface="Times New Roman"/>
                <a:cs typeface="Times New Roman"/>
              </a:rPr>
              <a:t>minu</a:t>
            </a:r>
            <a:r>
              <a:rPr sz="2600" spc="-70" dirty="0">
                <a:latin typeface="Times New Roman"/>
                <a:cs typeface="Times New Roman"/>
              </a:rPr>
              <a:t>t</a:t>
            </a:r>
            <a:r>
              <a:rPr sz="2600" spc="-150" dirty="0">
                <a:latin typeface="Times New Roman"/>
                <a:cs typeface="Times New Roman"/>
              </a:rPr>
              <a:t>es</a:t>
            </a:r>
            <a:r>
              <a:rPr sz="2600" spc="-65" dirty="0">
                <a:latin typeface="Times New Roman"/>
                <a:cs typeface="Times New Roman"/>
              </a:rPr>
              <a:t> </a:t>
            </a:r>
            <a:r>
              <a:rPr sz="2600" spc="-40" dirty="0">
                <a:latin typeface="Times New Roman"/>
                <a:cs typeface="Times New Roman"/>
              </a:rPr>
              <a:t>or</a:t>
            </a:r>
            <a:r>
              <a:rPr sz="2600" spc="-65" dirty="0">
                <a:latin typeface="Times New Roman"/>
                <a:cs typeface="Times New Roman"/>
              </a:rPr>
              <a:t> </a:t>
            </a:r>
            <a:r>
              <a:rPr sz="2600" spc="-95" dirty="0">
                <a:latin typeface="Times New Roman"/>
                <a:cs typeface="Times New Roman"/>
              </a:rPr>
              <a:t>hou</a:t>
            </a:r>
            <a:r>
              <a:rPr sz="2600" spc="-25" dirty="0">
                <a:latin typeface="Times New Roman"/>
                <a:cs typeface="Times New Roman"/>
              </a:rPr>
              <a:t>r</a:t>
            </a:r>
            <a:r>
              <a:rPr sz="2600" spc="-200" dirty="0">
                <a:latin typeface="Times New Roman"/>
                <a:cs typeface="Times New Roman"/>
              </a:rPr>
              <a:t>s</a:t>
            </a:r>
            <a:endParaRPr sz="2600" dirty="0">
              <a:latin typeface="Times New Roman"/>
              <a:cs typeface="Times New Roman"/>
            </a:endParaRPr>
          </a:p>
          <a:p>
            <a:pPr marL="285115" marR="224154" indent="-273050">
              <a:lnSpc>
                <a:spcPct val="100000"/>
              </a:lnSpc>
              <a:spcBef>
                <a:spcPts val="600"/>
              </a:spcBef>
              <a:buClr>
                <a:srgbClr val="D24717"/>
              </a:buClr>
              <a:buSzPct val="84615"/>
              <a:buFont typeface="Segoe UI Symbol"/>
              <a:buChar char="⚫"/>
              <a:tabLst>
                <a:tab pos="285750" algn="l"/>
              </a:tabLst>
            </a:pPr>
            <a:r>
              <a:rPr sz="2600" b="1" spc="-40" dirty="0">
                <a:solidFill>
                  <a:srgbClr val="6F2F9F"/>
                </a:solidFill>
                <a:latin typeface="Times New Roman"/>
                <a:cs typeface="Times New Roman"/>
              </a:rPr>
              <a:t>Massively </a:t>
            </a:r>
            <a:r>
              <a:rPr sz="2600" b="1" spc="-15" dirty="0">
                <a:solidFill>
                  <a:srgbClr val="6F2F9F"/>
                </a:solidFill>
                <a:latin typeface="Times New Roman"/>
                <a:cs typeface="Times New Roman"/>
              </a:rPr>
              <a:t>parallel </a:t>
            </a:r>
            <a:r>
              <a:rPr sz="2600" b="1" spc="15" dirty="0">
                <a:solidFill>
                  <a:srgbClr val="6F2F9F"/>
                </a:solidFill>
                <a:latin typeface="Times New Roman"/>
                <a:cs typeface="Times New Roman"/>
              </a:rPr>
              <a:t>processing </a:t>
            </a:r>
            <a:r>
              <a:rPr sz="2600" b="1" spc="-60" dirty="0">
                <a:solidFill>
                  <a:srgbClr val="6F2F9F"/>
                </a:solidFill>
                <a:latin typeface="Times New Roman"/>
                <a:cs typeface="Times New Roman"/>
              </a:rPr>
              <a:t>(MPP) </a:t>
            </a:r>
            <a:r>
              <a:rPr sz="2600" b="1" spc="-45" dirty="0">
                <a:solidFill>
                  <a:srgbClr val="6F2F9F"/>
                </a:solidFill>
                <a:latin typeface="Times New Roman"/>
                <a:cs typeface="Times New Roman"/>
              </a:rPr>
              <a:t>databases </a:t>
            </a:r>
            <a:r>
              <a:rPr sz="2600" b="1" spc="10" dirty="0">
                <a:solidFill>
                  <a:srgbClr val="6F2F9F"/>
                </a:solidFill>
                <a:latin typeface="Times New Roman"/>
                <a:cs typeface="Times New Roman"/>
              </a:rPr>
              <a:t>were </a:t>
            </a:r>
            <a:r>
              <a:rPr sz="2600" b="1" spc="15" dirty="0">
                <a:solidFill>
                  <a:srgbClr val="6F2F9F"/>
                </a:solidFill>
                <a:latin typeface="Times New Roman"/>
                <a:cs typeface="Times New Roman"/>
              </a:rPr>
              <a:t> built</a:t>
            </a:r>
            <a:r>
              <a:rPr sz="2600" b="1" spc="-55" dirty="0">
                <a:solidFill>
                  <a:srgbClr val="6F2F9F"/>
                </a:solidFill>
                <a:latin typeface="Times New Roman"/>
                <a:cs typeface="Times New Roman"/>
              </a:rPr>
              <a:t> </a:t>
            </a:r>
            <a:r>
              <a:rPr sz="2600" b="1" spc="65" dirty="0">
                <a:solidFill>
                  <a:srgbClr val="6F2F9F"/>
                </a:solidFill>
                <a:latin typeface="Times New Roman"/>
                <a:cs typeface="Times New Roman"/>
              </a:rPr>
              <a:t>on</a:t>
            </a:r>
            <a:r>
              <a:rPr sz="2600" b="1" spc="-65" dirty="0">
                <a:solidFill>
                  <a:srgbClr val="6F2F9F"/>
                </a:solidFill>
                <a:latin typeface="Times New Roman"/>
                <a:cs typeface="Times New Roman"/>
              </a:rPr>
              <a:t> </a:t>
            </a:r>
            <a:r>
              <a:rPr sz="2600" b="1" spc="35" dirty="0">
                <a:solidFill>
                  <a:srgbClr val="6F2F9F"/>
                </a:solidFill>
                <a:latin typeface="Times New Roman"/>
                <a:cs typeface="Times New Roman"/>
              </a:rPr>
              <a:t>the</a:t>
            </a:r>
            <a:r>
              <a:rPr sz="2600" b="1" spc="-70" dirty="0">
                <a:solidFill>
                  <a:srgbClr val="6F2F9F"/>
                </a:solidFill>
                <a:latin typeface="Times New Roman"/>
                <a:cs typeface="Times New Roman"/>
              </a:rPr>
              <a:t> </a:t>
            </a:r>
            <a:r>
              <a:rPr sz="2600" b="1" spc="55" dirty="0">
                <a:solidFill>
                  <a:srgbClr val="6F2F9F"/>
                </a:solidFill>
                <a:latin typeface="Times New Roman"/>
                <a:cs typeface="Times New Roman"/>
              </a:rPr>
              <a:t>concept</a:t>
            </a:r>
            <a:r>
              <a:rPr sz="2600" b="1" spc="-65" dirty="0">
                <a:solidFill>
                  <a:srgbClr val="6F2F9F"/>
                </a:solidFill>
                <a:latin typeface="Times New Roman"/>
                <a:cs typeface="Times New Roman"/>
              </a:rPr>
              <a:t> </a:t>
            </a:r>
            <a:r>
              <a:rPr sz="2600" b="1" spc="30" dirty="0">
                <a:solidFill>
                  <a:srgbClr val="6F2F9F"/>
                </a:solidFill>
                <a:latin typeface="Times New Roman"/>
                <a:cs typeface="Times New Roman"/>
              </a:rPr>
              <a:t>of</a:t>
            </a:r>
            <a:r>
              <a:rPr sz="2600" b="1" spc="-70" dirty="0">
                <a:solidFill>
                  <a:srgbClr val="6F2F9F"/>
                </a:solidFill>
                <a:latin typeface="Times New Roman"/>
                <a:cs typeface="Times New Roman"/>
              </a:rPr>
              <a:t> </a:t>
            </a:r>
            <a:r>
              <a:rPr sz="2600" b="1" spc="35" dirty="0">
                <a:solidFill>
                  <a:srgbClr val="6F2F9F"/>
                </a:solidFill>
                <a:latin typeface="Times New Roman"/>
                <a:cs typeface="Times New Roman"/>
              </a:rPr>
              <a:t>the</a:t>
            </a:r>
            <a:r>
              <a:rPr sz="2600" b="1" spc="-75" dirty="0">
                <a:solidFill>
                  <a:srgbClr val="6F2F9F"/>
                </a:solidFill>
                <a:latin typeface="Times New Roman"/>
                <a:cs typeface="Times New Roman"/>
              </a:rPr>
              <a:t> </a:t>
            </a:r>
            <a:r>
              <a:rPr sz="2600" b="1" spc="-5" dirty="0">
                <a:solidFill>
                  <a:srgbClr val="6F2F9F"/>
                </a:solidFill>
                <a:latin typeface="Times New Roman"/>
                <a:cs typeface="Times New Roman"/>
              </a:rPr>
              <a:t>relational</a:t>
            </a:r>
            <a:r>
              <a:rPr sz="2600" b="1" spc="-70" dirty="0">
                <a:solidFill>
                  <a:srgbClr val="6F2F9F"/>
                </a:solidFill>
                <a:latin typeface="Times New Roman"/>
                <a:cs typeface="Times New Roman"/>
              </a:rPr>
              <a:t> </a:t>
            </a:r>
            <a:r>
              <a:rPr sz="2600" b="1" spc="-45" dirty="0">
                <a:solidFill>
                  <a:srgbClr val="6F2F9F"/>
                </a:solidFill>
                <a:latin typeface="Times New Roman"/>
                <a:cs typeface="Times New Roman"/>
              </a:rPr>
              <a:t>data </a:t>
            </a:r>
            <a:r>
              <a:rPr sz="2600" b="1" dirty="0">
                <a:solidFill>
                  <a:srgbClr val="6F2F9F"/>
                </a:solidFill>
                <a:latin typeface="Times New Roman"/>
                <a:cs typeface="Times New Roman"/>
              </a:rPr>
              <a:t>warehouses </a:t>
            </a:r>
            <a:r>
              <a:rPr sz="2600" b="1" spc="-635" dirty="0">
                <a:solidFill>
                  <a:srgbClr val="6F2F9F"/>
                </a:solidFill>
                <a:latin typeface="Times New Roman"/>
                <a:cs typeface="Times New Roman"/>
              </a:rPr>
              <a:t> </a:t>
            </a:r>
            <a:r>
              <a:rPr sz="2600" b="1" spc="5" dirty="0">
                <a:solidFill>
                  <a:srgbClr val="6F2F9F"/>
                </a:solidFill>
                <a:latin typeface="Times New Roman"/>
                <a:cs typeface="Times New Roman"/>
              </a:rPr>
              <a:t>but</a:t>
            </a:r>
            <a:r>
              <a:rPr sz="2600" b="1" spc="-75" dirty="0">
                <a:solidFill>
                  <a:srgbClr val="6F2F9F"/>
                </a:solidFill>
                <a:latin typeface="Times New Roman"/>
                <a:cs typeface="Times New Roman"/>
              </a:rPr>
              <a:t> </a:t>
            </a:r>
            <a:r>
              <a:rPr sz="2600" b="1" spc="-50" dirty="0">
                <a:solidFill>
                  <a:srgbClr val="6F2F9F"/>
                </a:solidFill>
                <a:latin typeface="Times New Roman"/>
                <a:cs typeface="Times New Roman"/>
              </a:rPr>
              <a:t>are</a:t>
            </a:r>
            <a:r>
              <a:rPr sz="2600" b="1" spc="-65" dirty="0">
                <a:solidFill>
                  <a:srgbClr val="6F2F9F"/>
                </a:solidFill>
                <a:latin typeface="Times New Roman"/>
                <a:cs typeface="Times New Roman"/>
              </a:rPr>
              <a:t> </a:t>
            </a:r>
            <a:r>
              <a:rPr sz="2600" b="1" spc="30" dirty="0">
                <a:solidFill>
                  <a:srgbClr val="6F2F9F"/>
                </a:solidFill>
                <a:latin typeface="Times New Roman"/>
                <a:cs typeface="Times New Roman"/>
              </a:rPr>
              <a:t>designed</a:t>
            </a:r>
            <a:r>
              <a:rPr sz="2600" b="1" spc="-65" dirty="0">
                <a:solidFill>
                  <a:srgbClr val="6F2F9F"/>
                </a:solidFill>
                <a:latin typeface="Times New Roman"/>
                <a:cs typeface="Times New Roman"/>
              </a:rPr>
              <a:t> </a:t>
            </a:r>
            <a:r>
              <a:rPr sz="2600" b="1" spc="65" dirty="0">
                <a:solidFill>
                  <a:srgbClr val="6F2F9F"/>
                </a:solidFill>
                <a:latin typeface="Times New Roman"/>
                <a:cs typeface="Times New Roman"/>
              </a:rPr>
              <a:t>to</a:t>
            </a:r>
            <a:r>
              <a:rPr sz="2600" b="1" spc="-60" dirty="0">
                <a:solidFill>
                  <a:srgbClr val="6F2F9F"/>
                </a:solidFill>
                <a:latin typeface="Times New Roman"/>
                <a:cs typeface="Times New Roman"/>
              </a:rPr>
              <a:t> </a:t>
            </a:r>
            <a:r>
              <a:rPr sz="2600" b="1" spc="30" dirty="0">
                <a:solidFill>
                  <a:srgbClr val="6F2F9F"/>
                </a:solidFill>
                <a:latin typeface="Times New Roman"/>
                <a:cs typeface="Times New Roman"/>
              </a:rPr>
              <a:t>be</a:t>
            </a:r>
            <a:r>
              <a:rPr sz="2600" b="1" spc="-60" dirty="0">
                <a:solidFill>
                  <a:srgbClr val="6F2F9F"/>
                </a:solidFill>
                <a:latin typeface="Times New Roman"/>
                <a:cs typeface="Times New Roman"/>
              </a:rPr>
              <a:t> </a:t>
            </a:r>
            <a:r>
              <a:rPr sz="2600" b="1" dirty="0">
                <a:solidFill>
                  <a:srgbClr val="6F2F9F"/>
                </a:solidFill>
                <a:latin typeface="Times New Roman"/>
                <a:cs typeface="Times New Roman"/>
              </a:rPr>
              <a:t>much</a:t>
            </a:r>
            <a:r>
              <a:rPr sz="2600" b="1" spc="-80" dirty="0">
                <a:solidFill>
                  <a:srgbClr val="6F2F9F"/>
                </a:solidFill>
                <a:latin typeface="Times New Roman"/>
                <a:cs typeface="Times New Roman"/>
              </a:rPr>
              <a:t> </a:t>
            </a:r>
            <a:r>
              <a:rPr sz="2600" b="1" spc="-50" dirty="0">
                <a:solidFill>
                  <a:srgbClr val="6F2F9F"/>
                </a:solidFill>
                <a:latin typeface="Times New Roman"/>
                <a:cs typeface="Times New Roman"/>
              </a:rPr>
              <a:t>faster,</a:t>
            </a:r>
            <a:r>
              <a:rPr sz="2600" b="1" spc="-180" dirty="0">
                <a:solidFill>
                  <a:srgbClr val="6F2F9F"/>
                </a:solidFill>
                <a:latin typeface="Times New Roman"/>
                <a:cs typeface="Times New Roman"/>
              </a:rPr>
              <a:t> </a:t>
            </a:r>
            <a:r>
              <a:rPr sz="2600" b="1" spc="65" dirty="0">
                <a:solidFill>
                  <a:srgbClr val="6F2F9F"/>
                </a:solidFill>
                <a:latin typeface="Times New Roman"/>
                <a:cs typeface="Times New Roman"/>
              </a:rPr>
              <a:t>to</a:t>
            </a:r>
            <a:r>
              <a:rPr sz="2600" b="1" spc="-55" dirty="0">
                <a:solidFill>
                  <a:srgbClr val="6F2F9F"/>
                </a:solidFill>
                <a:latin typeface="Times New Roman"/>
                <a:cs typeface="Times New Roman"/>
              </a:rPr>
              <a:t> </a:t>
            </a:r>
            <a:r>
              <a:rPr sz="2600" b="1" spc="30" dirty="0">
                <a:solidFill>
                  <a:srgbClr val="6F2F9F"/>
                </a:solidFill>
                <a:latin typeface="Times New Roman"/>
                <a:cs typeface="Times New Roman"/>
              </a:rPr>
              <a:t>be</a:t>
            </a:r>
            <a:r>
              <a:rPr sz="2600" b="1" spc="-65" dirty="0">
                <a:solidFill>
                  <a:srgbClr val="6F2F9F"/>
                </a:solidFill>
                <a:latin typeface="Times New Roman"/>
                <a:cs typeface="Times New Roman"/>
              </a:rPr>
              <a:t> </a:t>
            </a:r>
            <a:r>
              <a:rPr sz="2600" b="1" spc="20" dirty="0">
                <a:solidFill>
                  <a:srgbClr val="6F2F9F"/>
                </a:solidFill>
                <a:latin typeface="Times New Roman"/>
                <a:cs typeface="Times New Roman"/>
              </a:rPr>
              <a:t>efficient,</a:t>
            </a:r>
            <a:r>
              <a:rPr sz="2600" b="1" spc="-170" dirty="0">
                <a:solidFill>
                  <a:srgbClr val="6F2F9F"/>
                </a:solidFill>
                <a:latin typeface="Times New Roman"/>
                <a:cs typeface="Times New Roman"/>
              </a:rPr>
              <a:t> </a:t>
            </a:r>
            <a:r>
              <a:rPr sz="2600" b="1" spc="-20" dirty="0">
                <a:solidFill>
                  <a:srgbClr val="6F2F9F"/>
                </a:solidFill>
                <a:latin typeface="Times New Roman"/>
                <a:cs typeface="Times New Roman"/>
              </a:rPr>
              <a:t>and </a:t>
            </a:r>
            <a:r>
              <a:rPr sz="2600" b="1" spc="-635" dirty="0">
                <a:solidFill>
                  <a:srgbClr val="6F2F9F"/>
                </a:solidFill>
                <a:latin typeface="Times New Roman"/>
                <a:cs typeface="Times New Roman"/>
              </a:rPr>
              <a:t> </a:t>
            </a:r>
            <a:r>
              <a:rPr sz="2600" b="1" spc="65" dirty="0">
                <a:solidFill>
                  <a:srgbClr val="6F2F9F"/>
                </a:solidFill>
                <a:latin typeface="Times New Roman"/>
                <a:cs typeface="Times New Roman"/>
              </a:rPr>
              <a:t>to</a:t>
            </a:r>
            <a:r>
              <a:rPr sz="2600" b="1" spc="-65" dirty="0">
                <a:solidFill>
                  <a:srgbClr val="6F2F9F"/>
                </a:solidFill>
                <a:latin typeface="Times New Roman"/>
                <a:cs typeface="Times New Roman"/>
              </a:rPr>
              <a:t> </a:t>
            </a:r>
            <a:r>
              <a:rPr sz="2600" b="1" i="1" spc="20" dirty="0">
                <a:solidFill>
                  <a:srgbClr val="6F2F9F"/>
                </a:solidFill>
                <a:latin typeface="Times New Roman"/>
                <a:cs typeface="Times New Roman"/>
              </a:rPr>
              <a:t>support</a:t>
            </a:r>
            <a:r>
              <a:rPr sz="2600" b="1" i="1" spc="-85" dirty="0">
                <a:solidFill>
                  <a:srgbClr val="6F2F9F"/>
                </a:solidFill>
                <a:latin typeface="Times New Roman"/>
                <a:cs typeface="Times New Roman"/>
              </a:rPr>
              <a:t> </a:t>
            </a:r>
            <a:r>
              <a:rPr sz="2600" b="1" i="1" spc="30" dirty="0">
                <a:solidFill>
                  <a:srgbClr val="6F2F9F"/>
                </a:solidFill>
                <a:latin typeface="Times New Roman"/>
                <a:cs typeface="Times New Roman"/>
              </a:rPr>
              <a:t>reduced</a:t>
            </a:r>
            <a:r>
              <a:rPr sz="2600" b="1" i="1" spc="-65" dirty="0">
                <a:solidFill>
                  <a:srgbClr val="6F2F9F"/>
                </a:solidFill>
                <a:latin typeface="Times New Roman"/>
                <a:cs typeface="Times New Roman"/>
              </a:rPr>
              <a:t> </a:t>
            </a:r>
            <a:r>
              <a:rPr sz="2600" b="1" i="1" spc="10" dirty="0">
                <a:solidFill>
                  <a:srgbClr val="6F2F9F"/>
                </a:solidFill>
                <a:latin typeface="Times New Roman"/>
                <a:cs typeface="Times New Roman"/>
              </a:rPr>
              <a:t>query</a:t>
            </a:r>
            <a:r>
              <a:rPr sz="2600" b="1" i="1" spc="-65" dirty="0">
                <a:solidFill>
                  <a:srgbClr val="6F2F9F"/>
                </a:solidFill>
                <a:latin typeface="Times New Roman"/>
                <a:cs typeface="Times New Roman"/>
              </a:rPr>
              <a:t> </a:t>
            </a:r>
            <a:r>
              <a:rPr sz="2600" b="1" i="1" spc="-10" dirty="0">
                <a:solidFill>
                  <a:srgbClr val="6F2F9F"/>
                </a:solidFill>
                <a:latin typeface="Times New Roman"/>
                <a:cs typeface="Times New Roman"/>
              </a:rPr>
              <a:t>times</a:t>
            </a:r>
            <a:endParaRPr sz="2600" i="1" dirty="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4642" y="1200099"/>
            <a:ext cx="8496300" cy="4812665"/>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285" dirty="0">
                <a:latin typeface="Times New Roman"/>
                <a:cs typeface="Times New Roman"/>
              </a:rPr>
              <a:t>To</a:t>
            </a:r>
            <a:r>
              <a:rPr sz="2600" spc="-280" dirty="0">
                <a:latin typeface="Times New Roman"/>
                <a:cs typeface="Times New Roman"/>
              </a:rPr>
              <a:t> </a:t>
            </a:r>
            <a:r>
              <a:rPr sz="2600" spc="-155" dirty="0">
                <a:latin typeface="Times New Roman"/>
                <a:cs typeface="Times New Roman"/>
              </a:rPr>
              <a:t>accomplish </a:t>
            </a:r>
            <a:r>
              <a:rPr sz="2600" spc="-70" dirty="0">
                <a:latin typeface="Times New Roman"/>
                <a:cs typeface="Times New Roman"/>
              </a:rPr>
              <a:t>this, </a:t>
            </a:r>
            <a:r>
              <a:rPr sz="2600" spc="-200" dirty="0">
                <a:latin typeface="Times New Roman"/>
                <a:cs typeface="Times New Roman"/>
              </a:rPr>
              <a:t>MPP </a:t>
            </a:r>
            <a:r>
              <a:rPr sz="2600" b="1" spc="-45" dirty="0">
                <a:solidFill>
                  <a:srgbClr val="6F2F9F"/>
                </a:solidFill>
                <a:latin typeface="Times New Roman"/>
                <a:cs typeface="Times New Roman"/>
              </a:rPr>
              <a:t>databases </a:t>
            </a:r>
            <a:r>
              <a:rPr sz="2600" b="1" spc="-15" dirty="0">
                <a:solidFill>
                  <a:srgbClr val="6F2F9F"/>
                </a:solidFill>
                <a:latin typeface="Times New Roman"/>
                <a:cs typeface="Times New Roman"/>
              </a:rPr>
              <a:t>take </a:t>
            </a:r>
            <a:r>
              <a:rPr sz="2600" b="1" spc="-30" dirty="0">
                <a:solidFill>
                  <a:srgbClr val="6F2F9F"/>
                </a:solidFill>
                <a:latin typeface="Times New Roman"/>
                <a:cs typeface="Times New Roman"/>
              </a:rPr>
              <a:t>advantage </a:t>
            </a:r>
            <a:r>
              <a:rPr sz="2600" b="1" spc="30" dirty="0">
                <a:solidFill>
                  <a:srgbClr val="6F2F9F"/>
                </a:solidFill>
                <a:latin typeface="Times New Roman"/>
                <a:cs typeface="Times New Roman"/>
              </a:rPr>
              <a:t>of </a:t>
            </a:r>
            <a:r>
              <a:rPr sz="2600" b="1" spc="15" dirty="0">
                <a:solidFill>
                  <a:srgbClr val="6F2F9F"/>
                </a:solidFill>
                <a:latin typeface="Times New Roman"/>
                <a:cs typeface="Times New Roman"/>
              </a:rPr>
              <a:t>multiple </a:t>
            </a:r>
            <a:r>
              <a:rPr sz="2600" b="1" spc="-635" dirty="0">
                <a:solidFill>
                  <a:srgbClr val="6F2F9F"/>
                </a:solidFill>
                <a:latin typeface="Times New Roman"/>
                <a:cs typeface="Times New Roman"/>
              </a:rPr>
              <a:t> </a:t>
            </a:r>
            <a:r>
              <a:rPr sz="2600" b="1" spc="35" dirty="0">
                <a:solidFill>
                  <a:srgbClr val="6F2F9F"/>
                </a:solidFill>
                <a:latin typeface="Times New Roman"/>
                <a:cs typeface="Times New Roman"/>
              </a:rPr>
              <a:t>nodes </a:t>
            </a:r>
            <a:r>
              <a:rPr sz="2600" b="1" spc="20" dirty="0">
                <a:solidFill>
                  <a:srgbClr val="6F2F9F"/>
                </a:solidFill>
                <a:latin typeface="Times New Roman"/>
                <a:cs typeface="Times New Roman"/>
              </a:rPr>
              <a:t>(computers) </a:t>
            </a:r>
            <a:r>
              <a:rPr sz="2600" b="1" spc="30" dirty="0">
                <a:solidFill>
                  <a:srgbClr val="6F2F9F"/>
                </a:solidFill>
                <a:latin typeface="Times New Roman"/>
                <a:cs typeface="Times New Roman"/>
              </a:rPr>
              <a:t>designed </a:t>
            </a:r>
            <a:r>
              <a:rPr sz="2600" b="1" spc="25" dirty="0">
                <a:solidFill>
                  <a:srgbClr val="6F2F9F"/>
                </a:solidFill>
                <a:latin typeface="Times New Roman"/>
                <a:cs typeface="Times New Roman"/>
              </a:rPr>
              <a:t>in </a:t>
            </a:r>
            <a:r>
              <a:rPr sz="2600" b="1" spc="-110" dirty="0">
                <a:solidFill>
                  <a:srgbClr val="6F2F9F"/>
                </a:solidFill>
                <a:latin typeface="Times New Roman"/>
                <a:cs typeface="Times New Roman"/>
              </a:rPr>
              <a:t>a </a:t>
            </a:r>
            <a:r>
              <a:rPr sz="2600" b="1" spc="25" dirty="0">
                <a:solidFill>
                  <a:srgbClr val="6F2F9F"/>
                </a:solidFill>
                <a:latin typeface="Times New Roman"/>
                <a:cs typeface="Times New Roman"/>
              </a:rPr>
              <a:t>scale-out </a:t>
            </a:r>
            <a:r>
              <a:rPr sz="2600" b="1" spc="5" dirty="0">
                <a:solidFill>
                  <a:srgbClr val="6F2F9F"/>
                </a:solidFill>
                <a:latin typeface="Times New Roman"/>
                <a:cs typeface="Times New Roman"/>
              </a:rPr>
              <a:t>architecture </a:t>
            </a:r>
            <a:r>
              <a:rPr sz="2600" b="1" spc="10" dirty="0">
                <a:solidFill>
                  <a:srgbClr val="6F2F9F"/>
                </a:solidFill>
                <a:latin typeface="Times New Roman"/>
                <a:cs typeface="Times New Roman"/>
              </a:rPr>
              <a:t> </a:t>
            </a:r>
            <a:r>
              <a:rPr sz="2600" b="1" spc="5" dirty="0">
                <a:solidFill>
                  <a:srgbClr val="6F2F9F"/>
                </a:solidFill>
                <a:latin typeface="Times New Roman"/>
                <a:cs typeface="Times New Roman"/>
              </a:rPr>
              <a:t>such</a:t>
            </a:r>
            <a:r>
              <a:rPr sz="2600" b="1" spc="-75" dirty="0">
                <a:solidFill>
                  <a:srgbClr val="6F2F9F"/>
                </a:solidFill>
                <a:latin typeface="Times New Roman"/>
                <a:cs typeface="Times New Roman"/>
              </a:rPr>
              <a:t> </a:t>
            </a:r>
            <a:r>
              <a:rPr sz="2600" b="1" spc="-20" dirty="0">
                <a:solidFill>
                  <a:srgbClr val="6F2F9F"/>
                </a:solidFill>
                <a:latin typeface="Times New Roman"/>
                <a:cs typeface="Times New Roman"/>
              </a:rPr>
              <a:t>that</a:t>
            </a:r>
            <a:r>
              <a:rPr sz="2600" b="1" spc="-70" dirty="0">
                <a:solidFill>
                  <a:srgbClr val="6F2F9F"/>
                </a:solidFill>
                <a:latin typeface="Times New Roman"/>
                <a:cs typeface="Times New Roman"/>
              </a:rPr>
              <a:t> </a:t>
            </a:r>
            <a:r>
              <a:rPr sz="2600" b="1" spc="40" dirty="0">
                <a:solidFill>
                  <a:srgbClr val="6F2F9F"/>
                </a:solidFill>
                <a:latin typeface="Times New Roman"/>
                <a:cs typeface="Times New Roman"/>
              </a:rPr>
              <a:t>both</a:t>
            </a:r>
            <a:r>
              <a:rPr sz="2600" b="1" spc="-70" dirty="0">
                <a:solidFill>
                  <a:srgbClr val="6F2F9F"/>
                </a:solidFill>
                <a:latin typeface="Times New Roman"/>
                <a:cs typeface="Times New Roman"/>
              </a:rPr>
              <a:t> </a:t>
            </a:r>
            <a:r>
              <a:rPr sz="2800" b="1" u="heavy" spc="-50" dirty="0">
                <a:solidFill>
                  <a:srgbClr val="6F2F9F"/>
                </a:solidFill>
                <a:uFill>
                  <a:solidFill>
                    <a:srgbClr val="6F2F9F"/>
                  </a:solidFill>
                </a:uFill>
                <a:latin typeface="Times New Roman"/>
                <a:cs typeface="Times New Roman"/>
              </a:rPr>
              <a:t>data</a:t>
            </a:r>
            <a:r>
              <a:rPr sz="2800" b="1" u="heavy" spc="-70" dirty="0">
                <a:solidFill>
                  <a:srgbClr val="6F2F9F"/>
                </a:solidFill>
                <a:uFill>
                  <a:solidFill>
                    <a:srgbClr val="6F2F9F"/>
                  </a:solidFill>
                </a:uFill>
                <a:latin typeface="Times New Roman"/>
                <a:cs typeface="Times New Roman"/>
              </a:rPr>
              <a:t> </a:t>
            </a:r>
            <a:r>
              <a:rPr sz="2800" b="1" u="heavy" spc="-20" dirty="0">
                <a:solidFill>
                  <a:srgbClr val="6F2F9F"/>
                </a:solidFill>
                <a:uFill>
                  <a:solidFill>
                    <a:srgbClr val="6F2F9F"/>
                  </a:solidFill>
                </a:uFill>
                <a:latin typeface="Times New Roman"/>
                <a:cs typeface="Times New Roman"/>
              </a:rPr>
              <a:t>and</a:t>
            </a:r>
            <a:r>
              <a:rPr sz="2800" b="1" u="heavy" spc="-75" dirty="0">
                <a:solidFill>
                  <a:srgbClr val="6F2F9F"/>
                </a:solidFill>
                <a:uFill>
                  <a:solidFill>
                    <a:srgbClr val="6F2F9F"/>
                  </a:solidFill>
                </a:uFill>
                <a:latin typeface="Times New Roman"/>
                <a:cs typeface="Times New Roman"/>
              </a:rPr>
              <a:t> </a:t>
            </a:r>
            <a:r>
              <a:rPr sz="2800" b="1" u="heavy" spc="10" dirty="0">
                <a:solidFill>
                  <a:srgbClr val="6F2F9F"/>
                </a:solidFill>
                <a:uFill>
                  <a:solidFill>
                    <a:srgbClr val="6F2F9F"/>
                  </a:solidFill>
                </a:uFill>
                <a:latin typeface="Times New Roman"/>
                <a:cs typeface="Times New Roman"/>
              </a:rPr>
              <a:t>processing</a:t>
            </a:r>
            <a:r>
              <a:rPr sz="2800" b="1" u="heavy" spc="-70" dirty="0">
                <a:solidFill>
                  <a:srgbClr val="6F2F9F"/>
                </a:solidFill>
                <a:uFill>
                  <a:solidFill>
                    <a:srgbClr val="6F2F9F"/>
                  </a:solidFill>
                </a:uFill>
                <a:latin typeface="Times New Roman"/>
                <a:cs typeface="Times New Roman"/>
              </a:rPr>
              <a:t> </a:t>
            </a:r>
            <a:r>
              <a:rPr sz="2600" b="1" spc="-50" dirty="0">
                <a:solidFill>
                  <a:srgbClr val="6F2F9F"/>
                </a:solidFill>
                <a:latin typeface="Times New Roman"/>
                <a:cs typeface="Times New Roman"/>
              </a:rPr>
              <a:t>are</a:t>
            </a:r>
            <a:r>
              <a:rPr sz="2600" b="1" spc="-65" dirty="0">
                <a:solidFill>
                  <a:srgbClr val="6F2F9F"/>
                </a:solidFill>
                <a:latin typeface="Times New Roman"/>
                <a:cs typeface="Times New Roman"/>
              </a:rPr>
              <a:t> </a:t>
            </a:r>
            <a:r>
              <a:rPr sz="2600" b="1" spc="10" dirty="0">
                <a:solidFill>
                  <a:srgbClr val="6F2F9F"/>
                </a:solidFill>
                <a:latin typeface="Times New Roman"/>
                <a:cs typeface="Times New Roman"/>
              </a:rPr>
              <a:t>distributed</a:t>
            </a:r>
            <a:r>
              <a:rPr sz="2600" b="1" spc="-70" dirty="0">
                <a:solidFill>
                  <a:srgbClr val="6F2F9F"/>
                </a:solidFill>
                <a:latin typeface="Times New Roman"/>
                <a:cs typeface="Times New Roman"/>
              </a:rPr>
              <a:t> </a:t>
            </a:r>
            <a:r>
              <a:rPr sz="2600" b="1" spc="-25" dirty="0">
                <a:solidFill>
                  <a:srgbClr val="6F2F9F"/>
                </a:solidFill>
                <a:latin typeface="Times New Roman"/>
                <a:cs typeface="Times New Roman"/>
              </a:rPr>
              <a:t>across </a:t>
            </a:r>
            <a:r>
              <a:rPr sz="2600" b="1" spc="-635" dirty="0">
                <a:solidFill>
                  <a:srgbClr val="6F2F9F"/>
                </a:solidFill>
                <a:latin typeface="Times New Roman"/>
                <a:cs typeface="Times New Roman"/>
              </a:rPr>
              <a:t> </a:t>
            </a:r>
            <a:r>
              <a:rPr sz="2600" b="1" spc="20" dirty="0">
                <a:solidFill>
                  <a:srgbClr val="6F2F9F"/>
                </a:solidFill>
                <a:latin typeface="Times New Roman"/>
                <a:cs typeface="Times New Roman"/>
              </a:rPr>
              <a:t>multiple</a:t>
            </a:r>
            <a:r>
              <a:rPr sz="2600" b="1" spc="-60" dirty="0">
                <a:solidFill>
                  <a:srgbClr val="6F2F9F"/>
                </a:solidFill>
                <a:latin typeface="Times New Roman"/>
                <a:cs typeface="Times New Roman"/>
              </a:rPr>
              <a:t> </a:t>
            </a:r>
            <a:r>
              <a:rPr sz="2600" b="1" spc="-30" dirty="0">
                <a:solidFill>
                  <a:srgbClr val="6F2F9F"/>
                </a:solidFill>
                <a:latin typeface="Times New Roman"/>
                <a:cs typeface="Times New Roman"/>
              </a:rPr>
              <a:t>systems</a:t>
            </a:r>
            <a:endParaRPr sz="2600">
              <a:latin typeface="Times New Roman"/>
              <a:cs typeface="Times New Roman"/>
            </a:endParaRPr>
          </a:p>
          <a:p>
            <a:pPr>
              <a:lnSpc>
                <a:spcPct val="100000"/>
              </a:lnSpc>
              <a:buClr>
                <a:srgbClr val="D24717"/>
              </a:buClr>
              <a:buFont typeface="Segoe UI Symbol"/>
              <a:buChar char="⚫"/>
            </a:pPr>
            <a:endParaRPr sz="3650">
              <a:latin typeface="Times New Roman"/>
              <a:cs typeface="Times New Roman"/>
            </a:endParaRPr>
          </a:p>
          <a:p>
            <a:pPr marL="285115" marR="158750" indent="-273050">
              <a:lnSpc>
                <a:spcPct val="101099"/>
              </a:lnSpc>
              <a:buClr>
                <a:srgbClr val="D24717"/>
              </a:buClr>
              <a:buSzPct val="84615"/>
              <a:buFont typeface="Segoe UI Symbol"/>
              <a:buChar char="⚫"/>
              <a:tabLst>
                <a:tab pos="285750" algn="l"/>
              </a:tabLst>
            </a:pPr>
            <a:r>
              <a:rPr sz="2600" spc="-200" dirty="0">
                <a:latin typeface="Times New Roman"/>
                <a:cs typeface="Times New Roman"/>
              </a:rPr>
              <a:t>MPPs</a:t>
            </a:r>
            <a:r>
              <a:rPr sz="2600" spc="-85" dirty="0">
                <a:latin typeface="Times New Roman"/>
                <a:cs typeface="Times New Roman"/>
              </a:rPr>
              <a:t> </a:t>
            </a:r>
            <a:r>
              <a:rPr sz="2600" spc="-100" dirty="0">
                <a:latin typeface="Times New Roman"/>
                <a:cs typeface="Times New Roman"/>
              </a:rPr>
              <a:t>are</a:t>
            </a:r>
            <a:r>
              <a:rPr sz="2600" spc="-75" dirty="0">
                <a:latin typeface="Times New Roman"/>
                <a:cs typeface="Times New Roman"/>
              </a:rPr>
              <a:t> </a:t>
            </a:r>
            <a:r>
              <a:rPr sz="2600" spc="-125" dirty="0">
                <a:latin typeface="Times New Roman"/>
                <a:cs typeface="Times New Roman"/>
              </a:rPr>
              <a:t>sometimes</a:t>
            </a:r>
            <a:r>
              <a:rPr sz="2600" spc="-65" dirty="0">
                <a:latin typeface="Times New Roman"/>
                <a:cs typeface="Times New Roman"/>
              </a:rPr>
              <a:t> referred</a:t>
            </a:r>
            <a:r>
              <a:rPr sz="2600" spc="-80" dirty="0">
                <a:latin typeface="Times New Roman"/>
                <a:cs typeface="Times New Roman"/>
              </a:rPr>
              <a:t> </a:t>
            </a:r>
            <a:r>
              <a:rPr sz="2600" spc="-35" dirty="0">
                <a:latin typeface="Times New Roman"/>
                <a:cs typeface="Times New Roman"/>
              </a:rPr>
              <a:t>to</a:t>
            </a:r>
            <a:r>
              <a:rPr sz="2600" spc="-70" dirty="0">
                <a:latin typeface="Times New Roman"/>
                <a:cs typeface="Times New Roman"/>
              </a:rPr>
              <a:t> </a:t>
            </a:r>
            <a:r>
              <a:rPr sz="2600" spc="-204" dirty="0">
                <a:latin typeface="Times New Roman"/>
                <a:cs typeface="Times New Roman"/>
              </a:rPr>
              <a:t>as</a:t>
            </a:r>
            <a:r>
              <a:rPr sz="2600" spc="-55" dirty="0">
                <a:latin typeface="Times New Roman"/>
                <a:cs typeface="Times New Roman"/>
              </a:rPr>
              <a:t> </a:t>
            </a:r>
            <a:r>
              <a:rPr sz="3200" b="1" i="1" spc="-50" dirty="0">
                <a:solidFill>
                  <a:srgbClr val="6F2F9F"/>
                </a:solidFill>
                <a:latin typeface="Times New Roman"/>
                <a:cs typeface="Times New Roman"/>
              </a:rPr>
              <a:t>analytic</a:t>
            </a:r>
            <a:r>
              <a:rPr sz="3200" b="1" i="1" spc="-90" dirty="0">
                <a:solidFill>
                  <a:srgbClr val="6F2F9F"/>
                </a:solidFill>
                <a:latin typeface="Times New Roman"/>
                <a:cs typeface="Times New Roman"/>
              </a:rPr>
              <a:t> </a:t>
            </a:r>
            <a:r>
              <a:rPr sz="3200" b="1" i="1" spc="-45" dirty="0">
                <a:solidFill>
                  <a:srgbClr val="6F2F9F"/>
                </a:solidFill>
                <a:latin typeface="Times New Roman"/>
                <a:cs typeface="Times New Roman"/>
              </a:rPr>
              <a:t>databases</a:t>
            </a:r>
            <a:r>
              <a:rPr sz="3200" b="1" i="1" spc="-105" dirty="0">
                <a:solidFill>
                  <a:srgbClr val="6F2F9F"/>
                </a:solidFill>
                <a:latin typeface="Times New Roman"/>
                <a:cs typeface="Times New Roman"/>
              </a:rPr>
              <a:t> </a:t>
            </a:r>
            <a:r>
              <a:rPr sz="2600" i="1" spc="-325" dirty="0">
                <a:latin typeface="Times New Roman"/>
                <a:cs typeface="Times New Roman"/>
              </a:rPr>
              <a:t>because </a:t>
            </a:r>
            <a:r>
              <a:rPr sz="2600" i="1" spc="-635" dirty="0">
                <a:latin typeface="Times New Roman"/>
                <a:cs typeface="Times New Roman"/>
              </a:rPr>
              <a:t> </a:t>
            </a:r>
            <a:r>
              <a:rPr sz="2600" i="1" spc="-204" dirty="0">
                <a:latin typeface="Times New Roman"/>
                <a:cs typeface="Times New Roman"/>
              </a:rPr>
              <a:t>they </a:t>
            </a:r>
            <a:r>
              <a:rPr sz="2600" i="1" spc="-305" dirty="0">
                <a:latin typeface="Times New Roman"/>
                <a:cs typeface="Times New Roman"/>
              </a:rPr>
              <a:t>are</a:t>
            </a:r>
            <a:r>
              <a:rPr sz="2600" i="1" spc="-300" dirty="0">
                <a:latin typeface="Times New Roman"/>
                <a:cs typeface="Times New Roman"/>
              </a:rPr>
              <a:t> </a:t>
            </a:r>
            <a:r>
              <a:rPr sz="2600" i="1" spc="-275" dirty="0">
                <a:latin typeface="Times New Roman"/>
                <a:cs typeface="Times New Roman"/>
              </a:rPr>
              <a:t>designed</a:t>
            </a:r>
            <a:r>
              <a:rPr sz="2600" i="1" spc="-270" dirty="0">
                <a:latin typeface="Times New Roman"/>
                <a:cs typeface="Times New Roman"/>
              </a:rPr>
              <a:t> </a:t>
            </a:r>
            <a:r>
              <a:rPr sz="2600" spc="-35" dirty="0">
                <a:latin typeface="Times New Roman"/>
                <a:cs typeface="Times New Roman"/>
              </a:rPr>
              <a:t>to </a:t>
            </a:r>
            <a:r>
              <a:rPr sz="2600" spc="-150" dirty="0">
                <a:latin typeface="Times New Roman"/>
                <a:cs typeface="Times New Roman"/>
              </a:rPr>
              <a:t>allow </a:t>
            </a:r>
            <a:r>
              <a:rPr sz="2600" spc="-90" dirty="0">
                <a:latin typeface="Times New Roman"/>
                <a:cs typeface="Times New Roman"/>
              </a:rPr>
              <a:t>for </a:t>
            </a:r>
            <a:r>
              <a:rPr sz="2600" b="1" i="1" spc="-30" dirty="0">
                <a:latin typeface="Times New Roman"/>
                <a:cs typeface="Times New Roman"/>
              </a:rPr>
              <a:t>fast </a:t>
            </a:r>
            <a:r>
              <a:rPr sz="2600" b="1" i="1" spc="-85" dirty="0">
                <a:latin typeface="Times New Roman"/>
                <a:cs typeface="Times New Roman"/>
              </a:rPr>
              <a:t>query </a:t>
            </a:r>
            <a:r>
              <a:rPr sz="2600" b="1" i="1" spc="-95" dirty="0">
                <a:latin typeface="Times New Roman"/>
                <a:cs typeface="Times New Roman"/>
              </a:rPr>
              <a:t>processing </a:t>
            </a:r>
            <a:r>
              <a:rPr sz="2600" spc="-145" dirty="0">
                <a:latin typeface="Times New Roman"/>
                <a:cs typeface="Times New Roman"/>
              </a:rPr>
              <a:t>and </a:t>
            </a:r>
            <a:r>
              <a:rPr sz="2600" spc="-100" dirty="0">
                <a:latin typeface="Times New Roman"/>
                <a:cs typeface="Times New Roman"/>
              </a:rPr>
              <a:t>often </a:t>
            </a:r>
            <a:r>
              <a:rPr sz="2600" b="1" i="1" spc="-95" dirty="0">
                <a:latin typeface="Times New Roman"/>
                <a:cs typeface="Times New Roman"/>
              </a:rPr>
              <a:t>have </a:t>
            </a:r>
            <a:r>
              <a:rPr sz="2600" b="1" i="1" spc="-90" dirty="0">
                <a:latin typeface="Times New Roman"/>
                <a:cs typeface="Times New Roman"/>
              </a:rPr>
              <a:t> </a:t>
            </a:r>
            <a:r>
              <a:rPr sz="2600" b="1" i="1" spc="-5" dirty="0">
                <a:latin typeface="Times New Roman"/>
                <a:cs typeface="Times New Roman"/>
              </a:rPr>
              <a:t>built-in</a:t>
            </a:r>
            <a:r>
              <a:rPr sz="2600" b="1" i="1" spc="-100" dirty="0">
                <a:latin typeface="Times New Roman"/>
                <a:cs typeface="Times New Roman"/>
              </a:rPr>
              <a:t> </a:t>
            </a:r>
            <a:r>
              <a:rPr sz="2600" b="1" i="1" spc="-45" dirty="0">
                <a:latin typeface="Times New Roman"/>
                <a:cs typeface="Times New Roman"/>
              </a:rPr>
              <a:t>analytic</a:t>
            </a:r>
            <a:r>
              <a:rPr sz="2600" b="1" i="1" spc="-100" dirty="0">
                <a:latin typeface="Times New Roman"/>
                <a:cs typeface="Times New Roman"/>
              </a:rPr>
              <a:t> </a:t>
            </a:r>
            <a:r>
              <a:rPr sz="2600" b="1" i="1" spc="-90" dirty="0">
                <a:latin typeface="Times New Roman"/>
                <a:cs typeface="Times New Roman"/>
              </a:rPr>
              <a:t>functions</a:t>
            </a:r>
            <a:endParaRPr sz="2600">
              <a:latin typeface="Times New Roman"/>
              <a:cs typeface="Times New Roman"/>
            </a:endParaRPr>
          </a:p>
          <a:p>
            <a:pPr>
              <a:lnSpc>
                <a:spcPct val="100000"/>
              </a:lnSpc>
              <a:spcBef>
                <a:spcPts val="10"/>
              </a:spcBef>
              <a:buClr>
                <a:srgbClr val="D24717"/>
              </a:buClr>
              <a:buFont typeface="Segoe UI Symbol"/>
              <a:buChar char="⚫"/>
            </a:pPr>
            <a:endParaRPr sz="3750">
              <a:latin typeface="Times New Roman"/>
              <a:cs typeface="Times New Roman"/>
            </a:endParaRPr>
          </a:p>
          <a:p>
            <a:pPr marL="285115" marR="11430" indent="-273050">
              <a:lnSpc>
                <a:spcPct val="100000"/>
              </a:lnSpc>
              <a:buClr>
                <a:srgbClr val="D24717"/>
              </a:buClr>
              <a:buSzPct val="84615"/>
              <a:buFont typeface="Segoe UI Symbol"/>
              <a:buChar char="⚫"/>
              <a:tabLst>
                <a:tab pos="285750" algn="l"/>
              </a:tabLst>
            </a:pPr>
            <a:r>
              <a:rPr sz="2600" spc="-270" dirty="0">
                <a:latin typeface="Times New Roman"/>
                <a:cs typeface="Times New Roman"/>
              </a:rPr>
              <a:t>As</a:t>
            </a:r>
            <a:r>
              <a:rPr sz="2600" spc="-265" dirty="0">
                <a:latin typeface="Times New Roman"/>
                <a:cs typeface="Times New Roman"/>
              </a:rPr>
              <a:t> </a:t>
            </a:r>
            <a:r>
              <a:rPr sz="2600" spc="-75" dirty="0">
                <a:latin typeface="Times New Roman"/>
                <a:cs typeface="Times New Roman"/>
              </a:rPr>
              <a:t>the </a:t>
            </a:r>
            <a:r>
              <a:rPr sz="2600" spc="-140" dirty="0">
                <a:latin typeface="Times New Roman"/>
                <a:cs typeface="Times New Roman"/>
              </a:rPr>
              <a:t>name </a:t>
            </a:r>
            <a:r>
              <a:rPr sz="2600" spc="-100" dirty="0">
                <a:latin typeface="Times New Roman"/>
                <a:cs typeface="Times New Roman"/>
              </a:rPr>
              <a:t>implies, </a:t>
            </a:r>
            <a:r>
              <a:rPr sz="2600" spc="-105" dirty="0">
                <a:latin typeface="Times New Roman"/>
                <a:cs typeface="Times New Roman"/>
              </a:rPr>
              <a:t>these </a:t>
            </a:r>
            <a:r>
              <a:rPr sz="2600" spc="-150" dirty="0">
                <a:latin typeface="Times New Roman"/>
                <a:cs typeface="Times New Roman"/>
              </a:rPr>
              <a:t>database </a:t>
            </a:r>
            <a:r>
              <a:rPr sz="2600" spc="-120" dirty="0">
                <a:latin typeface="Times New Roman"/>
                <a:cs typeface="Times New Roman"/>
              </a:rPr>
              <a:t>types </a:t>
            </a:r>
            <a:r>
              <a:rPr sz="2600" b="1" i="1" spc="-120" dirty="0">
                <a:latin typeface="Times New Roman"/>
                <a:cs typeface="Times New Roman"/>
              </a:rPr>
              <a:t>process </a:t>
            </a:r>
            <a:r>
              <a:rPr sz="2600" b="1" i="1" spc="-90" dirty="0">
                <a:latin typeface="Times New Roman"/>
                <a:cs typeface="Times New Roman"/>
              </a:rPr>
              <a:t>massive </a:t>
            </a:r>
            <a:r>
              <a:rPr sz="2600" b="1" i="1" spc="20" dirty="0">
                <a:latin typeface="Times New Roman"/>
                <a:cs typeface="Times New Roman"/>
              </a:rPr>
              <a:t>data </a:t>
            </a:r>
            <a:r>
              <a:rPr sz="2600" b="1" i="1" spc="-55" dirty="0">
                <a:latin typeface="Times New Roman"/>
                <a:cs typeface="Times New Roman"/>
              </a:rPr>
              <a:t>sets </a:t>
            </a:r>
            <a:r>
              <a:rPr sz="2600" b="1" i="1" spc="-635" dirty="0">
                <a:latin typeface="Times New Roman"/>
                <a:cs typeface="Times New Roman"/>
              </a:rPr>
              <a:t> </a:t>
            </a:r>
            <a:r>
              <a:rPr sz="2600" b="1" i="1" spc="-55" dirty="0">
                <a:latin typeface="Times New Roman"/>
                <a:cs typeface="Times New Roman"/>
              </a:rPr>
              <a:t>in</a:t>
            </a:r>
            <a:r>
              <a:rPr sz="2600" b="1" i="1" spc="-65" dirty="0">
                <a:latin typeface="Times New Roman"/>
                <a:cs typeface="Times New Roman"/>
              </a:rPr>
              <a:t> </a:t>
            </a:r>
            <a:r>
              <a:rPr sz="2600" b="1" i="1" spc="-40" dirty="0">
                <a:latin typeface="Times New Roman"/>
                <a:cs typeface="Times New Roman"/>
              </a:rPr>
              <a:t>p</a:t>
            </a:r>
            <a:r>
              <a:rPr sz="2600" b="1" i="1" spc="-5" dirty="0">
                <a:latin typeface="Times New Roman"/>
                <a:cs typeface="Times New Roman"/>
              </a:rPr>
              <a:t>a</a:t>
            </a:r>
            <a:r>
              <a:rPr sz="2600" b="1" i="1" spc="-80" dirty="0">
                <a:latin typeface="Times New Roman"/>
                <a:cs typeface="Times New Roman"/>
              </a:rPr>
              <a:t>r</a:t>
            </a:r>
            <a:r>
              <a:rPr sz="2600" b="1" i="1" spc="-15" dirty="0">
                <a:latin typeface="Times New Roman"/>
                <a:cs typeface="Times New Roman"/>
              </a:rPr>
              <a:t>allel</a:t>
            </a:r>
            <a:r>
              <a:rPr sz="2600" b="1" i="1" spc="-105" dirty="0">
                <a:latin typeface="Times New Roman"/>
                <a:cs typeface="Times New Roman"/>
              </a:rPr>
              <a:t> </a:t>
            </a:r>
            <a:r>
              <a:rPr sz="2600" b="1" i="1" spc="-125" dirty="0">
                <a:latin typeface="Times New Roman"/>
                <a:cs typeface="Times New Roman"/>
              </a:rPr>
              <a:t>a</a:t>
            </a:r>
            <a:r>
              <a:rPr sz="2600" b="1" i="1" spc="-105" dirty="0">
                <a:latin typeface="Times New Roman"/>
                <a:cs typeface="Times New Roman"/>
              </a:rPr>
              <a:t>c</a:t>
            </a:r>
            <a:r>
              <a:rPr sz="2600" b="1" i="1" spc="-55" dirty="0">
                <a:latin typeface="Times New Roman"/>
                <a:cs typeface="Times New Roman"/>
              </a:rPr>
              <a:t>r</a:t>
            </a:r>
            <a:r>
              <a:rPr sz="2600" b="1" i="1" spc="-175" dirty="0">
                <a:latin typeface="Times New Roman"/>
                <a:cs typeface="Times New Roman"/>
              </a:rPr>
              <a:t>o</a:t>
            </a:r>
            <a:r>
              <a:rPr sz="2600" b="1" i="1" spc="-130" dirty="0">
                <a:latin typeface="Times New Roman"/>
                <a:cs typeface="Times New Roman"/>
              </a:rPr>
              <a:t>s</a:t>
            </a:r>
            <a:r>
              <a:rPr sz="2600" b="1" i="1" spc="-120" dirty="0">
                <a:latin typeface="Times New Roman"/>
                <a:cs typeface="Times New Roman"/>
              </a:rPr>
              <a:t>s</a:t>
            </a:r>
            <a:r>
              <a:rPr sz="2600" b="1" i="1" spc="-70" dirty="0">
                <a:latin typeface="Times New Roman"/>
                <a:cs typeface="Times New Roman"/>
              </a:rPr>
              <a:t> </a:t>
            </a:r>
            <a:r>
              <a:rPr sz="2600" b="1" i="1" spc="-100" dirty="0">
                <a:latin typeface="Times New Roman"/>
                <a:cs typeface="Times New Roman"/>
              </a:rPr>
              <a:t>ma</a:t>
            </a:r>
            <a:r>
              <a:rPr sz="2600" b="1" i="1" spc="-180" dirty="0">
                <a:latin typeface="Times New Roman"/>
                <a:cs typeface="Times New Roman"/>
              </a:rPr>
              <a:t>n</a:t>
            </a:r>
            <a:r>
              <a:rPr sz="2600" b="1" i="1" spc="-100" dirty="0">
                <a:latin typeface="Times New Roman"/>
                <a:cs typeface="Times New Roman"/>
              </a:rPr>
              <a:t>y</a:t>
            </a:r>
            <a:r>
              <a:rPr sz="2600" b="1" i="1" spc="-75" dirty="0">
                <a:latin typeface="Times New Roman"/>
                <a:cs typeface="Times New Roman"/>
              </a:rPr>
              <a:t> </a:t>
            </a:r>
            <a:r>
              <a:rPr sz="2600" b="1" i="1" spc="-25" dirty="0">
                <a:latin typeface="Times New Roman"/>
                <a:cs typeface="Times New Roman"/>
              </a:rPr>
              <a:t>p</a:t>
            </a:r>
            <a:r>
              <a:rPr sz="2600" b="1" i="1" spc="-65" dirty="0">
                <a:latin typeface="Times New Roman"/>
                <a:cs typeface="Times New Roman"/>
              </a:rPr>
              <a:t>r</a:t>
            </a:r>
            <a:r>
              <a:rPr sz="2600" b="1" i="1" spc="-165" dirty="0">
                <a:latin typeface="Times New Roman"/>
                <a:cs typeface="Times New Roman"/>
              </a:rPr>
              <a:t>oce</a:t>
            </a:r>
            <a:r>
              <a:rPr sz="2600" b="1" i="1" spc="-135" dirty="0">
                <a:latin typeface="Times New Roman"/>
                <a:cs typeface="Times New Roman"/>
              </a:rPr>
              <a:t>s</a:t>
            </a:r>
            <a:r>
              <a:rPr sz="2600" b="1" i="1" spc="-140" dirty="0">
                <a:latin typeface="Times New Roman"/>
                <a:cs typeface="Times New Roman"/>
              </a:rPr>
              <a:t>s</a:t>
            </a:r>
            <a:r>
              <a:rPr sz="2600" b="1" i="1" spc="-175" dirty="0">
                <a:latin typeface="Times New Roman"/>
                <a:cs typeface="Times New Roman"/>
              </a:rPr>
              <a:t>o</a:t>
            </a:r>
            <a:r>
              <a:rPr sz="2600" b="1" i="1" spc="-90" dirty="0">
                <a:latin typeface="Times New Roman"/>
                <a:cs typeface="Times New Roman"/>
              </a:rPr>
              <a:t>r</a:t>
            </a:r>
            <a:r>
              <a:rPr sz="2600" b="1" i="1" spc="-120" dirty="0">
                <a:latin typeface="Times New Roman"/>
                <a:cs typeface="Times New Roman"/>
              </a:rPr>
              <a:t>s</a:t>
            </a:r>
            <a:r>
              <a:rPr sz="2600" b="1" i="1" spc="-70" dirty="0">
                <a:latin typeface="Times New Roman"/>
                <a:cs typeface="Times New Roman"/>
              </a:rPr>
              <a:t> </a:t>
            </a:r>
            <a:r>
              <a:rPr sz="2600" b="1" i="1" spc="-50" dirty="0">
                <a:latin typeface="Times New Roman"/>
                <a:cs typeface="Times New Roman"/>
              </a:rPr>
              <a:t>and</a:t>
            </a:r>
            <a:r>
              <a:rPr sz="2600" b="1" i="1" spc="-75" dirty="0">
                <a:latin typeface="Times New Roman"/>
                <a:cs typeface="Times New Roman"/>
              </a:rPr>
              <a:t> </a:t>
            </a:r>
            <a:r>
              <a:rPr sz="2600" b="1" i="1" spc="-165" dirty="0">
                <a:latin typeface="Times New Roman"/>
                <a:cs typeface="Times New Roman"/>
              </a:rPr>
              <a:t>n</a:t>
            </a:r>
            <a:r>
              <a:rPr sz="2600" b="1" i="1" spc="-145" dirty="0">
                <a:latin typeface="Times New Roman"/>
                <a:cs typeface="Times New Roman"/>
              </a:rPr>
              <a:t>o</a:t>
            </a:r>
            <a:r>
              <a:rPr sz="2600" b="1" i="1" spc="-85" dirty="0">
                <a:latin typeface="Times New Roman"/>
                <a:cs typeface="Times New Roman"/>
              </a:rPr>
              <a:t>des</a:t>
            </a:r>
            <a:endParaRPr sz="260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350342"/>
            <a:ext cx="7614920" cy="2113915"/>
          </a:xfrm>
          <a:prstGeom prst="rect">
            <a:avLst/>
          </a:prstGeom>
        </p:spPr>
        <p:txBody>
          <a:bodyPr vert="horz" wrap="square" lIns="0" tIns="12065" rIns="0" bIns="0" rtlCol="0">
            <a:spAutoFit/>
          </a:bodyPr>
          <a:lstStyle/>
          <a:p>
            <a:pPr marL="285115" marR="5715" indent="-273050" algn="just">
              <a:lnSpc>
                <a:spcPct val="100000"/>
              </a:lnSpc>
              <a:spcBef>
                <a:spcPts val="95"/>
              </a:spcBef>
              <a:buClr>
                <a:srgbClr val="D24717"/>
              </a:buClr>
              <a:buSzPct val="84090"/>
              <a:buFont typeface="Segoe UI Symbol"/>
              <a:buChar char="⚫"/>
              <a:tabLst>
                <a:tab pos="285750" algn="l"/>
              </a:tabLst>
            </a:pPr>
            <a:r>
              <a:rPr sz="2200" spc="-190" dirty="0">
                <a:latin typeface="Times New Roman"/>
                <a:cs typeface="Times New Roman"/>
              </a:rPr>
              <a:t>An</a:t>
            </a:r>
            <a:r>
              <a:rPr sz="2200" spc="-185" dirty="0">
                <a:latin typeface="Times New Roman"/>
                <a:cs typeface="Times New Roman"/>
              </a:rPr>
              <a:t> </a:t>
            </a:r>
            <a:r>
              <a:rPr sz="2200" spc="-170" dirty="0">
                <a:latin typeface="Times New Roman"/>
                <a:cs typeface="Times New Roman"/>
              </a:rPr>
              <a:t>MPP </a:t>
            </a:r>
            <a:r>
              <a:rPr sz="2200" spc="-70" dirty="0">
                <a:latin typeface="Times New Roman"/>
                <a:cs typeface="Times New Roman"/>
              </a:rPr>
              <a:t>architecture </a:t>
            </a:r>
            <a:r>
              <a:rPr sz="2200" spc="-120" dirty="0">
                <a:latin typeface="Times New Roman"/>
                <a:cs typeface="Times New Roman"/>
              </a:rPr>
              <a:t>typically </a:t>
            </a:r>
            <a:r>
              <a:rPr sz="2200" spc="-105" dirty="0">
                <a:latin typeface="Times New Roman"/>
                <a:cs typeface="Times New Roman"/>
              </a:rPr>
              <a:t>contains </a:t>
            </a:r>
            <a:r>
              <a:rPr sz="2200" b="1" spc="-95" dirty="0">
                <a:solidFill>
                  <a:srgbClr val="6F2F9F"/>
                </a:solidFill>
                <a:latin typeface="Times New Roman"/>
                <a:cs typeface="Times New Roman"/>
              </a:rPr>
              <a:t>a </a:t>
            </a:r>
            <a:r>
              <a:rPr sz="2200" b="1" spc="10" dirty="0">
                <a:solidFill>
                  <a:srgbClr val="6F2F9F"/>
                </a:solidFill>
                <a:latin typeface="Times New Roman"/>
                <a:cs typeface="Times New Roman"/>
              </a:rPr>
              <a:t>single </a:t>
            </a:r>
            <a:r>
              <a:rPr sz="2200" b="1" spc="-35" dirty="0">
                <a:solidFill>
                  <a:srgbClr val="6F2F9F"/>
                </a:solidFill>
                <a:latin typeface="Times New Roman"/>
                <a:cs typeface="Times New Roman"/>
              </a:rPr>
              <a:t>master </a:t>
            </a:r>
            <a:r>
              <a:rPr sz="2200" b="1" spc="45" dirty="0">
                <a:solidFill>
                  <a:srgbClr val="6F2F9F"/>
                </a:solidFill>
                <a:latin typeface="Times New Roman"/>
                <a:cs typeface="Times New Roman"/>
              </a:rPr>
              <a:t>node </a:t>
            </a:r>
            <a:r>
              <a:rPr sz="2200" spc="-75" dirty="0">
                <a:latin typeface="Times New Roman"/>
                <a:cs typeface="Times New Roman"/>
              </a:rPr>
              <a:t>that </a:t>
            </a:r>
            <a:r>
              <a:rPr sz="2200" spc="-140" dirty="0">
                <a:latin typeface="Times New Roman"/>
                <a:cs typeface="Times New Roman"/>
              </a:rPr>
              <a:t>is </a:t>
            </a:r>
            <a:r>
              <a:rPr sz="2200" spc="-135" dirty="0">
                <a:latin typeface="Times New Roman"/>
                <a:cs typeface="Times New Roman"/>
              </a:rPr>
              <a:t> </a:t>
            </a:r>
            <a:r>
              <a:rPr sz="2200" spc="-105" dirty="0">
                <a:latin typeface="Times New Roman"/>
                <a:cs typeface="Times New Roman"/>
              </a:rPr>
              <a:t>responsible</a:t>
            </a:r>
            <a:r>
              <a:rPr sz="2200" spc="-100" dirty="0">
                <a:latin typeface="Times New Roman"/>
                <a:cs typeface="Times New Roman"/>
              </a:rPr>
              <a:t> </a:t>
            </a:r>
            <a:r>
              <a:rPr sz="2200" spc="-75" dirty="0">
                <a:latin typeface="Times New Roman"/>
                <a:cs typeface="Times New Roman"/>
              </a:rPr>
              <a:t>for</a:t>
            </a:r>
            <a:r>
              <a:rPr sz="2200" spc="-70" dirty="0">
                <a:latin typeface="Times New Roman"/>
                <a:cs typeface="Times New Roman"/>
              </a:rPr>
              <a:t> the</a:t>
            </a:r>
            <a:r>
              <a:rPr sz="2200" spc="-65" dirty="0">
                <a:latin typeface="Times New Roman"/>
                <a:cs typeface="Times New Roman"/>
              </a:rPr>
              <a:t> </a:t>
            </a:r>
            <a:r>
              <a:rPr sz="2200" b="1" i="1" spc="-75" dirty="0">
                <a:solidFill>
                  <a:srgbClr val="6F2F9F"/>
                </a:solidFill>
                <a:latin typeface="Times New Roman"/>
                <a:cs typeface="Times New Roman"/>
              </a:rPr>
              <a:t>coordination</a:t>
            </a:r>
            <a:r>
              <a:rPr sz="2200" b="1" i="1" spc="-70" dirty="0">
                <a:solidFill>
                  <a:srgbClr val="6F2F9F"/>
                </a:solidFill>
                <a:latin typeface="Times New Roman"/>
                <a:cs typeface="Times New Roman"/>
              </a:rPr>
              <a:t> </a:t>
            </a:r>
            <a:r>
              <a:rPr sz="2200" b="1" i="1" spc="-110" dirty="0">
                <a:solidFill>
                  <a:srgbClr val="6F2F9F"/>
                </a:solidFill>
                <a:latin typeface="Times New Roman"/>
                <a:cs typeface="Times New Roman"/>
              </a:rPr>
              <a:t>of</a:t>
            </a:r>
            <a:r>
              <a:rPr sz="2200" b="1" i="1" spc="-105" dirty="0">
                <a:solidFill>
                  <a:srgbClr val="6F2F9F"/>
                </a:solidFill>
                <a:latin typeface="Times New Roman"/>
                <a:cs typeface="Times New Roman"/>
              </a:rPr>
              <a:t> </a:t>
            </a:r>
            <a:r>
              <a:rPr sz="2200" b="1" i="1" spc="5" dirty="0">
                <a:solidFill>
                  <a:srgbClr val="6F2F9F"/>
                </a:solidFill>
                <a:latin typeface="Times New Roman"/>
                <a:cs typeface="Times New Roman"/>
              </a:rPr>
              <a:t>all</a:t>
            </a:r>
            <a:r>
              <a:rPr sz="2200" b="1" i="1" spc="10" dirty="0">
                <a:solidFill>
                  <a:srgbClr val="6F2F9F"/>
                </a:solidFill>
                <a:latin typeface="Times New Roman"/>
                <a:cs typeface="Times New Roman"/>
              </a:rPr>
              <a:t> </a:t>
            </a:r>
            <a:r>
              <a:rPr sz="2200" b="1" i="1" spc="-20" dirty="0">
                <a:solidFill>
                  <a:srgbClr val="6F2F9F"/>
                </a:solidFill>
                <a:latin typeface="Times New Roman"/>
                <a:cs typeface="Times New Roman"/>
              </a:rPr>
              <a:t>the</a:t>
            </a:r>
            <a:r>
              <a:rPr sz="2200" b="1" i="1" spc="-15" dirty="0">
                <a:solidFill>
                  <a:srgbClr val="6F2F9F"/>
                </a:solidFill>
                <a:latin typeface="Times New Roman"/>
                <a:cs typeface="Times New Roman"/>
              </a:rPr>
              <a:t> </a:t>
            </a:r>
            <a:r>
              <a:rPr sz="2200" b="1" i="1" spc="15" dirty="0">
                <a:solidFill>
                  <a:srgbClr val="6F2F9F"/>
                </a:solidFill>
                <a:latin typeface="Times New Roman"/>
                <a:cs typeface="Times New Roman"/>
              </a:rPr>
              <a:t>data</a:t>
            </a:r>
            <a:r>
              <a:rPr sz="2200" b="1" i="1" spc="20" dirty="0">
                <a:solidFill>
                  <a:srgbClr val="6F2F9F"/>
                </a:solidFill>
                <a:latin typeface="Times New Roman"/>
                <a:cs typeface="Times New Roman"/>
              </a:rPr>
              <a:t> </a:t>
            </a:r>
            <a:r>
              <a:rPr sz="2200" b="1" i="1" spc="-70" dirty="0">
                <a:solidFill>
                  <a:srgbClr val="6F2F9F"/>
                </a:solidFill>
                <a:latin typeface="Times New Roman"/>
                <a:cs typeface="Times New Roman"/>
              </a:rPr>
              <a:t>storage</a:t>
            </a:r>
            <a:r>
              <a:rPr sz="2200" b="1" i="1" spc="-65" dirty="0">
                <a:solidFill>
                  <a:srgbClr val="6F2F9F"/>
                </a:solidFill>
                <a:latin typeface="Times New Roman"/>
                <a:cs typeface="Times New Roman"/>
              </a:rPr>
              <a:t> </a:t>
            </a:r>
            <a:r>
              <a:rPr sz="2200" b="1" i="1" spc="-45" dirty="0">
                <a:solidFill>
                  <a:srgbClr val="6F2F9F"/>
                </a:solidFill>
                <a:latin typeface="Times New Roman"/>
                <a:cs typeface="Times New Roman"/>
              </a:rPr>
              <a:t>and </a:t>
            </a:r>
            <a:r>
              <a:rPr sz="2200" b="1" i="1" spc="-40" dirty="0">
                <a:solidFill>
                  <a:srgbClr val="6F2F9F"/>
                </a:solidFill>
                <a:latin typeface="Times New Roman"/>
                <a:cs typeface="Times New Roman"/>
              </a:rPr>
              <a:t> </a:t>
            </a:r>
            <a:r>
              <a:rPr sz="2200" b="1" i="1" spc="-90" dirty="0">
                <a:solidFill>
                  <a:srgbClr val="6F2F9F"/>
                </a:solidFill>
                <a:latin typeface="Times New Roman"/>
                <a:cs typeface="Times New Roman"/>
              </a:rPr>
              <a:t>processing</a:t>
            </a:r>
            <a:r>
              <a:rPr sz="2200" b="1" i="1" spc="-40" dirty="0">
                <a:solidFill>
                  <a:srgbClr val="6F2F9F"/>
                </a:solidFill>
                <a:latin typeface="Times New Roman"/>
                <a:cs typeface="Times New Roman"/>
              </a:rPr>
              <a:t> </a:t>
            </a:r>
            <a:r>
              <a:rPr sz="2200" b="1" i="1" spc="-105" dirty="0">
                <a:solidFill>
                  <a:srgbClr val="6F2F9F"/>
                </a:solidFill>
                <a:latin typeface="Times New Roman"/>
                <a:cs typeface="Times New Roman"/>
              </a:rPr>
              <a:t>across</a:t>
            </a:r>
            <a:r>
              <a:rPr sz="2200" b="1" i="1" spc="-20" dirty="0">
                <a:solidFill>
                  <a:srgbClr val="6F2F9F"/>
                </a:solidFill>
                <a:latin typeface="Times New Roman"/>
                <a:cs typeface="Times New Roman"/>
              </a:rPr>
              <a:t> </a:t>
            </a:r>
            <a:r>
              <a:rPr sz="2200" b="1" i="1" spc="-25" dirty="0">
                <a:solidFill>
                  <a:srgbClr val="6F2F9F"/>
                </a:solidFill>
                <a:latin typeface="Times New Roman"/>
                <a:cs typeface="Times New Roman"/>
              </a:rPr>
              <a:t>the</a:t>
            </a:r>
            <a:r>
              <a:rPr sz="2200" b="1" i="1" spc="-55" dirty="0">
                <a:solidFill>
                  <a:srgbClr val="6F2F9F"/>
                </a:solidFill>
                <a:latin typeface="Times New Roman"/>
                <a:cs typeface="Times New Roman"/>
              </a:rPr>
              <a:t> </a:t>
            </a:r>
            <a:r>
              <a:rPr sz="2200" b="1" i="1" spc="-65" dirty="0">
                <a:solidFill>
                  <a:srgbClr val="6F2F9F"/>
                </a:solidFill>
                <a:latin typeface="Times New Roman"/>
                <a:cs typeface="Times New Roman"/>
              </a:rPr>
              <a:t>cluster.</a:t>
            </a:r>
            <a:endParaRPr sz="2200">
              <a:latin typeface="Times New Roman"/>
              <a:cs typeface="Times New Roman"/>
            </a:endParaRPr>
          </a:p>
          <a:p>
            <a:pPr marL="285115" marR="5080" indent="-273050" algn="just">
              <a:lnSpc>
                <a:spcPct val="100000"/>
              </a:lnSpc>
              <a:spcBef>
                <a:spcPts val="605"/>
              </a:spcBef>
              <a:buClr>
                <a:srgbClr val="D24717"/>
              </a:buClr>
              <a:buSzPct val="84090"/>
              <a:buFont typeface="Segoe UI Symbol"/>
              <a:buChar char="⚫"/>
              <a:tabLst>
                <a:tab pos="285750" algn="l"/>
              </a:tabLst>
            </a:pPr>
            <a:r>
              <a:rPr sz="2200" spc="-65" dirty="0">
                <a:latin typeface="Times New Roman"/>
                <a:cs typeface="Times New Roman"/>
              </a:rPr>
              <a:t>It</a:t>
            </a:r>
            <a:r>
              <a:rPr sz="2200" spc="-60" dirty="0">
                <a:latin typeface="Times New Roman"/>
                <a:cs typeface="Times New Roman"/>
              </a:rPr>
              <a:t> </a:t>
            </a:r>
            <a:r>
              <a:rPr sz="2200" spc="-85" dirty="0">
                <a:latin typeface="Times New Roman"/>
                <a:cs typeface="Times New Roman"/>
              </a:rPr>
              <a:t>operates</a:t>
            </a:r>
            <a:r>
              <a:rPr sz="2200" spc="-80" dirty="0">
                <a:latin typeface="Times New Roman"/>
                <a:cs typeface="Times New Roman"/>
              </a:rPr>
              <a:t> </a:t>
            </a:r>
            <a:r>
              <a:rPr sz="2200" spc="-105" dirty="0">
                <a:latin typeface="Times New Roman"/>
                <a:cs typeface="Times New Roman"/>
              </a:rPr>
              <a:t>in</a:t>
            </a:r>
            <a:r>
              <a:rPr sz="2200" spc="-100" dirty="0">
                <a:latin typeface="Times New Roman"/>
                <a:cs typeface="Times New Roman"/>
              </a:rPr>
              <a:t> </a:t>
            </a:r>
            <a:r>
              <a:rPr sz="2200" b="1" spc="-95" dirty="0">
                <a:solidFill>
                  <a:srgbClr val="6F2F9F"/>
                </a:solidFill>
                <a:latin typeface="Times New Roman"/>
                <a:cs typeface="Times New Roman"/>
              </a:rPr>
              <a:t>a</a:t>
            </a:r>
            <a:r>
              <a:rPr sz="2200" b="1" spc="-90" dirty="0">
                <a:solidFill>
                  <a:srgbClr val="6F2F9F"/>
                </a:solidFill>
                <a:latin typeface="Times New Roman"/>
                <a:cs typeface="Times New Roman"/>
              </a:rPr>
              <a:t> </a:t>
            </a:r>
            <a:r>
              <a:rPr sz="2200" b="1" spc="-5" dirty="0">
                <a:solidFill>
                  <a:srgbClr val="6F2F9F"/>
                </a:solidFill>
                <a:latin typeface="Times New Roman"/>
                <a:cs typeface="Times New Roman"/>
              </a:rPr>
              <a:t>“shared-nothing”</a:t>
            </a:r>
            <a:r>
              <a:rPr sz="2200" b="1" dirty="0">
                <a:solidFill>
                  <a:srgbClr val="6F2F9F"/>
                </a:solidFill>
                <a:latin typeface="Times New Roman"/>
                <a:cs typeface="Times New Roman"/>
              </a:rPr>
              <a:t> </a:t>
            </a:r>
            <a:r>
              <a:rPr sz="2200" b="1" spc="10" dirty="0">
                <a:solidFill>
                  <a:srgbClr val="6F2F9F"/>
                </a:solidFill>
                <a:latin typeface="Times New Roman"/>
                <a:cs typeface="Times New Roman"/>
              </a:rPr>
              <a:t>fashion</a:t>
            </a:r>
            <a:r>
              <a:rPr sz="2200" spc="10" dirty="0">
                <a:latin typeface="Times New Roman"/>
                <a:cs typeface="Times New Roman"/>
              </a:rPr>
              <a:t>,</a:t>
            </a:r>
            <a:r>
              <a:rPr sz="2200" spc="15" dirty="0">
                <a:latin typeface="Times New Roman"/>
                <a:cs typeface="Times New Roman"/>
              </a:rPr>
              <a:t> </a:t>
            </a:r>
            <a:r>
              <a:rPr sz="2200" b="1" i="1" spc="-15" dirty="0">
                <a:latin typeface="Times New Roman"/>
                <a:cs typeface="Times New Roman"/>
              </a:rPr>
              <a:t>with</a:t>
            </a:r>
            <a:r>
              <a:rPr sz="2200" b="1" i="1" spc="-10" dirty="0">
                <a:latin typeface="Times New Roman"/>
                <a:cs typeface="Times New Roman"/>
              </a:rPr>
              <a:t> </a:t>
            </a:r>
            <a:r>
              <a:rPr sz="2200" b="1" i="1" spc="-100" dirty="0">
                <a:latin typeface="Times New Roman"/>
                <a:cs typeface="Times New Roman"/>
              </a:rPr>
              <a:t>each</a:t>
            </a:r>
            <a:r>
              <a:rPr sz="2200" b="1" i="1" spc="-95" dirty="0">
                <a:latin typeface="Times New Roman"/>
                <a:cs typeface="Times New Roman"/>
              </a:rPr>
              <a:t> node </a:t>
            </a:r>
            <a:r>
              <a:rPr sz="2200" b="1" i="1" spc="-90" dirty="0">
                <a:latin typeface="Times New Roman"/>
                <a:cs typeface="Times New Roman"/>
              </a:rPr>
              <a:t> </a:t>
            </a:r>
            <a:r>
              <a:rPr sz="2200" b="1" i="1" spc="-60" dirty="0">
                <a:latin typeface="Times New Roman"/>
                <a:cs typeface="Times New Roman"/>
              </a:rPr>
              <a:t>containing</a:t>
            </a:r>
            <a:r>
              <a:rPr sz="2200" b="1" i="1" spc="-55" dirty="0">
                <a:latin typeface="Times New Roman"/>
                <a:cs typeface="Times New Roman"/>
              </a:rPr>
              <a:t> </a:t>
            </a:r>
            <a:r>
              <a:rPr sz="2200" b="1" i="1" spc="-70" dirty="0">
                <a:latin typeface="Times New Roman"/>
                <a:cs typeface="Times New Roman"/>
              </a:rPr>
              <a:t>local</a:t>
            </a:r>
            <a:r>
              <a:rPr sz="2200" b="1" i="1" spc="-65" dirty="0">
                <a:latin typeface="Times New Roman"/>
                <a:cs typeface="Times New Roman"/>
              </a:rPr>
              <a:t> </a:t>
            </a:r>
            <a:r>
              <a:rPr sz="2200" b="1" i="1" spc="-80" dirty="0">
                <a:latin typeface="Times New Roman"/>
                <a:cs typeface="Times New Roman"/>
              </a:rPr>
              <a:t>processing, </a:t>
            </a:r>
            <a:r>
              <a:rPr sz="2200" b="1" i="1" spc="-110" dirty="0">
                <a:latin typeface="Times New Roman"/>
                <a:cs typeface="Times New Roman"/>
              </a:rPr>
              <a:t>memory, </a:t>
            </a:r>
            <a:r>
              <a:rPr sz="2200" b="1" i="1" spc="-45" dirty="0">
                <a:latin typeface="Times New Roman"/>
                <a:cs typeface="Times New Roman"/>
              </a:rPr>
              <a:t>and</a:t>
            </a:r>
            <a:r>
              <a:rPr sz="2200" b="1" i="1" spc="-40" dirty="0">
                <a:latin typeface="Times New Roman"/>
                <a:cs typeface="Times New Roman"/>
              </a:rPr>
              <a:t> </a:t>
            </a:r>
            <a:r>
              <a:rPr sz="2200" b="1" i="1" spc="-65" dirty="0">
                <a:latin typeface="Times New Roman"/>
                <a:cs typeface="Times New Roman"/>
              </a:rPr>
              <a:t>storage</a:t>
            </a:r>
            <a:r>
              <a:rPr sz="2200" b="1" i="1" spc="-60" dirty="0">
                <a:latin typeface="Times New Roman"/>
                <a:cs typeface="Times New Roman"/>
              </a:rPr>
              <a:t> </a:t>
            </a:r>
            <a:r>
              <a:rPr sz="2200" b="1" i="1" spc="-45" dirty="0">
                <a:latin typeface="Times New Roman"/>
                <a:cs typeface="Times New Roman"/>
              </a:rPr>
              <a:t>and</a:t>
            </a:r>
            <a:r>
              <a:rPr sz="2200" b="1" i="1" spc="-40" dirty="0">
                <a:latin typeface="Times New Roman"/>
                <a:cs typeface="Times New Roman"/>
              </a:rPr>
              <a:t> </a:t>
            </a:r>
            <a:r>
              <a:rPr sz="2200" b="1" i="1" spc="-45" dirty="0">
                <a:latin typeface="Times New Roman"/>
                <a:cs typeface="Times New Roman"/>
              </a:rPr>
              <a:t>operating </a:t>
            </a:r>
            <a:r>
              <a:rPr sz="2200" b="1" i="1" spc="-40" dirty="0">
                <a:latin typeface="Times New Roman"/>
                <a:cs typeface="Times New Roman"/>
              </a:rPr>
              <a:t> </a:t>
            </a:r>
            <a:r>
              <a:rPr sz="2200" b="1" i="1" spc="-45" dirty="0">
                <a:latin typeface="Times New Roman"/>
                <a:cs typeface="Times New Roman"/>
              </a:rPr>
              <a:t>independently</a:t>
            </a:r>
            <a:r>
              <a:rPr sz="2000" spc="-45" dirty="0">
                <a:latin typeface="Times New Roman"/>
                <a:cs typeface="Times New Roman"/>
              </a:rPr>
              <a:t>.</a:t>
            </a:r>
            <a:endParaRPr sz="2000">
              <a:latin typeface="Times New Roman"/>
              <a:cs typeface="Times New Roman"/>
            </a:endParaRPr>
          </a:p>
        </p:txBody>
      </p:sp>
      <p:pic>
        <p:nvPicPr>
          <p:cNvPr id="3" name="object 3"/>
          <p:cNvPicPr/>
          <p:nvPr/>
        </p:nvPicPr>
        <p:blipFill>
          <a:blip r:embed="rId2" cstate="print"/>
          <a:stretch>
            <a:fillRect/>
          </a:stretch>
        </p:blipFill>
        <p:spPr>
          <a:xfrm>
            <a:off x="1714500" y="2572511"/>
            <a:ext cx="5571744" cy="3928872"/>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482205" cy="1215390"/>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b="1" spc="-75" dirty="0">
                <a:solidFill>
                  <a:srgbClr val="6F2F9F"/>
                </a:solidFill>
                <a:latin typeface="Times New Roman"/>
                <a:cs typeface="Times New Roman"/>
              </a:rPr>
              <a:t>D</a:t>
            </a:r>
            <a:r>
              <a:rPr sz="2600" b="1" spc="-80" dirty="0">
                <a:solidFill>
                  <a:srgbClr val="6F2F9F"/>
                </a:solidFill>
                <a:latin typeface="Times New Roman"/>
                <a:cs typeface="Times New Roman"/>
              </a:rPr>
              <a:t>a</a:t>
            </a:r>
            <a:r>
              <a:rPr sz="2600" b="1" spc="-40" dirty="0">
                <a:solidFill>
                  <a:srgbClr val="6F2F9F"/>
                </a:solidFill>
                <a:latin typeface="Times New Roman"/>
                <a:cs typeface="Times New Roman"/>
              </a:rPr>
              <a:t>t</a:t>
            </a:r>
            <a:r>
              <a:rPr sz="2600" b="1" spc="-50" dirty="0">
                <a:solidFill>
                  <a:srgbClr val="6F2F9F"/>
                </a:solidFill>
                <a:latin typeface="Times New Roman"/>
                <a:cs typeface="Times New Roman"/>
              </a:rPr>
              <a:t>a</a:t>
            </a:r>
            <a:r>
              <a:rPr sz="2600" b="1" spc="-70" dirty="0">
                <a:solidFill>
                  <a:srgbClr val="6F2F9F"/>
                </a:solidFill>
                <a:latin typeface="Times New Roman"/>
                <a:cs typeface="Times New Roman"/>
              </a:rPr>
              <a:t> </a:t>
            </a:r>
            <a:r>
              <a:rPr sz="2600" b="1" spc="15" dirty="0">
                <a:solidFill>
                  <a:srgbClr val="6F2F9F"/>
                </a:solidFill>
                <a:latin typeface="Times New Roman"/>
                <a:cs typeface="Times New Roman"/>
              </a:rPr>
              <a:t>st</a:t>
            </a:r>
            <a:r>
              <a:rPr sz="2600" b="1" spc="30" dirty="0">
                <a:solidFill>
                  <a:srgbClr val="6F2F9F"/>
                </a:solidFill>
                <a:latin typeface="Times New Roman"/>
                <a:cs typeface="Times New Roman"/>
              </a:rPr>
              <a:t>o</a:t>
            </a:r>
            <a:r>
              <a:rPr sz="2600" b="1" spc="-30" dirty="0">
                <a:solidFill>
                  <a:srgbClr val="6F2F9F"/>
                </a:solidFill>
                <a:latin typeface="Times New Roman"/>
                <a:cs typeface="Times New Roman"/>
              </a:rPr>
              <a:t>rage</a:t>
            </a:r>
            <a:r>
              <a:rPr sz="2600" b="1" spc="-75" dirty="0">
                <a:solidFill>
                  <a:srgbClr val="6F2F9F"/>
                </a:solidFill>
                <a:latin typeface="Times New Roman"/>
                <a:cs typeface="Times New Roman"/>
              </a:rPr>
              <a:t> </a:t>
            </a:r>
            <a:r>
              <a:rPr sz="2600" b="1" spc="-15" dirty="0">
                <a:solidFill>
                  <a:srgbClr val="6F2F9F"/>
                </a:solidFill>
                <a:latin typeface="Times New Roman"/>
                <a:cs typeface="Times New Roman"/>
              </a:rPr>
              <a:t>is</a:t>
            </a:r>
            <a:r>
              <a:rPr sz="2600" b="1" spc="-65" dirty="0">
                <a:solidFill>
                  <a:srgbClr val="6F2F9F"/>
                </a:solidFill>
                <a:latin typeface="Times New Roman"/>
                <a:cs typeface="Times New Roman"/>
              </a:rPr>
              <a:t> </a:t>
            </a:r>
            <a:r>
              <a:rPr sz="2600" b="1" spc="30" dirty="0">
                <a:solidFill>
                  <a:srgbClr val="6F2F9F"/>
                </a:solidFill>
                <a:latin typeface="Times New Roman"/>
                <a:cs typeface="Times New Roman"/>
              </a:rPr>
              <a:t>optim</a:t>
            </a:r>
            <a:r>
              <a:rPr sz="2600" b="1" spc="5" dirty="0">
                <a:solidFill>
                  <a:srgbClr val="6F2F9F"/>
                </a:solidFill>
                <a:latin typeface="Times New Roman"/>
                <a:cs typeface="Times New Roman"/>
              </a:rPr>
              <a:t>i</a:t>
            </a:r>
            <a:r>
              <a:rPr sz="2600" b="1" spc="50" dirty="0">
                <a:solidFill>
                  <a:srgbClr val="6F2F9F"/>
                </a:solidFill>
                <a:latin typeface="Times New Roman"/>
                <a:cs typeface="Times New Roman"/>
              </a:rPr>
              <a:t>zed</a:t>
            </a:r>
            <a:r>
              <a:rPr sz="2600" b="1" spc="-55" dirty="0">
                <a:solidFill>
                  <a:srgbClr val="6F2F9F"/>
                </a:solidFill>
                <a:latin typeface="Times New Roman"/>
                <a:cs typeface="Times New Roman"/>
              </a:rPr>
              <a:t> </a:t>
            </a:r>
            <a:r>
              <a:rPr sz="2600" spc="-185" dirty="0">
                <a:solidFill>
                  <a:srgbClr val="6F2F9F"/>
                </a:solidFill>
                <a:latin typeface="Times New Roman"/>
                <a:cs typeface="Times New Roman"/>
              </a:rPr>
              <a:t>a</a:t>
            </a:r>
            <a:r>
              <a:rPr sz="2600" spc="-190" dirty="0">
                <a:solidFill>
                  <a:srgbClr val="6F2F9F"/>
                </a:solidFill>
                <a:latin typeface="Times New Roman"/>
                <a:cs typeface="Times New Roman"/>
              </a:rPr>
              <a:t>c</a:t>
            </a:r>
            <a:r>
              <a:rPr sz="2600" spc="5" dirty="0">
                <a:solidFill>
                  <a:srgbClr val="6F2F9F"/>
                </a:solidFill>
                <a:latin typeface="Times New Roman"/>
                <a:cs typeface="Times New Roman"/>
              </a:rPr>
              <a:t>r</a:t>
            </a:r>
            <a:r>
              <a:rPr sz="2600" spc="-170" dirty="0">
                <a:solidFill>
                  <a:srgbClr val="6F2F9F"/>
                </a:solidFill>
                <a:latin typeface="Times New Roman"/>
                <a:cs typeface="Times New Roman"/>
              </a:rPr>
              <a:t>oss</a:t>
            </a:r>
            <a:r>
              <a:rPr sz="2600" spc="-65" dirty="0">
                <a:solidFill>
                  <a:srgbClr val="6F2F9F"/>
                </a:solidFill>
                <a:latin typeface="Times New Roman"/>
                <a:cs typeface="Times New Roman"/>
              </a:rPr>
              <a:t> </a:t>
            </a:r>
            <a:r>
              <a:rPr sz="2600" spc="-75" dirty="0">
                <a:solidFill>
                  <a:srgbClr val="6F2F9F"/>
                </a:solidFill>
                <a:latin typeface="Times New Roman"/>
                <a:cs typeface="Times New Roman"/>
              </a:rPr>
              <a:t>the</a:t>
            </a:r>
            <a:r>
              <a:rPr sz="2600" spc="-65" dirty="0">
                <a:solidFill>
                  <a:srgbClr val="6F2F9F"/>
                </a:solidFill>
                <a:latin typeface="Times New Roman"/>
                <a:cs typeface="Times New Roman"/>
              </a:rPr>
              <a:t> </a:t>
            </a:r>
            <a:r>
              <a:rPr sz="2600" spc="-125" dirty="0">
                <a:solidFill>
                  <a:srgbClr val="6F2F9F"/>
                </a:solidFill>
                <a:latin typeface="Times New Roman"/>
                <a:cs typeface="Times New Roman"/>
              </a:rPr>
              <a:t>n</a:t>
            </a:r>
            <a:r>
              <a:rPr sz="2600" spc="-110" dirty="0">
                <a:solidFill>
                  <a:srgbClr val="6F2F9F"/>
                </a:solidFill>
                <a:latin typeface="Times New Roman"/>
                <a:cs typeface="Times New Roman"/>
              </a:rPr>
              <a:t>o</a:t>
            </a:r>
            <a:r>
              <a:rPr sz="2600" spc="-125" dirty="0">
                <a:solidFill>
                  <a:srgbClr val="6F2F9F"/>
                </a:solidFill>
                <a:latin typeface="Times New Roman"/>
                <a:cs typeface="Times New Roman"/>
              </a:rPr>
              <a:t>d</a:t>
            </a:r>
            <a:r>
              <a:rPr sz="2600" spc="-150" dirty="0">
                <a:solidFill>
                  <a:srgbClr val="6F2F9F"/>
                </a:solidFill>
                <a:latin typeface="Times New Roman"/>
                <a:cs typeface="Times New Roman"/>
              </a:rPr>
              <a:t>es</a:t>
            </a:r>
            <a:r>
              <a:rPr sz="2600" spc="-75" dirty="0">
                <a:solidFill>
                  <a:srgbClr val="6F2F9F"/>
                </a:solidFill>
                <a:latin typeface="Times New Roman"/>
                <a:cs typeface="Times New Roman"/>
              </a:rPr>
              <a:t> </a:t>
            </a:r>
            <a:r>
              <a:rPr sz="2600" spc="-120" dirty="0">
                <a:solidFill>
                  <a:srgbClr val="6F2F9F"/>
                </a:solidFill>
                <a:latin typeface="Times New Roman"/>
                <a:cs typeface="Times New Roman"/>
              </a:rPr>
              <a:t>in</a:t>
            </a:r>
            <a:r>
              <a:rPr sz="2600" spc="-65" dirty="0">
                <a:solidFill>
                  <a:srgbClr val="6F2F9F"/>
                </a:solidFill>
                <a:latin typeface="Times New Roman"/>
                <a:cs typeface="Times New Roman"/>
              </a:rPr>
              <a:t> </a:t>
            </a:r>
            <a:r>
              <a:rPr sz="2600" spc="-145" dirty="0">
                <a:solidFill>
                  <a:srgbClr val="6F2F9F"/>
                </a:solidFill>
                <a:latin typeface="Times New Roman"/>
                <a:cs typeface="Times New Roman"/>
              </a:rPr>
              <a:t>a  </a:t>
            </a:r>
            <a:r>
              <a:rPr sz="2600" spc="-65" dirty="0">
                <a:solidFill>
                  <a:srgbClr val="6F2F9F"/>
                </a:solidFill>
                <a:latin typeface="Times New Roman"/>
                <a:cs typeface="Times New Roman"/>
              </a:rPr>
              <a:t>structured </a:t>
            </a:r>
            <a:r>
              <a:rPr sz="2600" spc="-155" dirty="0">
                <a:solidFill>
                  <a:srgbClr val="6F2F9F"/>
                </a:solidFill>
                <a:latin typeface="Times New Roman"/>
                <a:cs typeface="Times New Roman"/>
              </a:rPr>
              <a:t>SQL-like</a:t>
            </a:r>
            <a:r>
              <a:rPr sz="2600" spc="-75" dirty="0">
                <a:solidFill>
                  <a:srgbClr val="6F2F9F"/>
                </a:solidFill>
                <a:latin typeface="Times New Roman"/>
                <a:cs typeface="Times New Roman"/>
              </a:rPr>
              <a:t> </a:t>
            </a:r>
            <a:r>
              <a:rPr sz="2600" spc="-95" dirty="0">
                <a:solidFill>
                  <a:srgbClr val="6F2F9F"/>
                </a:solidFill>
                <a:latin typeface="Times New Roman"/>
                <a:cs typeface="Times New Roman"/>
              </a:rPr>
              <a:t>format</a:t>
            </a:r>
            <a:r>
              <a:rPr sz="2600" spc="-55" dirty="0">
                <a:solidFill>
                  <a:srgbClr val="6F2F9F"/>
                </a:solidFill>
                <a:latin typeface="Times New Roman"/>
                <a:cs typeface="Times New Roman"/>
              </a:rPr>
              <a:t> </a:t>
            </a:r>
            <a:r>
              <a:rPr sz="2600" spc="-80" dirty="0">
                <a:solidFill>
                  <a:srgbClr val="6F2F9F"/>
                </a:solidFill>
                <a:latin typeface="Times New Roman"/>
                <a:cs typeface="Times New Roman"/>
              </a:rPr>
              <a:t>that</a:t>
            </a:r>
            <a:r>
              <a:rPr sz="2600" spc="-60" dirty="0">
                <a:solidFill>
                  <a:srgbClr val="6F2F9F"/>
                </a:solidFill>
                <a:latin typeface="Times New Roman"/>
                <a:cs typeface="Times New Roman"/>
              </a:rPr>
              <a:t> </a:t>
            </a:r>
            <a:r>
              <a:rPr sz="2600" spc="-160" dirty="0">
                <a:solidFill>
                  <a:srgbClr val="6F2F9F"/>
                </a:solidFill>
                <a:latin typeface="Times New Roman"/>
                <a:cs typeface="Times New Roman"/>
              </a:rPr>
              <a:t>allows</a:t>
            </a:r>
            <a:r>
              <a:rPr sz="2600" spc="-70" dirty="0">
                <a:solidFill>
                  <a:srgbClr val="6F2F9F"/>
                </a:solidFill>
                <a:latin typeface="Times New Roman"/>
                <a:cs typeface="Times New Roman"/>
              </a:rPr>
              <a:t> </a:t>
            </a:r>
            <a:r>
              <a:rPr sz="2600" spc="-130" dirty="0">
                <a:solidFill>
                  <a:srgbClr val="6F2F9F"/>
                </a:solidFill>
                <a:latin typeface="Times New Roman"/>
                <a:cs typeface="Times New Roman"/>
              </a:rPr>
              <a:t>data</a:t>
            </a:r>
            <a:r>
              <a:rPr sz="2600" spc="-60" dirty="0">
                <a:solidFill>
                  <a:srgbClr val="6F2F9F"/>
                </a:solidFill>
                <a:latin typeface="Times New Roman"/>
                <a:cs typeface="Times New Roman"/>
              </a:rPr>
              <a:t> </a:t>
            </a:r>
            <a:r>
              <a:rPr sz="2600" spc="-160" dirty="0">
                <a:solidFill>
                  <a:srgbClr val="6F2F9F"/>
                </a:solidFill>
                <a:latin typeface="Times New Roman"/>
                <a:cs typeface="Times New Roman"/>
              </a:rPr>
              <a:t>analysts</a:t>
            </a:r>
            <a:r>
              <a:rPr sz="2600" spc="-50" dirty="0">
                <a:solidFill>
                  <a:srgbClr val="6F2F9F"/>
                </a:solidFill>
                <a:latin typeface="Times New Roman"/>
                <a:cs typeface="Times New Roman"/>
              </a:rPr>
              <a:t> </a:t>
            </a:r>
            <a:r>
              <a:rPr sz="2600" spc="-35" dirty="0">
                <a:solidFill>
                  <a:srgbClr val="6F2F9F"/>
                </a:solidFill>
                <a:latin typeface="Times New Roman"/>
                <a:cs typeface="Times New Roman"/>
              </a:rPr>
              <a:t>to</a:t>
            </a:r>
            <a:r>
              <a:rPr sz="2600" spc="-75" dirty="0">
                <a:solidFill>
                  <a:srgbClr val="6F2F9F"/>
                </a:solidFill>
                <a:latin typeface="Times New Roman"/>
                <a:cs typeface="Times New Roman"/>
              </a:rPr>
              <a:t> </a:t>
            </a:r>
            <a:r>
              <a:rPr sz="2600" spc="-120" dirty="0">
                <a:solidFill>
                  <a:srgbClr val="6F2F9F"/>
                </a:solidFill>
                <a:latin typeface="Times New Roman"/>
                <a:cs typeface="Times New Roman"/>
              </a:rPr>
              <a:t>work </a:t>
            </a:r>
            <a:r>
              <a:rPr sz="2600" spc="-635" dirty="0">
                <a:solidFill>
                  <a:srgbClr val="6F2F9F"/>
                </a:solidFill>
                <a:latin typeface="Times New Roman"/>
                <a:cs typeface="Times New Roman"/>
              </a:rPr>
              <a:t> </a:t>
            </a:r>
            <a:r>
              <a:rPr sz="2600" spc="-100" dirty="0">
                <a:solidFill>
                  <a:srgbClr val="6F2F9F"/>
                </a:solidFill>
                <a:latin typeface="Times New Roman"/>
                <a:cs typeface="Times New Roman"/>
              </a:rPr>
              <a:t>with</a:t>
            </a:r>
            <a:r>
              <a:rPr sz="2600" spc="-65" dirty="0">
                <a:solidFill>
                  <a:srgbClr val="6F2F9F"/>
                </a:solidFill>
                <a:latin typeface="Times New Roman"/>
                <a:cs typeface="Times New Roman"/>
              </a:rPr>
              <a:t> </a:t>
            </a:r>
            <a:r>
              <a:rPr sz="2600" spc="-75" dirty="0">
                <a:solidFill>
                  <a:srgbClr val="6F2F9F"/>
                </a:solidFill>
                <a:latin typeface="Times New Roman"/>
                <a:cs typeface="Times New Roman"/>
              </a:rPr>
              <a:t>the</a:t>
            </a:r>
            <a:r>
              <a:rPr sz="2600" spc="-60" dirty="0">
                <a:solidFill>
                  <a:srgbClr val="6F2F9F"/>
                </a:solidFill>
                <a:latin typeface="Times New Roman"/>
                <a:cs typeface="Times New Roman"/>
              </a:rPr>
              <a:t> </a:t>
            </a:r>
            <a:r>
              <a:rPr sz="2600" spc="-130" dirty="0">
                <a:solidFill>
                  <a:srgbClr val="6F2F9F"/>
                </a:solidFill>
                <a:latin typeface="Times New Roman"/>
                <a:cs typeface="Times New Roman"/>
              </a:rPr>
              <a:t>data</a:t>
            </a:r>
            <a:r>
              <a:rPr sz="2600" spc="-65" dirty="0">
                <a:solidFill>
                  <a:srgbClr val="6F2F9F"/>
                </a:solidFill>
                <a:latin typeface="Times New Roman"/>
                <a:cs typeface="Times New Roman"/>
              </a:rPr>
              <a:t> </a:t>
            </a:r>
            <a:r>
              <a:rPr sz="2600" spc="-155" dirty="0">
                <a:solidFill>
                  <a:srgbClr val="6F2F9F"/>
                </a:solidFill>
                <a:latin typeface="Times New Roman"/>
                <a:cs typeface="Times New Roman"/>
              </a:rPr>
              <a:t>using</a:t>
            </a:r>
            <a:r>
              <a:rPr sz="2600" spc="-60" dirty="0">
                <a:solidFill>
                  <a:srgbClr val="6F2F9F"/>
                </a:solidFill>
                <a:latin typeface="Times New Roman"/>
                <a:cs typeface="Times New Roman"/>
              </a:rPr>
              <a:t> </a:t>
            </a:r>
            <a:r>
              <a:rPr sz="2600" spc="-135" dirty="0">
                <a:solidFill>
                  <a:srgbClr val="6F2F9F"/>
                </a:solidFill>
                <a:latin typeface="Times New Roman"/>
                <a:cs typeface="Times New Roman"/>
              </a:rPr>
              <a:t>common</a:t>
            </a:r>
            <a:r>
              <a:rPr sz="2600" spc="-75" dirty="0">
                <a:solidFill>
                  <a:srgbClr val="6F2F9F"/>
                </a:solidFill>
                <a:latin typeface="Times New Roman"/>
                <a:cs typeface="Times New Roman"/>
              </a:rPr>
              <a:t> </a:t>
            </a:r>
            <a:r>
              <a:rPr sz="2600" spc="-220" dirty="0">
                <a:solidFill>
                  <a:srgbClr val="6F2F9F"/>
                </a:solidFill>
                <a:latin typeface="Times New Roman"/>
                <a:cs typeface="Times New Roman"/>
              </a:rPr>
              <a:t>SQL</a:t>
            </a:r>
            <a:r>
              <a:rPr sz="2600" spc="-55" dirty="0">
                <a:solidFill>
                  <a:srgbClr val="6F2F9F"/>
                </a:solidFill>
                <a:latin typeface="Times New Roman"/>
                <a:cs typeface="Times New Roman"/>
              </a:rPr>
              <a:t> </a:t>
            </a:r>
            <a:r>
              <a:rPr sz="2600" spc="-100" dirty="0">
                <a:solidFill>
                  <a:srgbClr val="6F2F9F"/>
                </a:solidFill>
                <a:latin typeface="Times New Roman"/>
                <a:cs typeface="Times New Roman"/>
              </a:rPr>
              <a:t>tools</a:t>
            </a:r>
            <a:r>
              <a:rPr sz="2600" spc="-60" dirty="0">
                <a:solidFill>
                  <a:srgbClr val="6F2F9F"/>
                </a:solidFill>
                <a:latin typeface="Times New Roman"/>
                <a:cs typeface="Times New Roman"/>
              </a:rPr>
              <a:t> </a:t>
            </a:r>
            <a:r>
              <a:rPr sz="2600" spc="-150" dirty="0">
                <a:solidFill>
                  <a:srgbClr val="6F2F9F"/>
                </a:solidFill>
                <a:latin typeface="Times New Roman"/>
                <a:cs typeface="Times New Roman"/>
              </a:rPr>
              <a:t>and</a:t>
            </a:r>
            <a:r>
              <a:rPr sz="2600" spc="-65" dirty="0">
                <a:solidFill>
                  <a:srgbClr val="6F2F9F"/>
                </a:solidFill>
                <a:latin typeface="Times New Roman"/>
                <a:cs typeface="Times New Roman"/>
              </a:rPr>
              <a:t> </a:t>
            </a:r>
            <a:r>
              <a:rPr sz="2600" spc="-135" dirty="0">
                <a:solidFill>
                  <a:srgbClr val="6F2F9F"/>
                </a:solidFill>
                <a:latin typeface="Times New Roman"/>
                <a:cs typeface="Times New Roman"/>
              </a:rPr>
              <a:t>applications</a:t>
            </a:r>
            <a:endParaRPr sz="26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616190" cy="3898265"/>
          </a:xfrm>
          <a:prstGeom prst="rect">
            <a:avLst/>
          </a:prstGeom>
        </p:spPr>
        <p:txBody>
          <a:bodyPr vert="horz" wrap="square" lIns="0" tIns="13335" rIns="0" bIns="0" rtlCol="0">
            <a:spAutoFit/>
          </a:bodyPr>
          <a:lstStyle/>
          <a:p>
            <a:pPr marL="285115" marR="5715" indent="-273050" algn="just">
              <a:lnSpc>
                <a:spcPct val="100000"/>
              </a:lnSpc>
              <a:spcBef>
                <a:spcPts val="105"/>
              </a:spcBef>
              <a:buClr>
                <a:srgbClr val="D24717"/>
              </a:buClr>
              <a:buSzPct val="84615"/>
              <a:buFont typeface="Segoe UI Symbol"/>
              <a:buChar char="⚫"/>
              <a:tabLst>
                <a:tab pos="285750" algn="l"/>
              </a:tabLst>
            </a:pPr>
            <a:r>
              <a:rPr sz="2600" spc="-80" dirty="0">
                <a:latin typeface="Times New Roman"/>
                <a:cs typeface="Times New Roman"/>
              </a:rPr>
              <a:t>Structured </a:t>
            </a:r>
            <a:r>
              <a:rPr sz="2600" spc="-130" dirty="0">
                <a:latin typeface="Times New Roman"/>
                <a:cs typeface="Times New Roman"/>
              </a:rPr>
              <a:t>data </a:t>
            </a:r>
            <a:r>
              <a:rPr sz="2600" spc="-160" dirty="0">
                <a:latin typeface="Times New Roman"/>
                <a:cs typeface="Times New Roman"/>
              </a:rPr>
              <a:t>can </a:t>
            </a:r>
            <a:r>
              <a:rPr sz="2600" spc="-120" dirty="0">
                <a:latin typeface="Times New Roman"/>
                <a:cs typeface="Times New Roman"/>
              </a:rPr>
              <a:t>be </a:t>
            </a:r>
            <a:r>
              <a:rPr sz="2600" spc="-130" dirty="0">
                <a:latin typeface="Times New Roman"/>
                <a:cs typeface="Times New Roman"/>
              </a:rPr>
              <a:t>found </a:t>
            </a:r>
            <a:r>
              <a:rPr sz="2600" spc="-120" dirty="0">
                <a:latin typeface="Times New Roman"/>
                <a:cs typeface="Times New Roman"/>
              </a:rPr>
              <a:t>in </a:t>
            </a:r>
            <a:r>
              <a:rPr sz="2600" spc="-110" dirty="0">
                <a:latin typeface="Times New Roman"/>
                <a:cs typeface="Times New Roman"/>
              </a:rPr>
              <a:t>most </a:t>
            </a:r>
            <a:r>
              <a:rPr sz="2600" b="1" spc="25" dirty="0">
                <a:latin typeface="Times New Roman"/>
                <a:cs typeface="Times New Roman"/>
              </a:rPr>
              <a:t>computing </a:t>
            </a:r>
            <a:r>
              <a:rPr sz="2600" b="1" spc="-30" dirty="0">
                <a:latin typeface="Times New Roman"/>
                <a:cs typeface="Times New Roman"/>
              </a:rPr>
              <a:t>systems </a:t>
            </a:r>
            <a:r>
              <a:rPr sz="2600" b="1" spc="-25" dirty="0">
                <a:latin typeface="Times New Roman"/>
                <a:cs typeface="Times New Roman"/>
              </a:rPr>
              <a:t> </a:t>
            </a:r>
            <a:r>
              <a:rPr sz="2600" spc="-145" dirty="0">
                <a:latin typeface="Times New Roman"/>
                <a:cs typeface="Times New Roman"/>
              </a:rPr>
              <a:t>and</a:t>
            </a:r>
            <a:r>
              <a:rPr sz="2600" spc="-140" dirty="0">
                <a:latin typeface="Times New Roman"/>
                <a:cs typeface="Times New Roman"/>
              </a:rPr>
              <a:t> </a:t>
            </a:r>
            <a:r>
              <a:rPr sz="2600" spc="-130" dirty="0">
                <a:latin typeface="Times New Roman"/>
                <a:cs typeface="Times New Roman"/>
              </a:rPr>
              <a:t>includes</a:t>
            </a:r>
            <a:r>
              <a:rPr sz="2600" spc="-125" dirty="0">
                <a:latin typeface="Times New Roman"/>
                <a:cs typeface="Times New Roman"/>
              </a:rPr>
              <a:t> everything</a:t>
            </a:r>
            <a:r>
              <a:rPr sz="2600" spc="-120" dirty="0">
                <a:latin typeface="Times New Roman"/>
                <a:cs typeface="Times New Roman"/>
              </a:rPr>
              <a:t> </a:t>
            </a:r>
            <a:r>
              <a:rPr sz="2600" spc="-114" dirty="0">
                <a:latin typeface="Times New Roman"/>
                <a:cs typeface="Times New Roman"/>
              </a:rPr>
              <a:t>from</a:t>
            </a:r>
            <a:r>
              <a:rPr sz="2600" spc="425" dirty="0">
                <a:latin typeface="Times New Roman"/>
                <a:cs typeface="Times New Roman"/>
              </a:rPr>
              <a:t> </a:t>
            </a:r>
            <a:r>
              <a:rPr sz="2600" spc="-150" dirty="0">
                <a:solidFill>
                  <a:srgbClr val="FF0000"/>
                </a:solidFill>
                <a:latin typeface="Times New Roman"/>
                <a:cs typeface="Times New Roman"/>
              </a:rPr>
              <a:t>banking</a:t>
            </a:r>
            <a:r>
              <a:rPr sz="2600" spc="-145" dirty="0">
                <a:solidFill>
                  <a:srgbClr val="FF0000"/>
                </a:solidFill>
                <a:latin typeface="Times New Roman"/>
                <a:cs typeface="Times New Roman"/>
              </a:rPr>
              <a:t> </a:t>
            </a:r>
            <a:r>
              <a:rPr sz="2600" spc="-105" dirty="0">
                <a:solidFill>
                  <a:srgbClr val="FF0000"/>
                </a:solidFill>
                <a:latin typeface="Times New Roman"/>
                <a:cs typeface="Times New Roman"/>
              </a:rPr>
              <a:t>transaction</a:t>
            </a:r>
            <a:r>
              <a:rPr sz="2600" spc="445" dirty="0">
                <a:solidFill>
                  <a:srgbClr val="FF0000"/>
                </a:solidFill>
                <a:latin typeface="Times New Roman"/>
                <a:cs typeface="Times New Roman"/>
              </a:rPr>
              <a:t> </a:t>
            </a:r>
            <a:r>
              <a:rPr sz="2600" spc="-145" dirty="0">
                <a:latin typeface="Times New Roman"/>
                <a:cs typeface="Times New Roman"/>
              </a:rPr>
              <a:t>and </a:t>
            </a:r>
            <a:r>
              <a:rPr sz="2600" spc="-140" dirty="0">
                <a:latin typeface="Times New Roman"/>
                <a:cs typeface="Times New Roman"/>
              </a:rPr>
              <a:t> </a:t>
            </a:r>
            <a:r>
              <a:rPr sz="2600" spc="-160" dirty="0">
                <a:solidFill>
                  <a:srgbClr val="FF0000"/>
                </a:solidFill>
                <a:latin typeface="Times New Roman"/>
                <a:cs typeface="Times New Roman"/>
              </a:rPr>
              <a:t>invoices</a:t>
            </a:r>
            <a:r>
              <a:rPr sz="2600" spc="-75" dirty="0">
                <a:solidFill>
                  <a:srgbClr val="FF0000"/>
                </a:solidFill>
                <a:latin typeface="Times New Roman"/>
                <a:cs typeface="Times New Roman"/>
              </a:rPr>
              <a:t> </a:t>
            </a:r>
            <a:r>
              <a:rPr sz="2600" spc="-40" dirty="0">
                <a:solidFill>
                  <a:srgbClr val="FF0000"/>
                </a:solidFill>
                <a:latin typeface="Times New Roman"/>
                <a:cs typeface="Times New Roman"/>
              </a:rPr>
              <a:t>to</a:t>
            </a:r>
            <a:r>
              <a:rPr sz="2600" spc="-50" dirty="0">
                <a:solidFill>
                  <a:srgbClr val="FF0000"/>
                </a:solidFill>
                <a:latin typeface="Times New Roman"/>
                <a:cs typeface="Times New Roman"/>
              </a:rPr>
              <a:t> </a:t>
            </a:r>
            <a:r>
              <a:rPr sz="2600" spc="-90" dirty="0">
                <a:solidFill>
                  <a:srgbClr val="FF0000"/>
                </a:solidFill>
                <a:latin typeface="Times New Roman"/>
                <a:cs typeface="Times New Roman"/>
              </a:rPr>
              <a:t>computer</a:t>
            </a:r>
            <a:r>
              <a:rPr sz="2600" spc="-55" dirty="0">
                <a:solidFill>
                  <a:srgbClr val="FF0000"/>
                </a:solidFill>
                <a:latin typeface="Times New Roman"/>
                <a:cs typeface="Times New Roman"/>
              </a:rPr>
              <a:t> </a:t>
            </a:r>
            <a:r>
              <a:rPr sz="2600" spc="-145" dirty="0">
                <a:solidFill>
                  <a:srgbClr val="FF0000"/>
                </a:solidFill>
                <a:latin typeface="Times New Roman"/>
                <a:cs typeface="Times New Roman"/>
              </a:rPr>
              <a:t>log</a:t>
            </a:r>
            <a:r>
              <a:rPr sz="2600" spc="-60" dirty="0">
                <a:solidFill>
                  <a:srgbClr val="FF0000"/>
                </a:solidFill>
                <a:latin typeface="Times New Roman"/>
                <a:cs typeface="Times New Roman"/>
              </a:rPr>
              <a:t> </a:t>
            </a:r>
            <a:r>
              <a:rPr sz="2600" spc="-145" dirty="0">
                <a:solidFill>
                  <a:srgbClr val="FF0000"/>
                </a:solidFill>
                <a:latin typeface="Times New Roman"/>
                <a:cs typeface="Times New Roman"/>
              </a:rPr>
              <a:t>files</a:t>
            </a:r>
            <a:r>
              <a:rPr sz="2600" spc="-75" dirty="0">
                <a:solidFill>
                  <a:srgbClr val="FF0000"/>
                </a:solidFill>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45" dirty="0">
                <a:solidFill>
                  <a:srgbClr val="FF0000"/>
                </a:solidFill>
                <a:latin typeface="Times New Roman"/>
                <a:cs typeface="Times New Roman"/>
              </a:rPr>
              <a:t>router</a:t>
            </a:r>
            <a:r>
              <a:rPr sz="2600" spc="-60" dirty="0">
                <a:solidFill>
                  <a:srgbClr val="FF0000"/>
                </a:solidFill>
                <a:latin typeface="Times New Roman"/>
                <a:cs typeface="Times New Roman"/>
              </a:rPr>
              <a:t> </a:t>
            </a:r>
            <a:r>
              <a:rPr sz="2600" spc="-114" dirty="0">
                <a:solidFill>
                  <a:srgbClr val="FF0000"/>
                </a:solidFill>
                <a:latin typeface="Times New Roman"/>
                <a:cs typeface="Times New Roman"/>
              </a:rPr>
              <a:t>configurations.</a:t>
            </a:r>
            <a:endParaRPr sz="2600">
              <a:latin typeface="Times New Roman"/>
              <a:cs typeface="Times New Roman"/>
            </a:endParaRPr>
          </a:p>
          <a:p>
            <a:pPr>
              <a:lnSpc>
                <a:spcPct val="100000"/>
              </a:lnSpc>
              <a:spcBef>
                <a:spcPts val="5"/>
              </a:spcBef>
              <a:buClr>
                <a:srgbClr val="D24717"/>
              </a:buClr>
              <a:buFont typeface="Segoe UI Symbol"/>
              <a:buChar char="⚫"/>
            </a:pPr>
            <a:endParaRPr sz="3750">
              <a:latin typeface="Times New Roman"/>
              <a:cs typeface="Times New Roman"/>
            </a:endParaRPr>
          </a:p>
          <a:p>
            <a:pPr marL="285115" marR="5080" indent="-273050" algn="just">
              <a:lnSpc>
                <a:spcPct val="100000"/>
              </a:lnSpc>
              <a:spcBef>
                <a:spcPts val="5"/>
              </a:spcBef>
              <a:buClr>
                <a:srgbClr val="D24717"/>
              </a:buClr>
              <a:buSzPct val="84615"/>
              <a:buFont typeface="Segoe UI Symbol"/>
              <a:buChar char="⚫"/>
              <a:tabLst>
                <a:tab pos="285750" algn="l"/>
              </a:tabLst>
            </a:pPr>
            <a:r>
              <a:rPr sz="2600" spc="-145" dirty="0">
                <a:latin typeface="Times New Roman"/>
                <a:cs typeface="Times New Roman"/>
              </a:rPr>
              <a:t>IoT</a:t>
            </a:r>
            <a:r>
              <a:rPr sz="2600" spc="-140" dirty="0">
                <a:latin typeface="Times New Roman"/>
                <a:cs typeface="Times New Roman"/>
              </a:rPr>
              <a:t> </a:t>
            </a:r>
            <a:r>
              <a:rPr sz="2600" spc="-114" dirty="0">
                <a:latin typeface="Times New Roman"/>
                <a:cs typeface="Times New Roman"/>
              </a:rPr>
              <a:t>sensor</a:t>
            </a:r>
            <a:r>
              <a:rPr sz="2600" spc="-110" dirty="0">
                <a:latin typeface="Times New Roman"/>
                <a:cs typeface="Times New Roman"/>
              </a:rPr>
              <a:t> </a:t>
            </a:r>
            <a:r>
              <a:rPr sz="2600" spc="-130" dirty="0">
                <a:latin typeface="Times New Roman"/>
                <a:cs typeface="Times New Roman"/>
              </a:rPr>
              <a:t>data</a:t>
            </a:r>
            <a:r>
              <a:rPr sz="2600" spc="-125" dirty="0">
                <a:latin typeface="Times New Roman"/>
                <a:cs typeface="Times New Roman"/>
              </a:rPr>
              <a:t> </a:t>
            </a:r>
            <a:r>
              <a:rPr sz="2600" spc="-100" dirty="0">
                <a:latin typeface="Times New Roman"/>
                <a:cs typeface="Times New Roman"/>
              </a:rPr>
              <a:t>often</a:t>
            </a:r>
            <a:r>
              <a:rPr sz="2600" spc="-95" dirty="0">
                <a:latin typeface="Times New Roman"/>
                <a:cs typeface="Times New Roman"/>
              </a:rPr>
              <a:t> </a:t>
            </a:r>
            <a:r>
              <a:rPr sz="2600" spc="-150" dirty="0">
                <a:latin typeface="Times New Roman"/>
                <a:cs typeface="Times New Roman"/>
              </a:rPr>
              <a:t>uses</a:t>
            </a:r>
            <a:r>
              <a:rPr sz="2600" spc="-145" dirty="0">
                <a:latin typeface="Times New Roman"/>
                <a:cs typeface="Times New Roman"/>
              </a:rPr>
              <a:t> </a:t>
            </a:r>
            <a:r>
              <a:rPr sz="2600" b="1" spc="5" dirty="0">
                <a:latin typeface="Times New Roman"/>
                <a:cs typeface="Times New Roman"/>
              </a:rPr>
              <a:t>structured</a:t>
            </a:r>
            <a:r>
              <a:rPr sz="2600" b="1" spc="10" dirty="0">
                <a:latin typeface="Times New Roman"/>
                <a:cs typeface="Times New Roman"/>
              </a:rPr>
              <a:t> </a:t>
            </a:r>
            <a:r>
              <a:rPr sz="2600" b="1" spc="-10" dirty="0">
                <a:latin typeface="Times New Roman"/>
                <a:cs typeface="Times New Roman"/>
              </a:rPr>
              <a:t>values, </a:t>
            </a:r>
            <a:r>
              <a:rPr sz="2600" spc="-150" dirty="0">
                <a:latin typeface="Times New Roman"/>
                <a:cs typeface="Times New Roman"/>
              </a:rPr>
              <a:t>such</a:t>
            </a:r>
            <a:r>
              <a:rPr sz="2600" spc="-145" dirty="0">
                <a:latin typeface="Times New Roman"/>
                <a:cs typeface="Times New Roman"/>
              </a:rPr>
              <a:t> </a:t>
            </a:r>
            <a:r>
              <a:rPr sz="2600" spc="-204" dirty="0">
                <a:latin typeface="Times New Roman"/>
                <a:cs typeface="Times New Roman"/>
              </a:rPr>
              <a:t>as </a:t>
            </a:r>
            <a:r>
              <a:rPr sz="2600" spc="-200" dirty="0">
                <a:latin typeface="Times New Roman"/>
                <a:cs typeface="Times New Roman"/>
              </a:rPr>
              <a:t> </a:t>
            </a:r>
            <a:r>
              <a:rPr sz="2600" b="1" i="1" spc="-45" dirty="0">
                <a:latin typeface="Times New Roman"/>
                <a:cs typeface="Times New Roman"/>
              </a:rPr>
              <a:t>temperature, </a:t>
            </a:r>
            <a:r>
              <a:rPr sz="2600" b="1" i="1" spc="-80" dirty="0">
                <a:latin typeface="Times New Roman"/>
                <a:cs typeface="Times New Roman"/>
              </a:rPr>
              <a:t>pressure, </a:t>
            </a:r>
            <a:r>
              <a:rPr sz="2600" b="1" i="1" spc="-55" dirty="0">
                <a:latin typeface="Times New Roman"/>
                <a:cs typeface="Times New Roman"/>
              </a:rPr>
              <a:t>humidity, </a:t>
            </a:r>
            <a:r>
              <a:rPr sz="2600" b="1" i="1" spc="-50" dirty="0">
                <a:latin typeface="Times New Roman"/>
                <a:cs typeface="Times New Roman"/>
              </a:rPr>
              <a:t>and </a:t>
            </a:r>
            <a:r>
              <a:rPr sz="2600" b="1" i="1" spc="-155" dirty="0">
                <a:latin typeface="Times New Roman"/>
                <a:cs typeface="Times New Roman"/>
              </a:rPr>
              <a:t>so </a:t>
            </a:r>
            <a:r>
              <a:rPr sz="2600" b="1" i="1" spc="-95" dirty="0">
                <a:latin typeface="Times New Roman"/>
                <a:cs typeface="Times New Roman"/>
              </a:rPr>
              <a:t>on, </a:t>
            </a:r>
            <a:r>
              <a:rPr sz="2600" b="1" i="1" spc="-120" dirty="0">
                <a:latin typeface="Times New Roman"/>
                <a:cs typeface="Times New Roman"/>
              </a:rPr>
              <a:t>which </a:t>
            </a:r>
            <a:r>
              <a:rPr sz="2600" b="1" i="1" spc="-55" dirty="0">
                <a:latin typeface="Times New Roman"/>
                <a:cs typeface="Times New Roman"/>
              </a:rPr>
              <a:t>are </a:t>
            </a:r>
            <a:r>
              <a:rPr sz="2600" b="1" i="1" spc="-5" dirty="0">
                <a:latin typeface="Times New Roman"/>
                <a:cs typeface="Times New Roman"/>
              </a:rPr>
              <a:t>all </a:t>
            </a:r>
            <a:r>
              <a:rPr sz="2600" b="1" i="1" spc="-635" dirty="0">
                <a:latin typeface="Times New Roman"/>
                <a:cs typeface="Times New Roman"/>
              </a:rPr>
              <a:t> </a:t>
            </a:r>
            <a:r>
              <a:rPr sz="2600" b="1" i="1" spc="-60" dirty="0">
                <a:latin typeface="Times New Roman"/>
                <a:cs typeface="Times New Roman"/>
              </a:rPr>
              <a:t>sen</a:t>
            </a:r>
            <a:r>
              <a:rPr sz="2600" b="1" i="1" spc="-35" dirty="0">
                <a:latin typeface="Times New Roman"/>
                <a:cs typeface="Times New Roman"/>
              </a:rPr>
              <a:t>t</a:t>
            </a:r>
            <a:r>
              <a:rPr sz="2600" b="1" i="1" spc="-70" dirty="0">
                <a:latin typeface="Times New Roman"/>
                <a:cs typeface="Times New Roman"/>
              </a:rPr>
              <a:t> </a:t>
            </a:r>
            <a:r>
              <a:rPr sz="2600" b="1" i="1" spc="-55" dirty="0">
                <a:latin typeface="Times New Roman"/>
                <a:cs typeface="Times New Roman"/>
              </a:rPr>
              <a:t>in</a:t>
            </a:r>
            <a:r>
              <a:rPr sz="2600" b="1" i="1" spc="-70" dirty="0">
                <a:latin typeface="Times New Roman"/>
                <a:cs typeface="Times New Roman"/>
              </a:rPr>
              <a:t> </a:t>
            </a:r>
            <a:r>
              <a:rPr sz="2600" b="1" i="1" dirty="0">
                <a:latin typeface="Times New Roman"/>
                <a:cs typeface="Times New Roman"/>
              </a:rPr>
              <a:t>a</a:t>
            </a:r>
            <a:r>
              <a:rPr sz="2600" b="1" i="1" spc="-70" dirty="0">
                <a:latin typeface="Times New Roman"/>
                <a:cs typeface="Times New Roman"/>
              </a:rPr>
              <a:t> </a:t>
            </a:r>
            <a:r>
              <a:rPr sz="2600" b="1" i="1" spc="-145" dirty="0">
                <a:latin typeface="Times New Roman"/>
                <a:cs typeface="Times New Roman"/>
              </a:rPr>
              <a:t>kn</a:t>
            </a:r>
            <a:r>
              <a:rPr sz="2600" b="1" i="1" spc="-170" dirty="0">
                <a:latin typeface="Times New Roman"/>
                <a:cs typeface="Times New Roman"/>
              </a:rPr>
              <a:t>o</a:t>
            </a:r>
            <a:r>
              <a:rPr sz="2600" b="1" i="1" spc="-100" dirty="0">
                <a:latin typeface="Times New Roman"/>
                <a:cs typeface="Times New Roman"/>
              </a:rPr>
              <a:t>wn</a:t>
            </a:r>
            <a:r>
              <a:rPr sz="2600" b="1" i="1" spc="-75" dirty="0">
                <a:latin typeface="Times New Roman"/>
                <a:cs typeface="Times New Roman"/>
              </a:rPr>
              <a:t> </a:t>
            </a:r>
            <a:r>
              <a:rPr sz="2600" b="1" i="1" spc="-114" dirty="0">
                <a:latin typeface="Times New Roman"/>
                <a:cs typeface="Times New Roman"/>
              </a:rPr>
              <a:t>f</a:t>
            </a:r>
            <a:r>
              <a:rPr sz="2600" b="1" i="1" spc="-90" dirty="0">
                <a:latin typeface="Times New Roman"/>
                <a:cs typeface="Times New Roman"/>
              </a:rPr>
              <a:t>orm</a:t>
            </a:r>
            <a:r>
              <a:rPr sz="2600" b="1" i="1" spc="-105" dirty="0">
                <a:latin typeface="Times New Roman"/>
                <a:cs typeface="Times New Roman"/>
              </a:rPr>
              <a:t>a</a:t>
            </a:r>
            <a:r>
              <a:rPr sz="2600" b="1" i="1" spc="135" dirty="0">
                <a:latin typeface="Times New Roman"/>
                <a:cs typeface="Times New Roman"/>
              </a:rPr>
              <a:t>t</a:t>
            </a:r>
            <a:r>
              <a:rPr sz="2600" b="1" i="1" spc="25" dirty="0">
                <a:latin typeface="Times New Roman"/>
                <a:cs typeface="Times New Roman"/>
              </a:rPr>
              <a:t>.</a:t>
            </a:r>
            <a:endParaRPr sz="2600">
              <a:latin typeface="Times New Roman"/>
              <a:cs typeface="Times New Roman"/>
            </a:endParaRPr>
          </a:p>
          <a:p>
            <a:pPr>
              <a:lnSpc>
                <a:spcPct val="100000"/>
              </a:lnSpc>
              <a:spcBef>
                <a:spcPts val="5"/>
              </a:spcBef>
              <a:buClr>
                <a:srgbClr val="D24717"/>
              </a:buClr>
              <a:buFont typeface="Segoe UI Symbol"/>
              <a:buChar char="⚫"/>
            </a:pPr>
            <a:endParaRPr sz="3750">
              <a:latin typeface="Times New Roman"/>
              <a:cs typeface="Times New Roman"/>
            </a:endParaRPr>
          </a:p>
          <a:p>
            <a:pPr marL="285115" indent="-273050">
              <a:lnSpc>
                <a:spcPct val="100000"/>
              </a:lnSpc>
              <a:spcBef>
                <a:spcPts val="5"/>
              </a:spcBef>
              <a:buClr>
                <a:srgbClr val="D24717"/>
              </a:buClr>
              <a:buSzPct val="84615"/>
              <a:buFont typeface="Segoe UI Symbol"/>
              <a:buChar char="⚫"/>
              <a:tabLst>
                <a:tab pos="285750" algn="l"/>
              </a:tabLst>
            </a:pPr>
            <a:r>
              <a:rPr sz="2600" spc="-80" dirty="0">
                <a:latin typeface="Times New Roman"/>
                <a:cs typeface="Times New Roman"/>
              </a:rPr>
              <a:t>Structured</a:t>
            </a:r>
            <a:r>
              <a:rPr sz="2600" spc="-45" dirty="0">
                <a:latin typeface="Times New Roman"/>
                <a:cs typeface="Times New Roman"/>
              </a:rPr>
              <a:t> </a:t>
            </a:r>
            <a:r>
              <a:rPr sz="2600" spc="-130" dirty="0">
                <a:latin typeface="Times New Roman"/>
                <a:cs typeface="Times New Roman"/>
              </a:rPr>
              <a:t>data</a:t>
            </a:r>
            <a:r>
              <a:rPr sz="2600" spc="-70"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i="1" spc="-235" dirty="0">
                <a:solidFill>
                  <a:srgbClr val="006FC0"/>
                </a:solidFill>
                <a:latin typeface="Times New Roman"/>
                <a:cs typeface="Times New Roman"/>
              </a:rPr>
              <a:t>easily</a:t>
            </a:r>
            <a:r>
              <a:rPr sz="2600" i="1" spc="-85" dirty="0">
                <a:solidFill>
                  <a:srgbClr val="006FC0"/>
                </a:solidFill>
                <a:latin typeface="Times New Roman"/>
                <a:cs typeface="Times New Roman"/>
              </a:rPr>
              <a:t> </a:t>
            </a:r>
            <a:r>
              <a:rPr sz="2600" i="1" spc="-210" dirty="0">
                <a:solidFill>
                  <a:srgbClr val="006FC0"/>
                </a:solidFill>
                <a:latin typeface="Times New Roman"/>
                <a:cs typeface="Times New Roman"/>
              </a:rPr>
              <a:t>formatted,</a:t>
            </a:r>
            <a:r>
              <a:rPr sz="2600" i="1" spc="-345" dirty="0">
                <a:solidFill>
                  <a:srgbClr val="006FC0"/>
                </a:solidFill>
                <a:latin typeface="Times New Roman"/>
                <a:cs typeface="Times New Roman"/>
              </a:rPr>
              <a:t> </a:t>
            </a:r>
            <a:r>
              <a:rPr sz="2600" i="1" spc="-240" dirty="0">
                <a:solidFill>
                  <a:srgbClr val="006FC0"/>
                </a:solidFill>
                <a:latin typeface="Times New Roman"/>
                <a:cs typeface="Times New Roman"/>
              </a:rPr>
              <a:t>stored,</a:t>
            </a:r>
            <a:r>
              <a:rPr sz="2600" i="1" spc="-330" dirty="0">
                <a:solidFill>
                  <a:srgbClr val="006FC0"/>
                </a:solidFill>
                <a:latin typeface="Times New Roman"/>
                <a:cs typeface="Times New Roman"/>
              </a:rPr>
              <a:t> </a:t>
            </a:r>
            <a:r>
              <a:rPr sz="2600" i="1" spc="-225" dirty="0">
                <a:solidFill>
                  <a:srgbClr val="006FC0"/>
                </a:solidFill>
                <a:latin typeface="Times New Roman"/>
                <a:cs typeface="Times New Roman"/>
              </a:rPr>
              <a:t>queried,</a:t>
            </a:r>
            <a:r>
              <a:rPr sz="2600" i="1" spc="-335" dirty="0">
                <a:solidFill>
                  <a:srgbClr val="006FC0"/>
                </a:solidFill>
                <a:latin typeface="Times New Roman"/>
                <a:cs typeface="Times New Roman"/>
              </a:rPr>
              <a:t> </a:t>
            </a:r>
            <a:r>
              <a:rPr sz="2600" i="1" spc="-250" dirty="0">
                <a:solidFill>
                  <a:srgbClr val="006FC0"/>
                </a:solidFill>
                <a:latin typeface="Times New Roman"/>
                <a:cs typeface="Times New Roman"/>
              </a:rPr>
              <a:t>and</a:t>
            </a:r>
            <a:r>
              <a:rPr sz="2600" i="1" spc="-75" dirty="0">
                <a:solidFill>
                  <a:srgbClr val="006FC0"/>
                </a:solidFill>
                <a:latin typeface="Times New Roman"/>
                <a:cs typeface="Times New Roman"/>
              </a:rPr>
              <a:t> </a:t>
            </a:r>
            <a:r>
              <a:rPr sz="2600" i="1" spc="-330" dirty="0">
                <a:solidFill>
                  <a:srgbClr val="006FC0"/>
                </a:solidFill>
                <a:latin typeface="Times New Roman"/>
                <a:cs typeface="Times New Roman"/>
              </a:rPr>
              <a:t>processed</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593" y="386918"/>
            <a:ext cx="2748280" cy="452120"/>
          </a:xfrm>
          <a:prstGeom prst="rect">
            <a:avLst/>
          </a:prstGeom>
        </p:spPr>
        <p:txBody>
          <a:bodyPr vert="horz" wrap="square" lIns="0" tIns="12065" rIns="0" bIns="0" rtlCol="0">
            <a:spAutoFit/>
          </a:bodyPr>
          <a:lstStyle/>
          <a:p>
            <a:pPr marL="12700">
              <a:lnSpc>
                <a:spcPct val="100000"/>
              </a:lnSpc>
              <a:spcBef>
                <a:spcPts val="95"/>
              </a:spcBef>
            </a:pPr>
            <a:r>
              <a:rPr sz="2800" spc="-15" dirty="0">
                <a:solidFill>
                  <a:srgbClr val="FF0000"/>
                </a:solidFill>
              </a:rPr>
              <a:t>NoSQL</a:t>
            </a:r>
            <a:r>
              <a:rPr sz="2800" spc="-100" dirty="0">
                <a:solidFill>
                  <a:srgbClr val="FF0000"/>
                </a:solidFill>
              </a:rPr>
              <a:t> </a:t>
            </a:r>
            <a:r>
              <a:rPr sz="2800" spc="-10" dirty="0">
                <a:solidFill>
                  <a:srgbClr val="FF0000"/>
                </a:solidFill>
              </a:rPr>
              <a:t>Databases</a:t>
            </a:r>
            <a:endParaRPr sz="2800"/>
          </a:p>
        </p:txBody>
      </p:sp>
      <p:sp>
        <p:nvSpPr>
          <p:cNvPr id="3" name="object 3"/>
          <p:cNvSpPr txBox="1"/>
          <p:nvPr/>
        </p:nvSpPr>
        <p:spPr>
          <a:xfrm>
            <a:off x="578916" y="986155"/>
            <a:ext cx="8032115" cy="4690745"/>
          </a:xfrm>
          <a:prstGeom prst="rect">
            <a:avLst/>
          </a:prstGeom>
        </p:spPr>
        <p:txBody>
          <a:bodyPr vert="horz" wrap="square" lIns="0" tIns="13335" rIns="0" bIns="0" rtlCol="0">
            <a:spAutoFit/>
          </a:bodyPr>
          <a:lstStyle/>
          <a:p>
            <a:pPr marL="285115" marR="5080" indent="-273050" algn="just">
              <a:lnSpc>
                <a:spcPct val="100000"/>
              </a:lnSpc>
              <a:spcBef>
                <a:spcPts val="105"/>
              </a:spcBef>
              <a:buClr>
                <a:srgbClr val="D24717"/>
              </a:buClr>
              <a:buSzPct val="84615"/>
              <a:buFont typeface="Segoe UI Symbol"/>
              <a:buChar char="⚫"/>
              <a:tabLst>
                <a:tab pos="285750" algn="l"/>
              </a:tabLst>
            </a:pPr>
            <a:r>
              <a:rPr sz="2600" spc="-180" dirty="0">
                <a:solidFill>
                  <a:srgbClr val="6F2F9F"/>
                </a:solidFill>
                <a:latin typeface="Times New Roman"/>
                <a:cs typeface="Times New Roman"/>
              </a:rPr>
              <a:t>NoSQL</a:t>
            </a:r>
            <a:r>
              <a:rPr sz="2600" spc="-175" dirty="0">
                <a:solidFill>
                  <a:srgbClr val="6F2F9F"/>
                </a:solidFill>
                <a:latin typeface="Times New Roman"/>
                <a:cs typeface="Times New Roman"/>
              </a:rPr>
              <a:t> </a:t>
            </a:r>
            <a:r>
              <a:rPr sz="2600" spc="-114" dirty="0">
                <a:solidFill>
                  <a:srgbClr val="6F2F9F"/>
                </a:solidFill>
                <a:latin typeface="Times New Roman"/>
                <a:cs typeface="Times New Roman"/>
              </a:rPr>
              <a:t>(“not</a:t>
            </a:r>
            <a:r>
              <a:rPr sz="2600" spc="-110" dirty="0">
                <a:solidFill>
                  <a:srgbClr val="6F2F9F"/>
                </a:solidFill>
                <a:latin typeface="Times New Roman"/>
                <a:cs typeface="Times New Roman"/>
              </a:rPr>
              <a:t> </a:t>
            </a:r>
            <a:r>
              <a:rPr sz="2600" spc="-150" dirty="0">
                <a:solidFill>
                  <a:srgbClr val="6F2F9F"/>
                </a:solidFill>
                <a:latin typeface="Times New Roman"/>
                <a:cs typeface="Times New Roman"/>
              </a:rPr>
              <a:t>only</a:t>
            </a:r>
            <a:r>
              <a:rPr sz="2600" spc="-145" dirty="0">
                <a:solidFill>
                  <a:srgbClr val="6F2F9F"/>
                </a:solidFill>
                <a:latin typeface="Times New Roman"/>
                <a:cs typeface="Times New Roman"/>
              </a:rPr>
              <a:t> </a:t>
            </a:r>
            <a:r>
              <a:rPr sz="2600" spc="-240" dirty="0">
                <a:solidFill>
                  <a:srgbClr val="6F2F9F"/>
                </a:solidFill>
                <a:latin typeface="Times New Roman"/>
                <a:cs typeface="Times New Roman"/>
              </a:rPr>
              <a:t>SQL”)</a:t>
            </a:r>
            <a:r>
              <a:rPr sz="2600" spc="-235" dirty="0">
                <a:solidFill>
                  <a:srgbClr val="6F2F9F"/>
                </a:solidFill>
                <a:latin typeface="Times New Roman"/>
                <a:cs typeface="Times New Roman"/>
              </a:rPr>
              <a:t> </a:t>
            </a:r>
            <a:r>
              <a:rPr sz="2600" spc="-165" dirty="0">
                <a:solidFill>
                  <a:srgbClr val="6F2F9F"/>
                </a:solidFill>
                <a:latin typeface="Times New Roman"/>
                <a:cs typeface="Times New Roman"/>
              </a:rPr>
              <a:t>is</a:t>
            </a:r>
            <a:r>
              <a:rPr sz="2600" spc="-160" dirty="0">
                <a:solidFill>
                  <a:srgbClr val="6F2F9F"/>
                </a:solidFill>
                <a:latin typeface="Times New Roman"/>
                <a:cs typeface="Times New Roman"/>
              </a:rPr>
              <a:t> </a:t>
            </a:r>
            <a:r>
              <a:rPr sz="2600" spc="-204" dirty="0">
                <a:solidFill>
                  <a:srgbClr val="6F2F9F"/>
                </a:solidFill>
                <a:latin typeface="Times New Roman"/>
                <a:cs typeface="Times New Roman"/>
              </a:rPr>
              <a:t>a</a:t>
            </a:r>
            <a:r>
              <a:rPr sz="2600" spc="-200" dirty="0">
                <a:solidFill>
                  <a:srgbClr val="6F2F9F"/>
                </a:solidFill>
                <a:latin typeface="Times New Roman"/>
                <a:cs typeface="Times New Roman"/>
              </a:rPr>
              <a:t> </a:t>
            </a:r>
            <a:r>
              <a:rPr sz="2600" spc="-175" dirty="0">
                <a:solidFill>
                  <a:srgbClr val="6F2F9F"/>
                </a:solidFill>
                <a:latin typeface="Times New Roman"/>
                <a:cs typeface="Times New Roman"/>
              </a:rPr>
              <a:t>class</a:t>
            </a:r>
            <a:r>
              <a:rPr sz="2600" spc="-170" dirty="0">
                <a:solidFill>
                  <a:srgbClr val="6F2F9F"/>
                </a:solidFill>
                <a:latin typeface="Times New Roman"/>
                <a:cs typeface="Times New Roman"/>
              </a:rPr>
              <a:t> </a:t>
            </a:r>
            <a:r>
              <a:rPr sz="2600" spc="-155" dirty="0">
                <a:solidFill>
                  <a:srgbClr val="6F2F9F"/>
                </a:solidFill>
                <a:latin typeface="Times New Roman"/>
                <a:cs typeface="Times New Roman"/>
              </a:rPr>
              <a:t>of</a:t>
            </a:r>
            <a:r>
              <a:rPr sz="2600" spc="-150" dirty="0">
                <a:solidFill>
                  <a:srgbClr val="6F2F9F"/>
                </a:solidFill>
                <a:latin typeface="Times New Roman"/>
                <a:cs typeface="Times New Roman"/>
              </a:rPr>
              <a:t> databases</a:t>
            </a:r>
            <a:r>
              <a:rPr sz="2600" spc="-145" dirty="0">
                <a:solidFill>
                  <a:srgbClr val="6F2F9F"/>
                </a:solidFill>
                <a:latin typeface="Times New Roman"/>
                <a:cs typeface="Times New Roman"/>
              </a:rPr>
              <a:t> </a:t>
            </a:r>
            <a:r>
              <a:rPr sz="2600" spc="-85" dirty="0">
                <a:solidFill>
                  <a:srgbClr val="6F2F9F"/>
                </a:solidFill>
                <a:latin typeface="Times New Roman"/>
                <a:cs typeface="Times New Roman"/>
              </a:rPr>
              <a:t>that</a:t>
            </a:r>
            <a:r>
              <a:rPr sz="2600" spc="-80" dirty="0">
                <a:solidFill>
                  <a:srgbClr val="6F2F9F"/>
                </a:solidFill>
                <a:latin typeface="Times New Roman"/>
                <a:cs typeface="Times New Roman"/>
              </a:rPr>
              <a:t> </a:t>
            </a:r>
            <a:r>
              <a:rPr sz="2600" spc="-70" dirty="0">
                <a:solidFill>
                  <a:srgbClr val="6F2F9F"/>
                </a:solidFill>
                <a:latin typeface="Times New Roman"/>
                <a:cs typeface="Times New Roman"/>
              </a:rPr>
              <a:t>support </a:t>
            </a:r>
            <a:r>
              <a:rPr sz="2600" spc="-65" dirty="0">
                <a:solidFill>
                  <a:srgbClr val="6F2F9F"/>
                </a:solidFill>
                <a:latin typeface="Times New Roman"/>
                <a:cs typeface="Times New Roman"/>
              </a:rPr>
              <a:t> </a:t>
            </a:r>
            <a:r>
              <a:rPr sz="2600" spc="-85" dirty="0">
                <a:solidFill>
                  <a:srgbClr val="FF0000"/>
                </a:solidFill>
                <a:latin typeface="Times New Roman"/>
                <a:cs typeface="Times New Roman"/>
              </a:rPr>
              <a:t>semi-structured</a:t>
            </a:r>
            <a:r>
              <a:rPr sz="2600" spc="-80" dirty="0">
                <a:solidFill>
                  <a:srgbClr val="FF0000"/>
                </a:solidFill>
                <a:latin typeface="Times New Roman"/>
                <a:cs typeface="Times New Roman"/>
              </a:rPr>
              <a:t> </a:t>
            </a:r>
            <a:r>
              <a:rPr sz="2600" spc="-145" dirty="0">
                <a:solidFill>
                  <a:srgbClr val="FF0000"/>
                </a:solidFill>
                <a:latin typeface="Times New Roman"/>
                <a:cs typeface="Times New Roman"/>
              </a:rPr>
              <a:t>and</a:t>
            </a:r>
            <a:r>
              <a:rPr sz="2600" spc="-140" dirty="0">
                <a:solidFill>
                  <a:srgbClr val="FF0000"/>
                </a:solidFill>
                <a:latin typeface="Times New Roman"/>
                <a:cs typeface="Times New Roman"/>
              </a:rPr>
              <a:t> </a:t>
            </a:r>
            <a:r>
              <a:rPr sz="2600" spc="-75" dirty="0">
                <a:solidFill>
                  <a:srgbClr val="FF0000"/>
                </a:solidFill>
                <a:latin typeface="Times New Roman"/>
                <a:cs typeface="Times New Roman"/>
              </a:rPr>
              <a:t>unstructured</a:t>
            </a:r>
            <a:r>
              <a:rPr sz="2600" spc="-70" dirty="0">
                <a:solidFill>
                  <a:srgbClr val="FF0000"/>
                </a:solidFill>
                <a:latin typeface="Times New Roman"/>
                <a:cs typeface="Times New Roman"/>
              </a:rPr>
              <a:t> </a:t>
            </a:r>
            <a:r>
              <a:rPr sz="2600" spc="-80" dirty="0">
                <a:solidFill>
                  <a:srgbClr val="FF0000"/>
                </a:solidFill>
                <a:latin typeface="Times New Roman"/>
                <a:cs typeface="Times New Roman"/>
              </a:rPr>
              <a:t>data</a:t>
            </a:r>
            <a:r>
              <a:rPr sz="2600" spc="-80" dirty="0">
                <a:solidFill>
                  <a:srgbClr val="6F2F9F"/>
                </a:solidFill>
                <a:latin typeface="Times New Roman"/>
                <a:cs typeface="Times New Roman"/>
              </a:rPr>
              <a:t>,</a:t>
            </a:r>
            <a:r>
              <a:rPr sz="2600" spc="-75" dirty="0">
                <a:solidFill>
                  <a:srgbClr val="6F2F9F"/>
                </a:solidFill>
                <a:latin typeface="Times New Roman"/>
                <a:cs typeface="Times New Roman"/>
              </a:rPr>
              <a:t> </a:t>
            </a:r>
            <a:r>
              <a:rPr sz="2600" spc="-120" dirty="0">
                <a:solidFill>
                  <a:srgbClr val="FF0000"/>
                </a:solidFill>
                <a:latin typeface="Times New Roman"/>
                <a:cs typeface="Times New Roman"/>
              </a:rPr>
              <a:t>in</a:t>
            </a:r>
            <a:r>
              <a:rPr sz="2600" spc="-114" dirty="0">
                <a:solidFill>
                  <a:srgbClr val="FF0000"/>
                </a:solidFill>
                <a:latin typeface="Times New Roman"/>
                <a:cs typeface="Times New Roman"/>
              </a:rPr>
              <a:t> </a:t>
            </a:r>
            <a:r>
              <a:rPr sz="2600" spc="-110" dirty="0">
                <a:solidFill>
                  <a:srgbClr val="FF0000"/>
                </a:solidFill>
                <a:latin typeface="Times New Roman"/>
                <a:cs typeface="Times New Roman"/>
              </a:rPr>
              <a:t>addition</a:t>
            </a:r>
            <a:r>
              <a:rPr sz="2600" spc="-105" dirty="0">
                <a:solidFill>
                  <a:srgbClr val="FF0000"/>
                </a:solidFill>
                <a:latin typeface="Times New Roman"/>
                <a:cs typeface="Times New Roman"/>
              </a:rPr>
              <a:t> </a:t>
            </a:r>
            <a:r>
              <a:rPr sz="2600" spc="-40" dirty="0">
                <a:solidFill>
                  <a:srgbClr val="FF0000"/>
                </a:solidFill>
                <a:latin typeface="Times New Roman"/>
                <a:cs typeface="Times New Roman"/>
              </a:rPr>
              <a:t>to</a:t>
            </a:r>
            <a:r>
              <a:rPr sz="2600" spc="-35" dirty="0">
                <a:solidFill>
                  <a:srgbClr val="FF0000"/>
                </a:solidFill>
                <a:latin typeface="Times New Roman"/>
                <a:cs typeface="Times New Roman"/>
              </a:rPr>
              <a:t> </a:t>
            </a:r>
            <a:r>
              <a:rPr sz="2600" spc="-75" dirty="0">
                <a:solidFill>
                  <a:srgbClr val="FF0000"/>
                </a:solidFill>
                <a:latin typeface="Times New Roman"/>
                <a:cs typeface="Times New Roman"/>
              </a:rPr>
              <a:t>the </a:t>
            </a:r>
            <a:r>
              <a:rPr sz="2600" spc="-70" dirty="0">
                <a:solidFill>
                  <a:srgbClr val="FF0000"/>
                </a:solidFill>
                <a:latin typeface="Times New Roman"/>
                <a:cs typeface="Times New Roman"/>
              </a:rPr>
              <a:t> </a:t>
            </a:r>
            <a:r>
              <a:rPr sz="2600" spc="-45" dirty="0">
                <a:solidFill>
                  <a:srgbClr val="FF0000"/>
                </a:solidFill>
                <a:latin typeface="Times New Roman"/>
                <a:cs typeface="Times New Roman"/>
              </a:rPr>
              <a:t>st</a:t>
            </a:r>
            <a:r>
              <a:rPr sz="2600" spc="10" dirty="0">
                <a:solidFill>
                  <a:srgbClr val="FF0000"/>
                </a:solidFill>
                <a:latin typeface="Times New Roman"/>
                <a:cs typeface="Times New Roman"/>
              </a:rPr>
              <a:t>r</a:t>
            </a:r>
            <a:r>
              <a:rPr sz="2600" spc="-140" dirty="0">
                <a:solidFill>
                  <a:srgbClr val="FF0000"/>
                </a:solidFill>
                <a:latin typeface="Times New Roman"/>
                <a:cs typeface="Times New Roman"/>
              </a:rPr>
              <a:t>uc</a:t>
            </a:r>
            <a:r>
              <a:rPr sz="2600" spc="-25" dirty="0">
                <a:solidFill>
                  <a:srgbClr val="FF0000"/>
                </a:solidFill>
                <a:latin typeface="Times New Roman"/>
                <a:cs typeface="Times New Roman"/>
              </a:rPr>
              <a:t>t</a:t>
            </a:r>
            <a:r>
              <a:rPr sz="2600" spc="-55" dirty="0">
                <a:solidFill>
                  <a:srgbClr val="FF0000"/>
                </a:solidFill>
                <a:latin typeface="Times New Roman"/>
                <a:cs typeface="Times New Roman"/>
              </a:rPr>
              <a:t>u</a:t>
            </a:r>
            <a:r>
              <a:rPr sz="2600" spc="5" dirty="0">
                <a:solidFill>
                  <a:srgbClr val="FF0000"/>
                </a:solidFill>
                <a:latin typeface="Times New Roman"/>
                <a:cs typeface="Times New Roman"/>
              </a:rPr>
              <a:t>r</a:t>
            </a:r>
            <a:r>
              <a:rPr sz="2600" spc="-105" dirty="0">
                <a:solidFill>
                  <a:srgbClr val="FF0000"/>
                </a:solidFill>
                <a:latin typeface="Times New Roman"/>
                <a:cs typeface="Times New Roman"/>
              </a:rPr>
              <a:t>ed</a:t>
            </a:r>
            <a:r>
              <a:rPr sz="2600" spc="-55" dirty="0">
                <a:solidFill>
                  <a:srgbClr val="FF0000"/>
                </a:solidFill>
                <a:latin typeface="Times New Roman"/>
                <a:cs typeface="Times New Roman"/>
              </a:rPr>
              <a:t> </a:t>
            </a:r>
            <a:r>
              <a:rPr sz="2600" spc="-165" dirty="0">
                <a:solidFill>
                  <a:srgbClr val="FF0000"/>
                </a:solidFill>
                <a:latin typeface="Times New Roman"/>
                <a:cs typeface="Times New Roman"/>
              </a:rPr>
              <a:t>d</a:t>
            </a:r>
            <a:r>
              <a:rPr sz="2600" spc="-185" dirty="0">
                <a:solidFill>
                  <a:srgbClr val="FF0000"/>
                </a:solidFill>
                <a:latin typeface="Times New Roman"/>
                <a:cs typeface="Times New Roman"/>
              </a:rPr>
              <a:t>a</a:t>
            </a:r>
            <a:r>
              <a:rPr sz="2600" spc="-85" dirty="0">
                <a:solidFill>
                  <a:srgbClr val="FF0000"/>
                </a:solidFill>
                <a:latin typeface="Times New Roman"/>
                <a:cs typeface="Times New Roman"/>
              </a:rPr>
              <a:t>ta</a:t>
            </a:r>
            <a:r>
              <a:rPr sz="2600" spc="-70" dirty="0">
                <a:solidFill>
                  <a:srgbClr val="FF0000"/>
                </a:solidFill>
                <a:latin typeface="Times New Roman"/>
                <a:cs typeface="Times New Roman"/>
              </a:rPr>
              <a:t> </a:t>
            </a:r>
            <a:r>
              <a:rPr sz="2600" spc="-145" dirty="0">
                <a:solidFill>
                  <a:srgbClr val="FF0000"/>
                </a:solidFill>
                <a:latin typeface="Times New Roman"/>
                <a:cs typeface="Times New Roman"/>
              </a:rPr>
              <a:t>han</a:t>
            </a:r>
            <a:r>
              <a:rPr sz="2600" spc="-165" dirty="0">
                <a:solidFill>
                  <a:srgbClr val="FF0000"/>
                </a:solidFill>
                <a:latin typeface="Times New Roman"/>
                <a:cs typeface="Times New Roman"/>
              </a:rPr>
              <a:t>d</a:t>
            </a:r>
            <a:r>
              <a:rPr sz="2600" spc="-95" dirty="0">
                <a:solidFill>
                  <a:srgbClr val="FF0000"/>
                </a:solidFill>
                <a:latin typeface="Times New Roman"/>
                <a:cs typeface="Times New Roman"/>
              </a:rPr>
              <a:t>le</a:t>
            </a:r>
            <a:r>
              <a:rPr sz="2600" spc="-125" dirty="0">
                <a:solidFill>
                  <a:srgbClr val="FF0000"/>
                </a:solidFill>
                <a:latin typeface="Times New Roman"/>
                <a:cs typeface="Times New Roman"/>
              </a:rPr>
              <a:t>d</a:t>
            </a:r>
            <a:r>
              <a:rPr sz="2600" spc="-70" dirty="0">
                <a:solidFill>
                  <a:srgbClr val="FF0000"/>
                </a:solidFill>
                <a:latin typeface="Times New Roman"/>
                <a:cs typeface="Times New Roman"/>
              </a:rPr>
              <a:t> </a:t>
            </a:r>
            <a:r>
              <a:rPr sz="2600" spc="-225" dirty="0">
                <a:solidFill>
                  <a:srgbClr val="FF0000"/>
                </a:solidFill>
                <a:latin typeface="Times New Roman"/>
                <a:cs typeface="Times New Roman"/>
              </a:rPr>
              <a:t>b</a:t>
            </a:r>
            <a:r>
              <a:rPr sz="2600" spc="-175" dirty="0">
                <a:solidFill>
                  <a:srgbClr val="FF0000"/>
                </a:solidFill>
                <a:latin typeface="Times New Roman"/>
                <a:cs typeface="Times New Roman"/>
              </a:rPr>
              <a:t>y</a:t>
            </a:r>
            <a:r>
              <a:rPr sz="2600" spc="-70" dirty="0">
                <a:solidFill>
                  <a:srgbClr val="FF0000"/>
                </a:solidFill>
                <a:latin typeface="Times New Roman"/>
                <a:cs typeface="Times New Roman"/>
              </a:rPr>
              <a:t> </a:t>
            </a:r>
            <a:r>
              <a:rPr sz="2600" spc="-165" dirty="0">
                <a:solidFill>
                  <a:srgbClr val="FF0000"/>
                </a:solidFill>
                <a:latin typeface="Times New Roman"/>
                <a:cs typeface="Times New Roman"/>
              </a:rPr>
              <a:t>d</a:t>
            </a:r>
            <a:r>
              <a:rPr sz="2600" spc="-185" dirty="0">
                <a:solidFill>
                  <a:srgbClr val="FF0000"/>
                </a:solidFill>
                <a:latin typeface="Times New Roman"/>
                <a:cs typeface="Times New Roman"/>
              </a:rPr>
              <a:t>a</a:t>
            </a:r>
            <a:r>
              <a:rPr sz="2600" spc="-85" dirty="0">
                <a:solidFill>
                  <a:srgbClr val="FF0000"/>
                </a:solidFill>
                <a:latin typeface="Times New Roman"/>
                <a:cs typeface="Times New Roman"/>
              </a:rPr>
              <a:t>ta</a:t>
            </a:r>
            <a:r>
              <a:rPr sz="2600" spc="-60" dirty="0">
                <a:solidFill>
                  <a:srgbClr val="FF0000"/>
                </a:solidFill>
                <a:latin typeface="Times New Roman"/>
                <a:cs typeface="Times New Roman"/>
              </a:rPr>
              <a:t> </a:t>
            </a:r>
            <a:r>
              <a:rPr sz="2600" spc="-170" dirty="0">
                <a:solidFill>
                  <a:srgbClr val="FF0000"/>
                </a:solidFill>
                <a:latin typeface="Times New Roman"/>
                <a:cs typeface="Times New Roman"/>
              </a:rPr>
              <a:t>w</a:t>
            </a:r>
            <a:r>
              <a:rPr sz="2600" spc="-105" dirty="0">
                <a:solidFill>
                  <a:srgbClr val="FF0000"/>
                </a:solidFill>
                <a:latin typeface="Times New Roman"/>
                <a:cs typeface="Times New Roman"/>
              </a:rPr>
              <a:t>a</a:t>
            </a:r>
            <a:r>
              <a:rPr sz="2600" spc="-100" dirty="0">
                <a:solidFill>
                  <a:srgbClr val="FF0000"/>
                </a:solidFill>
                <a:latin typeface="Times New Roman"/>
                <a:cs typeface="Times New Roman"/>
              </a:rPr>
              <a:t>r</a:t>
            </a:r>
            <a:r>
              <a:rPr sz="2600" spc="-120" dirty="0">
                <a:solidFill>
                  <a:srgbClr val="FF0000"/>
                </a:solidFill>
                <a:latin typeface="Times New Roman"/>
                <a:cs typeface="Times New Roman"/>
              </a:rPr>
              <a:t>eho</a:t>
            </a:r>
            <a:r>
              <a:rPr sz="2600" spc="-135" dirty="0">
                <a:solidFill>
                  <a:srgbClr val="FF0000"/>
                </a:solidFill>
                <a:latin typeface="Times New Roman"/>
                <a:cs typeface="Times New Roman"/>
              </a:rPr>
              <a:t>u</a:t>
            </a:r>
            <a:r>
              <a:rPr sz="2600" spc="-165" dirty="0">
                <a:solidFill>
                  <a:srgbClr val="FF0000"/>
                </a:solidFill>
                <a:latin typeface="Times New Roman"/>
                <a:cs typeface="Times New Roman"/>
              </a:rPr>
              <a:t>ses</a:t>
            </a:r>
            <a:r>
              <a:rPr sz="2600" spc="-95" dirty="0">
                <a:solidFill>
                  <a:srgbClr val="FF0000"/>
                </a:solidFill>
                <a:latin typeface="Times New Roman"/>
                <a:cs typeface="Times New Roman"/>
              </a:rPr>
              <a:t> </a:t>
            </a:r>
            <a:r>
              <a:rPr sz="2600" spc="-145" dirty="0">
                <a:solidFill>
                  <a:srgbClr val="6F2F9F"/>
                </a:solidFill>
                <a:latin typeface="Times New Roman"/>
                <a:cs typeface="Times New Roman"/>
              </a:rPr>
              <a:t>and</a:t>
            </a:r>
            <a:r>
              <a:rPr sz="2600" spc="-75" dirty="0">
                <a:solidFill>
                  <a:srgbClr val="6F2F9F"/>
                </a:solidFill>
                <a:latin typeface="Times New Roman"/>
                <a:cs typeface="Times New Roman"/>
              </a:rPr>
              <a:t> </a:t>
            </a:r>
            <a:r>
              <a:rPr sz="2600" spc="-215" dirty="0">
                <a:solidFill>
                  <a:srgbClr val="FF0000"/>
                </a:solidFill>
                <a:latin typeface="Times New Roman"/>
                <a:cs typeface="Times New Roman"/>
              </a:rPr>
              <a:t>MP</a:t>
            </a:r>
            <a:r>
              <a:rPr sz="2600" spc="-160" dirty="0">
                <a:solidFill>
                  <a:srgbClr val="FF0000"/>
                </a:solidFill>
                <a:latin typeface="Times New Roman"/>
                <a:cs typeface="Times New Roman"/>
              </a:rPr>
              <a:t>P</a:t>
            </a:r>
            <a:r>
              <a:rPr sz="2600" spc="-200" dirty="0">
                <a:solidFill>
                  <a:srgbClr val="FF0000"/>
                </a:solidFill>
                <a:latin typeface="Times New Roman"/>
                <a:cs typeface="Times New Roman"/>
              </a:rPr>
              <a:t>s</a:t>
            </a:r>
            <a:endParaRPr sz="2600">
              <a:latin typeface="Times New Roman"/>
              <a:cs typeface="Times New Roman"/>
            </a:endParaRPr>
          </a:p>
          <a:p>
            <a:pPr marL="285115" marR="394970" indent="-273050">
              <a:lnSpc>
                <a:spcPct val="100000"/>
              </a:lnSpc>
              <a:spcBef>
                <a:spcPts val="600"/>
              </a:spcBef>
              <a:buClr>
                <a:srgbClr val="D24717"/>
              </a:buClr>
              <a:buSzPct val="84615"/>
              <a:buFont typeface="Segoe UI Symbol"/>
              <a:buChar char="⚫"/>
              <a:tabLst>
                <a:tab pos="285750" algn="l"/>
              </a:tabLst>
            </a:pPr>
            <a:r>
              <a:rPr sz="2600" spc="-180" dirty="0">
                <a:latin typeface="Times New Roman"/>
                <a:cs typeface="Times New Roman"/>
              </a:rPr>
              <a:t>NoSQL</a:t>
            </a:r>
            <a:r>
              <a:rPr sz="2600" spc="-6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b="1" i="1" spc="-165" dirty="0">
                <a:latin typeface="Times New Roman"/>
                <a:cs typeface="Times New Roman"/>
              </a:rPr>
              <a:t>n</a:t>
            </a:r>
            <a:r>
              <a:rPr sz="2600" b="1" i="1" spc="-145" dirty="0">
                <a:latin typeface="Times New Roman"/>
                <a:cs typeface="Times New Roman"/>
              </a:rPr>
              <a:t>o</a:t>
            </a:r>
            <a:r>
              <a:rPr sz="2600" b="1" i="1" spc="140" dirty="0">
                <a:latin typeface="Times New Roman"/>
                <a:cs typeface="Times New Roman"/>
              </a:rPr>
              <a:t>t</a:t>
            </a:r>
            <a:r>
              <a:rPr sz="2600" b="1" i="1" spc="-80" dirty="0">
                <a:latin typeface="Times New Roman"/>
                <a:cs typeface="Times New Roman"/>
              </a:rPr>
              <a:t> </a:t>
            </a:r>
            <a:r>
              <a:rPr sz="2600" b="1" i="1" dirty="0">
                <a:latin typeface="Times New Roman"/>
                <a:cs typeface="Times New Roman"/>
              </a:rPr>
              <a:t>a</a:t>
            </a:r>
            <a:r>
              <a:rPr sz="2600" b="1" i="1" spc="-65" dirty="0">
                <a:latin typeface="Times New Roman"/>
                <a:cs typeface="Times New Roman"/>
              </a:rPr>
              <a:t> </a:t>
            </a:r>
            <a:r>
              <a:rPr sz="2600" b="1" i="1" spc="-95" dirty="0">
                <a:latin typeface="Times New Roman"/>
                <a:cs typeface="Times New Roman"/>
              </a:rPr>
              <a:t>speci</a:t>
            </a:r>
            <a:r>
              <a:rPr sz="2600" b="1" i="1" spc="-140" dirty="0">
                <a:latin typeface="Times New Roman"/>
                <a:cs typeface="Times New Roman"/>
              </a:rPr>
              <a:t>f</a:t>
            </a:r>
            <a:r>
              <a:rPr sz="2600" b="1" i="1" spc="-114" dirty="0">
                <a:latin typeface="Times New Roman"/>
                <a:cs typeface="Times New Roman"/>
              </a:rPr>
              <a:t>ic</a:t>
            </a:r>
            <a:r>
              <a:rPr sz="2600" b="1" i="1" spc="-85" dirty="0">
                <a:latin typeface="Times New Roman"/>
                <a:cs typeface="Times New Roman"/>
              </a:rPr>
              <a:t> </a:t>
            </a:r>
            <a:r>
              <a:rPr sz="2600" b="1" i="1" spc="-20" dirty="0">
                <a:latin typeface="Times New Roman"/>
                <a:cs typeface="Times New Roman"/>
              </a:rPr>
              <a:t>d</a:t>
            </a:r>
            <a:r>
              <a:rPr sz="2600" b="1" i="1" spc="-40" dirty="0">
                <a:latin typeface="Times New Roman"/>
                <a:cs typeface="Times New Roman"/>
              </a:rPr>
              <a:t>a</a:t>
            </a:r>
            <a:r>
              <a:rPr sz="2600" b="1" i="1" spc="50" dirty="0">
                <a:latin typeface="Times New Roman"/>
                <a:cs typeface="Times New Roman"/>
              </a:rPr>
              <a:t>t</a:t>
            </a:r>
            <a:r>
              <a:rPr sz="2600" b="1" i="1" spc="45" dirty="0">
                <a:latin typeface="Times New Roman"/>
                <a:cs typeface="Times New Roman"/>
              </a:rPr>
              <a:t>a</a:t>
            </a:r>
            <a:r>
              <a:rPr sz="2600" b="1" i="1" spc="-65" dirty="0">
                <a:latin typeface="Times New Roman"/>
                <a:cs typeface="Times New Roman"/>
              </a:rPr>
              <a:t>bas</a:t>
            </a:r>
            <a:r>
              <a:rPr sz="2600" b="1" i="1" spc="-60" dirty="0">
                <a:latin typeface="Times New Roman"/>
                <a:cs typeface="Times New Roman"/>
              </a:rPr>
              <a:t>e</a:t>
            </a:r>
            <a:r>
              <a:rPr sz="2600" b="1" i="1" spc="-95" dirty="0">
                <a:latin typeface="Times New Roman"/>
                <a:cs typeface="Times New Roman"/>
              </a:rPr>
              <a:t> </a:t>
            </a:r>
            <a:r>
              <a:rPr sz="2600" b="1" i="1" spc="-105" dirty="0">
                <a:latin typeface="Times New Roman"/>
                <a:cs typeface="Times New Roman"/>
              </a:rPr>
              <a:t>techno</a:t>
            </a:r>
            <a:r>
              <a:rPr sz="2600" b="1" i="1" spc="-65" dirty="0">
                <a:latin typeface="Times New Roman"/>
                <a:cs typeface="Times New Roman"/>
              </a:rPr>
              <a:t>l</a:t>
            </a:r>
            <a:r>
              <a:rPr sz="2600" b="1" i="1" spc="-175" dirty="0">
                <a:latin typeface="Times New Roman"/>
                <a:cs typeface="Times New Roman"/>
              </a:rPr>
              <a:t>o</a:t>
            </a:r>
            <a:r>
              <a:rPr sz="2600" b="1" i="1" spc="-125" dirty="0">
                <a:latin typeface="Times New Roman"/>
                <a:cs typeface="Times New Roman"/>
              </a:rPr>
              <a:t>g</a:t>
            </a:r>
            <a:r>
              <a:rPr sz="2600" b="1" i="1" spc="-90" dirty="0">
                <a:latin typeface="Times New Roman"/>
                <a:cs typeface="Times New Roman"/>
              </a:rPr>
              <a:t>y</a:t>
            </a:r>
            <a:r>
              <a:rPr sz="2600" spc="35" dirty="0">
                <a:latin typeface="Times New Roman"/>
                <a:cs typeface="Times New Roman"/>
              </a:rPr>
              <a:t>;</a:t>
            </a:r>
            <a:r>
              <a:rPr sz="2600" spc="-200" dirty="0">
                <a:latin typeface="Times New Roman"/>
                <a:cs typeface="Times New Roman"/>
              </a:rPr>
              <a:t> </a:t>
            </a:r>
            <a:r>
              <a:rPr sz="2600" spc="-80" dirty="0">
                <a:latin typeface="Times New Roman"/>
                <a:cs typeface="Times New Roman"/>
              </a:rPr>
              <a:t>r</a:t>
            </a:r>
            <a:r>
              <a:rPr sz="2600" spc="-125" dirty="0">
                <a:latin typeface="Times New Roman"/>
                <a:cs typeface="Times New Roman"/>
              </a:rPr>
              <a:t>a</a:t>
            </a:r>
            <a:r>
              <a:rPr sz="2600" spc="-75" dirty="0">
                <a:latin typeface="Times New Roman"/>
                <a:cs typeface="Times New Roman"/>
              </a:rPr>
              <a:t>the</a:t>
            </a:r>
            <a:r>
              <a:rPr sz="2600" spc="-200" dirty="0">
                <a:latin typeface="Times New Roman"/>
                <a:cs typeface="Times New Roman"/>
              </a:rPr>
              <a:t>r</a:t>
            </a:r>
            <a:r>
              <a:rPr sz="2600" spc="110" dirty="0">
                <a:latin typeface="Times New Roman"/>
                <a:cs typeface="Times New Roman"/>
              </a:rPr>
              <a:t>,</a:t>
            </a:r>
            <a:r>
              <a:rPr sz="2600" spc="-180" dirty="0">
                <a:latin typeface="Times New Roman"/>
                <a:cs typeface="Times New Roman"/>
              </a:rPr>
              <a:t> </a:t>
            </a:r>
            <a:r>
              <a:rPr sz="2600" spc="-45" dirty="0">
                <a:latin typeface="Times New Roman"/>
                <a:cs typeface="Times New Roman"/>
              </a:rPr>
              <a:t>it</a:t>
            </a:r>
            <a:r>
              <a:rPr sz="2600" spc="-5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125" dirty="0">
                <a:latin typeface="Times New Roman"/>
                <a:cs typeface="Times New Roman"/>
              </a:rPr>
              <a:t>an  </a:t>
            </a:r>
            <a:r>
              <a:rPr sz="2600" spc="-105" dirty="0">
                <a:latin typeface="Times New Roman"/>
                <a:cs typeface="Times New Roman"/>
              </a:rPr>
              <a:t>umb</a:t>
            </a:r>
            <a:r>
              <a:rPr sz="2600" spc="-90" dirty="0">
                <a:latin typeface="Times New Roman"/>
                <a:cs typeface="Times New Roman"/>
              </a:rPr>
              <a:t>r</a:t>
            </a:r>
            <a:r>
              <a:rPr sz="2600" spc="-125" dirty="0">
                <a:latin typeface="Times New Roman"/>
                <a:cs typeface="Times New Roman"/>
              </a:rPr>
              <a:t>ella</a:t>
            </a:r>
            <a:r>
              <a:rPr sz="2600" spc="-65" dirty="0">
                <a:latin typeface="Times New Roman"/>
                <a:cs typeface="Times New Roman"/>
              </a:rPr>
              <a:t> </a:t>
            </a:r>
            <a:r>
              <a:rPr sz="2600" spc="25" dirty="0">
                <a:latin typeface="Times New Roman"/>
                <a:cs typeface="Times New Roman"/>
              </a:rPr>
              <a:t>t</a:t>
            </a:r>
            <a:r>
              <a:rPr sz="2600" spc="-40" dirty="0">
                <a:latin typeface="Times New Roman"/>
                <a:cs typeface="Times New Roman"/>
              </a:rPr>
              <a:t>e</a:t>
            </a:r>
            <a:r>
              <a:rPr sz="2600" spc="40" dirty="0">
                <a:latin typeface="Times New Roman"/>
                <a:cs typeface="Times New Roman"/>
              </a:rPr>
              <a:t>r</a:t>
            </a:r>
            <a:r>
              <a:rPr sz="2600" spc="-150" dirty="0">
                <a:latin typeface="Times New Roman"/>
                <a:cs typeface="Times New Roman"/>
              </a:rPr>
              <a:t>m</a:t>
            </a:r>
            <a:r>
              <a:rPr sz="2600" spc="-70" dirty="0">
                <a:latin typeface="Times New Roman"/>
                <a:cs typeface="Times New Roman"/>
              </a:rPr>
              <a:t> </a:t>
            </a:r>
            <a:r>
              <a:rPr sz="2600" spc="-105" dirty="0">
                <a:latin typeface="Times New Roman"/>
                <a:cs typeface="Times New Roman"/>
              </a:rPr>
              <a:t>th</a:t>
            </a:r>
            <a:r>
              <a:rPr sz="2600" spc="-150" dirty="0">
                <a:latin typeface="Times New Roman"/>
                <a:cs typeface="Times New Roman"/>
              </a:rPr>
              <a:t>a</a:t>
            </a:r>
            <a:r>
              <a:rPr sz="2600" spc="35" dirty="0">
                <a:latin typeface="Times New Roman"/>
                <a:cs typeface="Times New Roman"/>
              </a:rPr>
              <a:t>t</a:t>
            </a:r>
            <a:r>
              <a:rPr sz="2600" spc="-60" dirty="0">
                <a:latin typeface="Times New Roman"/>
                <a:cs typeface="Times New Roman"/>
              </a:rPr>
              <a:t> </a:t>
            </a:r>
            <a:r>
              <a:rPr sz="2600" b="1" i="1" spc="-160" dirty="0">
                <a:latin typeface="Times New Roman"/>
                <a:cs typeface="Times New Roman"/>
              </a:rPr>
              <a:t>enco</a:t>
            </a:r>
            <a:r>
              <a:rPr sz="2600" b="1" i="1" spc="-95" dirty="0">
                <a:latin typeface="Times New Roman"/>
                <a:cs typeface="Times New Roman"/>
              </a:rPr>
              <a:t>mpas</a:t>
            </a:r>
            <a:r>
              <a:rPr sz="2600" b="1" i="1" spc="-60" dirty="0">
                <a:latin typeface="Times New Roman"/>
                <a:cs typeface="Times New Roman"/>
              </a:rPr>
              <a:t>s</a:t>
            </a:r>
            <a:r>
              <a:rPr sz="2600" b="1" i="1" spc="-110" dirty="0">
                <a:latin typeface="Times New Roman"/>
                <a:cs typeface="Times New Roman"/>
              </a:rPr>
              <a:t>es</a:t>
            </a:r>
            <a:r>
              <a:rPr sz="2600" b="1" i="1" spc="-85" dirty="0">
                <a:latin typeface="Times New Roman"/>
                <a:cs typeface="Times New Roman"/>
              </a:rPr>
              <a:t> </a:t>
            </a:r>
            <a:r>
              <a:rPr sz="2600" b="1" i="1" spc="-105" dirty="0">
                <a:latin typeface="Times New Roman"/>
                <a:cs typeface="Times New Roman"/>
              </a:rPr>
              <a:t>s</a:t>
            </a:r>
            <a:r>
              <a:rPr sz="2600" b="1" i="1" spc="-150" dirty="0">
                <a:latin typeface="Times New Roman"/>
                <a:cs typeface="Times New Roman"/>
              </a:rPr>
              <a:t>e</a:t>
            </a:r>
            <a:r>
              <a:rPr sz="2600" b="1" i="1" spc="-90" dirty="0">
                <a:latin typeface="Times New Roman"/>
                <a:cs typeface="Times New Roman"/>
              </a:rPr>
              <a:t>v</a:t>
            </a:r>
            <a:r>
              <a:rPr sz="2600" b="1" i="1" spc="-60" dirty="0">
                <a:latin typeface="Times New Roman"/>
                <a:cs typeface="Times New Roman"/>
              </a:rPr>
              <a:t>e</a:t>
            </a:r>
            <a:r>
              <a:rPr sz="2600" b="1" i="1" spc="-140" dirty="0">
                <a:latin typeface="Times New Roman"/>
                <a:cs typeface="Times New Roman"/>
              </a:rPr>
              <a:t>r</a:t>
            </a:r>
            <a:r>
              <a:rPr sz="2600" b="1" i="1" spc="5" dirty="0">
                <a:latin typeface="Times New Roman"/>
                <a:cs typeface="Times New Roman"/>
              </a:rPr>
              <a:t>al</a:t>
            </a:r>
            <a:r>
              <a:rPr sz="2600" b="1" i="1" spc="-95" dirty="0">
                <a:latin typeface="Times New Roman"/>
                <a:cs typeface="Times New Roman"/>
              </a:rPr>
              <a:t> </a:t>
            </a:r>
            <a:r>
              <a:rPr sz="2600" b="1" i="1" spc="-35" dirty="0">
                <a:latin typeface="Times New Roman"/>
                <a:cs typeface="Times New Roman"/>
              </a:rPr>
              <a:t>dif</a:t>
            </a:r>
            <a:r>
              <a:rPr sz="2600" b="1" i="1" spc="-70" dirty="0">
                <a:latin typeface="Times New Roman"/>
                <a:cs typeface="Times New Roman"/>
              </a:rPr>
              <a:t>f</a:t>
            </a:r>
            <a:r>
              <a:rPr sz="2600" b="1" i="1" spc="-60" dirty="0">
                <a:latin typeface="Times New Roman"/>
                <a:cs typeface="Times New Roman"/>
              </a:rPr>
              <a:t>e</a:t>
            </a:r>
            <a:r>
              <a:rPr sz="2600" b="1" i="1" spc="-100" dirty="0">
                <a:latin typeface="Times New Roman"/>
                <a:cs typeface="Times New Roman"/>
              </a:rPr>
              <a:t>r</a:t>
            </a:r>
            <a:r>
              <a:rPr sz="2600" b="1" i="1" spc="-25" dirty="0">
                <a:latin typeface="Times New Roman"/>
                <a:cs typeface="Times New Roman"/>
              </a:rPr>
              <a:t>ent</a:t>
            </a:r>
            <a:r>
              <a:rPr sz="2600" b="1" i="1" spc="-100" dirty="0">
                <a:latin typeface="Times New Roman"/>
                <a:cs typeface="Times New Roman"/>
              </a:rPr>
              <a:t> </a:t>
            </a:r>
            <a:r>
              <a:rPr sz="2600" b="1" i="1" spc="5" dirty="0">
                <a:latin typeface="Times New Roman"/>
                <a:cs typeface="Times New Roman"/>
              </a:rPr>
              <a:t>ty</a:t>
            </a:r>
            <a:r>
              <a:rPr sz="2600" b="1" i="1" spc="-5" dirty="0">
                <a:latin typeface="Times New Roman"/>
                <a:cs typeface="Times New Roman"/>
              </a:rPr>
              <a:t>p</a:t>
            </a:r>
            <a:r>
              <a:rPr sz="2600" b="1" i="1" spc="-110" dirty="0">
                <a:latin typeface="Times New Roman"/>
                <a:cs typeface="Times New Roman"/>
              </a:rPr>
              <a:t>es</a:t>
            </a:r>
            <a:r>
              <a:rPr sz="2600" b="1" i="1" spc="-65" dirty="0">
                <a:latin typeface="Times New Roman"/>
                <a:cs typeface="Times New Roman"/>
              </a:rPr>
              <a:t> </a:t>
            </a:r>
            <a:r>
              <a:rPr sz="2600" b="1" i="1" spc="-100" dirty="0">
                <a:latin typeface="Times New Roman"/>
                <a:cs typeface="Times New Roman"/>
              </a:rPr>
              <a:t>of  </a:t>
            </a:r>
            <a:r>
              <a:rPr sz="2600" b="1" i="1" spc="-15" dirty="0">
                <a:latin typeface="Times New Roman"/>
                <a:cs typeface="Times New Roman"/>
              </a:rPr>
              <a:t>d</a:t>
            </a:r>
            <a:r>
              <a:rPr sz="2600" b="1" i="1" spc="-35" dirty="0">
                <a:latin typeface="Times New Roman"/>
                <a:cs typeface="Times New Roman"/>
              </a:rPr>
              <a:t>a</a:t>
            </a:r>
            <a:r>
              <a:rPr sz="2600" b="1" i="1" spc="50" dirty="0">
                <a:latin typeface="Times New Roman"/>
                <a:cs typeface="Times New Roman"/>
              </a:rPr>
              <a:t>t</a:t>
            </a:r>
            <a:r>
              <a:rPr sz="2600" b="1" i="1" spc="45" dirty="0">
                <a:latin typeface="Times New Roman"/>
                <a:cs typeface="Times New Roman"/>
              </a:rPr>
              <a:t>a</a:t>
            </a:r>
            <a:r>
              <a:rPr sz="2600" b="1" i="1" spc="-65" dirty="0">
                <a:latin typeface="Times New Roman"/>
                <a:cs typeface="Times New Roman"/>
              </a:rPr>
              <a:t>bases</a:t>
            </a:r>
            <a:r>
              <a:rPr sz="2600" b="1" i="1" spc="-35" dirty="0">
                <a:latin typeface="Times New Roman"/>
                <a:cs typeface="Times New Roman"/>
              </a:rPr>
              <a:t>,</a:t>
            </a:r>
            <a:r>
              <a:rPr sz="2600" b="1" i="1" spc="-355" dirty="0">
                <a:latin typeface="Times New Roman"/>
                <a:cs typeface="Times New Roman"/>
              </a:rPr>
              <a:t> </a:t>
            </a:r>
            <a:r>
              <a:rPr sz="2600" b="1" i="1" spc="-70" dirty="0">
                <a:latin typeface="Times New Roman"/>
                <a:cs typeface="Times New Roman"/>
              </a:rPr>
              <a:t>including</a:t>
            </a:r>
            <a:r>
              <a:rPr sz="2600" b="1" i="1" spc="-100" dirty="0">
                <a:latin typeface="Times New Roman"/>
                <a:cs typeface="Times New Roman"/>
              </a:rPr>
              <a:t> </a:t>
            </a:r>
            <a:r>
              <a:rPr sz="2600" b="1" i="1" spc="-25" dirty="0">
                <a:latin typeface="Times New Roman"/>
                <a:cs typeface="Times New Roman"/>
              </a:rPr>
              <a:t>the</a:t>
            </a:r>
            <a:r>
              <a:rPr sz="2600" b="1" i="1" spc="-80" dirty="0">
                <a:latin typeface="Times New Roman"/>
                <a:cs typeface="Times New Roman"/>
              </a:rPr>
              <a:t> </a:t>
            </a:r>
            <a:r>
              <a:rPr sz="2600" b="1" i="1" spc="-110" dirty="0">
                <a:latin typeface="Times New Roman"/>
                <a:cs typeface="Times New Roman"/>
              </a:rPr>
              <a:t>f</a:t>
            </a:r>
            <a:r>
              <a:rPr sz="2600" b="1" i="1" spc="-85" dirty="0">
                <a:latin typeface="Times New Roman"/>
                <a:cs typeface="Times New Roman"/>
              </a:rPr>
              <a:t>oll</a:t>
            </a:r>
            <a:r>
              <a:rPr sz="2600" b="1" i="1" spc="-150" dirty="0">
                <a:latin typeface="Times New Roman"/>
                <a:cs typeface="Times New Roman"/>
              </a:rPr>
              <a:t>o</a:t>
            </a:r>
            <a:r>
              <a:rPr sz="2600" b="1" i="1" spc="-50" dirty="0">
                <a:latin typeface="Times New Roman"/>
                <a:cs typeface="Times New Roman"/>
              </a:rPr>
              <a:t>w</a:t>
            </a:r>
            <a:r>
              <a:rPr sz="2600" b="1" i="1" spc="-35" dirty="0">
                <a:latin typeface="Times New Roman"/>
                <a:cs typeface="Times New Roman"/>
              </a:rPr>
              <a:t>i</a:t>
            </a:r>
            <a:r>
              <a:rPr sz="2600" b="1" i="1" spc="-130" dirty="0">
                <a:latin typeface="Times New Roman"/>
                <a:cs typeface="Times New Roman"/>
              </a:rPr>
              <a:t>n</a:t>
            </a:r>
            <a:r>
              <a:rPr sz="2600" b="1" i="1" spc="-25" dirty="0">
                <a:latin typeface="Times New Roman"/>
                <a:cs typeface="Times New Roman"/>
              </a:rPr>
              <a:t>g</a:t>
            </a:r>
            <a:endParaRPr sz="2600">
              <a:latin typeface="Times New Roman"/>
              <a:cs typeface="Times New Roman"/>
            </a:endParaRPr>
          </a:p>
          <a:p>
            <a:pPr marL="285115" indent="-273050">
              <a:lnSpc>
                <a:spcPct val="100000"/>
              </a:lnSpc>
              <a:spcBef>
                <a:spcPts val="605"/>
              </a:spcBef>
              <a:buClr>
                <a:srgbClr val="D24717"/>
              </a:buClr>
              <a:buSzPct val="84615"/>
              <a:buFont typeface="Segoe UI Symbol"/>
              <a:buChar char="⚫"/>
              <a:tabLst>
                <a:tab pos="285750" algn="l"/>
              </a:tabLst>
            </a:pPr>
            <a:r>
              <a:rPr sz="2600" b="1" spc="25" dirty="0">
                <a:solidFill>
                  <a:srgbClr val="006FC0"/>
                </a:solidFill>
                <a:latin typeface="Times New Roman"/>
                <a:cs typeface="Times New Roman"/>
              </a:rPr>
              <a:t>Document</a:t>
            </a:r>
            <a:r>
              <a:rPr sz="2600" b="1" spc="-100" dirty="0">
                <a:solidFill>
                  <a:srgbClr val="006FC0"/>
                </a:solidFill>
                <a:latin typeface="Times New Roman"/>
                <a:cs typeface="Times New Roman"/>
              </a:rPr>
              <a:t> </a:t>
            </a:r>
            <a:r>
              <a:rPr sz="2600" b="1" spc="-30" dirty="0">
                <a:solidFill>
                  <a:srgbClr val="006FC0"/>
                </a:solidFill>
                <a:latin typeface="Times New Roman"/>
                <a:cs typeface="Times New Roman"/>
              </a:rPr>
              <a:t>stores:</a:t>
            </a:r>
            <a:endParaRPr sz="2600">
              <a:latin typeface="Times New Roman"/>
              <a:cs typeface="Times New Roman"/>
            </a:endParaRPr>
          </a:p>
          <a:p>
            <a:pPr marL="285115" indent="-273050">
              <a:lnSpc>
                <a:spcPct val="100000"/>
              </a:lnSpc>
              <a:spcBef>
                <a:spcPts val="595"/>
              </a:spcBef>
              <a:buClr>
                <a:srgbClr val="D24717"/>
              </a:buClr>
              <a:buSzPct val="84615"/>
              <a:buFont typeface="Segoe UI Symbol"/>
              <a:buChar char="⚫"/>
              <a:tabLst>
                <a:tab pos="285750" algn="l"/>
              </a:tabLst>
            </a:pPr>
            <a:r>
              <a:rPr sz="2600" spc="-155" dirty="0">
                <a:latin typeface="Times New Roman"/>
                <a:cs typeface="Times New Roman"/>
              </a:rPr>
              <a:t>This</a:t>
            </a:r>
            <a:r>
              <a:rPr sz="2600" spc="-75" dirty="0">
                <a:latin typeface="Times New Roman"/>
                <a:cs typeface="Times New Roman"/>
              </a:rPr>
              <a:t> </a:t>
            </a:r>
            <a:r>
              <a:rPr sz="2600" spc="-100" dirty="0">
                <a:latin typeface="Times New Roman"/>
                <a:cs typeface="Times New Roman"/>
              </a:rPr>
              <a:t>type</a:t>
            </a:r>
            <a:r>
              <a:rPr sz="2600" spc="-5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50" dirty="0">
                <a:latin typeface="Times New Roman"/>
                <a:cs typeface="Times New Roman"/>
              </a:rPr>
              <a:t>database</a:t>
            </a:r>
            <a:r>
              <a:rPr sz="2600" spc="-50" dirty="0">
                <a:latin typeface="Times New Roman"/>
                <a:cs typeface="Times New Roman"/>
              </a:rPr>
              <a:t> </a:t>
            </a:r>
            <a:r>
              <a:rPr sz="2600" b="1" i="1" spc="-75" dirty="0">
                <a:latin typeface="Times New Roman"/>
                <a:cs typeface="Times New Roman"/>
              </a:rPr>
              <a:t>stores</a:t>
            </a:r>
            <a:r>
              <a:rPr sz="2600" b="1" i="1" spc="-65" dirty="0">
                <a:latin typeface="Times New Roman"/>
                <a:cs typeface="Times New Roman"/>
              </a:rPr>
              <a:t> </a:t>
            </a:r>
            <a:r>
              <a:rPr sz="2600" b="1" i="1" spc="-55" dirty="0">
                <a:latin typeface="Times New Roman"/>
                <a:cs typeface="Times New Roman"/>
              </a:rPr>
              <a:t>semi-structured</a:t>
            </a:r>
            <a:r>
              <a:rPr sz="2600" b="1" i="1" spc="-85" dirty="0">
                <a:latin typeface="Times New Roman"/>
                <a:cs typeface="Times New Roman"/>
              </a:rPr>
              <a:t> </a:t>
            </a:r>
            <a:r>
              <a:rPr sz="2600" b="1" i="1" spc="40" dirty="0">
                <a:latin typeface="Times New Roman"/>
                <a:cs typeface="Times New Roman"/>
              </a:rPr>
              <a:t>data</a:t>
            </a:r>
            <a:r>
              <a:rPr sz="2600" spc="40" dirty="0">
                <a:latin typeface="Times New Roman"/>
                <a:cs typeface="Times New Roman"/>
              </a:rPr>
              <a:t>,</a:t>
            </a:r>
            <a:r>
              <a:rPr sz="2600" spc="-180" dirty="0">
                <a:latin typeface="Times New Roman"/>
                <a:cs typeface="Times New Roman"/>
              </a:rPr>
              <a:t> </a:t>
            </a:r>
            <a:r>
              <a:rPr sz="2600" spc="-150" dirty="0">
                <a:latin typeface="Times New Roman"/>
                <a:cs typeface="Times New Roman"/>
              </a:rPr>
              <a:t>such</a:t>
            </a:r>
            <a:r>
              <a:rPr sz="2600" spc="-60" dirty="0">
                <a:latin typeface="Times New Roman"/>
                <a:cs typeface="Times New Roman"/>
              </a:rPr>
              <a:t> </a:t>
            </a:r>
            <a:r>
              <a:rPr sz="2600" spc="-204" dirty="0">
                <a:latin typeface="Times New Roman"/>
                <a:cs typeface="Times New Roman"/>
              </a:rPr>
              <a:t>as</a:t>
            </a:r>
            <a:endParaRPr sz="2600">
              <a:latin typeface="Times New Roman"/>
              <a:cs typeface="Times New Roman"/>
            </a:endParaRPr>
          </a:p>
          <a:p>
            <a:pPr marL="285115">
              <a:lnSpc>
                <a:spcPct val="100000"/>
              </a:lnSpc>
            </a:pPr>
            <a:r>
              <a:rPr sz="2600" b="1" i="1" spc="-204" dirty="0">
                <a:latin typeface="Times New Roman"/>
                <a:cs typeface="Times New Roman"/>
              </a:rPr>
              <a:t>XML</a:t>
            </a:r>
            <a:r>
              <a:rPr sz="2600" b="1" i="1" spc="-85" dirty="0">
                <a:latin typeface="Times New Roman"/>
                <a:cs typeface="Times New Roman"/>
              </a:rPr>
              <a:t> </a:t>
            </a:r>
            <a:r>
              <a:rPr sz="2600" b="1" i="1" spc="-100" dirty="0">
                <a:latin typeface="Times New Roman"/>
                <a:cs typeface="Times New Roman"/>
              </a:rPr>
              <a:t>or</a:t>
            </a:r>
            <a:r>
              <a:rPr sz="2600" b="1" i="1" spc="-65" dirty="0">
                <a:latin typeface="Times New Roman"/>
                <a:cs typeface="Times New Roman"/>
              </a:rPr>
              <a:t> </a:t>
            </a:r>
            <a:r>
              <a:rPr sz="2600" b="1" i="1" spc="-229" dirty="0">
                <a:latin typeface="Times New Roman"/>
                <a:cs typeface="Times New Roman"/>
              </a:rPr>
              <a:t>J</a:t>
            </a:r>
            <a:r>
              <a:rPr sz="2600" b="1" i="1" spc="-225" dirty="0">
                <a:latin typeface="Times New Roman"/>
                <a:cs typeface="Times New Roman"/>
              </a:rPr>
              <a:t>SO</a:t>
            </a:r>
            <a:r>
              <a:rPr sz="2600" b="1" i="1" spc="-200" dirty="0">
                <a:latin typeface="Times New Roman"/>
                <a:cs typeface="Times New Roman"/>
              </a:rPr>
              <a:t>N</a:t>
            </a:r>
            <a:r>
              <a:rPr sz="2600" b="1" i="1" spc="25" dirty="0">
                <a:latin typeface="Times New Roman"/>
                <a:cs typeface="Times New Roman"/>
              </a:rPr>
              <a:t>.</a:t>
            </a:r>
            <a:endParaRPr sz="2600">
              <a:latin typeface="Times New Roman"/>
              <a:cs typeface="Times New Roman"/>
            </a:endParaRPr>
          </a:p>
          <a:p>
            <a:pPr marL="285115" marR="347980" indent="-273050">
              <a:lnSpc>
                <a:spcPct val="100000"/>
              </a:lnSpc>
              <a:spcBef>
                <a:spcPts val="605"/>
              </a:spcBef>
              <a:buClr>
                <a:srgbClr val="D24717"/>
              </a:buClr>
              <a:buSzPct val="84615"/>
              <a:buFont typeface="Segoe UI Symbol"/>
              <a:buChar char="⚫"/>
              <a:tabLst>
                <a:tab pos="285750" algn="l"/>
              </a:tabLst>
            </a:pPr>
            <a:r>
              <a:rPr sz="2600" spc="-110" dirty="0">
                <a:latin typeface="Times New Roman"/>
                <a:cs typeface="Times New Roman"/>
              </a:rPr>
              <a:t>Document</a:t>
            </a:r>
            <a:r>
              <a:rPr sz="2600" spc="-65" dirty="0">
                <a:latin typeface="Times New Roman"/>
                <a:cs typeface="Times New Roman"/>
              </a:rPr>
              <a:t> </a:t>
            </a:r>
            <a:r>
              <a:rPr sz="2600" spc="-95" dirty="0">
                <a:latin typeface="Times New Roman"/>
                <a:cs typeface="Times New Roman"/>
              </a:rPr>
              <a:t>stores</a:t>
            </a:r>
            <a:r>
              <a:rPr sz="2600" spc="-60" dirty="0">
                <a:latin typeface="Times New Roman"/>
                <a:cs typeface="Times New Roman"/>
              </a:rPr>
              <a:t> </a:t>
            </a:r>
            <a:r>
              <a:rPr sz="2600" spc="-130" dirty="0">
                <a:latin typeface="Times New Roman"/>
                <a:cs typeface="Times New Roman"/>
              </a:rPr>
              <a:t>generally</a:t>
            </a:r>
            <a:r>
              <a:rPr sz="2600" spc="-60" dirty="0">
                <a:latin typeface="Times New Roman"/>
                <a:cs typeface="Times New Roman"/>
              </a:rPr>
              <a:t> </a:t>
            </a:r>
            <a:r>
              <a:rPr sz="2600" spc="-204" dirty="0">
                <a:latin typeface="Times New Roman"/>
                <a:cs typeface="Times New Roman"/>
              </a:rPr>
              <a:t>have</a:t>
            </a:r>
            <a:r>
              <a:rPr sz="2600" spc="-75" dirty="0">
                <a:latin typeface="Times New Roman"/>
                <a:cs typeface="Times New Roman"/>
              </a:rPr>
              <a:t> </a:t>
            </a:r>
            <a:r>
              <a:rPr sz="2600" b="1" i="1" spc="-85" dirty="0">
                <a:latin typeface="Times New Roman"/>
                <a:cs typeface="Times New Roman"/>
              </a:rPr>
              <a:t>query</a:t>
            </a:r>
            <a:r>
              <a:rPr sz="2600" b="1" i="1" spc="-70" dirty="0">
                <a:latin typeface="Times New Roman"/>
                <a:cs typeface="Times New Roman"/>
              </a:rPr>
              <a:t> </a:t>
            </a:r>
            <a:r>
              <a:rPr sz="2600" b="1" i="1" spc="-85" dirty="0">
                <a:latin typeface="Times New Roman"/>
                <a:cs typeface="Times New Roman"/>
              </a:rPr>
              <a:t>engines</a:t>
            </a:r>
            <a:r>
              <a:rPr sz="2600" b="1" i="1" spc="-90" dirty="0">
                <a:latin typeface="Times New Roman"/>
                <a:cs typeface="Times New Roman"/>
              </a:rPr>
              <a:t> </a:t>
            </a:r>
            <a:r>
              <a:rPr sz="2600" b="1" i="1" spc="-45" dirty="0">
                <a:latin typeface="Times New Roman"/>
                <a:cs typeface="Times New Roman"/>
              </a:rPr>
              <a:t>and</a:t>
            </a:r>
            <a:r>
              <a:rPr sz="2600" b="1" i="1" spc="-80" dirty="0">
                <a:latin typeface="Times New Roman"/>
                <a:cs typeface="Times New Roman"/>
              </a:rPr>
              <a:t> indexing </a:t>
            </a:r>
            <a:r>
              <a:rPr sz="2600" b="1" i="1" spc="-635" dirty="0">
                <a:latin typeface="Times New Roman"/>
                <a:cs typeface="Times New Roman"/>
              </a:rPr>
              <a:t> </a:t>
            </a:r>
            <a:r>
              <a:rPr sz="2600" b="1" i="1" spc="-60" dirty="0">
                <a:latin typeface="Times New Roman"/>
                <a:cs typeface="Times New Roman"/>
              </a:rPr>
              <a:t>features</a:t>
            </a:r>
            <a:r>
              <a:rPr sz="2600" b="1" i="1" spc="-100" dirty="0">
                <a:latin typeface="Times New Roman"/>
                <a:cs typeface="Times New Roman"/>
              </a:rPr>
              <a:t> </a:t>
            </a:r>
            <a:r>
              <a:rPr sz="2600" spc="-85" dirty="0">
                <a:latin typeface="Times New Roman"/>
                <a:cs typeface="Times New Roman"/>
              </a:rPr>
              <a:t>that</a:t>
            </a:r>
            <a:r>
              <a:rPr sz="2600" spc="-60" dirty="0">
                <a:latin typeface="Times New Roman"/>
                <a:cs typeface="Times New Roman"/>
              </a:rPr>
              <a:t> </a:t>
            </a:r>
            <a:r>
              <a:rPr sz="2600" spc="-150" dirty="0">
                <a:latin typeface="Times New Roman"/>
                <a:cs typeface="Times New Roman"/>
              </a:rPr>
              <a:t>allow</a:t>
            </a:r>
            <a:r>
              <a:rPr sz="2600" spc="-65" dirty="0">
                <a:latin typeface="Times New Roman"/>
                <a:cs typeface="Times New Roman"/>
              </a:rPr>
              <a:t> </a:t>
            </a:r>
            <a:r>
              <a:rPr sz="2600" spc="-95" dirty="0">
                <a:latin typeface="Times New Roman"/>
                <a:cs typeface="Times New Roman"/>
              </a:rPr>
              <a:t>for</a:t>
            </a:r>
            <a:r>
              <a:rPr sz="2600" spc="-55" dirty="0">
                <a:latin typeface="Times New Roman"/>
                <a:cs typeface="Times New Roman"/>
              </a:rPr>
              <a:t> </a:t>
            </a:r>
            <a:r>
              <a:rPr sz="2600" spc="-190" dirty="0">
                <a:latin typeface="Times New Roman"/>
                <a:cs typeface="Times New Roman"/>
              </a:rPr>
              <a:t>many</a:t>
            </a:r>
            <a:r>
              <a:rPr sz="2600" spc="-65" dirty="0">
                <a:latin typeface="Times New Roman"/>
                <a:cs typeface="Times New Roman"/>
              </a:rPr>
              <a:t> </a:t>
            </a:r>
            <a:r>
              <a:rPr sz="2600" spc="-114" dirty="0">
                <a:latin typeface="Times New Roman"/>
                <a:cs typeface="Times New Roman"/>
              </a:rPr>
              <a:t>optimized</a:t>
            </a:r>
            <a:r>
              <a:rPr sz="2600" spc="-65" dirty="0">
                <a:latin typeface="Times New Roman"/>
                <a:cs typeface="Times New Roman"/>
              </a:rPr>
              <a:t> </a:t>
            </a:r>
            <a:r>
              <a:rPr sz="2600" spc="-100" dirty="0">
                <a:latin typeface="Times New Roman"/>
                <a:cs typeface="Times New Roman"/>
              </a:rPr>
              <a:t>queries</a:t>
            </a:r>
            <a:endParaRPr sz="260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358613"/>
            <a:ext cx="7611745" cy="3973195"/>
          </a:xfrm>
          <a:prstGeom prst="rect">
            <a:avLst/>
          </a:prstGeom>
        </p:spPr>
        <p:txBody>
          <a:bodyPr vert="horz" wrap="square" lIns="0" tIns="88265" rIns="0" bIns="0" rtlCol="0">
            <a:spAutoFit/>
          </a:bodyPr>
          <a:lstStyle/>
          <a:p>
            <a:pPr marL="285115" indent="-273050">
              <a:lnSpc>
                <a:spcPct val="100000"/>
              </a:lnSpc>
              <a:spcBef>
                <a:spcPts val="695"/>
              </a:spcBef>
              <a:buClr>
                <a:srgbClr val="D24717"/>
              </a:buClr>
              <a:buSzPct val="84615"/>
              <a:buFont typeface="Segoe UI Symbol"/>
              <a:buChar char="⚫"/>
              <a:tabLst>
                <a:tab pos="285750" algn="l"/>
              </a:tabLst>
            </a:pPr>
            <a:r>
              <a:rPr sz="2600" b="1" spc="-30" dirty="0">
                <a:latin typeface="Times New Roman"/>
                <a:cs typeface="Times New Roman"/>
              </a:rPr>
              <a:t>Key-value</a:t>
            </a:r>
            <a:r>
              <a:rPr sz="2600" b="1" spc="-110" dirty="0">
                <a:latin typeface="Times New Roman"/>
                <a:cs typeface="Times New Roman"/>
              </a:rPr>
              <a:t> </a:t>
            </a:r>
            <a:r>
              <a:rPr sz="2600" b="1" spc="-5" dirty="0">
                <a:latin typeface="Times New Roman"/>
                <a:cs typeface="Times New Roman"/>
              </a:rPr>
              <a:t>stores</a:t>
            </a:r>
            <a:endParaRPr sz="2600">
              <a:latin typeface="Times New Roman"/>
              <a:cs typeface="Times New Roman"/>
            </a:endParaRPr>
          </a:p>
          <a:p>
            <a:pPr marL="285115" marR="151130">
              <a:lnSpc>
                <a:spcPct val="100000"/>
              </a:lnSpc>
              <a:spcBef>
                <a:spcPts val="600"/>
              </a:spcBef>
            </a:pPr>
            <a:r>
              <a:rPr sz="2600" spc="-155" dirty="0">
                <a:latin typeface="Times New Roman"/>
                <a:cs typeface="Times New Roman"/>
              </a:rPr>
              <a:t>This</a:t>
            </a:r>
            <a:r>
              <a:rPr sz="2600" spc="-80" dirty="0">
                <a:latin typeface="Times New Roman"/>
                <a:cs typeface="Times New Roman"/>
              </a:rPr>
              <a:t> </a:t>
            </a:r>
            <a:r>
              <a:rPr sz="2600" spc="-100" dirty="0">
                <a:latin typeface="Times New Roman"/>
                <a:cs typeface="Times New Roman"/>
              </a:rPr>
              <a:t>type</a:t>
            </a:r>
            <a:r>
              <a:rPr sz="2600" spc="-60" dirty="0">
                <a:latin typeface="Times New Roman"/>
                <a:cs typeface="Times New Roman"/>
              </a:rPr>
              <a:t> </a:t>
            </a:r>
            <a:r>
              <a:rPr sz="2600" spc="-150" dirty="0">
                <a:latin typeface="Times New Roman"/>
                <a:cs typeface="Times New Roman"/>
              </a:rPr>
              <a:t>of</a:t>
            </a:r>
            <a:r>
              <a:rPr sz="2600" spc="-70" dirty="0">
                <a:latin typeface="Times New Roman"/>
                <a:cs typeface="Times New Roman"/>
              </a:rPr>
              <a:t> </a:t>
            </a:r>
            <a:r>
              <a:rPr sz="2600" spc="-145" dirty="0">
                <a:latin typeface="Times New Roman"/>
                <a:cs typeface="Times New Roman"/>
              </a:rPr>
              <a:t>database</a:t>
            </a:r>
            <a:r>
              <a:rPr sz="2600" spc="-65" dirty="0">
                <a:latin typeface="Times New Roman"/>
                <a:cs typeface="Times New Roman"/>
              </a:rPr>
              <a:t> </a:t>
            </a:r>
            <a:r>
              <a:rPr sz="2600" b="1" i="1" spc="-75" dirty="0">
                <a:solidFill>
                  <a:srgbClr val="006FC0"/>
                </a:solidFill>
                <a:latin typeface="Times New Roman"/>
                <a:cs typeface="Times New Roman"/>
              </a:rPr>
              <a:t>stores</a:t>
            </a:r>
            <a:r>
              <a:rPr sz="2600" b="1" i="1" spc="-70" dirty="0">
                <a:solidFill>
                  <a:srgbClr val="006FC0"/>
                </a:solidFill>
                <a:latin typeface="Times New Roman"/>
                <a:cs typeface="Times New Roman"/>
              </a:rPr>
              <a:t> associative</a:t>
            </a:r>
            <a:r>
              <a:rPr sz="2600" b="1" i="1" spc="-100" dirty="0">
                <a:solidFill>
                  <a:srgbClr val="006FC0"/>
                </a:solidFill>
                <a:latin typeface="Times New Roman"/>
                <a:cs typeface="Times New Roman"/>
              </a:rPr>
              <a:t> </a:t>
            </a:r>
            <a:r>
              <a:rPr sz="2600" b="1" i="1" spc="-70" dirty="0">
                <a:solidFill>
                  <a:srgbClr val="006FC0"/>
                </a:solidFill>
                <a:latin typeface="Times New Roman"/>
                <a:cs typeface="Times New Roman"/>
              </a:rPr>
              <a:t>arrays </a:t>
            </a:r>
            <a:r>
              <a:rPr sz="2600" spc="-100" dirty="0">
                <a:latin typeface="Times New Roman"/>
                <a:cs typeface="Times New Roman"/>
              </a:rPr>
              <a:t>where</a:t>
            </a:r>
            <a:r>
              <a:rPr sz="2600" spc="-85" dirty="0">
                <a:latin typeface="Times New Roman"/>
                <a:cs typeface="Times New Roman"/>
              </a:rPr>
              <a:t> </a:t>
            </a:r>
            <a:r>
              <a:rPr sz="2600" b="1" i="1" dirty="0">
                <a:solidFill>
                  <a:srgbClr val="006FC0"/>
                </a:solidFill>
                <a:latin typeface="Times New Roman"/>
                <a:cs typeface="Times New Roman"/>
              </a:rPr>
              <a:t>a</a:t>
            </a:r>
            <a:r>
              <a:rPr sz="2600" b="1" i="1" spc="-60" dirty="0">
                <a:solidFill>
                  <a:srgbClr val="006FC0"/>
                </a:solidFill>
                <a:latin typeface="Times New Roman"/>
                <a:cs typeface="Times New Roman"/>
              </a:rPr>
              <a:t> </a:t>
            </a:r>
            <a:r>
              <a:rPr sz="2600" b="1" i="1" spc="-120" dirty="0">
                <a:solidFill>
                  <a:srgbClr val="006FC0"/>
                </a:solidFill>
                <a:latin typeface="Times New Roman"/>
                <a:cs typeface="Times New Roman"/>
              </a:rPr>
              <a:t>key </a:t>
            </a:r>
            <a:r>
              <a:rPr sz="2600" b="1" i="1" spc="-635" dirty="0">
                <a:solidFill>
                  <a:srgbClr val="006FC0"/>
                </a:solidFill>
                <a:latin typeface="Times New Roman"/>
                <a:cs typeface="Times New Roman"/>
              </a:rPr>
              <a:t> </a:t>
            </a:r>
            <a:r>
              <a:rPr sz="2600" b="1" i="1" spc="-55" dirty="0">
                <a:solidFill>
                  <a:srgbClr val="006FC0"/>
                </a:solidFill>
                <a:latin typeface="Times New Roman"/>
                <a:cs typeface="Times New Roman"/>
              </a:rPr>
              <a:t>is</a:t>
            </a:r>
            <a:r>
              <a:rPr sz="2600" b="1" i="1" spc="-65" dirty="0">
                <a:solidFill>
                  <a:srgbClr val="006FC0"/>
                </a:solidFill>
                <a:latin typeface="Times New Roman"/>
                <a:cs typeface="Times New Roman"/>
              </a:rPr>
              <a:t> </a:t>
            </a:r>
            <a:r>
              <a:rPr sz="2600" b="1" i="1" spc="-40" dirty="0">
                <a:solidFill>
                  <a:srgbClr val="006FC0"/>
                </a:solidFill>
                <a:latin typeface="Times New Roman"/>
                <a:cs typeface="Times New Roman"/>
              </a:rPr>
              <a:t>p</a:t>
            </a:r>
            <a:r>
              <a:rPr sz="2600" b="1" i="1" dirty="0">
                <a:solidFill>
                  <a:srgbClr val="006FC0"/>
                </a:solidFill>
                <a:latin typeface="Times New Roman"/>
                <a:cs typeface="Times New Roman"/>
              </a:rPr>
              <a:t>ai</a:t>
            </a:r>
            <a:r>
              <a:rPr sz="2600" b="1" i="1" spc="-40" dirty="0">
                <a:solidFill>
                  <a:srgbClr val="006FC0"/>
                </a:solidFill>
                <a:latin typeface="Times New Roman"/>
                <a:cs typeface="Times New Roman"/>
              </a:rPr>
              <a:t>r</a:t>
            </a:r>
            <a:r>
              <a:rPr sz="2600" b="1" i="1" spc="-65" dirty="0">
                <a:solidFill>
                  <a:srgbClr val="006FC0"/>
                </a:solidFill>
                <a:latin typeface="Times New Roman"/>
                <a:cs typeface="Times New Roman"/>
              </a:rPr>
              <a:t>ed</a:t>
            </a:r>
            <a:r>
              <a:rPr sz="2600" b="1" i="1" spc="-80" dirty="0">
                <a:solidFill>
                  <a:srgbClr val="006FC0"/>
                </a:solidFill>
                <a:latin typeface="Times New Roman"/>
                <a:cs typeface="Times New Roman"/>
              </a:rPr>
              <a:t> </a:t>
            </a:r>
            <a:r>
              <a:rPr sz="2600" b="1" i="1" spc="-15" dirty="0">
                <a:solidFill>
                  <a:srgbClr val="006FC0"/>
                </a:solidFill>
                <a:latin typeface="Times New Roman"/>
                <a:cs typeface="Times New Roman"/>
              </a:rPr>
              <a:t>with</a:t>
            </a:r>
            <a:r>
              <a:rPr sz="2600" b="1" i="1" spc="-85" dirty="0">
                <a:solidFill>
                  <a:srgbClr val="006FC0"/>
                </a:solidFill>
                <a:latin typeface="Times New Roman"/>
                <a:cs typeface="Times New Roman"/>
              </a:rPr>
              <a:t> </a:t>
            </a:r>
            <a:r>
              <a:rPr sz="2600" b="1" i="1" spc="-60" dirty="0">
                <a:solidFill>
                  <a:srgbClr val="006FC0"/>
                </a:solidFill>
                <a:latin typeface="Times New Roman"/>
                <a:cs typeface="Times New Roman"/>
              </a:rPr>
              <a:t>an</a:t>
            </a:r>
            <a:r>
              <a:rPr sz="2600" b="1" i="1" spc="-70" dirty="0">
                <a:solidFill>
                  <a:srgbClr val="006FC0"/>
                </a:solidFill>
                <a:latin typeface="Times New Roman"/>
                <a:cs typeface="Times New Roman"/>
              </a:rPr>
              <a:t> </a:t>
            </a:r>
            <a:r>
              <a:rPr sz="2600" b="1" i="1" spc="-65" dirty="0">
                <a:solidFill>
                  <a:srgbClr val="006FC0"/>
                </a:solidFill>
                <a:latin typeface="Times New Roman"/>
                <a:cs typeface="Times New Roman"/>
              </a:rPr>
              <a:t>a</a:t>
            </a:r>
            <a:r>
              <a:rPr sz="2600" b="1" i="1" spc="-45" dirty="0">
                <a:solidFill>
                  <a:srgbClr val="006FC0"/>
                </a:solidFill>
                <a:latin typeface="Times New Roman"/>
                <a:cs typeface="Times New Roman"/>
              </a:rPr>
              <a:t>s</a:t>
            </a:r>
            <a:r>
              <a:rPr sz="2600" b="1" i="1" spc="-140" dirty="0">
                <a:solidFill>
                  <a:srgbClr val="006FC0"/>
                </a:solidFill>
                <a:latin typeface="Times New Roman"/>
                <a:cs typeface="Times New Roman"/>
              </a:rPr>
              <a:t>s</a:t>
            </a:r>
            <a:r>
              <a:rPr sz="2600" b="1" i="1" spc="-175" dirty="0">
                <a:solidFill>
                  <a:srgbClr val="006FC0"/>
                </a:solidFill>
                <a:latin typeface="Times New Roman"/>
                <a:cs typeface="Times New Roman"/>
              </a:rPr>
              <a:t>o</a:t>
            </a:r>
            <a:r>
              <a:rPr sz="2600" b="1" i="1" spc="-70" dirty="0">
                <a:solidFill>
                  <a:srgbClr val="006FC0"/>
                </a:solidFill>
                <a:latin typeface="Times New Roman"/>
                <a:cs typeface="Times New Roman"/>
              </a:rPr>
              <a:t>ci</a:t>
            </a:r>
            <a:r>
              <a:rPr sz="2600" b="1" i="1" spc="-114" dirty="0">
                <a:solidFill>
                  <a:srgbClr val="006FC0"/>
                </a:solidFill>
                <a:latin typeface="Times New Roman"/>
                <a:cs typeface="Times New Roman"/>
              </a:rPr>
              <a:t>a</a:t>
            </a:r>
            <a:r>
              <a:rPr sz="2600" b="1" i="1" spc="5" dirty="0">
                <a:solidFill>
                  <a:srgbClr val="006FC0"/>
                </a:solidFill>
                <a:latin typeface="Times New Roman"/>
                <a:cs typeface="Times New Roman"/>
              </a:rPr>
              <a:t>ted</a:t>
            </a:r>
            <a:r>
              <a:rPr sz="2600" b="1" i="1" spc="-110" dirty="0">
                <a:solidFill>
                  <a:srgbClr val="006FC0"/>
                </a:solidFill>
                <a:latin typeface="Times New Roman"/>
                <a:cs typeface="Times New Roman"/>
              </a:rPr>
              <a:t> </a:t>
            </a:r>
            <a:r>
              <a:rPr sz="2600" b="1" i="1" spc="-150" dirty="0">
                <a:solidFill>
                  <a:srgbClr val="006FC0"/>
                </a:solidFill>
                <a:latin typeface="Times New Roman"/>
                <a:cs typeface="Times New Roman"/>
              </a:rPr>
              <a:t>v</a:t>
            </a:r>
            <a:r>
              <a:rPr sz="2600" b="1" i="1" spc="-35" dirty="0">
                <a:solidFill>
                  <a:srgbClr val="006FC0"/>
                </a:solidFill>
                <a:latin typeface="Times New Roman"/>
                <a:cs typeface="Times New Roman"/>
              </a:rPr>
              <a:t>al</a:t>
            </a:r>
            <a:r>
              <a:rPr sz="2600" b="1" i="1" spc="-40" dirty="0">
                <a:solidFill>
                  <a:srgbClr val="006FC0"/>
                </a:solidFill>
                <a:latin typeface="Times New Roman"/>
                <a:cs typeface="Times New Roman"/>
              </a:rPr>
              <a:t>u</a:t>
            </a:r>
            <a:r>
              <a:rPr sz="2600" b="1" i="1" spc="-90" dirty="0">
                <a:solidFill>
                  <a:srgbClr val="006FC0"/>
                </a:solidFill>
                <a:latin typeface="Times New Roman"/>
                <a:cs typeface="Times New Roman"/>
              </a:rPr>
              <a:t>e</a:t>
            </a:r>
            <a:r>
              <a:rPr sz="2600" spc="260" dirty="0">
                <a:latin typeface="Times New Roman"/>
                <a:cs typeface="Times New Roman"/>
              </a:rPr>
              <a:t>.</a:t>
            </a:r>
            <a:r>
              <a:rPr sz="2600" spc="-135" dirty="0">
                <a:latin typeface="Times New Roman"/>
                <a:cs typeface="Times New Roman"/>
              </a:rPr>
              <a:t>These</a:t>
            </a:r>
            <a:r>
              <a:rPr sz="2600" spc="-95" dirty="0">
                <a:latin typeface="Times New Roman"/>
                <a:cs typeface="Times New Roman"/>
              </a:rPr>
              <a:t> </a:t>
            </a:r>
            <a:r>
              <a:rPr sz="2600" spc="-165" dirty="0">
                <a:latin typeface="Times New Roman"/>
                <a:cs typeface="Times New Roman"/>
              </a:rPr>
              <a:t>d</a:t>
            </a:r>
            <a:r>
              <a:rPr sz="2600" spc="-185" dirty="0">
                <a:latin typeface="Times New Roman"/>
                <a:cs typeface="Times New Roman"/>
              </a:rPr>
              <a:t>a</a:t>
            </a:r>
            <a:r>
              <a:rPr sz="2600" spc="-90" dirty="0">
                <a:latin typeface="Times New Roman"/>
                <a:cs typeface="Times New Roman"/>
              </a:rPr>
              <a:t>ta</a:t>
            </a:r>
            <a:r>
              <a:rPr sz="2600" spc="-140" dirty="0">
                <a:latin typeface="Times New Roman"/>
                <a:cs typeface="Times New Roman"/>
              </a:rPr>
              <a:t>b</a:t>
            </a:r>
            <a:r>
              <a:rPr sz="2600" spc="-185" dirty="0">
                <a:latin typeface="Times New Roman"/>
                <a:cs typeface="Times New Roman"/>
              </a:rPr>
              <a:t>ase</a:t>
            </a:r>
            <a:r>
              <a:rPr sz="2600" spc="-165" dirty="0">
                <a:latin typeface="Times New Roman"/>
                <a:cs typeface="Times New Roman"/>
              </a:rPr>
              <a:t>s</a:t>
            </a:r>
            <a:r>
              <a:rPr sz="2600" spc="-70" dirty="0">
                <a:latin typeface="Times New Roman"/>
                <a:cs typeface="Times New Roman"/>
              </a:rPr>
              <a:t> </a:t>
            </a:r>
            <a:r>
              <a:rPr sz="2600" spc="-105" dirty="0">
                <a:latin typeface="Times New Roman"/>
                <a:cs typeface="Times New Roman"/>
              </a:rPr>
              <a:t>a</a:t>
            </a:r>
            <a:r>
              <a:rPr sz="2600" spc="-100" dirty="0">
                <a:latin typeface="Times New Roman"/>
                <a:cs typeface="Times New Roman"/>
              </a:rPr>
              <a:t>r</a:t>
            </a:r>
            <a:r>
              <a:rPr sz="2600" spc="-70" dirty="0">
                <a:latin typeface="Times New Roman"/>
                <a:cs typeface="Times New Roman"/>
              </a:rPr>
              <a:t>e  </a:t>
            </a:r>
            <a:r>
              <a:rPr sz="2600" b="1" i="1" spc="-75" dirty="0">
                <a:solidFill>
                  <a:srgbClr val="006FC0"/>
                </a:solidFill>
                <a:latin typeface="Times New Roman"/>
                <a:cs typeface="Times New Roman"/>
              </a:rPr>
              <a:t>ea</a:t>
            </a:r>
            <a:r>
              <a:rPr sz="2600" b="1" i="1" spc="-60" dirty="0">
                <a:solidFill>
                  <a:srgbClr val="006FC0"/>
                </a:solidFill>
                <a:latin typeface="Times New Roman"/>
                <a:cs typeface="Times New Roman"/>
              </a:rPr>
              <a:t>s</a:t>
            </a:r>
            <a:r>
              <a:rPr sz="2600" b="1" i="1" spc="-100" dirty="0">
                <a:solidFill>
                  <a:srgbClr val="006FC0"/>
                </a:solidFill>
                <a:latin typeface="Times New Roman"/>
                <a:cs typeface="Times New Roman"/>
              </a:rPr>
              <a:t>y</a:t>
            </a:r>
            <a:r>
              <a:rPr sz="2600" b="1" i="1" spc="-90" dirty="0">
                <a:solidFill>
                  <a:srgbClr val="006FC0"/>
                </a:solidFill>
                <a:latin typeface="Times New Roman"/>
                <a:cs typeface="Times New Roman"/>
              </a:rPr>
              <a:t> </a:t>
            </a:r>
            <a:r>
              <a:rPr sz="2600" b="1" i="1" spc="-25" dirty="0">
                <a:solidFill>
                  <a:srgbClr val="006FC0"/>
                </a:solidFill>
                <a:latin typeface="Times New Roman"/>
                <a:cs typeface="Times New Roman"/>
              </a:rPr>
              <a:t>to</a:t>
            </a:r>
            <a:r>
              <a:rPr sz="2600" b="1" i="1" spc="-65" dirty="0">
                <a:solidFill>
                  <a:srgbClr val="006FC0"/>
                </a:solidFill>
                <a:latin typeface="Times New Roman"/>
                <a:cs typeface="Times New Roman"/>
              </a:rPr>
              <a:t> </a:t>
            </a:r>
            <a:r>
              <a:rPr sz="2600" b="1" i="1" spc="-55" dirty="0">
                <a:solidFill>
                  <a:srgbClr val="006FC0"/>
                </a:solidFill>
                <a:latin typeface="Times New Roman"/>
                <a:cs typeface="Times New Roman"/>
              </a:rPr>
              <a:t>b</a:t>
            </a:r>
            <a:r>
              <a:rPr sz="2600" b="1" i="1" spc="-35" dirty="0">
                <a:solidFill>
                  <a:srgbClr val="006FC0"/>
                </a:solidFill>
                <a:latin typeface="Times New Roman"/>
                <a:cs typeface="Times New Roman"/>
              </a:rPr>
              <a:t>uild</a:t>
            </a:r>
            <a:r>
              <a:rPr sz="2600" b="1" i="1" spc="-85" dirty="0">
                <a:solidFill>
                  <a:srgbClr val="006FC0"/>
                </a:solidFill>
                <a:latin typeface="Times New Roman"/>
                <a:cs typeface="Times New Roman"/>
              </a:rPr>
              <a:t> </a:t>
            </a:r>
            <a:r>
              <a:rPr sz="2600" b="1" i="1" spc="-60" dirty="0">
                <a:solidFill>
                  <a:srgbClr val="006FC0"/>
                </a:solidFill>
                <a:latin typeface="Times New Roman"/>
                <a:cs typeface="Times New Roman"/>
              </a:rPr>
              <a:t>an</a:t>
            </a:r>
            <a:r>
              <a:rPr sz="2600" b="1" i="1" spc="-25" dirty="0">
                <a:solidFill>
                  <a:srgbClr val="006FC0"/>
                </a:solidFill>
                <a:latin typeface="Times New Roman"/>
                <a:cs typeface="Times New Roman"/>
              </a:rPr>
              <a:t>d</a:t>
            </a:r>
            <a:r>
              <a:rPr sz="2600" b="1" i="1" spc="-80" dirty="0">
                <a:solidFill>
                  <a:srgbClr val="006FC0"/>
                </a:solidFill>
                <a:latin typeface="Times New Roman"/>
                <a:cs typeface="Times New Roman"/>
              </a:rPr>
              <a:t> </a:t>
            </a:r>
            <a:r>
              <a:rPr sz="2600" b="1" i="1" spc="-75" dirty="0">
                <a:solidFill>
                  <a:srgbClr val="006FC0"/>
                </a:solidFill>
                <a:latin typeface="Times New Roman"/>
                <a:cs typeface="Times New Roman"/>
              </a:rPr>
              <a:t>ea</a:t>
            </a:r>
            <a:r>
              <a:rPr sz="2600" b="1" i="1" spc="-60" dirty="0">
                <a:solidFill>
                  <a:srgbClr val="006FC0"/>
                </a:solidFill>
                <a:latin typeface="Times New Roman"/>
                <a:cs typeface="Times New Roman"/>
              </a:rPr>
              <a:t>s</a:t>
            </a:r>
            <a:r>
              <a:rPr sz="2600" b="1" i="1" spc="-100" dirty="0">
                <a:solidFill>
                  <a:srgbClr val="006FC0"/>
                </a:solidFill>
                <a:latin typeface="Times New Roman"/>
                <a:cs typeface="Times New Roman"/>
              </a:rPr>
              <a:t>y</a:t>
            </a:r>
            <a:r>
              <a:rPr sz="2600" b="1" i="1" spc="-75" dirty="0">
                <a:solidFill>
                  <a:srgbClr val="006FC0"/>
                </a:solidFill>
                <a:latin typeface="Times New Roman"/>
                <a:cs typeface="Times New Roman"/>
              </a:rPr>
              <a:t> </a:t>
            </a:r>
            <a:r>
              <a:rPr sz="2600" b="1" i="1" spc="-25" dirty="0">
                <a:solidFill>
                  <a:srgbClr val="006FC0"/>
                </a:solidFill>
                <a:latin typeface="Times New Roman"/>
                <a:cs typeface="Times New Roman"/>
              </a:rPr>
              <a:t>to</a:t>
            </a:r>
            <a:r>
              <a:rPr sz="2600" b="1" i="1" spc="-75" dirty="0">
                <a:solidFill>
                  <a:srgbClr val="006FC0"/>
                </a:solidFill>
                <a:latin typeface="Times New Roman"/>
                <a:cs typeface="Times New Roman"/>
              </a:rPr>
              <a:t> </a:t>
            </a:r>
            <a:r>
              <a:rPr sz="2600" b="1" i="1" spc="-114" dirty="0">
                <a:solidFill>
                  <a:srgbClr val="006FC0"/>
                </a:solidFill>
                <a:latin typeface="Times New Roman"/>
                <a:cs typeface="Times New Roman"/>
              </a:rPr>
              <a:t>sc</a:t>
            </a:r>
            <a:r>
              <a:rPr sz="2600" b="1" i="1" spc="-125" dirty="0">
                <a:solidFill>
                  <a:srgbClr val="006FC0"/>
                </a:solidFill>
                <a:latin typeface="Times New Roman"/>
                <a:cs typeface="Times New Roman"/>
              </a:rPr>
              <a:t>a</a:t>
            </a:r>
            <a:r>
              <a:rPr sz="2600" b="1" i="1" spc="-45" dirty="0">
                <a:solidFill>
                  <a:srgbClr val="006FC0"/>
                </a:solidFill>
                <a:latin typeface="Times New Roman"/>
                <a:cs typeface="Times New Roman"/>
              </a:rPr>
              <a:t>le</a:t>
            </a:r>
            <a:endParaRPr sz="2600">
              <a:latin typeface="Times New Roman"/>
              <a:cs typeface="Times New Roman"/>
            </a:endParaRPr>
          </a:p>
          <a:p>
            <a:pPr>
              <a:lnSpc>
                <a:spcPct val="100000"/>
              </a:lnSpc>
              <a:spcBef>
                <a:spcPts val="10"/>
              </a:spcBef>
            </a:pPr>
            <a:endParaRPr sz="3750">
              <a:latin typeface="Times New Roman"/>
              <a:cs typeface="Times New Roman"/>
            </a:endParaRPr>
          </a:p>
          <a:p>
            <a:pPr marL="285115" indent="-273050">
              <a:lnSpc>
                <a:spcPct val="100000"/>
              </a:lnSpc>
              <a:spcBef>
                <a:spcPts val="5"/>
              </a:spcBef>
              <a:buClr>
                <a:srgbClr val="D24717"/>
              </a:buClr>
              <a:buSzPct val="84615"/>
              <a:buFont typeface="Segoe UI Symbol"/>
              <a:buChar char="⚫"/>
              <a:tabLst>
                <a:tab pos="285750" algn="l"/>
              </a:tabLst>
            </a:pPr>
            <a:r>
              <a:rPr sz="2600" b="1" spc="10" dirty="0">
                <a:latin typeface="Times New Roman"/>
                <a:cs typeface="Times New Roman"/>
              </a:rPr>
              <a:t>Wide-column</a:t>
            </a:r>
            <a:r>
              <a:rPr sz="2600" b="1" spc="-80" dirty="0">
                <a:latin typeface="Times New Roman"/>
                <a:cs typeface="Times New Roman"/>
              </a:rPr>
              <a:t> </a:t>
            </a:r>
            <a:r>
              <a:rPr sz="2600" b="1" spc="-5" dirty="0">
                <a:latin typeface="Times New Roman"/>
                <a:cs typeface="Times New Roman"/>
              </a:rPr>
              <a:t>stores</a:t>
            </a:r>
            <a:endParaRPr sz="2600">
              <a:latin typeface="Times New Roman"/>
              <a:cs typeface="Times New Roman"/>
            </a:endParaRPr>
          </a:p>
          <a:p>
            <a:pPr marL="285115" marR="5080">
              <a:lnSpc>
                <a:spcPct val="100000"/>
              </a:lnSpc>
              <a:spcBef>
                <a:spcPts val="600"/>
              </a:spcBef>
            </a:pPr>
            <a:r>
              <a:rPr sz="2600" spc="-155" dirty="0">
                <a:latin typeface="Times New Roman"/>
                <a:cs typeface="Times New Roman"/>
              </a:rPr>
              <a:t>This</a:t>
            </a:r>
            <a:r>
              <a:rPr sz="2600" spc="-70" dirty="0">
                <a:latin typeface="Times New Roman"/>
                <a:cs typeface="Times New Roman"/>
              </a:rPr>
              <a:t> </a:t>
            </a:r>
            <a:r>
              <a:rPr sz="2600" spc="-100" dirty="0">
                <a:latin typeface="Times New Roman"/>
                <a:cs typeface="Times New Roman"/>
              </a:rPr>
              <a:t>type</a:t>
            </a:r>
            <a:r>
              <a:rPr sz="2600" spc="-50"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150" dirty="0">
                <a:latin typeface="Times New Roman"/>
                <a:cs typeface="Times New Roman"/>
              </a:rPr>
              <a:t>database</a:t>
            </a:r>
            <a:r>
              <a:rPr sz="2600" spc="-45" dirty="0">
                <a:latin typeface="Times New Roman"/>
                <a:cs typeface="Times New Roman"/>
              </a:rPr>
              <a:t> </a:t>
            </a:r>
            <a:r>
              <a:rPr sz="2600" b="1" i="1" spc="-75" dirty="0">
                <a:solidFill>
                  <a:srgbClr val="006FC0"/>
                </a:solidFill>
                <a:latin typeface="Times New Roman"/>
                <a:cs typeface="Times New Roman"/>
              </a:rPr>
              <a:t>stores</a:t>
            </a:r>
            <a:r>
              <a:rPr sz="2600" b="1" i="1" spc="-60" dirty="0">
                <a:solidFill>
                  <a:srgbClr val="006FC0"/>
                </a:solidFill>
                <a:latin typeface="Times New Roman"/>
                <a:cs typeface="Times New Roman"/>
              </a:rPr>
              <a:t> </a:t>
            </a:r>
            <a:r>
              <a:rPr sz="2600" b="1" i="1" spc="-40" dirty="0">
                <a:solidFill>
                  <a:srgbClr val="006FC0"/>
                </a:solidFill>
                <a:latin typeface="Times New Roman"/>
                <a:cs typeface="Times New Roman"/>
              </a:rPr>
              <a:t>similar</a:t>
            </a:r>
            <a:r>
              <a:rPr sz="2600" b="1" i="1" spc="-80" dirty="0">
                <a:solidFill>
                  <a:srgbClr val="006FC0"/>
                </a:solidFill>
                <a:latin typeface="Times New Roman"/>
                <a:cs typeface="Times New Roman"/>
              </a:rPr>
              <a:t> </a:t>
            </a:r>
            <a:r>
              <a:rPr sz="2600" b="1" i="1" spc="-25" dirty="0">
                <a:solidFill>
                  <a:srgbClr val="006FC0"/>
                </a:solidFill>
                <a:latin typeface="Times New Roman"/>
                <a:cs typeface="Times New Roman"/>
              </a:rPr>
              <a:t>to</a:t>
            </a:r>
            <a:r>
              <a:rPr sz="2600" b="1" i="1" spc="-55" dirty="0">
                <a:solidFill>
                  <a:srgbClr val="006FC0"/>
                </a:solidFill>
                <a:latin typeface="Times New Roman"/>
                <a:cs typeface="Times New Roman"/>
              </a:rPr>
              <a:t> </a:t>
            </a:r>
            <a:r>
              <a:rPr sz="2600" b="1" i="1" dirty="0">
                <a:solidFill>
                  <a:srgbClr val="006FC0"/>
                </a:solidFill>
                <a:latin typeface="Times New Roman"/>
                <a:cs typeface="Times New Roman"/>
              </a:rPr>
              <a:t>a</a:t>
            </a:r>
            <a:r>
              <a:rPr sz="2600" b="1" i="1" spc="-60" dirty="0">
                <a:solidFill>
                  <a:srgbClr val="006FC0"/>
                </a:solidFill>
                <a:latin typeface="Times New Roman"/>
                <a:cs typeface="Times New Roman"/>
              </a:rPr>
              <a:t> </a:t>
            </a:r>
            <a:r>
              <a:rPr sz="2600" b="1" i="1" spc="-70" dirty="0">
                <a:solidFill>
                  <a:srgbClr val="006FC0"/>
                </a:solidFill>
                <a:latin typeface="Times New Roman"/>
                <a:cs typeface="Times New Roman"/>
              </a:rPr>
              <a:t>key-value</a:t>
            </a:r>
            <a:r>
              <a:rPr sz="2600" b="1" i="1" spc="-90" dirty="0">
                <a:solidFill>
                  <a:srgbClr val="006FC0"/>
                </a:solidFill>
                <a:latin typeface="Times New Roman"/>
                <a:cs typeface="Times New Roman"/>
              </a:rPr>
              <a:t> </a:t>
            </a:r>
            <a:r>
              <a:rPr sz="2600" b="1" i="1" spc="-35" dirty="0">
                <a:solidFill>
                  <a:srgbClr val="006FC0"/>
                </a:solidFill>
                <a:latin typeface="Times New Roman"/>
                <a:cs typeface="Times New Roman"/>
              </a:rPr>
              <a:t>store</a:t>
            </a:r>
            <a:r>
              <a:rPr sz="2600" spc="-35" dirty="0">
                <a:latin typeface="Times New Roman"/>
                <a:cs typeface="Times New Roman"/>
              </a:rPr>
              <a:t>, </a:t>
            </a:r>
            <a:r>
              <a:rPr sz="2600" spc="-30" dirty="0">
                <a:latin typeface="Times New Roman"/>
                <a:cs typeface="Times New Roman"/>
              </a:rPr>
              <a:t> </a:t>
            </a:r>
            <a:r>
              <a:rPr sz="2600" spc="-165" dirty="0">
                <a:latin typeface="Times New Roman"/>
                <a:cs typeface="Times New Roman"/>
              </a:rPr>
              <a:t>b</a:t>
            </a:r>
            <a:r>
              <a:rPr sz="2600" spc="-35" dirty="0">
                <a:latin typeface="Times New Roman"/>
                <a:cs typeface="Times New Roman"/>
              </a:rPr>
              <a:t>ut</a:t>
            </a:r>
            <a:r>
              <a:rPr sz="2600" spc="-75" dirty="0">
                <a:latin typeface="Times New Roman"/>
                <a:cs typeface="Times New Roman"/>
              </a:rPr>
              <a:t> the</a:t>
            </a:r>
            <a:r>
              <a:rPr sz="2600" spc="-70" dirty="0">
                <a:latin typeface="Times New Roman"/>
                <a:cs typeface="Times New Roman"/>
              </a:rPr>
              <a:t> </a:t>
            </a:r>
            <a:r>
              <a:rPr sz="2600" b="1" i="1" spc="-114" dirty="0">
                <a:solidFill>
                  <a:srgbClr val="D24717"/>
                </a:solidFill>
                <a:latin typeface="Times New Roman"/>
                <a:cs typeface="Times New Roman"/>
              </a:rPr>
              <a:t>f</a:t>
            </a:r>
            <a:r>
              <a:rPr sz="2600" b="1" i="1" spc="-90" dirty="0">
                <a:solidFill>
                  <a:srgbClr val="D24717"/>
                </a:solidFill>
                <a:latin typeface="Times New Roman"/>
                <a:cs typeface="Times New Roman"/>
              </a:rPr>
              <a:t>orm</a:t>
            </a:r>
            <a:r>
              <a:rPr sz="2600" b="1" i="1" spc="-105" dirty="0">
                <a:solidFill>
                  <a:srgbClr val="D24717"/>
                </a:solidFill>
                <a:latin typeface="Times New Roman"/>
                <a:cs typeface="Times New Roman"/>
              </a:rPr>
              <a:t>a</a:t>
            </a:r>
            <a:r>
              <a:rPr sz="2600" b="1" i="1" spc="30" dirty="0">
                <a:solidFill>
                  <a:srgbClr val="D24717"/>
                </a:solidFill>
                <a:latin typeface="Times New Roman"/>
                <a:cs typeface="Times New Roman"/>
              </a:rPr>
              <a:t>tting</a:t>
            </a:r>
            <a:r>
              <a:rPr sz="2600" b="1" i="1" spc="-95" dirty="0">
                <a:solidFill>
                  <a:srgbClr val="D24717"/>
                </a:solidFill>
                <a:latin typeface="Times New Roman"/>
                <a:cs typeface="Times New Roman"/>
              </a:rPr>
              <a:t> </a:t>
            </a:r>
            <a:r>
              <a:rPr sz="2600" b="1" i="1" spc="-120" dirty="0">
                <a:solidFill>
                  <a:srgbClr val="D24717"/>
                </a:solidFill>
                <a:latin typeface="Times New Roman"/>
                <a:cs typeface="Times New Roman"/>
              </a:rPr>
              <a:t>of</a:t>
            </a:r>
            <a:r>
              <a:rPr sz="2600" b="1" i="1" spc="-65" dirty="0">
                <a:solidFill>
                  <a:srgbClr val="D24717"/>
                </a:solidFill>
                <a:latin typeface="Times New Roman"/>
                <a:cs typeface="Times New Roman"/>
              </a:rPr>
              <a:t> </a:t>
            </a:r>
            <a:r>
              <a:rPr sz="2600" b="1" i="1" spc="130" dirty="0">
                <a:solidFill>
                  <a:srgbClr val="D24717"/>
                </a:solidFill>
                <a:latin typeface="Times New Roman"/>
                <a:cs typeface="Times New Roman"/>
              </a:rPr>
              <a:t>t</a:t>
            </a:r>
            <a:r>
              <a:rPr sz="2600" b="1" i="1" spc="-110" dirty="0">
                <a:solidFill>
                  <a:srgbClr val="D24717"/>
                </a:solidFill>
                <a:latin typeface="Times New Roman"/>
                <a:cs typeface="Times New Roman"/>
              </a:rPr>
              <a:t>he</a:t>
            </a:r>
            <a:r>
              <a:rPr sz="2600" b="1" i="1" spc="-65" dirty="0">
                <a:solidFill>
                  <a:srgbClr val="D24717"/>
                </a:solidFill>
                <a:latin typeface="Times New Roman"/>
                <a:cs typeface="Times New Roman"/>
              </a:rPr>
              <a:t> </a:t>
            </a:r>
            <a:r>
              <a:rPr sz="2600" b="1" i="1" spc="-160" dirty="0">
                <a:solidFill>
                  <a:srgbClr val="D24717"/>
                </a:solidFill>
                <a:latin typeface="Times New Roman"/>
                <a:cs typeface="Times New Roman"/>
              </a:rPr>
              <a:t>v</a:t>
            </a:r>
            <a:r>
              <a:rPr sz="2600" b="1" i="1" spc="-35" dirty="0">
                <a:solidFill>
                  <a:srgbClr val="D24717"/>
                </a:solidFill>
                <a:latin typeface="Times New Roman"/>
                <a:cs typeface="Times New Roman"/>
              </a:rPr>
              <a:t>al</a:t>
            </a:r>
            <a:r>
              <a:rPr sz="2600" b="1" i="1" spc="-40" dirty="0">
                <a:solidFill>
                  <a:srgbClr val="D24717"/>
                </a:solidFill>
                <a:latin typeface="Times New Roman"/>
                <a:cs typeface="Times New Roman"/>
              </a:rPr>
              <a:t>u</a:t>
            </a:r>
            <a:r>
              <a:rPr sz="2600" b="1" i="1" spc="-110" dirty="0">
                <a:solidFill>
                  <a:srgbClr val="D24717"/>
                </a:solidFill>
                <a:latin typeface="Times New Roman"/>
                <a:cs typeface="Times New Roman"/>
              </a:rPr>
              <a:t>es</a:t>
            </a:r>
            <a:r>
              <a:rPr sz="2600" b="1" i="1" spc="-95" dirty="0">
                <a:solidFill>
                  <a:srgbClr val="D24717"/>
                </a:solidFill>
                <a:latin typeface="Times New Roman"/>
                <a:cs typeface="Times New Roman"/>
              </a:rPr>
              <a:t> </a:t>
            </a:r>
            <a:r>
              <a:rPr sz="2600" b="1" i="1" spc="-110" dirty="0">
                <a:solidFill>
                  <a:srgbClr val="D24717"/>
                </a:solidFill>
                <a:latin typeface="Times New Roman"/>
                <a:cs typeface="Times New Roman"/>
              </a:rPr>
              <a:t>c</a:t>
            </a:r>
            <a:r>
              <a:rPr sz="2600" b="1" i="1" spc="-120" dirty="0">
                <a:solidFill>
                  <a:srgbClr val="D24717"/>
                </a:solidFill>
                <a:latin typeface="Times New Roman"/>
                <a:cs typeface="Times New Roman"/>
              </a:rPr>
              <a:t>an</a:t>
            </a:r>
            <a:r>
              <a:rPr sz="2600" b="1" i="1" spc="-65" dirty="0">
                <a:solidFill>
                  <a:srgbClr val="D24717"/>
                </a:solidFill>
                <a:latin typeface="Times New Roman"/>
                <a:cs typeface="Times New Roman"/>
              </a:rPr>
              <a:t> </a:t>
            </a:r>
            <a:r>
              <a:rPr sz="2600" b="1" i="1" spc="-155" dirty="0">
                <a:solidFill>
                  <a:srgbClr val="D24717"/>
                </a:solidFill>
                <a:latin typeface="Times New Roman"/>
                <a:cs typeface="Times New Roman"/>
              </a:rPr>
              <a:t>v</a:t>
            </a:r>
            <a:r>
              <a:rPr sz="2600" b="1" i="1" spc="-5" dirty="0">
                <a:solidFill>
                  <a:srgbClr val="D24717"/>
                </a:solidFill>
                <a:latin typeface="Times New Roman"/>
                <a:cs typeface="Times New Roman"/>
              </a:rPr>
              <a:t>a</a:t>
            </a:r>
            <a:r>
              <a:rPr sz="2600" b="1" i="1" spc="-30" dirty="0">
                <a:solidFill>
                  <a:srgbClr val="D24717"/>
                </a:solidFill>
                <a:latin typeface="Times New Roman"/>
                <a:cs typeface="Times New Roman"/>
              </a:rPr>
              <a:t>r</a:t>
            </a:r>
            <a:r>
              <a:rPr sz="2600" b="1" i="1" spc="-100" dirty="0">
                <a:solidFill>
                  <a:srgbClr val="D24717"/>
                </a:solidFill>
                <a:latin typeface="Times New Roman"/>
                <a:cs typeface="Times New Roman"/>
              </a:rPr>
              <a:t>y</a:t>
            </a:r>
            <a:r>
              <a:rPr sz="2600" b="1" i="1" spc="-75" dirty="0">
                <a:solidFill>
                  <a:srgbClr val="D24717"/>
                </a:solidFill>
                <a:latin typeface="Times New Roman"/>
                <a:cs typeface="Times New Roman"/>
              </a:rPr>
              <a:t> </a:t>
            </a:r>
            <a:r>
              <a:rPr sz="2600" b="1" i="1" spc="-30" dirty="0">
                <a:solidFill>
                  <a:srgbClr val="D24717"/>
                </a:solidFill>
                <a:latin typeface="Times New Roman"/>
                <a:cs typeface="Times New Roman"/>
              </a:rPr>
              <a:t>f</a:t>
            </a:r>
            <a:r>
              <a:rPr sz="2600" b="1" i="1" spc="-80" dirty="0">
                <a:solidFill>
                  <a:srgbClr val="D24717"/>
                </a:solidFill>
                <a:latin typeface="Times New Roman"/>
                <a:cs typeface="Times New Roman"/>
              </a:rPr>
              <a:t>r</a:t>
            </a:r>
            <a:r>
              <a:rPr sz="2600" b="1" i="1" spc="-170" dirty="0">
                <a:solidFill>
                  <a:srgbClr val="D24717"/>
                </a:solidFill>
                <a:latin typeface="Times New Roman"/>
                <a:cs typeface="Times New Roman"/>
              </a:rPr>
              <a:t>om</a:t>
            </a:r>
            <a:r>
              <a:rPr sz="2600" b="1" i="1" spc="-65" dirty="0">
                <a:solidFill>
                  <a:srgbClr val="D24717"/>
                </a:solidFill>
                <a:latin typeface="Times New Roman"/>
                <a:cs typeface="Times New Roman"/>
              </a:rPr>
              <a:t> </a:t>
            </a:r>
            <a:r>
              <a:rPr sz="2600" b="1" i="1" spc="-50" dirty="0">
                <a:solidFill>
                  <a:srgbClr val="D24717"/>
                </a:solidFill>
                <a:latin typeface="Times New Roman"/>
                <a:cs typeface="Times New Roman"/>
              </a:rPr>
              <a:t>r</a:t>
            </a:r>
            <a:r>
              <a:rPr sz="2600" b="1" i="1" spc="-225" dirty="0">
                <a:solidFill>
                  <a:srgbClr val="D24717"/>
                </a:solidFill>
                <a:latin typeface="Times New Roman"/>
                <a:cs typeface="Times New Roman"/>
              </a:rPr>
              <a:t>o</a:t>
            </a:r>
            <a:r>
              <a:rPr sz="2600" b="1" i="1" spc="-85" dirty="0">
                <a:solidFill>
                  <a:srgbClr val="D24717"/>
                </a:solidFill>
                <a:latin typeface="Times New Roman"/>
                <a:cs typeface="Times New Roman"/>
              </a:rPr>
              <a:t>w</a:t>
            </a:r>
            <a:r>
              <a:rPr sz="2600" b="1" i="1" spc="-65" dirty="0">
                <a:solidFill>
                  <a:srgbClr val="D24717"/>
                </a:solidFill>
                <a:latin typeface="Times New Roman"/>
                <a:cs typeface="Times New Roman"/>
              </a:rPr>
              <a:t> </a:t>
            </a:r>
            <a:r>
              <a:rPr sz="2600" b="1" i="1" spc="125" dirty="0">
                <a:solidFill>
                  <a:srgbClr val="D24717"/>
                </a:solidFill>
                <a:latin typeface="Times New Roman"/>
                <a:cs typeface="Times New Roman"/>
              </a:rPr>
              <a:t>t</a:t>
            </a:r>
            <a:r>
              <a:rPr sz="2600" b="1" i="1" spc="-190" dirty="0">
                <a:solidFill>
                  <a:srgbClr val="D24717"/>
                </a:solidFill>
                <a:latin typeface="Times New Roman"/>
                <a:cs typeface="Times New Roman"/>
              </a:rPr>
              <a:t>o</a:t>
            </a:r>
            <a:r>
              <a:rPr sz="2600" b="1" i="1" spc="-65" dirty="0">
                <a:solidFill>
                  <a:srgbClr val="D24717"/>
                </a:solidFill>
                <a:latin typeface="Times New Roman"/>
                <a:cs typeface="Times New Roman"/>
              </a:rPr>
              <a:t> </a:t>
            </a:r>
            <a:r>
              <a:rPr sz="2600" b="1" i="1" spc="-60" dirty="0">
                <a:solidFill>
                  <a:srgbClr val="D24717"/>
                </a:solidFill>
                <a:latin typeface="Times New Roman"/>
                <a:cs typeface="Times New Roman"/>
              </a:rPr>
              <a:t>r</a:t>
            </a:r>
            <a:r>
              <a:rPr sz="2600" b="1" i="1" spc="-225" dirty="0">
                <a:solidFill>
                  <a:srgbClr val="D24717"/>
                </a:solidFill>
                <a:latin typeface="Times New Roman"/>
                <a:cs typeface="Times New Roman"/>
              </a:rPr>
              <a:t>o</a:t>
            </a:r>
            <a:r>
              <a:rPr sz="2600" b="1" i="1" spc="-204" dirty="0">
                <a:solidFill>
                  <a:srgbClr val="D24717"/>
                </a:solidFill>
                <a:latin typeface="Times New Roman"/>
                <a:cs typeface="Times New Roman"/>
              </a:rPr>
              <a:t>w</a:t>
            </a:r>
            <a:r>
              <a:rPr sz="2600" b="1" i="1" spc="25" dirty="0">
                <a:solidFill>
                  <a:srgbClr val="D24717"/>
                </a:solidFill>
                <a:latin typeface="Times New Roman"/>
                <a:cs typeface="Times New Roman"/>
              </a:rPr>
              <a:t>,  </a:t>
            </a:r>
            <a:r>
              <a:rPr sz="2600" b="1" i="1" spc="-140" dirty="0">
                <a:solidFill>
                  <a:srgbClr val="D24717"/>
                </a:solidFill>
                <a:latin typeface="Times New Roman"/>
                <a:cs typeface="Times New Roman"/>
              </a:rPr>
              <a:t>e</a:t>
            </a:r>
            <a:r>
              <a:rPr sz="2600" b="1" i="1" spc="-90" dirty="0">
                <a:solidFill>
                  <a:srgbClr val="D24717"/>
                </a:solidFill>
                <a:latin typeface="Times New Roman"/>
                <a:cs typeface="Times New Roman"/>
              </a:rPr>
              <a:t>v</a:t>
            </a:r>
            <a:r>
              <a:rPr sz="2600" b="1" i="1" spc="-110" dirty="0">
                <a:solidFill>
                  <a:srgbClr val="D24717"/>
                </a:solidFill>
                <a:latin typeface="Times New Roman"/>
                <a:cs typeface="Times New Roman"/>
              </a:rPr>
              <a:t>en</a:t>
            </a:r>
            <a:r>
              <a:rPr sz="2600" b="1" i="1" spc="-100" dirty="0">
                <a:solidFill>
                  <a:srgbClr val="D24717"/>
                </a:solidFill>
                <a:latin typeface="Times New Roman"/>
                <a:cs typeface="Times New Roman"/>
              </a:rPr>
              <a:t> </a:t>
            </a:r>
            <a:r>
              <a:rPr sz="2600" b="1" i="1" spc="-55" dirty="0">
                <a:solidFill>
                  <a:srgbClr val="D24717"/>
                </a:solidFill>
                <a:latin typeface="Times New Roman"/>
                <a:cs typeface="Times New Roman"/>
              </a:rPr>
              <a:t>in</a:t>
            </a:r>
            <a:r>
              <a:rPr sz="2600" b="1" i="1" spc="-75" dirty="0">
                <a:solidFill>
                  <a:srgbClr val="D24717"/>
                </a:solidFill>
                <a:latin typeface="Times New Roman"/>
                <a:cs typeface="Times New Roman"/>
              </a:rPr>
              <a:t> </a:t>
            </a:r>
            <a:r>
              <a:rPr sz="2600" b="1" i="1" spc="-25" dirty="0">
                <a:solidFill>
                  <a:srgbClr val="D24717"/>
                </a:solidFill>
                <a:latin typeface="Times New Roman"/>
                <a:cs typeface="Times New Roman"/>
              </a:rPr>
              <a:t>the</a:t>
            </a:r>
            <a:r>
              <a:rPr sz="2600" b="1" i="1" spc="-80" dirty="0">
                <a:solidFill>
                  <a:srgbClr val="D24717"/>
                </a:solidFill>
                <a:latin typeface="Times New Roman"/>
                <a:cs typeface="Times New Roman"/>
              </a:rPr>
              <a:t> </a:t>
            </a:r>
            <a:r>
              <a:rPr sz="2600" b="1" i="1" spc="-55" dirty="0">
                <a:solidFill>
                  <a:srgbClr val="D24717"/>
                </a:solidFill>
                <a:latin typeface="Times New Roman"/>
                <a:cs typeface="Times New Roman"/>
              </a:rPr>
              <a:t>s</a:t>
            </a:r>
            <a:r>
              <a:rPr sz="2600" b="1" i="1" spc="-65" dirty="0">
                <a:solidFill>
                  <a:srgbClr val="D24717"/>
                </a:solidFill>
                <a:latin typeface="Times New Roman"/>
                <a:cs typeface="Times New Roman"/>
              </a:rPr>
              <a:t>a</a:t>
            </a:r>
            <a:r>
              <a:rPr sz="2600" b="1" i="1" spc="-165" dirty="0">
                <a:solidFill>
                  <a:srgbClr val="D24717"/>
                </a:solidFill>
                <a:latin typeface="Times New Roman"/>
                <a:cs typeface="Times New Roman"/>
              </a:rPr>
              <a:t>m</a:t>
            </a:r>
            <a:r>
              <a:rPr sz="2600" b="1" i="1" spc="-90" dirty="0">
                <a:solidFill>
                  <a:srgbClr val="D24717"/>
                </a:solidFill>
                <a:latin typeface="Times New Roman"/>
                <a:cs typeface="Times New Roman"/>
              </a:rPr>
              <a:t>e</a:t>
            </a:r>
            <a:r>
              <a:rPr sz="2600" b="1" i="1" spc="-85" dirty="0">
                <a:solidFill>
                  <a:srgbClr val="D24717"/>
                </a:solidFill>
                <a:latin typeface="Times New Roman"/>
                <a:cs typeface="Times New Roman"/>
              </a:rPr>
              <a:t> </a:t>
            </a:r>
            <a:r>
              <a:rPr sz="2600" b="1" i="1" spc="50" dirty="0">
                <a:solidFill>
                  <a:srgbClr val="D24717"/>
                </a:solidFill>
                <a:latin typeface="Times New Roman"/>
                <a:cs typeface="Times New Roman"/>
              </a:rPr>
              <a:t>t</a:t>
            </a:r>
            <a:r>
              <a:rPr sz="2600" b="1" i="1" spc="45" dirty="0">
                <a:solidFill>
                  <a:srgbClr val="D24717"/>
                </a:solidFill>
                <a:latin typeface="Times New Roman"/>
                <a:cs typeface="Times New Roman"/>
              </a:rPr>
              <a:t>a</a:t>
            </a:r>
            <a:r>
              <a:rPr sz="2600" b="1" i="1" spc="-70" dirty="0">
                <a:solidFill>
                  <a:srgbClr val="D24717"/>
                </a:solidFill>
                <a:latin typeface="Times New Roman"/>
                <a:cs typeface="Times New Roman"/>
              </a:rPr>
              <a:t>b</a:t>
            </a:r>
            <a:r>
              <a:rPr sz="2600" b="1" i="1" spc="-45" dirty="0">
                <a:solidFill>
                  <a:srgbClr val="D24717"/>
                </a:solidFill>
                <a:latin typeface="Times New Roman"/>
                <a:cs typeface="Times New Roman"/>
              </a:rPr>
              <a:t>le</a:t>
            </a:r>
            <a:endParaRPr sz="260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402195" cy="3246755"/>
          </a:xfrm>
          <a:prstGeom prst="rect">
            <a:avLst/>
          </a:prstGeom>
        </p:spPr>
        <p:txBody>
          <a:bodyPr vert="horz" wrap="square" lIns="0" tIns="13335" rIns="0" bIns="0" rtlCol="0">
            <a:spAutoFit/>
          </a:bodyPr>
          <a:lstStyle/>
          <a:p>
            <a:pPr marL="285115" indent="-273050">
              <a:lnSpc>
                <a:spcPct val="100000"/>
              </a:lnSpc>
              <a:spcBef>
                <a:spcPts val="105"/>
              </a:spcBef>
              <a:buClr>
                <a:srgbClr val="D24717"/>
              </a:buClr>
              <a:buSzPct val="84615"/>
              <a:buFont typeface="Segoe UI Symbol"/>
              <a:buChar char="⚫"/>
              <a:tabLst>
                <a:tab pos="285750" algn="l"/>
              </a:tabLst>
            </a:pPr>
            <a:r>
              <a:rPr sz="2600" b="1" spc="-175" dirty="0">
                <a:latin typeface="Times New Roman"/>
                <a:cs typeface="Times New Roman"/>
              </a:rPr>
              <a:t>Gr</a:t>
            </a:r>
            <a:r>
              <a:rPr sz="2600" b="1" spc="-185" dirty="0">
                <a:latin typeface="Times New Roman"/>
                <a:cs typeface="Times New Roman"/>
              </a:rPr>
              <a:t>a</a:t>
            </a:r>
            <a:r>
              <a:rPr sz="2600" b="1" spc="30" dirty="0">
                <a:latin typeface="Times New Roman"/>
                <a:cs typeface="Times New Roman"/>
              </a:rPr>
              <a:t>ph</a:t>
            </a:r>
            <a:r>
              <a:rPr sz="2600" b="1" spc="-80" dirty="0">
                <a:latin typeface="Times New Roman"/>
                <a:cs typeface="Times New Roman"/>
              </a:rPr>
              <a:t> </a:t>
            </a:r>
            <a:r>
              <a:rPr sz="2600" b="1" spc="5" dirty="0">
                <a:latin typeface="Times New Roman"/>
                <a:cs typeface="Times New Roman"/>
              </a:rPr>
              <a:t>stor</a:t>
            </a:r>
            <a:r>
              <a:rPr sz="2600" b="1" spc="10" dirty="0">
                <a:latin typeface="Times New Roman"/>
                <a:cs typeface="Times New Roman"/>
              </a:rPr>
              <a:t>e</a:t>
            </a:r>
            <a:r>
              <a:rPr sz="2600" b="1" spc="-65" dirty="0">
                <a:latin typeface="Times New Roman"/>
                <a:cs typeface="Times New Roman"/>
              </a:rPr>
              <a:t>s</a:t>
            </a:r>
            <a:endParaRPr sz="2600">
              <a:latin typeface="Times New Roman"/>
              <a:cs typeface="Times New Roman"/>
            </a:endParaRPr>
          </a:p>
          <a:p>
            <a:pPr>
              <a:lnSpc>
                <a:spcPct val="100000"/>
              </a:lnSpc>
              <a:spcBef>
                <a:spcPts val="10"/>
              </a:spcBef>
              <a:buClr>
                <a:srgbClr val="D24717"/>
              </a:buClr>
              <a:buFont typeface="Segoe UI Symbol"/>
              <a:buChar char="⚫"/>
            </a:pPr>
            <a:endParaRPr sz="3600">
              <a:latin typeface="Times New Roman"/>
              <a:cs typeface="Times New Roman"/>
            </a:endParaRPr>
          </a:p>
          <a:p>
            <a:pPr marL="560705" marR="126364" lvl="1" indent="-228600" algn="just">
              <a:lnSpc>
                <a:spcPct val="100000"/>
              </a:lnSpc>
              <a:buClr>
                <a:srgbClr val="9B2C1F"/>
              </a:buClr>
              <a:buSzPct val="85416"/>
              <a:buFont typeface="Segoe UI Symbol"/>
              <a:buChar char="⚫"/>
              <a:tabLst>
                <a:tab pos="561340" algn="l"/>
              </a:tabLst>
            </a:pPr>
            <a:r>
              <a:rPr sz="2400" spc="-140" dirty="0">
                <a:latin typeface="Times New Roman"/>
                <a:cs typeface="Times New Roman"/>
              </a:rPr>
              <a:t>This </a:t>
            </a:r>
            <a:r>
              <a:rPr sz="2400" spc="-95" dirty="0">
                <a:latin typeface="Times New Roman"/>
                <a:cs typeface="Times New Roman"/>
              </a:rPr>
              <a:t>type </a:t>
            </a:r>
            <a:r>
              <a:rPr sz="2400" spc="-140" dirty="0">
                <a:latin typeface="Times New Roman"/>
                <a:cs typeface="Times New Roman"/>
              </a:rPr>
              <a:t>of </a:t>
            </a:r>
            <a:r>
              <a:rPr sz="2400" spc="-135" dirty="0">
                <a:latin typeface="Times New Roman"/>
                <a:cs typeface="Times New Roman"/>
              </a:rPr>
              <a:t>database </a:t>
            </a:r>
            <a:r>
              <a:rPr sz="2400" spc="-150" dirty="0">
                <a:latin typeface="Times New Roman"/>
                <a:cs typeface="Times New Roman"/>
              </a:rPr>
              <a:t>is </a:t>
            </a:r>
            <a:r>
              <a:rPr sz="2400" spc="-120" dirty="0">
                <a:latin typeface="Times New Roman"/>
                <a:cs typeface="Times New Roman"/>
              </a:rPr>
              <a:t>organized </a:t>
            </a:r>
            <a:r>
              <a:rPr sz="2400" spc="-140" dirty="0">
                <a:latin typeface="Times New Roman"/>
                <a:cs typeface="Times New Roman"/>
              </a:rPr>
              <a:t>based </a:t>
            </a:r>
            <a:r>
              <a:rPr sz="2400" spc="-105" dirty="0">
                <a:latin typeface="Times New Roman"/>
                <a:cs typeface="Times New Roman"/>
              </a:rPr>
              <a:t>on </a:t>
            </a:r>
            <a:r>
              <a:rPr sz="2400" spc="-70" dirty="0">
                <a:latin typeface="Times New Roman"/>
                <a:cs typeface="Times New Roman"/>
              </a:rPr>
              <a:t>the </a:t>
            </a:r>
            <a:r>
              <a:rPr sz="2400" b="1" i="1" spc="-55" dirty="0">
                <a:solidFill>
                  <a:srgbClr val="D24717"/>
                </a:solidFill>
                <a:latin typeface="Times New Roman"/>
                <a:cs typeface="Times New Roman"/>
              </a:rPr>
              <a:t>relationships </a:t>
            </a:r>
            <a:r>
              <a:rPr sz="2400" b="1" i="1" spc="-50" dirty="0">
                <a:solidFill>
                  <a:srgbClr val="D24717"/>
                </a:solidFill>
                <a:latin typeface="Times New Roman"/>
                <a:cs typeface="Times New Roman"/>
              </a:rPr>
              <a:t> </a:t>
            </a:r>
            <a:r>
              <a:rPr sz="2400" b="1" i="1" spc="-60" dirty="0">
                <a:solidFill>
                  <a:srgbClr val="D24717"/>
                </a:solidFill>
                <a:latin typeface="Times New Roman"/>
                <a:cs typeface="Times New Roman"/>
              </a:rPr>
              <a:t>between</a:t>
            </a:r>
            <a:r>
              <a:rPr sz="2400" b="1" i="1" spc="-65" dirty="0">
                <a:solidFill>
                  <a:srgbClr val="D24717"/>
                </a:solidFill>
                <a:latin typeface="Times New Roman"/>
                <a:cs typeface="Times New Roman"/>
              </a:rPr>
              <a:t> </a:t>
            </a:r>
            <a:r>
              <a:rPr sz="2400" b="1" i="1" spc="-55" dirty="0">
                <a:solidFill>
                  <a:srgbClr val="D24717"/>
                </a:solidFill>
                <a:latin typeface="Times New Roman"/>
                <a:cs typeface="Times New Roman"/>
              </a:rPr>
              <a:t>elements.</a:t>
            </a:r>
            <a:endParaRPr sz="2400">
              <a:latin typeface="Times New Roman"/>
              <a:cs typeface="Times New Roman"/>
            </a:endParaRPr>
          </a:p>
          <a:p>
            <a:pPr lvl="1">
              <a:lnSpc>
                <a:spcPct val="100000"/>
              </a:lnSpc>
              <a:spcBef>
                <a:spcPts val="5"/>
              </a:spcBef>
              <a:buClr>
                <a:srgbClr val="9B2C1F"/>
              </a:buClr>
              <a:buFont typeface="Segoe UI Symbol"/>
              <a:buChar char="⚫"/>
            </a:pPr>
            <a:endParaRPr sz="3200">
              <a:latin typeface="Times New Roman"/>
              <a:cs typeface="Times New Roman"/>
            </a:endParaRPr>
          </a:p>
          <a:p>
            <a:pPr marL="560705" marR="5080" lvl="1" indent="-228600" algn="just">
              <a:lnSpc>
                <a:spcPct val="100000"/>
              </a:lnSpc>
              <a:buClr>
                <a:srgbClr val="9B2C1F"/>
              </a:buClr>
              <a:buSzPct val="85416"/>
              <a:buFont typeface="Segoe UI Symbol"/>
              <a:buChar char="⚫"/>
              <a:tabLst>
                <a:tab pos="561340" algn="l"/>
              </a:tabLst>
            </a:pPr>
            <a:r>
              <a:rPr sz="2400" spc="-114" dirty="0">
                <a:latin typeface="Times New Roman"/>
                <a:cs typeface="Times New Roman"/>
              </a:rPr>
              <a:t>Graph</a:t>
            </a:r>
            <a:r>
              <a:rPr sz="2400" spc="-65" dirty="0">
                <a:latin typeface="Times New Roman"/>
                <a:cs typeface="Times New Roman"/>
              </a:rPr>
              <a:t> </a:t>
            </a:r>
            <a:r>
              <a:rPr sz="2400" spc="-60" dirty="0">
                <a:latin typeface="Times New Roman"/>
                <a:cs typeface="Times New Roman"/>
              </a:rPr>
              <a:t>sto</a:t>
            </a:r>
            <a:r>
              <a:rPr sz="2400" spc="-70" dirty="0">
                <a:latin typeface="Times New Roman"/>
                <a:cs typeface="Times New Roman"/>
              </a:rPr>
              <a:t>r</a:t>
            </a:r>
            <a:r>
              <a:rPr sz="2400" spc="-140" dirty="0">
                <a:latin typeface="Times New Roman"/>
                <a:cs typeface="Times New Roman"/>
              </a:rPr>
              <a:t>es</a:t>
            </a:r>
            <a:r>
              <a:rPr sz="2400" spc="-70" dirty="0">
                <a:latin typeface="Times New Roman"/>
                <a:cs typeface="Times New Roman"/>
              </a:rPr>
              <a:t> </a:t>
            </a:r>
            <a:r>
              <a:rPr sz="2400" spc="-100" dirty="0">
                <a:latin typeface="Times New Roman"/>
                <a:cs typeface="Times New Roman"/>
              </a:rPr>
              <a:t>a</a:t>
            </a:r>
            <a:r>
              <a:rPr sz="2400" spc="-95" dirty="0">
                <a:latin typeface="Times New Roman"/>
                <a:cs typeface="Times New Roman"/>
              </a:rPr>
              <a:t>re</a:t>
            </a:r>
            <a:r>
              <a:rPr sz="2400" spc="-75" dirty="0">
                <a:latin typeface="Times New Roman"/>
                <a:cs typeface="Times New Roman"/>
              </a:rPr>
              <a:t> </a:t>
            </a:r>
            <a:r>
              <a:rPr sz="2400" spc="-105" dirty="0">
                <a:latin typeface="Times New Roman"/>
                <a:cs typeface="Times New Roman"/>
              </a:rPr>
              <a:t>co</a:t>
            </a:r>
            <a:r>
              <a:rPr sz="2400" spc="-170" dirty="0">
                <a:latin typeface="Times New Roman"/>
                <a:cs typeface="Times New Roman"/>
              </a:rPr>
              <a:t>m</a:t>
            </a:r>
            <a:r>
              <a:rPr sz="2400" spc="-130" dirty="0">
                <a:latin typeface="Times New Roman"/>
                <a:cs typeface="Times New Roman"/>
              </a:rPr>
              <a:t>mo</a:t>
            </a:r>
            <a:r>
              <a:rPr sz="2400" spc="-95" dirty="0">
                <a:latin typeface="Times New Roman"/>
                <a:cs typeface="Times New Roman"/>
              </a:rPr>
              <a:t>n</a:t>
            </a:r>
            <a:r>
              <a:rPr sz="2400" spc="-145" dirty="0">
                <a:latin typeface="Times New Roman"/>
                <a:cs typeface="Times New Roman"/>
              </a:rPr>
              <a:t>l</a:t>
            </a:r>
            <a:r>
              <a:rPr sz="2400" spc="-200" dirty="0">
                <a:latin typeface="Times New Roman"/>
                <a:cs typeface="Times New Roman"/>
              </a:rPr>
              <a:t>y</a:t>
            </a:r>
            <a:r>
              <a:rPr sz="2400" spc="-80" dirty="0">
                <a:latin typeface="Times New Roman"/>
                <a:cs typeface="Times New Roman"/>
              </a:rPr>
              <a:t> </a:t>
            </a:r>
            <a:r>
              <a:rPr sz="2400" spc="-160" dirty="0">
                <a:latin typeface="Times New Roman"/>
                <a:cs typeface="Times New Roman"/>
              </a:rPr>
              <a:t>u</a:t>
            </a:r>
            <a:r>
              <a:rPr sz="2400" spc="-120" dirty="0">
                <a:latin typeface="Times New Roman"/>
                <a:cs typeface="Times New Roman"/>
              </a:rPr>
              <a:t>s</a:t>
            </a:r>
            <a:r>
              <a:rPr sz="2400" spc="-100" dirty="0">
                <a:latin typeface="Times New Roman"/>
                <a:cs typeface="Times New Roman"/>
              </a:rPr>
              <a:t>ed</a:t>
            </a:r>
            <a:r>
              <a:rPr sz="2400" spc="-70" dirty="0">
                <a:latin typeface="Times New Roman"/>
                <a:cs typeface="Times New Roman"/>
              </a:rPr>
              <a:t> </a:t>
            </a:r>
            <a:r>
              <a:rPr sz="2400" spc="-85" dirty="0">
                <a:latin typeface="Times New Roman"/>
                <a:cs typeface="Times New Roman"/>
              </a:rPr>
              <a:t>for</a:t>
            </a:r>
            <a:r>
              <a:rPr sz="2400" spc="-60" dirty="0">
                <a:latin typeface="Times New Roman"/>
                <a:cs typeface="Times New Roman"/>
              </a:rPr>
              <a:t> </a:t>
            </a:r>
            <a:r>
              <a:rPr sz="2400" b="1" i="1" spc="-95" dirty="0">
                <a:solidFill>
                  <a:srgbClr val="6F2F9F"/>
                </a:solidFill>
                <a:latin typeface="Times New Roman"/>
                <a:cs typeface="Times New Roman"/>
              </a:rPr>
              <a:t>socia</a:t>
            </a:r>
            <a:r>
              <a:rPr sz="2400" b="1" i="1" spc="-60" dirty="0">
                <a:solidFill>
                  <a:srgbClr val="6F2F9F"/>
                </a:solidFill>
                <a:latin typeface="Times New Roman"/>
                <a:cs typeface="Times New Roman"/>
              </a:rPr>
              <a:t>l </a:t>
            </a:r>
            <a:r>
              <a:rPr sz="2400" b="1" i="1" spc="-55" dirty="0">
                <a:solidFill>
                  <a:srgbClr val="6F2F9F"/>
                </a:solidFill>
                <a:latin typeface="Times New Roman"/>
                <a:cs typeface="Times New Roman"/>
              </a:rPr>
              <a:t>medi</a:t>
            </a:r>
            <a:r>
              <a:rPr sz="2400" b="1" i="1" spc="-50" dirty="0">
                <a:solidFill>
                  <a:srgbClr val="6F2F9F"/>
                </a:solidFill>
                <a:latin typeface="Times New Roman"/>
                <a:cs typeface="Times New Roman"/>
              </a:rPr>
              <a:t>a</a:t>
            </a:r>
            <a:r>
              <a:rPr sz="2400" b="1" i="1" spc="-65" dirty="0">
                <a:solidFill>
                  <a:srgbClr val="6F2F9F"/>
                </a:solidFill>
                <a:latin typeface="Times New Roman"/>
                <a:cs typeface="Times New Roman"/>
              </a:rPr>
              <a:t> </a:t>
            </a:r>
            <a:r>
              <a:rPr sz="2400" b="1" i="1" spc="-190" dirty="0">
                <a:solidFill>
                  <a:srgbClr val="6F2F9F"/>
                </a:solidFill>
                <a:latin typeface="Times New Roman"/>
                <a:cs typeface="Times New Roman"/>
              </a:rPr>
              <a:t>o</a:t>
            </a:r>
            <a:r>
              <a:rPr sz="2400" b="1" i="1" spc="-15" dirty="0">
                <a:solidFill>
                  <a:srgbClr val="6F2F9F"/>
                </a:solidFill>
                <a:latin typeface="Times New Roman"/>
                <a:cs typeface="Times New Roman"/>
              </a:rPr>
              <a:t>r</a:t>
            </a:r>
            <a:r>
              <a:rPr sz="2400" b="1" i="1" spc="-60" dirty="0">
                <a:solidFill>
                  <a:srgbClr val="6F2F9F"/>
                </a:solidFill>
                <a:latin typeface="Times New Roman"/>
                <a:cs typeface="Times New Roman"/>
              </a:rPr>
              <a:t> n</a:t>
            </a:r>
            <a:r>
              <a:rPr sz="2400" b="1" i="1" spc="-80" dirty="0">
                <a:solidFill>
                  <a:srgbClr val="6F2F9F"/>
                </a:solidFill>
                <a:latin typeface="Times New Roman"/>
                <a:cs typeface="Times New Roman"/>
              </a:rPr>
              <a:t>a</a:t>
            </a:r>
            <a:r>
              <a:rPr sz="2400" b="1" i="1" dirty="0">
                <a:solidFill>
                  <a:srgbClr val="6F2F9F"/>
                </a:solidFill>
                <a:latin typeface="Times New Roman"/>
                <a:cs typeface="Times New Roman"/>
              </a:rPr>
              <a:t>tu</a:t>
            </a:r>
            <a:r>
              <a:rPr sz="2400" b="1" i="1" spc="-70" dirty="0">
                <a:solidFill>
                  <a:srgbClr val="6F2F9F"/>
                </a:solidFill>
                <a:latin typeface="Times New Roman"/>
                <a:cs typeface="Times New Roman"/>
              </a:rPr>
              <a:t>r</a:t>
            </a:r>
            <a:r>
              <a:rPr sz="2400" b="1" i="1" dirty="0">
                <a:solidFill>
                  <a:srgbClr val="6F2F9F"/>
                </a:solidFill>
                <a:latin typeface="Times New Roman"/>
                <a:cs typeface="Times New Roman"/>
              </a:rPr>
              <a:t>al  </a:t>
            </a:r>
            <a:r>
              <a:rPr sz="2400" b="1" i="1" spc="-40" dirty="0">
                <a:solidFill>
                  <a:srgbClr val="6F2F9F"/>
                </a:solidFill>
                <a:latin typeface="Times New Roman"/>
                <a:cs typeface="Times New Roman"/>
              </a:rPr>
              <a:t>langu</a:t>
            </a:r>
            <a:r>
              <a:rPr sz="2400" b="1" i="1" spc="-120" dirty="0">
                <a:solidFill>
                  <a:srgbClr val="6F2F9F"/>
                </a:solidFill>
                <a:latin typeface="Times New Roman"/>
                <a:cs typeface="Times New Roman"/>
              </a:rPr>
              <a:t>a</a:t>
            </a:r>
            <a:r>
              <a:rPr sz="2400" b="1" i="1" spc="-100" dirty="0">
                <a:solidFill>
                  <a:srgbClr val="6F2F9F"/>
                </a:solidFill>
                <a:latin typeface="Times New Roman"/>
                <a:cs typeface="Times New Roman"/>
              </a:rPr>
              <a:t>g</a:t>
            </a:r>
            <a:r>
              <a:rPr sz="2400" b="1" i="1" spc="-95" dirty="0">
                <a:solidFill>
                  <a:srgbClr val="6F2F9F"/>
                </a:solidFill>
                <a:latin typeface="Times New Roman"/>
                <a:cs typeface="Times New Roman"/>
              </a:rPr>
              <a:t>e</a:t>
            </a:r>
            <a:r>
              <a:rPr sz="2400" b="1" i="1" spc="-60" dirty="0">
                <a:solidFill>
                  <a:srgbClr val="6F2F9F"/>
                </a:solidFill>
                <a:latin typeface="Times New Roman"/>
                <a:cs typeface="Times New Roman"/>
              </a:rPr>
              <a:t> </a:t>
            </a:r>
            <a:r>
              <a:rPr sz="2400" b="1" i="1" spc="-25" dirty="0">
                <a:solidFill>
                  <a:srgbClr val="6F2F9F"/>
                </a:solidFill>
                <a:latin typeface="Times New Roman"/>
                <a:cs typeface="Times New Roman"/>
              </a:rPr>
              <a:t>p</a:t>
            </a:r>
            <a:r>
              <a:rPr sz="2400" b="1" i="1" spc="-55" dirty="0">
                <a:solidFill>
                  <a:srgbClr val="6F2F9F"/>
                </a:solidFill>
                <a:latin typeface="Times New Roman"/>
                <a:cs typeface="Times New Roman"/>
              </a:rPr>
              <a:t>r</a:t>
            </a:r>
            <a:r>
              <a:rPr sz="2400" b="1" i="1" spc="-105" dirty="0">
                <a:solidFill>
                  <a:srgbClr val="6F2F9F"/>
                </a:solidFill>
                <a:latin typeface="Times New Roman"/>
                <a:cs typeface="Times New Roman"/>
              </a:rPr>
              <a:t>ocessin</a:t>
            </a:r>
            <a:r>
              <a:rPr sz="2400" b="1" i="1" spc="-125" dirty="0">
                <a:solidFill>
                  <a:srgbClr val="6F2F9F"/>
                </a:solidFill>
                <a:latin typeface="Times New Roman"/>
                <a:cs typeface="Times New Roman"/>
              </a:rPr>
              <a:t>g</a:t>
            </a:r>
            <a:r>
              <a:rPr sz="2400" spc="100" dirty="0">
                <a:latin typeface="Times New Roman"/>
                <a:cs typeface="Times New Roman"/>
              </a:rPr>
              <a:t>,</a:t>
            </a:r>
            <a:r>
              <a:rPr sz="2400" spc="-150" dirty="0">
                <a:latin typeface="Times New Roman"/>
                <a:cs typeface="Times New Roman"/>
              </a:rPr>
              <a:t> </a:t>
            </a:r>
            <a:r>
              <a:rPr sz="2400" b="1" i="1" spc="-130" dirty="0">
                <a:solidFill>
                  <a:srgbClr val="D24717"/>
                </a:solidFill>
                <a:latin typeface="Times New Roman"/>
                <a:cs typeface="Times New Roman"/>
              </a:rPr>
              <a:t>w</a:t>
            </a:r>
            <a:r>
              <a:rPr sz="2400" b="1" i="1" spc="-80" dirty="0">
                <a:solidFill>
                  <a:srgbClr val="D24717"/>
                </a:solidFill>
                <a:latin typeface="Times New Roman"/>
                <a:cs typeface="Times New Roman"/>
              </a:rPr>
              <a:t>he</a:t>
            </a:r>
            <a:r>
              <a:rPr sz="2400" b="1" i="1" spc="-100" dirty="0">
                <a:solidFill>
                  <a:srgbClr val="D24717"/>
                </a:solidFill>
                <a:latin typeface="Times New Roman"/>
                <a:cs typeface="Times New Roman"/>
              </a:rPr>
              <a:t>r</a:t>
            </a:r>
            <a:r>
              <a:rPr sz="2400" b="1" i="1" spc="-95" dirty="0">
                <a:solidFill>
                  <a:srgbClr val="D24717"/>
                </a:solidFill>
                <a:latin typeface="Times New Roman"/>
                <a:cs typeface="Times New Roman"/>
              </a:rPr>
              <a:t>e</a:t>
            </a:r>
            <a:r>
              <a:rPr sz="2400" b="1" i="1" spc="-60" dirty="0">
                <a:solidFill>
                  <a:srgbClr val="D24717"/>
                </a:solidFill>
                <a:latin typeface="Times New Roman"/>
                <a:cs typeface="Times New Roman"/>
              </a:rPr>
              <a:t> </a:t>
            </a:r>
            <a:r>
              <a:rPr sz="2400" b="1" i="1" spc="-25" dirty="0">
                <a:solidFill>
                  <a:srgbClr val="D24717"/>
                </a:solidFill>
                <a:latin typeface="Times New Roman"/>
                <a:cs typeface="Times New Roman"/>
              </a:rPr>
              <a:t>the</a:t>
            </a:r>
            <a:r>
              <a:rPr sz="2400" b="1" i="1" spc="-60" dirty="0">
                <a:solidFill>
                  <a:srgbClr val="D24717"/>
                </a:solidFill>
                <a:latin typeface="Times New Roman"/>
                <a:cs typeface="Times New Roman"/>
              </a:rPr>
              <a:t> </a:t>
            </a:r>
            <a:r>
              <a:rPr sz="2400" b="1" i="1" spc="-110" dirty="0">
                <a:solidFill>
                  <a:srgbClr val="D24717"/>
                </a:solidFill>
                <a:latin typeface="Times New Roman"/>
                <a:cs typeface="Times New Roman"/>
              </a:rPr>
              <a:t>connections</a:t>
            </a:r>
            <a:r>
              <a:rPr sz="2400" b="1" i="1" spc="-60" dirty="0">
                <a:solidFill>
                  <a:srgbClr val="D24717"/>
                </a:solidFill>
                <a:latin typeface="Times New Roman"/>
                <a:cs typeface="Times New Roman"/>
              </a:rPr>
              <a:t> </a:t>
            </a:r>
            <a:r>
              <a:rPr sz="2400" b="1" i="1" spc="-20" dirty="0">
                <a:solidFill>
                  <a:srgbClr val="D24717"/>
                </a:solidFill>
                <a:latin typeface="Times New Roman"/>
                <a:cs typeface="Times New Roman"/>
              </a:rPr>
              <a:t>bet</a:t>
            </a:r>
            <a:r>
              <a:rPr sz="2400" b="1" i="1" spc="-75" dirty="0">
                <a:solidFill>
                  <a:srgbClr val="D24717"/>
                </a:solidFill>
                <a:latin typeface="Times New Roman"/>
                <a:cs typeface="Times New Roman"/>
              </a:rPr>
              <a:t>w</a:t>
            </a:r>
            <a:r>
              <a:rPr sz="2400" b="1" i="1" spc="-100" dirty="0">
                <a:solidFill>
                  <a:srgbClr val="D24717"/>
                </a:solidFill>
                <a:latin typeface="Times New Roman"/>
                <a:cs typeface="Times New Roman"/>
              </a:rPr>
              <a:t>een</a:t>
            </a:r>
            <a:r>
              <a:rPr sz="2400" b="1" i="1" spc="-60" dirty="0">
                <a:solidFill>
                  <a:srgbClr val="D24717"/>
                </a:solidFill>
                <a:latin typeface="Times New Roman"/>
                <a:cs typeface="Times New Roman"/>
              </a:rPr>
              <a:t> </a:t>
            </a:r>
            <a:r>
              <a:rPr sz="2400" b="1" i="1" spc="-20" dirty="0">
                <a:solidFill>
                  <a:srgbClr val="D24717"/>
                </a:solidFill>
                <a:latin typeface="Times New Roman"/>
                <a:cs typeface="Times New Roman"/>
              </a:rPr>
              <a:t>d</a:t>
            </a:r>
            <a:r>
              <a:rPr sz="2400" b="1" i="1" spc="-35" dirty="0">
                <a:solidFill>
                  <a:srgbClr val="D24717"/>
                </a:solidFill>
                <a:latin typeface="Times New Roman"/>
                <a:cs typeface="Times New Roman"/>
              </a:rPr>
              <a:t>a</a:t>
            </a:r>
            <a:r>
              <a:rPr sz="2400" b="1" i="1" spc="50" dirty="0">
                <a:solidFill>
                  <a:srgbClr val="D24717"/>
                </a:solidFill>
                <a:latin typeface="Times New Roman"/>
                <a:cs typeface="Times New Roman"/>
              </a:rPr>
              <a:t>ta  </a:t>
            </a:r>
            <a:r>
              <a:rPr sz="2400" b="1" i="1" spc="-50" dirty="0">
                <a:solidFill>
                  <a:srgbClr val="D24717"/>
                </a:solidFill>
                <a:latin typeface="Times New Roman"/>
                <a:cs typeface="Times New Roman"/>
              </a:rPr>
              <a:t>are</a:t>
            </a:r>
            <a:r>
              <a:rPr sz="2400" b="1" i="1" spc="-65" dirty="0">
                <a:solidFill>
                  <a:srgbClr val="D24717"/>
                </a:solidFill>
                <a:latin typeface="Times New Roman"/>
                <a:cs typeface="Times New Roman"/>
              </a:rPr>
              <a:t> </a:t>
            </a:r>
            <a:r>
              <a:rPr sz="2400" b="1" i="1" spc="-80" dirty="0">
                <a:solidFill>
                  <a:srgbClr val="D24717"/>
                </a:solidFill>
                <a:latin typeface="Times New Roman"/>
                <a:cs typeface="Times New Roman"/>
              </a:rPr>
              <a:t>very</a:t>
            </a:r>
            <a:r>
              <a:rPr sz="2400" b="1" i="1" spc="-55" dirty="0">
                <a:solidFill>
                  <a:srgbClr val="D24717"/>
                </a:solidFill>
                <a:latin typeface="Times New Roman"/>
                <a:cs typeface="Times New Roman"/>
              </a:rPr>
              <a:t> </a:t>
            </a:r>
            <a:r>
              <a:rPr sz="2400" b="1" i="1" spc="-45" dirty="0">
                <a:solidFill>
                  <a:srgbClr val="D24717"/>
                </a:solidFill>
                <a:latin typeface="Times New Roman"/>
                <a:cs typeface="Times New Roman"/>
              </a:rPr>
              <a:t>relevant.</a:t>
            </a:r>
            <a:endParaRPr sz="240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965" y="414273"/>
            <a:ext cx="1696720" cy="635000"/>
          </a:xfrm>
          <a:prstGeom prst="rect">
            <a:avLst/>
          </a:prstGeom>
        </p:spPr>
        <p:txBody>
          <a:bodyPr vert="horz" wrap="square" lIns="0" tIns="12065" rIns="0" bIns="0" rtlCol="0">
            <a:spAutoFit/>
          </a:bodyPr>
          <a:lstStyle/>
          <a:p>
            <a:pPr marL="12700">
              <a:lnSpc>
                <a:spcPct val="100000"/>
              </a:lnSpc>
              <a:spcBef>
                <a:spcPts val="95"/>
              </a:spcBef>
            </a:pPr>
            <a:r>
              <a:rPr spc="-25" dirty="0">
                <a:solidFill>
                  <a:srgbClr val="6F2F9F"/>
                </a:solidFill>
              </a:rPr>
              <a:t>Hadoop</a:t>
            </a:r>
          </a:p>
        </p:txBody>
      </p:sp>
      <p:sp>
        <p:nvSpPr>
          <p:cNvPr id="3" name="object 3"/>
          <p:cNvSpPr txBox="1"/>
          <p:nvPr/>
        </p:nvSpPr>
        <p:spPr>
          <a:xfrm>
            <a:off x="793191" y="1272032"/>
            <a:ext cx="7546340" cy="4293870"/>
          </a:xfrm>
          <a:prstGeom prst="rect">
            <a:avLst/>
          </a:prstGeom>
        </p:spPr>
        <p:txBody>
          <a:bodyPr vert="horz" wrap="square" lIns="0" tIns="13335" rIns="0" bIns="0" rtlCol="0">
            <a:spAutoFit/>
          </a:bodyPr>
          <a:lstStyle/>
          <a:p>
            <a:pPr marL="285115" marR="21590" indent="-273050">
              <a:lnSpc>
                <a:spcPct val="100000"/>
              </a:lnSpc>
              <a:spcBef>
                <a:spcPts val="105"/>
              </a:spcBef>
              <a:buClr>
                <a:srgbClr val="D24717"/>
              </a:buClr>
              <a:buSzPct val="84615"/>
              <a:buFont typeface="Segoe UI Symbol"/>
              <a:buChar char="⚫"/>
              <a:tabLst>
                <a:tab pos="285750" algn="l"/>
              </a:tabLst>
            </a:pPr>
            <a:r>
              <a:rPr sz="2600" spc="-135" dirty="0">
                <a:latin typeface="Times New Roman"/>
                <a:cs typeface="Times New Roman"/>
              </a:rPr>
              <a:t>Hadoop</a:t>
            </a:r>
            <a:r>
              <a:rPr sz="2600" spc="-70"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80" dirty="0">
                <a:latin typeface="Times New Roman"/>
                <a:cs typeface="Times New Roman"/>
              </a:rPr>
              <a:t>the</a:t>
            </a:r>
            <a:r>
              <a:rPr sz="2600" spc="-60" dirty="0">
                <a:latin typeface="Times New Roman"/>
                <a:cs typeface="Times New Roman"/>
              </a:rPr>
              <a:t> </a:t>
            </a:r>
            <a:r>
              <a:rPr sz="2600" spc="-110" dirty="0">
                <a:latin typeface="Times New Roman"/>
                <a:cs typeface="Times New Roman"/>
              </a:rPr>
              <a:t>most</a:t>
            </a:r>
            <a:r>
              <a:rPr sz="2600" spc="-65" dirty="0">
                <a:latin typeface="Times New Roman"/>
                <a:cs typeface="Times New Roman"/>
              </a:rPr>
              <a:t> </a:t>
            </a:r>
            <a:r>
              <a:rPr sz="2600" spc="-70" dirty="0">
                <a:latin typeface="Times New Roman"/>
                <a:cs typeface="Times New Roman"/>
              </a:rPr>
              <a:t>recent</a:t>
            </a:r>
            <a:r>
              <a:rPr sz="2600" spc="-80" dirty="0">
                <a:latin typeface="Times New Roman"/>
                <a:cs typeface="Times New Roman"/>
              </a:rPr>
              <a:t> </a:t>
            </a:r>
            <a:r>
              <a:rPr sz="2600" spc="-65" dirty="0">
                <a:latin typeface="Times New Roman"/>
                <a:cs typeface="Times New Roman"/>
              </a:rPr>
              <a:t>entrant </a:t>
            </a:r>
            <a:r>
              <a:rPr sz="2600" spc="-80" dirty="0">
                <a:latin typeface="Times New Roman"/>
                <a:cs typeface="Times New Roman"/>
              </a:rPr>
              <a:t>into</a:t>
            </a:r>
            <a:r>
              <a:rPr sz="2600" spc="-60" dirty="0">
                <a:latin typeface="Times New Roman"/>
                <a:cs typeface="Times New Roman"/>
              </a:rPr>
              <a:t> </a:t>
            </a:r>
            <a:r>
              <a:rPr sz="2600" spc="-75" dirty="0">
                <a:latin typeface="Times New Roman"/>
                <a:cs typeface="Times New Roman"/>
              </a:rPr>
              <a:t>the</a:t>
            </a:r>
            <a:r>
              <a:rPr sz="2600" spc="-70" dirty="0">
                <a:latin typeface="Times New Roman"/>
                <a:cs typeface="Times New Roman"/>
              </a:rPr>
              <a:t> </a:t>
            </a:r>
            <a:r>
              <a:rPr sz="2600" spc="-130" dirty="0">
                <a:latin typeface="Times New Roman"/>
                <a:cs typeface="Times New Roman"/>
              </a:rPr>
              <a:t>data</a:t>
            </a:r>
            <a:r>
              <a:rPr sz="2600" spc="-60" dirty="0">
                <a:latin typeface="Times New Roman"/>
                <a:cs typeface="Times New Roman"/>
              </a:rPr>
              <a:t> </a:t>
            </a:r>
            <a:r>
              <a:rPr sz="2600" spc="-135" dirty="0">
                <a:latin typeface="Times New Roman"/>
                <a:cs typeface="Times New Roman"/>
              </a:rPr>
              <a:t>management </a:t>
            </a:r>
            <a:r>
              <a:rPr sz="2600" spc="-635" dirty="0">
                <a:latin typeface="Times New Roman"/>
                <a:cs typeface="Times New Roman"/>
              </a:rPr>
              <a:t> </a:t>
            </a:r>
            <a:r>
              <a:rPr sz="2600" spc="-70" dirty="0">
                <a:latin typeface="Times New Roman"/>
                <a:cs typeface="Times New Roman"/>
              </a:rPr>
              <a:t>market, </a:t>
            </a:r>
            <a:r>
              <a:rPr sz="2600" spc="-80" dirty="0">
                <a:latin typeface="Times New Roman"/>
                <a:cs typeface="Times New Roman"/>
              </a:rPr>
              <a:t>but </a:t>
            </a:r>
            <a:r>
              <a:rPr sz="2600" spc="-45" dirty="0">
                <a:latin typeface="Times New Roman"/>
                <a:cs typeface="Times New Roman"/>
              </a:rPr>
              <a:t>it </a:t>
            </a:r>
            <a:r>
              <a:rPr sz="2600" spc="-165" dirty="0">
                <a:latin typeface="Times New Roman"/>
                <a:cs typeface="Times New Roman"/>
              </a:rPr>
              <a:t>is </a:t>
            </a:r>
            <a:r>
              <a:rPr sz="2600" spc="-160" dirty="0">
                <a:latin typeface="Times New Roman"/>
                <a:cs typeface="Times New Roman"/>
              </a:rPr>
              <a:t>arguably </a:t>
            </a:r>
            <a:r>
              <a:rPr sz="2600" spc="-75" dirty="0">
                <a:latin typeface="Times New Roman"/>
                <a:cs typeface="Times New Roman"/>
              </a:rPr>
              <a:t>the </a:t>
            </a:r>
            <a:r>
              <a:rPr sz="2600" i="1" spc="-295" dirty="0">
                <a:solidFill>
                  <a:srgbClr val="6F2F9F"/>
                </a:solidFill>
                <a:latin typeface="Times New Roman"/>
                <a:cs typeface="Times New Roman"/>
              </a:rPr>
              <a:t>most</a:t>
            </a:r>
            <a:r>
              <a:rPr sz="2600" i="1" spc="-290" dirty="0">
                <a:solidFill>
                  <a:srgbClr val="6F2F9F"/>
                </a:solidFill>
                <a:latin typeface="Times New Roman"/>
                <a:cs typeface="Times New Roman"/>
              </a:rPr>
              <a:t> </a:t>
            </a:r>
            <a:r>
              <a:rPr sz="2600" i="1" spc="-254" dirty="0">
                <a:solidFill>
                  <a:srgbClr val="6F2F9F"/>
                </a:solidFill>
                <a:latin typeface="Times New Roman"/>
                <a:cs typeface="Times New Roman"/>
              </a:rPr>
              <a:t>popular</a:t>
            </a:r>
            <a:r>
              <a:rPr sz="2600" i="1" spc="-250" dirty="0">
                <a:solidFill>
                  <a:srgbClr val="6F2F9F"/>
                </a:solidFill>
                <a:latin typeface="Times New Roman"/>
                <a:cs typeface="Times New Roman"/>
              </a:rPr>
              <a:t> </a:t>
            </a:r>
            <a:r>
              <a:rPr sz="2600" i="1" spc="-300" dirty="0">
                <a:solidFill>
                  <a:srgbClr val="6F2F9F"/>
                </a:solidFill>
                <a:latin typeface="Times New Roman"/>
                <a:cs typeface="Times New Roman"/>
              </a:rPr>
              <a:t>choice</a:t>
            </a:r>
            <a:r>
              <a:rPr sz="2600" i="1" spc="-295" dirty="0">
                <a:solidFill>
                  <a:srgbClr val="6F2F9F"/>
                </a:solidFill>
                <a:latin typeface="Times New Roman"/>
                <a:cs typeface="Times New Roman"/>
              </a:rPr>
              <a:t> </a:t>
            </a:r>
            <a:r>
              <a:rPr sz="2600" spc="-204" dirty="0">
                <a:latin typeface="Times New Roman"/>
                <a:cs typeface="Times New Roman"/>
              </a:rPr>
              <a:t>as a</a:t>
            </a:r>
            <a:r>
              <a:rPr sz="2600" spc="-204" dirty="0">
                <a:solidFill>
                  <a:srgbClr val="6F2F9F"/>
                </a:solidFill>
                <a:latin typeface="Times New Roman"/>
                <a:cs typeface="Times New Roman"/>
              </a:rPr>
              <a:t> </a:t>
            </a:r>
            <a:r>
              <a:rPr sz="2600" b="1" i="1" u="heavy" spc="20" dirty="0">
                <a:solidFill>
                  <a:srgbClr val="6F2F9F"/>
                </a:solidFill>
                <a:uFill>
                  <a:solidFill>
                    <a:srgbClr val="6F2F9F"/>
                  </a:solidFill>
                </a:uFill>
                <a:latin typeface="Times New Roman"/>
                <a:cs typeface="Times New Roman"/>
              </a:rPr>
              <a:t>data </a:t>
            </a:r>
            <a:r>
              <a:rPr sz="2600" b="1" i="1" spc="25" dirty="0">
                <a:solidFill>
                  <a:srgbClr val="6F2F9F"/>
                </a:solidFill>
                <a:latin typeface="Times New Roman"/>
                <a:cs typeface="Times New Roman"/>
              </a:rPr>
              <a:t> </a:t>
            </a:r>
            <a:r>
              <a:rPr sz="2600" b="1" i="1" u="heavy" spc="-55" dirty="0">
                <a:solidFill>
                  <a:srgbClr val="6F2F9F"/>
                </a:solidFill>
                <a:uFill>
                  <a:solidFill>
                    <a:srgbClr val="6F2F9F"/>
                  </a:solidFill>
                </a:uFill>
                <a:latin typeface="Times New Roman"/>
                <a:cs typeface="Times New Roman"/>
              </a:rPr>
              <a:t>r</a:t>
            </a:r>
            <a:r>
              <a:rPr sz="2600" b="1" i="1" u="heavy" spc="-60" dirty="0">
                <a:solidFill>
                  <a:srgbClr val="6F2F9F"/>
                </a:solidFill>
                <a:uFill>
                  <a:solidFill>
                    <a:srgbClr val="6F2F9F"/>
                  </a:solidFill>
                </a:uFill>
                <a:latin typeface="Times New Roman"/>
                <a:cs typeface="Times New Roman"/>
              </a:rPr>
              <a:t>eposito</a:t>
            </a:r>
            <a:r>
              <a:rPr sz="2600" b="1" i="1" u="heavy" spc="-90" dirty="0">
                <a:solidFill>
                  <a:srgbClr val="6F2F9F"/>
                </a:solidFill>
                <a:uFill>
                  <a:solidFill>
                    <a:srgbClr val="6F2F9F"/>
                  </a:solidFill>
                </a:uFill>
                <a:latin typeface="Times New Roman"/>
                <a:cs typeface="Times New Roman"/>
              </a:rPr>
              <a:t>r</a:t>
            </a:r>
            <a:r>
              <a:rPr sz="2600" b="1" i="1" u="heavy" spc="-100" dirty="0">
                <a:solidFill>
                  <a:srgbClr val="6F2F9F"/>
                </a:solidFill>
                <a:uFill>
                  <a:solidFill>
                    <a:srgbClr val="6F2F9F"/>
                  </a:solidFill>
                </a:uFill>
                <a:latin typeface="Times New Roman"/>
                <a:cs typeface="Times New Roman"/>
              </a:rPr>
              <a:t>y</a:t>
            </a:r>
            <a:r>
              <a:rPr sz="2600" b="1" i="1" spc="-90" dirty="0">
                <a:solidFill>
                  <a:srgbClr val="6F2F9F"/>
                </a:solidFill>
                <a:latin typeface="Times New Roman"/>
                <a:cs typeface="Times New Roman"/>
              </a:rPr>
              <a:t> </a:t>
            </a:r>
            <a:r>
              <a:rPr sz="2600" b="1" i="1" spc="-50" dirty="0">
                <a:solidFill>
                  <a:srgbClr val="6F2F9F"/>
                </a:solidFill>
                <a:latin typeface="Times New Roman"/>
                <a:cs typeface="Times New Roman"/>
              </a:rPr>
              <a:t>and</a:t>
            </a:r>
            <a:r>
              <a:rPr sz="2600" b="1" i="1" spc="-75" dirty="0">
                <a:solidFill>
                  <a:srgbClr val="6F2F9F"/>
                </a:solidFill>
                <a:latin typeface="Times New Roman"/>
                <a:cs typeface="Times New Roman"/>
              </a:rPr>
              <a:t> </a:t>
            </a:r>
            <a:r>
              <a:rPr sz="2600" b="1" i="1" u="heavy" spc="-25" dirty="0">
                <a:solidFill>
                  <a:srgbClr val="6F2F9F"/>
                </a:solidFill>
                <a:uFill>
                  <a:solidFill>
                    <a:srgbClr val="6F2F9F"/>
                  </a:solidFill>
                </a:uFill>
                <a:latin typeface="Times New Roman"/>
                <a:cs typeface="Times New Roman"/>
              </a:rPr>
              <a:t>p</a:t>
            </a:r>
            <a:r>
              <a:rPr sz="2600" b="1" i="1" u="heavy" spc="-70" dirty="0">
                <a:solidFill>
                  <a:srgbClr val="6F2F9F"/>
                </a:solidFill>
                <a:uFill>
                  <a:solidFill>
                    <a:srgbClr val="6F2F9F"/>
                  </a:solidFill>
                </a:uFill>
                <a:latin typeface="Times New Roman"/>
                <a:cs typeface="Times New Roman"/>
              </a:rPr>
              <a:t>r</a:t>
            </a:r>
            <a:r>
              <a:rPr sz="2600" b="1" i="1" u="heavy" spc="-155" dirty="0">
                <a:solidFill>
                  <a:srgbClr val="6F2F9F"/>
                </a:solidFill>
                <a:uFill>
                  <a:solidFill>
                    <a:srgbClr val="6F2F9F"/>
                  </a:solidFill>
                </a:uFill>
                <a:latin typeface="Times New Roman"/>
                <a:cs typeface="Times New Roman"/>
              </a:rPr>
              <a:t>oces</a:t>
            </a:r>
            <a:r>
              <a:rPr sz="2600" b="1" i="1" u="heavy" spc="-130" dirty="0">
                <a:solidFill>
                  <a:srgbClr val="6F2F9F"/>
                </a:solidFill>
                <a:uFill>
                  <a:solidFill>
                    <a:srgbClr val="6F2F9F"/>
                  </a:solidFill>
                </a:uFill>
                <a:latin typeface="Times New Roman"/>
                <a:cs typeface="Times New Roman"/>
              </a:rPr>
              <a:t>s</a:t>
            </a:r>
            <a:r>
              <a:rPr sz="2600" b="1" i="1" u="heavy" spc="-55" dirty="0">
                <a:solidFill>
                  <a:srgbClr val="6F2F9F"/>
                </a:solidFill>
                <a:uFill>
                  <a:solidFill>
                    <a:srgbClr val="6F2F9F"/>
                  </a:solidFill>
                </a:uFill>
                <a:latin typeface="Times New Roman"/>
                <a:cs typeface="Times New Roman"/>
              </a:rPr>
              <a:t>in</a:t>
            </a:r>
            <a:r>
              <a:rPr sz="2600" b="1" i="1" u="heavy" spc="-25" dirty="0">
                <a:solidFill>
                  <a:srgbClr val="6F2F9F"/>
                </a:solidFill>
                <a:uFill>
                  <a:solidFill>
                    <a:srgbClr val="6F2F9F"/>
                  </a:solidFill>
                </a:uFill>
                <a:latin typeface="Times New Roman"/>
                <a:cs typeface="Times New Roman"/>
              </a:rPr>
              <a:t>g</a:t>
            </a:r>
            <a:r>
              <a:rPr sz="2600" b="1" i="1" u="heavy" spc="-80" dirty="0">
                <a:solidFill>
                  <a:srgbClr val="6F2F9F"/>
                </a:solidFill>
                <a:uFill>
                  <a:solidFill>
                    <a:srgbClr val="6F2F9F"/>
                  </a:solidFill>
                </a:uFill>
                <a:latin typeface="Times New Roman"/>
                <a:cs typeface="Times New Roman"/>
              </a:rPr>
              <a:t> </a:t>
            </a:r>
            <a:r>
              <a:rPr sz="2600" b="1" i="1" u="heavy" spc="-75" dirty="0">
                <a:solidFill>
                  <a:srgbClr val="6F2F9F"/>
                </a:solidFill>
                <a:uFill>
                  <a:solidFill>
                    <a:srgbClr val="6F2F9F"/>
                  </a:solidFill>
                </a:uFill>
                <a:latin typeface="Times New Roman"/>
                <a:cs typeface="Times New Roman"/>
              </a:rPr>
              <a:t>engin</a:t>
            </a:r>
            <a:r>
              <a:rPr sz="2600" b="1" i="1" u="heavy" spc="-60" dirty="0">
                <a:solidFill>
                  <a:srgbClr val="6F2F9F"/>
                </a:solidFill>
                <a:uFill>
                  <a:solidFill>
                    <a:srgbClr val="6F2F9F"/>
                  </a:solidFill>
                </a:uFill>
                <a:latin typeface="Times New Roman"/>
                <a:cs typeface="Times New Roman"/>
              </a:rPr>
              <a:t>e</a:t>
            </a:r>
            <a:r>
              <a:rPr sz="2600" b="1" i="1" u="heavy" spc="25" dirty="0">
                <a:solidFill>
                  <a:srgbClr val="6F2F9F"/>
                </a:solidFill>
                <a:uFill>
                  <a:solidFill>
                    <a:srgbClr val="6F2F9F"/>
                  </a:solidFill>
                </a:uFill>
                <a:latin typeface="Times New Roman"/>
                <a:cs typeface="Times New Roman"/>
              </a:rPr>
              <a:t>.</a:t>
            </a:r>
            <a:endParaRPr sz="2600">
              <a:latin typeface="Times New Roman"/>
              <a:cs typeface="Times New Roman"/>
            </a:endParaRPr>
          </a:p>
          <a:p>
            <a:pPr>
              <a:lnSpc>
                <a:spcPct val="100000"/>
              </a:lnSpc>
              <a:spcBef>
                <a:spcPts val="5"/>
              </a:spcBef>
              <a:buClr>
                <a:srgbClr val="D24717"/>
              </a:buClr>
              <a:buFont typeface="Segoe UI Symbol"/>
              <a:buChar char="⚫"/>
            </a:pPr>
            <a:endParaRPr sz="3750">
              <a:latin typeface="Times New Roman"/>
              <a:cs typeface="Times New Roman"/>
            </a:endParaRPr>
          </a:p>
          <a:p>
            <a:pPr marL="285115" marR="125095" indent="-273050">
              <a:lnSpc>
                <a:spcPct val="100000"/>
              </a:lnSpc>
              <a:buClr>
                <a:srgbClr val="D24717"/>
              </a:buClr>
              <a:buSzPct val="84615"/>
              <a:buFont typeface="Segoe UI Symbol"/>
              <a:buChar char="⚫"/>
              <a:tabLst>
                <a:tab pos="285750" algn="l"/>
              </a:tabLst>
            </a:pPr>
            <a:r>
              <a:rPr sz="2600" spc="-135" dirty="0">
                <a:latin typeface="Times New Roman"/>
                <a:cs typeface="Times New Roman"/>
              </a:rPr>
              <a:t>Hadoop</a:t>
            </a:r>
            <a:r>
              <a:rPr sz="2600" spc="-75" dirty="0">
                <a:latin typeface="Times New Roman"/>
                <a:cs typeface="Times New Roman"/>
              </a:rPr>
              <a:t> </a:t>
            </a:r>
            <a:r>
              <a:rPr sz="2600" spc="-190" dirty="0">
                <a:latin typeface="Times New Roman"/>
                <a:cs typeface="Times New Roman"/>
              </a:rPr>
              <a:t>was</a:t>
            </a:r>
            <a:r>
              <a:rPr sz="2600" spc="-75" dirty="0">
                <a:latin typeface="Times New Roman"/>
                <a:cs typeface="Times New Roman"/>
              </a:rPr>
              <a:t> </a:t>
            </a:r>
            <a:r>
              <a:rPr sz="2600" spc="-125" dirty="0">
                <a:latin typeface="Times New Roman"/>
                <a:cs typeface="Times New Roman"/>
              </a:rPr>
              <a:t>originally</a:t>
            </a:r>
            <a:r>
              <a:rPr sz="2600" spc="-40" dirty="0">
                <a:latin typeface="Times New Roman"/>
                <a:cs typeface="Times New Roman"/>
              </a:rPr>
              <a:t> </a:t>
            </a:r>
            <a:r>
              <a:rPr sz="2600" b="1" i="1" spc="-80" dirty="0">
                <a:latin typeface="Times New Roman"/>
                <a:cs typeface="Times New Roman"/>
              </a:rPr>
              <a:t>developed</a:t>
            </a:r>
            <a:r>
              <a:rPr sz="2600" b="1" i="1" spc="-100" dirty="0">
                <a:latin typeface="Times New Roman"/>
                <a:cs typeface="Times New Roman"/>
              </a:rPr>
              <a:t> </a:t>
            </a:r>
            <a:r>
              <a:rPr sz="2600" b="1" i="1" spc="-60" dirty="0">
                <a:latin typeface="Times New Roman"/>
                <a:cs typeface="Times New Roman"/>
              </a:rPr>
              <a:t>as </a:t>
            </a:r>
            <a:r>
              <a:rPr sz="2600" b="1" i="1" dirty="0">
                <a:latin typeface="Times New Roman"/>
                <a:cs typeface="Times New Roman"/>
              </a:rPr>
              <a:t>a</a:t>
            </a:r>
            <a:r>
              <a:rPr sz="2600" b="1" i="1" spc="-65" dirty="0">
                <a:latin typeface="Times New Roman"/>
                <a:cs typeface="Times New Roman"/>
              </a:rPr>
              <a:t> </a:t>
            </a:r>
            <a:r>
              <a:rPr sz="2600" b="1" i="1" spc="-40" dirty="0">
                <a:latin typeface="Times New Roman"/>
                <a:cs typeface="Times New Roman"/>
              </a:rPr>
              <a:t>result</a:t>
            </a:r>
            <a:r>
              <a:rPr sz="2600" b="1" i="1" spc="-85" dirty="0">
                <a:latin typeface="Times New Roman"/>
                <a:cs typeface="Times New Roman"/>
              </a:rPr>
              <a:t> </a:t>
            </a:r>
            <a:r>
              <a:rPr sz="2600" b="1" i="1" spc="-120" dirty="0">
                <a:latin typeface="Times New Roman"/>
                <a:cs typeface="Times New Roman"/>
              </a:rPr>
              <a:t>of</a:t>
            </a:r>
            <a:r>
              <a:rPr sz="2600" b="1" i="1" spc="-60" dirty="0">
                <a:latin typeface="Times New Roman"/>
                <a:cs typeface="Times New Roman"/>
              </a:rPr>
              <a:t> </a:t>
            </a:r>
            <a:r>
              <a:rPr sz="2600" b="1" i="1" spc="-75" dirty="0">
                <a:latin typeface="Times New Roman"/>
                <a:cs typeface="Times New Roman"/>
              </a:rPr>
              <a:t>projects</a:t>
            </a:r>
            <a:r>
              <a:rPr sz="2600" b="1" i="1" spc="-80" dirty="0">
                <a:latin typeface="Times New Roman"/>
                <a:cs typeface="Times New Roman"/>
              </a:rPr>
              <a:t> </a:t>
            </a:r>
            <a:r>
              <a:rPr sz="2600" b="1" i="1" spc="60" dirty="0">
                <a:latin typeface="Times New Roman"/>
                <a:cs typeface="Times New Roman"/>
              </a:rPr>
              <a:t>at </a:t>
            </a:r>
            <a:r>
              <a:rPr sz="2600" b="1" i="1" spc="-635" dirty="0">
                <a:latin typeface="Times New Roman"/>
                <a:cs typeface="Times New Roman"/>
              </a:rPr>
              <a:t> </a:t>
            </a:r>
            <a:r>
              <a:rPr sz="2600" b="1" i="1" spc="-195" dirty="0">
                <a:latin typeface="Times New Roman"/>
                <a:cs typeface="Times New Roman"/>
              </a:rPr>
              <a:t>Go</a:t>
            </a:r>
            <a:r>
              <a:rPr sz="2600" b="1" i="1" spc="-220" dirty="0">
                <a:latin typeface="Times New Roman"/>
                <a:cs typeface="Times New Roman"/>
              </a:rPr>
              <a:t>o</a:t>
            </a:r>
            <a:r>
              <a:rPr sz="2600" b="1" i="1" spc="-45" dirty="0">
                <a:latin typeface="Times New Roman"/>
                <a:cs typeface="Times New Roman"/>
              </a:rPr>
              <a:t>gle</a:t>
            </a:r>
            <a:r>
              <a:rPr sz="2600" b="1" i="1" spc="-95" dirty="0">
                <a:latin typeface="Times New Roman"/>
                <a:cs typeface="Times New Roman"/>
              </a:rPr>
              <a:t> </a:t>
            </a:r>
            <a:r>
              <a:rPr sz="2600" b="1" i="1" spc="-60" dirty="0">
                <a:latin typeface="Times New Roman"/>
                <a:cs typeface="Times New Roman"/>
              </a:rPr>
              <a:t>an</a:t>
            </a:r>
            <a:r>
              <a:rPr sz="2600" b="1" i="1" spc="60" dirty="0">
                <a:latin typeface="Times New Roman"/>
                <a:cs typeface="Times New Roman"/>
              </a:rPr>
              <a:t>d</a:t>
            </a:r>
            <a:r>
              <a:rPr sz="2600" b="1" i="1" spc="-390" dirty="0">
                <a:latin typeface="Times New Roman"/>
                <a:cs typeface="Times New Roman"/>
              </a:rPr>
              <a:t>Y</a:t>
            </a:r>
            <a:r>
              <a:rPr sz="2600" b="1" i="1" spc="-60" dirty="0">
                <a:latin typeface="Times New Roman"/>
                <a:cs typeface="Times New Roman"/>
              </a:rPr>
              <a:t>ah</a:t>
            </a:r>
            <a:r>
              <a:rPr sz="2600" b="1" i="1" spc="-190" dirty="0">
                <a:latin typeface="Times New Roman"/>
                <a:cs typeface="Times New Roman"/>
              </a:rPr>
              <a:t>o</a:t>
            </a:r>
            <a:r>
              <a:rPr sz="2600" b="1" i="1" spc="-185" dirty="0">
                <a:latin typeface="Times New Roman"/>
                <a:cs typeface="Times New Roman"/>
              </a:rPr>
              <a:t>o</a:t>
            </a:r>
            <a:r>
              <a:rPr sz="2600" b="1" i="1" spc="-340" dirty="0">
                <a:latin typeface="Times New Roman"/>
                <a:cs typeface="Times New Roman"/>
              </a:rPr>
              <a:t>!</a:t>
            </a:r>
            <a:endParaRPr sz="2600">
              <a:latin typeface="Times New Roman"/>
              <a:cs typeface="Times New Roman"/>
            </a:endParaRPr>
          </a:p>
          <a:p>
            <a:pPr>
              <a:lnSpc>
                <a:spcPct val="100000"/>
              </a:lnSpc>
              <a:spcBef>
                <a:spcPts val="10"/>
              </a:spcBef>
              <a:buClr>
                <a:srgbClr val="D24717"/>
              </a:buClr>
              <a:buFont typeface="Segoe UI Symbol"/>
              <a:buChar char="⚫"/>
            </a:pPr>
            <a:endParaRPr sz="3750">
              <a:latin typeface="Times New Roman"/>
              <a:cs typeface="Times New Roman"/>
            </a:endParaRPr>
          </a:p>
          <a:p>
            <a:pPr marL="285115" marR="5080" indent="-273050">
              <a:lnSpc>
                <a:spcPct val="100000"/>
              </a:lnSpc>
              <a:spcBef>
                <a:spcPts val="5"/>
              </a:spcBef>
              <a:buClr>
                <a:srgbClr val="D24717"/>
              </a:buClr>
              <a:buSzPct val="84615"/>
              <a:buFont typeface="Segoe UI Symbol"/>
              <a:buChar char="⚫"/>
              <a:tabLst>
                <a:tab pos="285750" algn="l"/>
              </a:tabLst>
            </a:pPr>
            <a:r>
              <a:rPr sz="2600" spc="-130" dirty="0">
                <a:latin typeface="Times New Roman"/>
                <a:cs typeface="Times New Roman"/>
              </a:rPr>
              <a:t>The</a:t>
            </a:r>
            <a:r>
              <a:rPr sz="2600" spc="-80" dirty="0">
                <a:latin typeface="Times New Roman"/>
                <a:cs typeface="Times New Roman"/>
              </a:rPr>
              <a:t> </a:t>
            </a:r>
            <a:r>
              <a:rPr sz="2600" spc="-110" dirty="0">
                <a:latin typeface="Times New Roman"/>
                <a:cs typeface="Times New Roman"/>
              </a:rPr>
              <a:t>original</a:t>
            </a:r>
            <a:r>
              <a:rPr sz="2600" spc="-50" dirty="0">
                <a:latin typeface="Times New Roman"/>
                <a:cs typeface="Times New Roman"/>
              </a:rPr>
              <a:t> </a:t>
            </a:r>
            <a:r>
              <a:rPr sz="2600" spc="-65" dirty="0">
                <a:latin typeface="Times New Roman"/>
                <a:cs typeface="Times New Roman"/>
              </a:rPr>
              <a:t>intent </a:t>
            </a:r>
            <a:r>
              <a:rPr sz="2600" spc="-95" dirty="0">
                <a:latin typeface="Times New Roman"/>
                <a:cs typeface="Times New Roman"/>
              </a:rPr>
              <a:t>for</a:t>
            </a:r>
            <a:r>
              <a:rPr sz="2600" spc="-70" dirty="0">
                <a:latin typeface="Times New Roman"/>
                <a:cs typeface="Times New Roman"/>
              </a:rPr>
              <a:t> </a:t>
            </a:r>
            <a:r>
              <a:rPr sz="2600" spc="-135" dirty="0">
                <a:latin typeface="Times New Roman"/>
                <a:cs typeface="Times New Roman"/>
              </a:rPr>
              <a:t>Hadoop</a:t>
            </a:r>
            <a:r>
              <a:rPr sz="2600" spc="-75" dirty="0">
                <a:latin typeface="Times New Roman"/>
                <a:cs typeface="Times New Roman"/>
              </a:rPr>
              <a:t> </a:t>
            </a:r>
            <a:r>
              <a:rPr sz="2600" spc="-190" dirty="0">
                <a:latin typeface="Times New Roman"/>
                <a:cs typeface="Times New Roman"/>
              </a:rPr>
              <a:t>was</a:t>
            </a:r>
            <a:r>
              <a:rPr sz="2600" spc="-80" dirty="0">
                <a:latin typeface="Times New Roman"/>
                <a:cs typeface="Times New Roman"/>
              </a:rPr>
              <a:t> </a:t>
            </a:r>
            <a:r>
              <a:rPr sz="2600" spc="-35" dirty="0">
                <a:latin typeface="Times New Roman"/>
                <a:cs typeface="Times New Roman"/>
              </a:rPr>
              <a:t>to</a:t>
            </a:r>
            <a:r>
              <a:rPr sz="2600" spc="-40" dirty="0">
                <a:latin typeface="Times New Roman"/>
                <a:cs typeface="Times New Roman"/>
              </a:rPr>
              <a:t> </a:t>
            </a:r>
            <a:r>
              <a:rPr sz="2600" b="1" i="1" spc="-100" dirty="0">
                <a:latin typeface="Times New Roman"/>
                <a:cs typeface="Times New Roman"/>
              </a:rPr>
              <a:t>index</a:t>
            </a:r>
            <a:r>
              <a:rPr sz="2600" b="1" i="1" spc="-80" dirty="0">
                <a:latin typeface="Times New Roman"/>
                <a:cs typeface="Times New Roman"/>
              </a:rPr>
              <a:t> </a:t>
            </a:r>
            <a:r>
              <a:rPr sz="2600" b="1" i="1" spc="-75" dirty="0">
                <a:latin typeface="Times New Roman"/>
                <a:cs typeface="Times New Roman"/>
              </a:rPr>
              <a:t>millions</a:t>
            </a:r>
            <a:r>
              <a:rPr sz="2600" b="1" i="1" spc="-95" dirty="0">
                <a:latin typeface="Times New Roman"/>
                <a:cs typeface="Times New Roman"/>
              </a:rPr>
              <a:t> </a:t>
            </a:r>
            <a:r>
              <a:rPr sz="2600" b="1" i="1" spc="-120" dirty="0">
                <a:latin typeface="Times New Roman"/>
                <a:cs typeface="Times New Roman"/>
              </a:rPr>
              <a:t>of </a:t>
            </a:r>
            <a:r>
              <a:rPr sz="2600" b="1" i="1" spc="-114" dirty="0">
                <a:latin typeface="Times New Roman"/>
                <a:cs typeface="Times New Roman"/>
              </a:rPr>
              <a:t> </a:t>
            </a:r>
            <a:r>
              <a:rPr sz="2600" b="1" i="1" spc="-65" dirty="0">
                <a:latin typeface="Times New Roman"/>
                <a:cs typeface="Times New Roman"/>
              </a:rPr>
              <a:t>websites</a:t>
            </a:r>
            <a:r>
              <a:rPr sz="2600" b="1" i="1" spc="-95" dirty="0">
                <a:latin typeface="Times New Roman"/>
                <a:cs typeface="Times New Roman"/>
              </a:rPr>
              <a:t> </a:t>
            </a:r>
            <a:r>
              <a:rPr sz="2600" spc="-145" dirty="0">
                <a:latin typeface="Times New Roman"/>
                <a:cs typeface="Times New Roman"/>
              </a:rPr>
              <a:t>and</a:t>
            </a:r>
            <a:r>
              <a:rPr sz="2600" spc="-70" dirty="0">
                <a:latin typeface="Times New Roman"/>
                <a:cs typeface="Times New Roman"/>
              </a:rPr>
              <a:t> </a:t>
            </a:r>
            <a:r>
              <a:rPr sz="2600" b="1" i="1" spc="-95" dirty="0">
                <a:latin typeface="Times New Roman"/>
                <a:cs typeface="Times New Roman"/>
              </a:rPr>
              <a:t>quickly</a:t>
            </a:r>
            <a:r>
              <a:rPr sz="2600" b="1" i="1" spc="-85" dirty="0">
                <a:latin typeface="Times New Roman"/>
                <a:cs typeface="Times New Roman"/>
              </a:rPr>
              <a:t> </a:t>
            </a:r>
            <a:r>
              <a:rPr sz="2600" b="1" i="1" spc="-45" dirty="0">
                <a:latin typeface="Times New Roman"/>
                <a:cs typeface="Times New Roman"/>
              </a:rPr>
              <a:t>return</a:t>
            </a:r>
            <a:r>
              <a:rPr sz="2600" b="1" i="1" spc="-85" dirty="0">
                <a:latin typeface="Times New Roman"/>
                <a:cs typeface="Times New Roman"/>
              </a:rPr>
              <a:t> </a:t>
            </a:r>
            <a:r>
              <a:rPr sz="2600" b="1" i="1" spc="-105" dirty="0">
                <a:latin typeface="Times New Roman"/>
                <a:cs typeface="Times New Roman"/>
              </a:rPr>
              <a:t>search</a:t>
            </a:r>
            <a:r>
              <a:rPr sz="2600" b="1" i="1" spc="-60" dirty="0">
                <a:latin typeface="Times New Roman"/>
                <a:cs typeface="Times New Roman"/>
              </a:rPr>
              <a:t> </a:t>
            </a:r>
            <a:r>
              <a:rPr sz="2600" b="1" i="1" spc="-55" dirty="0">
                <a:latin typeface="Times New Roman"/>
                <a:cs typeface="Times New Roman"/>
              </a:rPr>
              <a:t>results</a:t>
            </a:r>
            <a:r>
              <a:rPr sz="2600" b="1" i="1" spc="-75" dirty="0">
                <a:latin typeface="Times New Roman"/>
                <a:cs typeface="Times New Roman"/>
              </a:rPr>
              <a:t> </a:t>
            </a:r>
            <a:r>
              <a:rPr sz="2600" b="1" i="1" spc="-105" dirty="0">
                <a:latin typeface="Times New Roman"/>
                <a:cs typeface="Times New Roman"/>
              </a:rPr>
              <a:t>for</a:t>
            </a:r>
            <a:r>
              <a:rPr sz="2600" b="1" i="1" spc="-75" dirty="0">
                <a:latin typeface="Times New Roman"/>
                <a:cs typeface="Times New Roman"/>
              </a:rPr>
              <a:t> </a:t>
            </a:r>
            <a:r>
              <a:rPr sz="2600" b="1" i="1" spc="-110" dirty="0">
                <a:latin typeface="Times New Roman"/>
                <a:cs typeface="Times New Roman"/>
              </a:rPr>
              <a:t>open</a:t>
            </a:r>
            <a:r>
              <a:rPr sz="2600" b="1" i="1" spc="-60" dirty="0">
                <a:latin typeface="Times New Roman"/>
                <a:cs typeface="Times New Roman"/>
              </a:rPr>
              <a:t> </a:t>
            </a:r>
            <a:r>
              <a:rPr sz="2600" b="1" i="1" spc="-140" dirty="0">
                <a:latin typeface="Times New Roman"/>
                <a:cs typeface="Times New Roman"/>
              </a:rPr>
              <a:t>source </a:t>
            </a:r>
            <a:r>
              <a:rPr sz="2600" b="1" i="1" spc="-635" dirty="0">
                <a:latin typeface="Times New Roman"/>
                <a:cs typeface="Times New Roman"/>
              </a:rPr>
              <a:t> </a:t>
            </a:r>
            <a:r>
              <a:rPr sz="2600" b="1" i="1" spc="-75" dirty="0">
                <a:latin typeface="Times New Roman"/>
                <a:cs typeface="Times New Roman"/>
              </a:rPr>
              <a:t>se</a:t>
            </a:r>
            <a:r>
              <a:rPr sz="2600" b="1" i="1" spc="-80" dirty="0">
                <a:latin typeface="Times New Roman"/>
                <a:cs typeface="Times New Roman"/>
              </a:rPr>
              <a:t>a</a:t>
            </a:r>
            <a:r>
              <a:rPr sz="2600" b="1" i="1" spc="-55" dirty="0">
                <a:latin typeface="Times New Roman"/>
                <a:cs typeface="Times New Roman"/>
              </a:rPr>
              <a:t>r</a:t>
            </a:r>
            <a:r>
              <a:rPr sz="2600" b="1" i="1" spc="-180" dirty="0">
                <a:latin typeface="Times New Roman"/>
                <a:cs typeface="Times New Roman"/>
              </a:rPr>
              <a:t>ch</a:t>
            </a:r>
            <a:r>
              <a:rPr sz="2600" b="1" i="1" spc="-80" dirty="0">
                <a:latin typeface="Times New Roman"/>
                <a:cs typeface="Times New Roman"/>
              </a:rPr>
              <a:t> </a:t>
            </a:r>
            <a:r>
              <a:rPr sz="2600" b="1" i="1" spc="-85" dirty="0">
                <a:latin typeface="Times New Roman"/>
                <a:cs typeface="Times New Roman"/>
              </a:rPr>
              <a:t>engines</a:t>
            </a:r>
            <a:endParaRPr sz="26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1868" y="767181"/>
            <a:ext cx="7542530" cy="4794885"/>
          </a:xfrm>
          <a:prstGeom prst="rect">
            <a:avLst/>
          </a:prstGeom>
        </p:spPr>
        <p:txBody>
          <a:bodyPr vert="horz" wrap="square" lIns="0" tIns="88900" rIns="0" bIns="0" rtlCol="0">
            <a:spAutoFit/>
          </a:bodyPr>
          <a:lstStyle/>
          <a:p>
            <a:pPr marL="285115" indent="-273050">
              <a:lnSpc>
                <a:spcPct val="100000"/>
              </a:lnSpc>
              <a:spcBef>
                <a:spcPts val="700"/>
              </a:spcBef>
              <a:buClr>
                <a:srgbClr val="D24717"/>
              </a:buClr>
              <a:buSzPct val="84615"/>
              <a:buFont typeface="Segoe UI Symbol"/>
              <a:buChar char="⚫"/>
              <a:tabLst>
                <a:tab pos="285750" algn="l"/>
              </a:tabLst>
            </a:pPr>
            <a:r>
              <a:rPr sz="2600" spc="-120" dirty="0">
                <a:latin typeface="Times New Roman"/>
                <a:cs typeface="Times New Roman"/>
              </a:rPr>
              <a:t>I</a:t>
            </a:r>
            <a:r>
              <a:rPr sz="2600" spc="-190" dirty="0">
                <a:latin typeface="Times New Roman"/>
                <a:cs typeface="Times New Roman"/>
              </a:rPr>
              <a:t>n</a:t>
            </a:r>
            <a:r>
              <a:rPr sz="2600" spc="-105" dirty="0">
                <a:latin typeface="Times New Roman"/>
                <a:cs typeface="Times New Roman"/>
              </a:rPr>
              <a:t>itial</a:t>
            </a:r>
            <a:r>
              <a:rPr sz="2600" spc="-145" dirty="0">
                <a:latin typeface="Times New Roman"/>
                <a:cs typeface="Times New Roman"/>
              </a:rPr>
              <a:t>l</a:t>
            </a:r>
            <a:r>
              <a:rPr sz="2600" spc="-490" dirty="0">
                <a:latin typeface="Times New Roman"/>
                <a:cs typeface="Times New Roman"/>
              </a:rPr>
              <a:t>y</a:t>
            </a:r>
            <a:r>
              <a:rPr sz="2600" spc="110" dirty="0">
                <a:latin typeface="Times New Roman"/>
                <a:cs typeface="Times New Roman"/>
              </a:rPr>
              <a:t>,</a:t>
            </a:r>
            <a:r>
              <a:rPr sz="2600" spc="-155"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20" dirty="0">
                <a:latin typeface="Times New Roman"/>
                <a:cs typeface="Times New Roman"/>
              </a:rPr>
              <a:t>p</a:t>
            </a:r>
            <a:r>
              <a:rPr sz="2600" spc="5" dirty="0">
                <a:latin typeface="Times New Roman"/>
                <a:cs typeface="Times New Roman"/>
              </a:rPr>
              <a:t>r</a:t>
            </a:r>
            <a:r>
              <a:rPr sz="2600" spc="-120" dirty="0">
                <a:latin typeface="Times New Roman"/>
                <a:cs typeface="Times New Roman"/>
              </a:rPr>
              <a:t>oje</a:t>
            </a:r>
            <a:r>
              <a:rPr sz="2600" spc="-140" dirty="0">
                <a:latin typeface="Times New Roman"/>
                <a:cs typeface="Times New Roman"/>
              </a:rPr>
              <a:t>c</a:t>
            </a:r>
            <a:r>
              <a:rPr sz="2600" spc="35" dirty="0">
                <a:latin typeface="Times New Roman"/>
                <a:cs typeface="Times New Roman"/>
              </a:rPr>
              <a:t>t</a:t>
            </a:r>
            <a:r>
              <a:rPr sz="2600" spc="-65" dirty="0">
                <a:latin typeface="Times New Roman"/>
                <a:cs typeface="Times New Roman"/>
              </a:rPr>
              <a:t> </a:t>
            </a:r>
            <a:r>
              <a:rPr sz="2600" spc="-160" dirty="0">
                <a:latin typeface="Times New Roman"/>
                <a:cs typeface="Times New Roman"/>
              </a:rPr>
              <a:t>had</a:t>
            </a:r>
            <a:r>
              <a:rPr sz="2600" spc="-75" dirty="0">
                <a:latin typeface="Times New Roman"/>
                <a:cs typeface="Times New Roman"/>
              </a:rPr>
              <a:t> </a:t>
            </a:r>
            <a:r>
              <a:rPr sz="2600" spc="-30" dirty="0">
                <a:latin typeface="Times New Roman"/>
                <a:cs typeface="Times New Roman"/>
              </a:rPr>
              <a:t>t</a:t>
            </a:r>
            <a:r>
              <a:rPr sz="2600" spc="-175" dirty="0">
                <a:latin typeface="Times New Roman"/>
                <a:cs typeface="Times New Roman"/>
              </a:rPr>
              <a:t>w</a:t>
            </a:r>
            <a:r>
              <a:rPr sz="2600" spc="-110" dirty="0">
                <a:latin typeface="Times New Roman"/>
                <a:cs typeface="Times New Roman"/>
              </a:rPr>
              <a:t>o</a:t>
            </a:r>
            <a:r>
              <a:rPr sz="2600" spc="-60" dirty="0">
                <a:latin typeface="Times New Roman"/>
                <a:cs typeface="Times New Roman"/>
              </a:rPr>
              <a:t> </a:t>
            </a:r>
            <a:r>
              <a:rPr sz="2600" spc="-200" dirty="0">
                <a:latin typeface="Times New Roman"/>
                <a:cs typeface="Times New Roman"/>
              </a:rPr>
              <a:t>k</a:t>
            </a:r>
            <a:r>
              <a:rPr sz="2600" spc="-140" dirty="0">
                <a:latin typeface="Times New Roman"/>
                <a:cs typeface="Times New Roman"/>
              </a:rPr>
              <a:t>e</a:t>
            </a:r>
            <a:r>
              <a:rPr sz="2600" spc="-215" dirty="0">
                <a:latin typeface="Times New Roman"/>
                <a:cs typeface="Times New Roman"/>
              </a:rPr>
              <a:t>y</a:t>
            </a:r>
            <a:r>
              <a:rPr sz="2600" spc="-80" dirty="0">
                <a:latin typeface="Times New Roman"/>
                <a:cs typeface="Times New Roman"/>
              </a:rPr>
              <a:t> </a:t>
            </a:r>
            <a:r>
              <a:rPr sz="2600" spc="-110" dirty="0">
                <a:latin typeface="Times New Roman"/>
                <a:cs typeface="Times New Roman"/>
              </a:rPr>
              <a:t>eleme</a:t>
            </a:r>
            <a:r>
              <a:rPr sz="2600" spc="-125" dirty="0">
                <a:latin typeface="Times New Roman"/>
                <a:cs typeface="Times New Roman"/>
              </a:rPr>
              <a:t>n</a:t>
            </a:r>
            <a:r>
              <a:rPr sz="2600" spc="-45" dirty="0">
                <a:latin typeface="Times New Roman"/>
                <a:cs typeface="Times New Roman"/>
              </a:rPr>
              <a:t>ts:</a:t>
            </a:r>
            <a:endParaRPr sz="2600">
              <a:latin typeface="Times New Roman"/>
              <a:cs typeface="Times New Roman"/>
            </a:endParaRPr>
          </a:p>
          <a:p>
            <a:pPr marL="285115" indent="-273050">
              <a:lnSpc>
                <a:spcPct val="100000"/>
              </a:lnSpc>
              <a:spcBef>
                <a:spcPts val="605"/>
              </a:spcBef>
              <a:buClr>
                <a:srgbClr val="D24717"/>
              </a:buClr>
              <a:buSzPct val="84615"/>
              <a:buFont typeface="Segoe UI Symbol"/>
              <a:buChar char="⚫"/>
              <a:tabLst>
                <a:tab pos="285750" algn="l"/>
              </a:tabLst>
            </a:pPr>
            <a:r>
              <a:rPr sz="2600" b="1" spc="30" dirty="0">
                <a:latin typeface="Times New Roman"/>
                <a:cs typeface="Times New Roman"/>
              </a:rPr>
              <a:t>Hadoop</a:t>
            </a:r>
            <a:r>
              <a:rPr sz="2600" b="1" spc="-80" dirty="0">
                <a:latin typeface="Times New Roman"/>
                <a:cs typeface="Times New Roman"/>
              </a:rPr>
              <a:t> </a:t>
            </a:r>
            <a:r>
              <a:rPr sz="2600" b="1" spc="5" dirty="0">
                <a:latin typeface="Times New Roman"/>
                <a:cs typeface="Times New Roman"/>
              </a:rPr>
              <a:t>Distributed</a:t>
            </a:r>
            <a:r>
              <a:rPr sz="2600" b="1" spc="-55" dirty="0">
                <a:latin typeface="Times New Roman"/>
                <a:cs typeface="Times New Roman"/>
              </a:rPr>
              <a:t> File</a:t>
            </a:r>
            <a:r>
              <a:rPr sz="2600" b="1" spc="-60" dirty="0">
                <a:latin typeface="Times New Roman"/>
                <a:cs typeface="Times New Roman"/>
              </a:rPr>
              <a:t> </a:t>
            </a:r>
            <a:r>
              <a:rPr sz="2600" b="1" spc="-50" dirty="0">
                <a:latin typeface="Times New Roman"/>
                <a:cs typeface="Times New Roman"/>
              </a:rPr>
              <a:t>System</a:t>
            </a:r>
            <a:r>
              <a:rPr sz="2600" b="1" spc="-65" dirty="0">
                <a:latin typeface="Times New Roman"/>
                <a:cs typeface="Times New Roman"/>
              </a:rPr>
              <a:t> </a:t>
            </a:r>
            <a:r>
              <a:rPr sz="2600" b="1" spc="-100" dirty="0">
                <a:latin typeface="Times New Roman"/>
                <a:cs typeface="Times New Roman"/>
              </a:rPr>
              <a:t>(HDFS):</a:t>
            </a:r>
            <a:endParaRPr sz="2600">
              <a:latin typeface="Times New Roman"/>
              <a:cs typeface="Times New Roman"/>
            </a:endParaRPr>
          </a:p>
          <a:p>
            <a:pPr marL="927100">
              <a:lnSpc>
                <a:spcPct val="100000"/>
              </a:lnSpc>
              <a:spcBef>
                <a:spcPts val="600"/>
              </a:spcBef>
            </a:pPr>
            <a:r>
              <a:rPr sz="2600" b="1" i="1" spc="-220" dirty="0">
                <a:solidFill>
                  <a:srgbClr val="6F2F9F"/>
                </a:solidFill>
                <a:latin typeface="Times New Roman"/>
                <a:cs typeface="Times New Roman"/>
              </a:rPr>
              <a:t>A</a:t>
            </a:r>
            <a:r>
              <a:rPr sz="2600" b="1" i="1" spc="-65" dirty="0">
                <a:solidFill>
                  <a:srgbClr val="6F2F9F"/>
                </a:solidFill>
                <a:latin typeface="Times New Roman"/>
                <a:cs typeface="Times New Roman"/>
              </a:rPr>
              <a:t> </a:t>
            </a:r>
            <a:r>
              <a:rPr sz="2600" b="1" i="1" spc="-80" dirty="0">
                <a:solidFill>
                  <a:srgbClr val="6F2F9F"/>
                </a:solidFill>
                <a:latin typeface="Times New Roman"/>
                <a:cs typeface="Times New Roman"/>
              </a:rPr>
              <a:t>system</a:t>
            </a:r>
            <a:r>
              <a:rPr sz="2600" b="1" i="1" spc="-75" dirty="0">
                <a:solidFill>
                  <a:srgbClr val="6F2F9F"/>
                </a:solidFill>
                <a:latin typeface="Times New Roman"/>
                <a:cs typeface="Times New Roman"/>
              </a:rPr>
              <a:t> </a:t>
            </a:r>
            <a:r>
              <a:rPr sz="2600" b="1" i="1" spc="-105" dirty="0">
                <a:solidFill>
                  <a:srgbClr val="6F2F9F"/>
                </a:solidFill>
                <a:latin typeface="Times New Roman"/>
                <a:cs typeface="Times New Roman"/>
              </a:rPr>
              <a:t>for</a:t>
            </a:r>
            <a:r>
              <a:rPr sz="2600" b="1" i="1" spc="-80" dirty="0">
                <a:solidFill>
                  <a:srgbClr val="6F2F9F"/>
                </a:solidFill>
                <a:latin typeface="Times New Roman"/>
                <a:cs typeface="Times New Roman"/>
              </a:rPr>
              <a:t> </a:t>
            </a:r>
            <a:r>
              <a:rPr sz="2600" b="1" i="1" spc="-50" dirty="0">
                <a:solidFill>
                  <a:srgbClr val="6F2F9F"/>
                </a:solidFill>
                <a:latin typeface="Times New Roman"/>
                <a:cs typeface="Times New Roman"/>
              </a:rPr>
              <a:t>storing</a:t>
            </a:r>
            <a:r>
              <a:rPr sz="2600" b="1" i="1" spc="-75" dirty="0">
                <a:solidFill>
                  <a:srgbClr val="6F2F9F"/>
                </a:solidFill>
                <a:latin typeface="Times New Roman"/>
                <a:cs typeface="Times New Roman"/>
              </a:rPr>
              <a:t> </a:t>
            </a:r>
            <a:r>
              <a:rPr sz="2600" b="1" i="1" spc="20" dirty="0">
                <a:solidFill>
                  <a:srgbClr val="6F2F9F"/>
                </a:solidFill>
                <a:latin typeface="Times New Roman"/>
                <a:cs typeface="Times New Roman"/>
              </a:rPr>
              <a:t>data</a:t>
            </a:r>
            <a:r>
              <a:rPr sz="2600" b="1" i="1" spc="-60" dirty="0">
                <a:solidFill>
                  <a:srgbClr val="6F2F9F"/>
                </a:solidFill>
                <a:latin typeface="Times New Roman"/>
                <a:cs typeface="Times New Roman"/>
              </a:rPr>
              <a:t> </a:t>
            </a:r>
            <a:r>
              <a:rPr sz="2600" b="1" i="1" spc="-120" dirty="0">
                <a:solidFill>
                  <a:srgbClr val="6F2F9F"/>
                </a:solidFill>
                <a:latin typeface="Times New Roman"/>
                <a:cs typeface="Times New Roman"/>
              </a:rPr>
              <a:t>across</a:t>
            </a:r>
            <a:r>
              <a:rPr sz="2600" b="1" i="1" spc="-70" dirty="0">
                <a:solidFill>
                  <a:srgbClr val="6F2F9F"/>
                </a:solidFill>
                <a:latin typeface="Times New Roman"/>
                <a:cs typeface="Times New Roman"/>
              </a:rPr>
              <a:t> </a:t>
            </a:r>
            <a:r>
              <a:rPr sz="2600" b="1" i="1" spc="-35" dirty="0">
                <a:solidFill>
                  <a:srgbClr val="6F2F9F"/>
                </a:solidFill>
                <a:latin typeface="Times New Roman"/>
                <a:cs typeface="Times New Roman"/>
              </a:rPr>
              <a:t>multiple</a:t>
            </a:r>
            <a:r>
              <a:rPr sz="2600" b="1" i="1" spc="-95" dirty="0">
                <a:solidFill>
                  <a:srgbClr val="6F2F9F"/>
                </a:solidFill>
                <a:latin typeface="Times New Roman"/>
                <a:cs typeface="Times New Roman"/>
              </a:rPr>
              <a:t> </a:t>
            </a:r>
            <a:r>
              <a:rPr sz="2600" b="1" i="1" spc="-114" dirty="0">
                <a:solidFill>
                  <a:srgbClr val="6F2F9F"/>
                </a:solidFill>
                <a:latin typeface="Times New Roman"/>
                <a:cs typeface="Times New Roman"/>
              </a:rPr>
              <a:t>nodes</a:t>
            </a:r>
            <a:endParaRPr sz="2600">
              <a:latin typeface="Times New Roman"/>
              <a:cs typeface="Times New Roman"/>
            </a:endParaRPr>
          </a:p>
          <a:p>
            <a:pPr>
              <a:lnSpc>
                <a:spcPct val="100000"/>
              </a:lnSpc>
              <a:spcBef>
                <a:spcPts val="10"/>
              </a:spcBef>
            </a:pPr>
            <a:endParaRPr sz="3750">
              <a:latin typeface="Times New Roman"/>
              <a:cs typeface="Times New Roman"/>
            </a:endParaRPr>
          </a:p>
          <a:p>
            <a:pPr marL="285115" indent="-273050">
              <a:lnSpc>
                <a:spcPct val="100000"/>
              </a:lnSpc>
              <a:buClr>
                <a:srgbClr val="D24717"/>
              </a:buClr>
              <a:buSzPct val="84615"/>
              <a:buFont typeface="Segoe UI Symbol"/>
              <a:buChar char="⚫"/>
              <a:tabLst>
                <a:tab pos="285750" algn="l"/>
              </a:tabLst>
            </a:pPr>
            <a:r>
              <a:rPr sz="2600" b="1" spc="-35" dirty="0">
                <a:latin typeface="Times New Roman"/>
                <a:cs typeface="Times New Roman"/>
              </a:rPr>
              <a:t>MapReduce:</a:t>
            </a:r>
            <a:endParaRPr sz="2600">
              <a:latin typeface="Times New Roman"/>
              <a:cs typeface="Times New Roman"/>
            </a:endParaRPr>
          </a:p>
          <a:p>
            <a:pPr marL="561340" marR="62865" lvl="1" indent="-228600">
              <a:lnSpc>
                <a:spcPct val="100000"/>
              </a:lnSpc>
              <a:spcBef>
                <a:spcPts val="425"/>
              </a:spcBef>
              <a:buClr>
                <a:srgbClr val="9B2C1F"/>
              </a:buClr>
              <a:buSzPct val="85416"/>
              <a:buFont typeface="Segoe UI Symbol"/>
              <a:buChar char="⚫"/>
              <a:tabLst>
                <a:tab pos="561340" algn="l"/>
              </a:tabLst>
            </a:pPr>
            <a:r>
              <a:rPr sz="2400" b="1" i="1" spc="-204" dirty="0">
                <a:solidFill>
                  <a:srgbClr val="6F2F9F"/>
                </a:solidFill>
                <a:latin typeface="Times New Roman"/>
                <a:cs typeface="Times New Roman"/>
              </a:rPr>
              <a:t>A</a:t>
            </a:r>
            <a:r>
              <a:rPr sz="2400" b="1" i="1" spc="-70" dirty="0">
                <a:solidFill>
                  <a:srgbClr val="6F2F9F"/>
                </a:solidFill>
                <a:latin typeface="Times New Roman"/>
                <a:cs typeface="Times New Roman"/>
              </a:rPr>
              <a:t> </a:t>
            </a:r>
            <a:r>
              <a:rPr sz="2400" b="1" i="1" spc="-20" dirty="0">
                <a:solidFill>
                  <a:srgbClr val="6F2F9F"/>
                </a:solidFill>
                <a:latin typeface="Times New Roman"/>
                <a:cs typeface="Times New Roman"/>
              </a:rPr>
              <a:t>distributed</a:t>
            </a:r>
            <a:r>
              <a:rPr sz="2400" b="1" i="1" spc="-60" dirty="0">
                <a:solidFill>
                  <a:srgbClr val="6F2F9F"/>
                </a:solidFill>
                <a:latin typeface="Times New Roman"/>
                <a:cs typeface="Times New Roman"/>
              </a:rPr>
              <a:t> </a:t>
            </a:r>
            <a:r>
              <a:rPr sz="2400" b="1" i="1" spc="-90" dirty="0">
                <a:solidFill>
                  <a:srgbClr val="6F2F9F"/>
                </a:solidFill>
                <a:latin typeface="Times New Roman"/>
                <a:cs typeface="Times New Roman"/>
              </a:rPr>
              <a:t>processing</a:t>
            </a:r>
            <a:r>
              <a:rPr sz="2400" b="1" i="1" spc="-60" dirty="0">
                <a:solidFill>
                  <a:srgbClr val="6F2F9F"/>
                </a:solidFill>
                <a:latin typeface="Times New Roman"/>
                <a:cs typeface="Times New Roman"/>
              </a:rPr>
              <a:t> </a:t>
            </a:r>
            <a:r>
              <a:rPr sz="2400" b="1" i="1" spc="-75" dirty="0">
                <a:solidFill>
                  <a:srgbClr val="6F2F9F"/>
                </a:solidFill>
                <a:latin typeface="Times New Roman"/>
                <a:cs typeface="Times New Roman"/>
              </a:rPr>
              <a:t>engine</a:t>
            </a:r>
            <a:r>
              <a:rPr sz="2400" b="1" i="1" spc="-55" dirty="0">
                <a:solidFill>
                  <a:srgbClr val="6F2F9F"/>
                </a:solidFill>
                <a:latin typeface="Times New Roman"/>
                <a:cs typeface="Times New Roman"/>
              </a:rPr>
              <a:t> </a:t>
            </a:r>
            <a:r>
              <a:rPr sz="2400" spc="-75" dirty="0">
                <a:latin typeface="Times New Roman"/>
                <a:cs typeface="Times New Roman"/>
              </a:rPr>
              <a:t>that</a:t>
            </a:r>
            <a:r>
              <a:rPr sz="2400" spc="-70" dirty="0">
                <a:latin typeface="Times New Roman"/>
                <a:cs typeface="Times New Roman"/>
              </a:rPr>
              <a:t> </a:t>
            </a:r>
            <a:r>
              <a:rPr sz="2400" b="1" i="1" spc="-20" dirty="0">
                <a:solidFill>
                  <a:srgbClr val="006FC0"/>
                </a:solidFill>
                <a:latin typeface="Times New Roman"/>
                <a:cs typeface="Times New Roman"/>
              </a:rPr>
              <a:t>splits</a:t>
            </a:r>
            <a:r>
              <a:rPr sz="2400" b="1" i="1" spc="-70" dirty="0">
                <a:solidFill>
                  <a:srgbClr val="006FC0"/>
                </a:solidFill>
                <a:latin typeface="Times New Roman"/>
                <a:cs typeface="Times New Roman"/>
              </a:rPr>
              <a:t> </a:t>
            </a:r>
            <a:r>
              <a:rPr sz="2400" b="1" i="1" dirty="0">
                <a:solidFill>
                  <a:srgbClr val="006FC0"/>
                </a:solidFill>
                <a:latin typeface="Times New Roman"/>
                <a:cs typeface="Times New Roman"/>
              </a:rPr>
              <a:t>a</a:t>
            </a:r>
            <a:r>
              <a:rPr sz="2400" b="1" i="1" spc="-60" dirty="0">
                <a:solidFill>
                  <a:srgbClr val="006FC0"/>
                </a:solidFill>
                <a:latin typeface="Times New Roman"/>
                <a:cs typeface="Times New Roman"/>
              </a:rPr>
              <a:t> </a:t>
            </a:r>
            <a:r>
              <a:rPr sz="2400" b="1" i="1" spc="-65" dirty="0">
                <a:solidFill>
                  <a:srgbClr val="006FC0"/>
                </a:solidFill>
                <a:latin typeface="Times New Roman"/>
                <a:cs typeface="Times New Roman"/>
              </a:rPr>
              <a:t>large</a:t>
            </a:r>
            <a:r>
              <a:rPr sz="2400" b="1" i="1" spc="-60" dirty="0">
                <a:solidFill>
                  <a:srgbClr val="006FC0"/>
                </a:solidFill>
                <a:latin typeface="Times New Roman"/>
                <a:cs typeface="Times New Roman"/>
              </a:rPr>
              <a:t> </a:t>
            </a:r>
            <a:r>
              <a:rPr sz="2400" b="1" i="1" spc="-20" dirty="0">
                <a:solidFill>
                  <a:srgbClr val="006FC0"/>
                </a:solidFill>
                <a:latin typeface="Times New Roman"/>
                <a:cs typeface="Times New Roman"/>
              </a:rPr>
              <a:t>task</a:t>
            </a:r>
            <a:r>
              <a:rPr sz="2400" b="1" i="1" spc="-65" dirty="0">
                <a:solidFill>
                  <a:srgbClr val="006FC0"/>
                </a:solidFill>
                <a:latin typeface="Times New Roman"/>
                <a:cs typeface="Times New Roman"/>
              </a:rPr>
              <a:t> </a:t>
            </a:r>
            <a:r>
              <a:rPr sz="2400" b="1" i="1" spc="-40" dirty="0">
                <a:solidFill>
                  <a:srgbClr val="006FC0"/>
                </a:solidFill>
                <a:latin typeface="Times New Roman"/>
                <a:cs typeface="Times New Roman"/>
              </a:rPr>
              <a:t>into </a:t>
            </a:r>
            <a:r>
              <a:rPr sz="2400" b="1" i="1" spc="-585" dirty="0">
                <a:solidFill>
                  <a:srgbClr val="006FC0"/>
                </a:solidFill>
                <a:latin typeface="Times New Roman"/>
                <a:cs typeface="Times New Roman"/>
              </a:rPr>
              <a:t> </a:t>
            </a:r>
            <a:r>
              <a:rPr sz="2400" b="1" i="1" spc="-55" dirty="0">
                <a:solidFill>
                  <a:srgbClr val="006FC0"/>
                </a:solidFill>
                <a:latin typeface="Times New Roman"/>
                <a:cs typeface="Times New Roman"/>
              </a:rPr>
              <a:t>smalle</a:t>
            </a:r>
            <a:r>
              <a:rPr sz="2400" b="1" i="1" spc="-45" dirty="0">
                <a:solidFill>
                  <a:srgbClr val="006FC0"/>
                </a:solidFill>
                <a:latin typeface="Times New Roman"/>
                <a:cs typeface="Times New Roman"/>
              </a:rPr>
              <a:t>r</a:t>
            </a:r>
            <a:r>
              <a:rPr sz="2400" b="1" i="1" spc="-65" dirty="0">
                <a:solidFill>
                  <a:srgbClr val="006FC0"/>
                </a:solidFill>
                <a:latin typeface="Times New Roman"/>
                <a:cs typeface="Times New Roman"/>
              </a:rPr>
              <a:t> </a:t>
            </a:r>
            <a:r>
              <a:rPr sz="2400" b="1" i="1" spc="-190" dirty="0">
                <a:solidFill>
                  <a:srgbClr val="006FC0"/>
                </a:solidFill>
                <a:latin typeface="Times New Roman"/>
                <a:cs typeface="Times New Roman"/>
              </a:rPr>
              <a:t>o</a:t>
            </a:r>
            <a:r>
              <a:rPr sz="2400" b="1" i="1" spc="-105" dirty="0">
                <a:solidFill>
                  <a:srgbClr val="006FC0"/>
                </a:solidFill>
                <a:latin typeface="Times New Roman"/>
                <a:cs typeface="Times New Roman"/>
              </a:rPr>
              <a:t>nes</a:t>
            </a:r>
            <a:r>
              <a:rPr sz="2400" b="1" i="1" spc="-60" dirty="0">
                <a:solidFill>
                  <a:srgbClr val="006FC0"/>
                </a:solidFill>
                <a:latin typeface="Times New Roman"/>
                <a:cs typeface="Times New Roman"/>
              </a:rPr>
              <a:t> </a:t>
            </a:r>
            <a:r>
              <a:rPr sz="2400" b="1" i="1" spc="5" dirty="0">
                <a:solidFill>
                  <a:srgbClr val="006FC0"/>
                </a:solidFill>
                <a:latin typeface="Times New Roman"/>
                <a:cs typeface="Times New Roman"/>
              </a:rPr>
              <a:t>th</a:t>
            </a:r>
            <a:r>
              <a:rPr sz="2400" b="1" i="1" spc="-15" dirty="0">
                <a:solidFill>
                  <a:srgbClr val="006FC0"/>
                </a:solidFill>
                <a:latin typeface="Times New Roman"/>
                <a:cs typeface="Times New Roman"/>
              </a:rPr>
              <a:t>a</a:t>
            </a:r>
            <a:r>
              <a:rPr sz="2400" b="1" i="1" spc="130" dirty="0">
                <a:solidFill>
                  <a:srgbClr val="006FC0"/>
                </a:solidFill>
                <a:latin typeface="Times New Roman"/>
                <a:cs typeface="Times New Roman"/>
              </a:rPr>
              <a:t>t</a:t>
            </a:r>
            <a:r>
              <a:rPr sz="2400" b="1" i="1" spc="-60" dirty="0">
                <a:solidFill>
                  <a:srgbClr val="006FC0"/>
                </a:solidFill>
                <a:latin typeface="Times New Roman"/>
                <a:cs typeface="Times New Roman"/>
              </a:rPr>
              <a:t> </a:t>
            </a:r>
            <a:r>
              <a:rPr sz="2400" b="1" i="1" spc="-220" dirty="0">
                <a:solidFill>
                  <a:srgbClr val="006FC0"/>
                </a:solidFill>
                <a:latin typeface="Times New Roman"/>
                <a:cs typeface="Times New Roman"/>
              </a:rPr>
              <a:t>c</a:t>
            </a:r>
            <a:r>
              <a:rPr sz="2400" b="1" i="1" spc="-60" dirty="0">
                <a:solidFill>
                  <a:srgbClr val="006FC0"/>
                </a:solidFill>
                <a:latin typeface="Times New Roman"/>
                <a:cs typeface="Times New Roman"/>
              </a:rPr>
              <a:t>an</a:t>
            </a:r>
            <a:r>
              <a:rPr sz="2400" b="1" i="1" spc="-75" dirty="0">
                <a:solidFill>
                  <a:srgbClr val="006FC0"/>
                </a:solidFill>
                <a:latin typeface="Times New Roman"/>
                <a:cs typeface="Times New Roman"/>
              </a:rPr>
              <a:t> </a:t>
            </a:r>
            <a:r>
              <a:rPr sz="2400" b="1" i="1" spc="-70" dirty="0">
                <a:solidFill>
                  <a:srgbClr val="006FC0"/>
                </a:solidFill>
                <a:latin typeface="Times New Roman"/>
                <a:cs typeface="Times New Roman"/>
              </a:rPr>
              <a:t>b</a:t>
            </a:r>
            <a:r>
              <a:rPr sz="2400" b="1" i="1" spc="-55" dirty="0">
                <a:solidFill>
                  <a:srgbClr val="006FC0"/>
                </a:solidFill>
                <a:latin typeface="Times New Roman"/>
                <a:cs typeface="Times New Roman"/>
              </a:rPr>
              <a:t>e</a:t>
            </a:r>
            <a:r>
              <a:rPr sz="2400" b="1" i="1" spc="-65" dirty="0">
                <a:solidFill>
                  <a:srgbClr val="006FC0"/>
                </a:solidFill>
                <a:latin typeface="Times New Roman"/>
                <a:cs typeface="Times New Roman"/>
              </a:rPr>
              <a:t> </a:t>
            </a:r>
            <a:r>
              <a:rPr sz="2400" b="1" i="1" spc="-30" dirty="0">
                <a:solidFill>
                  <a:srgbClr val="006FC0"/>
                </a:solidFill>
                <a:latin typeface="Times New Roman"/>
                <a:cs typeface="Times New Roman"/>
              </a:rPr>
              <a:t>r</a:t>
            </a:r>
            <a:r>
              <a:rPr sz="2400" b="1" i="1" spc="-114" dirty="0">
                <a:solidFill>
                  <a:srgbClr val="006FC0"/>
                </a:solidFill>
                <a:latin typeface="Times New Roman"/>
                <a:cs typeface="Times New Roman"/>
              </a:rPr>
              <a:t>un</a:t>
            </a:r>
            <a:r>
              <a:rPr sz="2400" b="1" i="1" spc="-60" dirty="0">
                <a:solidFill>
                  <a:srgbClr val="006FC0"/>
                </a:solidFill>
                <a:latin typeface="Times New Roman"/>
                <a:cs typeface="Times New Roman"/>
              </a:rPr>
              <a:t> </a:t>
            </a:r>
            <a:r>
              <a:rPr sz="2400" b="1" i="1" spc="-55" dirty="0">
                <a:solidFill>
                  <a:srgbClr val="006FC0"/>
                </a:solidFill>
                <a:latin typeface="Times New Roman"/>
                <a:cs typeface="Times New Roman"/>
              </a:rPr>
              <a:t>in </a:t>
            </a:r>
            <a:r>
              <a:rPr sz="2400" b="1" i="1" spc="-20" dirty="0">
                <a:solidFill>
                  <a:srgbClr val="006FC0"/>
                </a:solidFill>
                <a:latin typeface="Times New Roman"/>
                <a:cs typeface="Times New Roman"/>
              </a:rPr>
              <a:t>pa</a:t>
            </a:r>
            <a:r>
              <a:rPr sz="2400" b="1" i="1" spc="-85" dirty="0">
                <a:solidFill>
                  <a:srgbClr val="006FC0"/>
                </a:solidFill>
                <a:latin typeface="Times New Roman"/>
                <a:cs typeface="Times New Roman"/>
              </a:rPr>
              <a:t>r</a:t>
            </a:r>
            <a:r>
              <a:rPr sz="2400" b="1" i="1" spc="-20" dirty="0">
                <a:solidFill>
                  <a:srgbClr val="006FC0"/>
                </a:solidFill>
                <a:latin typeface="Times New Roman"/>
                <a:cs typeface="Times New Roman"/>
              </a:rPr>
              <a:t>all</a:t>
            </a:r>
            <a:r>
              <a:rPr sz="2400" b="1" i="1" spc="-35" dirty="0">
                <a:solidFill>
                  <a:srgbClr val="006FC0"/>
                </a:solidFill>
                <a:latin typeface="Times New Roman"/>
                <a:cs typeface="Times New Roman"/>
              </a:rPr>
              <a:t>e</a:t>
            </a:r>
            <a:r>
              <a:rPr sz="2400" b="1" i="1" spc="15" dirty="0">
                <a:solidFill>
                  <a:srgbClr val="006FC0"/>
                </a:solidFill>
                <a:latin typeface="Times New Roman"/>
                <a:cs typeface="Times New Roman"/>
              </a:rPr>
              <a:t>l.</a:t>
            </a:r>
            <a:endParaRPr sz="2400">
              <a:latin typeface="Times New Roman"/>
              <a:cs typeface="Times New Roman"/>
            </a:endParaRPr>
          </a:p>
          <a:p>
            <a:pPr lvl="1">
              <a:lnSpc>
                <a:spcPct val="100000"/>
              </a:lnSpc>
              <a:spcBef>
                <a:spcPts val="35"/>
              </a:spcBef>
              <a:buClr>
                <a:srgbClr val="9B2C1F"/>
              </a:buClr>
              <a:buFont typeface="Segoe UI Symbol"/>
              <a:buChar char="⚫"/>
            </a:pPr>
            <a:endParaRPr sz="3550">
              <a:latin typeface="Times New Roman"/>
              <a:cs typeface="Times New Roman"/>
            </a:endParaRPr>
          </a:p>
          <a:p>
            <a:pPr marL="561340" marR="5080" lvl="1" indent="-228600">
              <a:lnSpc>
                <a:spcPct val="100000"/>
              </a:lnSpc>
              <a:buClr>
                <a:srgbClr val="9B2C1F"/>
              </a:buClr>
              <a:buSzPct val="85416"/>
              <a:buFont typeface="Segoe UI Symbol"/>
              <a:buChar char="⚫"/>
              <a:tabLst>
                <a:tab pos="561340" algn="l"/>
              </a:tabLst>
            </a:pPr>
            <a:r>
              <a:rPr sz="2400" spc="-120" dirty="0">
                <a:latin typeface="Times New Roman"/>
                <a:cs typeface="Times New Roman"/>
              </a:rPr>
              <a:t>Hadoop </a:t>
            </a:r>
            <a:r>
              <a:rPr sz="2400" spc="-100" dirty="0">
                <a:latin typeface="Times New Roman"/>
                <a:cs typeface="Times New Roman"/>
              </a:rPr>
              <a:t>relies </a:t>
            </a:r>
            <a:r>
              <a:rPr sz="2400" spc="-105" dirty="0">
                <a:latin typeface="Times New Roman"/>
                <a:cs typeface="Times New Roman"/>
              </a:rPr>
              <a:t>on </a:t>
            </a:r>
            <a:r>
              <a:rPr sz="2400" spc="-190" dirty="0">
                <a:latin typeface="Times New Roman"/>
                <a:cs typeface="Times New Roman"/>
              </a:rPr>
              <a:t>a</a:t>
            </a:r>
            <a:r>
              <a:rPr sz="2400" spc="-185" dirty="0">
                <a:latin typeface="Times New Roman"/>
                <a:cs typeface="Times New Roman"/>
              </a:rPr>
              <a:t> </a:t>
            </a:r>
            <a:r>
              <a:rPr sz="2400" b="1" i="1" spc="-60" dirty="0">
                <a:latin typeface="Times New Roman"/>
                <a:cs typeface="Times New Roman"/>
              </a:rPr>
              <a:t>scale-out architecture </a:t>
            </a:r>
            <a:r>
              <a:rPr sz="2400" spc="-75" dirty="0">
                <a:latin typeface="Times New Roman"/>
                <a:cs typeface="Times New Roman"/>
              </a:rPr>
              <a:t>that </a:t>
            </a:r>
            <a:r>
              <a:rPr sz="2400" b="1" i="1" spc="-90" dirty="0">
                <a:latin typeface="Times New Roman"/>
                <a:cs typeface="Times New Roman"/>
              </a:rPr>
              <a:t>leverages </a:t>
            </a:r>
            <a:r>
              <a:rPr sz="2400" b="1" i="1" spc="-80" dirty="0">
                <a:latin typeface="Times New Roman"/>
                <a:cs typeface="Times New Roman"/>
              </a:rPr>
              <a:t>local </a:t>
            </a:r>
            <a:r>
              <a:rPr sz="2400" b="1" i="1" spc="-585" dirty="0">
                <a:latin typeface="Times New Roman"/>
                <a:cs typeface="Times New Roman"/>
              </a:rPr>
              <a:t> </a:t>
            </a:r>
            <a:r>
              <a:rPr sz="2400" b="1" i="1" spc="-25" dirty="0">
                <a:latin typeface="Times New Roman"/>
                <a:cs typeface="Times New Roman"/>
              </a:rPr>
              <a:t>p</a:t>
            </a:r>
            <a:r>
              <a:rPr sz="2400" b="1" i="1" spc="-55" dirty="0">
                <a:latin typeface="Times New Roman"/>
                <a:cs typeface="Times New Roman"/>
              </a:rPr>
              <a:t>r</a:t>
            </a:r>
            <a:r>
              <a:rPr sz="2400" b="1" i="1" spc="-105" dirty="0">
                <a:latin typeface="Times New Roman"/>
                <a:cs typeface="Times New Roman"/>
              </a:rPr>
              <a:t>ocessin</a:t>
            </a:r>
            <a:r>
              <a:rPr sz="2400" b="1" i="1" spc="-150" dirty="0">
                <a:latin typeface="Times New Roman"/>
                <a:cs typeface="Times New Roman"/>
              </a:rPr>
              <a:t>g</a:t>
            </a:r>
            <a:r>
              <a:rPr sz="2400" b="1" i="1" spc="20" dirty="0">
                <a:latin typeface="Times New Roman"/>
                <a:cs typeface="Times New Roman"/>
              </a:rPr>
              <a:t>,</a:t>
            </a:r>
            <a:r>
              <a:rPr sz="2400" b="1" i="1" spc="-300" dirty="0">
                <a:latin typeface="Times New Roman"/>
                <a:cs typeface="Times New Roman"/>
              </a:rPr>
              <a:t> </a:t>
            </a:r>
            <a:r>
              <a:rPr sz="2400" b="1" i="1" spc="-130" dirty="0">
                <a:latin typeface="Times New Roman"/>
                <a:cs typeface="Times New Roman"/>
              </a:rPr>
              <a:t>memo</a:t>
            </a:r>
            <a:r>
              <a:rPr sz="2400" b="1" i="1" spc="-110" dirty="0">
                <a:latin typeface="Times New Roman"/>
                <a:cs typeface="Times New Roman"/>
              </a:rPr>
              <a:t>r</a:t>
            </a:r>
            <a:r>
              <a:rPr sz="2400" b="1" i="1" spc="-220" dirty="0">
                <a:latin typeface="Times New Roman"/>
                <a:cs typeface="Times New Roman"/>
              </a:rPr>
              <a:t>y</a:t>
            </a:r>
            <a:r>
              <a:rPr sz="2400" b="1" i="1" spc="20" dirty="0">
                <a:latin typeface="Times New Roman"/>
                <a:cs typeface="Times New Roman"/>
              </a:rPr>
              <a:t>,</a:t>
            </a:r>
            <a:r>
              <a:rPr sz="2400" b="1" i="1" spc="-290" dirty="0">
                <a:latin typeface="Times New Roman"/>
                <a:cs typeface="Times New Roman"/>
              </a:rPr>
              <a:t> </a:t>
            </a:r>
            <a:r>
              <a:rPr sz="2400" b="1" i="1" spc="-45" dirty="0">
                <a:latin typeface="Times New Roman"/>
                <a:cs typeface="Times New Roman"/>
              </a:rPr>
              <a:t>and</a:t>
            </a:r>
            <a:r>
              <a:rPr sz="2400" b="1" i="1" spc="-75" dirty="0">
                <a:latin typeface="Times New Roman"/>
                <a:cs typeface="Times New Roman"/>
              </a:rPr>
              <a:t> </a:t>
            </a:r>
            <a:r>
              <a:rPr sz="2400" b="1" i="1" spc="-50" dirty="0">
                <a:latin typeface="Times New Roman"/>
                <a:cs typeface="Times New Roman"/>
              </a:rPr>
              <a:t>sto</a:t>
            </a:r>
            <a:r>
              <a:rPr sz="2400" b="1" i="1" spc="-120" dirty="0">
                <a:latin typeface="Times New Roman"/>
                <a:cs typeface="Times New Roman"/>
              </a:rPr>
              <a:t>r</a:t>
            </a:r>
            <a:r>
              <a:rPr sz="2400" b="1" i="1" spc="-75" dirty="0">
                <a:latin typeface="Times New Roman"/>
                <a:cs typeface="Times New Roman"/>
              </a:rPr>
              <a:t>a</a:t>
            </a:r>
            <a:r>
              <a:rPr sz="2400" b="1" i="1" spc="-100" dirty="0">
                <a:latin typeface="Times New Roman"/>
                <a:cs typeface="Times New Roman"/>
              </a:rPr>
              <a:t>g</a:t>
            </a:r>
            <a:r>
              <a:rPr sz="2400" b="1" i="1" spc="-95" dirty="0">
                <a:latin typeface="Times New Roman"/>
                <a:cs typeface="Times New Roman"/>
              </a:rPr>
              <a:t>e</a:t>
            </a:r>
            <a:r>
              <a:rPr sz="2400" b="1" i="1" spc="-60" dirty="0">
                <a:latin typeface="Times New Roman"/>
                <a:cs typeface="Times New Roman"/>
              </a:rPr>
              <a:t> </a:t>
            </a:r>
            <a:r>
              <a:rPr sz="2400" b="1" i="1" spc="-25" dirty="0">
                <a:latin typeface="Times New Roman"/>
                <a:cs typeface="Times New Roman"/>
              </a:rPr>
              <a:t>to</a:t>
            </a:r>
            <a:r>
              <a:rPr sz="2400" b="1" i="1" spc="-60" dirty="0">
                <a:latin typeface="Times New Roman"/>
                <a:cs typeface="Times New Roman"/>
              </a:rPr>
              <a:t> </a:t>
            </a:r>
            <a:r>
              <a:rPr sz="2400" b="1" i="1" spc="-10" dirty="0">
                <a:latin typeface="Times New Roman"/>
                <a:cs typeface="Times New Roman"/>
              </a:rPr>
              <a:t>distri</a:t>
            </a:r>
            <a:r>
              <a:rPr sz="2400" b="1" i="1" spc="-30" dirty="0">
                <a:latin typeface="Times New Roman"/>
                <a:cs typeface="Times New Roman"/>
              </a:rPr>
              <a:t>b</a:t>
            </a:r>
            <a:r>
              <a:rPr sz="2400" b="1" i="1" spc="-25" dirty="0">
                <a:latin typeface="Times New Roman"/>
                <a:cs typeface="Times New Roman"/>
              </a:rPr>
              <a:t>ute</a:t>
            </a:r>
            <a:r>
              <a:rPr sz="2400" b="1" i="1" spc="-60" dirty="0">
                <a:latin typeface="Times New Roman"/>
                <a:cs typeface="Times New Roman"/>
              </a:rPr>
              <a:t> </a:t>
            </a:r>
            <a:r>
              <a:rPr sz="2400" b="1" i="1" spc="130" dirty="0">
                <a:latin typeface="Times New Roman"/>
                <a:cs typeface="Times New Roman"/>
              </a:rPr>
              <a:t>t</a:t>
            </a:r>
            <a:r>
              <a:rPr sz="2400" b="1" i="1" spc="-70" dirty="0">
                <a:latin typeface="Times New Roman"/>
                <a:cs typeface="Times New Roman"/>
              </a:rPr>
              <a:t>ask</a:t>
            </a:r>
            <a:r>
              <a:rPr sz="2400" b="1" i="1" spc="-110" dirty="0">
                <a:latin typeface="Times New Roman"/>
                <a:cs typeface="Times New Roman"/>
              </a:rPr>
              <a:t>s</a:t>
            </a:r>
            <a:r>
              <a:rPr sz="2400" b="1" i="1" spc="-75" dirty="0">
                <a:latin typeface="Times New Roman"/>
                <a:cs typeface="Times New Roman"/>
              </a:rPr>
              <a:t> </a:t>
            </a:r>
            <a:r>
              <a:rPr sz="2400" b="1" i="1" spc="-40" dirty="0">
                <a:latin typeface="Times New Roman"/>
                <a:cs typeface="Times New Roman"/>
              </a:rPr>
              <a:t>and  </a:t>
            </a:r>
            <a:r>
              <a:rPr sz="2400" b="1" i="1" spc="-70" dirty="0">
                <a:latin typeface="Times New Roman"/>
                <a:cs typeface="Times New Roman"/>
              </a:rPr>
              <a:t>provide</a:t>
            </a:r>
            <a:r>
              <a:rPr sz="2400" b="1" i="1" spc="-55" dirty="0">
                <a:latin typeface="Times New Roman"/>
                <a:cs typeface="Times New Roman"/>
              </a:rPr>
              <a:t> </a:t>
            </a:r>
            <a:r>
              <a:rPr sz="2400" b="1" i="1" dirty="0">
                <a:latin typeface="Times New Roman"/>
                <a:cs typeface="Times New Roman"/>
              </a:rPr>
              <a:t>a</a:t>
            </a:r>
            <a:r>
              <a:rPr sz="2400" b="1" i="1" spc="-60" dirty="0">
                <a:latin typeface="Times New Roman"/>
                <a:cs typeface="Times New Roman"/>
              </a:rPr>
              <a:t> </a:t>
            </a:r>
            <a:r>
              <a:rPr sz="2400" b="1" i="1" spc="-70" dirty="0">
                <a:latin typeface="Times New Roman"/>
                <a:cs typeface="Times New Roman"/>
              </a:rPr>
              <a:t>scalable</a:t>
            </a:r>
            <a:r>
              <a:rPr sz="2400" b="1" i="1" spc="-60" dirty="0">
                <a:latin typeface="Times New Roman"/>
                <a:cs typeface="Times New Roman"/>
              </a:rPr>
              <a:t> </a:t>
            </a:r>
            <a:r>
              <a:rPr sz="2400" b="1" i="1" spc="-75" dirty="0">
                <a:latin typeface="Times New Roman"/>
                <a:cs typeface="Times New Roman"/>
              </a:rPr>
              <a:t>storage</a:t>
            </a:r>
            <a:r>
              <a:rPr sz="2400" b="1" i="1" spc="-60" dirty="0">
                <a:latin typeface="Times New Roman"/>
                <a:cs typeface="Times New Roman"/>
              </a:rPr>
              <a:t> </a:t>
            </a:r>
            <a:r>
              <a:rPr sz="2400" b="1" i="1" spc="-75" dirty="0">
                <a:latin typeface="Times New Roman"/>
                <a:cs typeface="Times New Roman"/>
              </a:rPr>
              <a:t>system</a:t>
            </a:r>
            <a:r>
              <a:rPr sz="2400" b="1" i="1" spc="-70" dirty="0">
                <a:latin typeface="Times New Roman"/>
                <a:cs typeface="Times New Roman"/>
              </a:rPr>
              <a:t> </a:t>
            </a:r>
            <a:r>
              <a:rPr sz="2400" b="1" i="1" spc="-100" dirty="0">
                <a:latin typeface="Times New Roman"/>
                <a:cs typeface="Times New Roman"/>
              </a:rPr>
              <a:t>for</a:t>
            </a:r>
            <a:r>
              <a:rPr sz="2400" b="1" i="1" spc="-60" dirty="0">
                <a:latin typeface="Times New Roman"/>
                <a:cs typeface="Times New Roman"/>
              </a:rPr>
              <a:t> </a:t>
            </a:r>
            <a:r>
              <a:rPr sz="2400" b="1" i="1" spc="15" dirty="0">
                <a:latin typeface="Times New Roman"/>
                <a:cs typeface="Times New Roman"/>
              </a:rPr>
              <a:t>data.</a:t>
            </a:r>
            <a:endParaRPr sz="240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399020" cy="2952750"/>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160" dirty="0">
                <a:latin typeface="Times New Roman"/>
                <a:cs typeface="Times New Roman"/>
              </a:rPr>
              <a:t>Both</a:t>
            </a:r>
            <a:r>
              <a:rPr sz="2600" spc="-65" dirty="0">
                <a:latin typeface="Times New Roman"/>
                <a:cs typeface="Times New Roman"/>
              </a:rPr>
              <a:t> </a:t>
            </a:r>
            <a:r>
              <a:rPr sz="2600" spc="-160" dirty="0">
                <a:latin typeface="Times New Roman"/>
                <a:cs typeface="Times New Roman"/>
              </a:rPr>
              <a:t>MapReduce</a:t>
            </a:r>
            <a:r>
              <a:rPr sz="2600" spc="-7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225" dirty="0">
                <a:latin typeface="Times New Roman"/>
                <a:cs typeface="Times New Roman"/>
              </a:rPr>
              <a:t>HDFS</a:t>
            </a:r>
            <a:r>
              <a:rPr sz="2600" spc="-75" dirty="0">
                <a:latin typeface="Times New Roman"/>
                <a:cs typeface="Times New Roman"/>
              </a:rPr>
              <a:t> </a:t>
            </a:r>
            <a:r>
              <a:rPr sz="2600" spc="-120" dirty="0">
                <a:latin typeface="Times New Roman"/>
                <a:cs typeface="Times New Roman"/>
              </a:rPr>
              <a:t>take</a:t>
            </a:r>
            <a:r>
              <a:rPr sz="2600" spc="-60" dirty="0">
                <a:latin typeface="Times New Roman"/>
                <a:cs typeface="Times New Roman"/>
              </a:rPr>
              <a:t> </a:t>
            </a:r>
            <a:r>
              <a:rPr sz="2600" spc="-165" dirty="0">
                <a:latin typeface="Times New Roman"/>
                <a:cs typeface="Times New Roman"/>
              </a:rPr>
              <a:t>advantage</a:t>
            </a:r>
            <a:r>
              <a:rPr sz="2600" spc="-5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14" dirty="0">
                <a:latin typeface="Times New Roman"/>
                <a:cs typeface="Times New Roman"/>
              </a:rPr>
              <a:t>this </a:t>
            </a:r>
            <a:r>
              <a:rPr sz="2600" spc="-110" dirty="0">
                <a:latin typeface="Times New Roman"/>
                <a:cs typeface="Times New Roman"/>
              </a:rPr>
              <a:t> </a:t>
            </a:r>
            <a:r>
              <a:rPr sz="2600" b="1" i="1" spc="-5" dirty="0">
                <a:solidFill>
                  <a:srgbClr val="006FC0"/>
                </a:solidFill>
                <a:latin typeface="Times New Roman"/>
                <a:cs typeface="Times New Roman"/>
              </a:rPr>
              <a:t>dist</a:t>
            </a:r>
            <a:r>
              <a:rPr sz="2600" b="1" i="1" spc="-15" dirty="0">
                <a:solidFill>
                  <a:srgbClr val="006FC0"/>
                </a:solidFill>
                <a:latin typeface="Times New Roman"/>
                <a:cs typeface="Times New Roman"/>
              </a:rPr>
              <a:t>r</a:t>
            </a:r>
            <a:r>
              <a:rPr sz="2600" b="1" i="1" spc="-5" dirty="0">
                <a:solidFill>
                  <a:srgbClr val="006FC0"/>
                </a:solidFill>
                <a:latin typeface="Times New Roman"/>
                <a:cs typeface="Times New Roman"/>
              </a:rPr>
              <a:t>i</a:t>
            </a:r>
            <a:r>
              <a:rPr sz="2600" b="1" i="1" spc="-40" dirty="0">
                <a:solidFill>
                  <a:srgbClr val="006FC0"/>
                </a:solidFill>
                <a:latin typeface="Times New Roman"/>
                <a:cs typeface="Times New Roman"/>
              </a:rPr>
              <a:t>b</a:t>
            </a:r>
            <a:r>
              <a:rPr sz="2600" b="1" i="1" spc="-25" dirty="0">
                <a:solidFill>
                  <a:srgbClr val="006FC0"/>
                </a:solidFill>
                <a:latin typeface="Times New Roman"/>
                <a:cs typeface="Times New Roman"/>
              </a:rPr>
              <a:t>uted</a:t>
            </a:r>
            <a:r>
              <a:rPr sz="2600" b="1" i="1" spc="-95" dirty="0">
                <a:solidFill>
                  <a:srgbClr val="006FC0"/>
                </a:solidFill>
                <a:latin typeface="Times New Roman"/>
                <a:cs typeface="Times New Roman"/>
              </a:rPr>
              <a:t> </a:t>
            </a:r>
            <a:r>
              <a:rPr sz="2600" b="1" i="1" spc="-5" dirty="0">
                <a:solidFill>
                  <a:srgbClr val="006FC0"/>
                </a:solidFill>
                <a:latin typeface="Times New Roman"/>
                <a:cs typeface="Times New Roman"/>
              </a:rPr>
              <a:t>a</a:t>
            </a:r>
            <a:r>
              <a:rPr sz="2600" b="1" i="1" spc="-45" dirty="0">
                <a:solidFill>
                  <a:srgbClr val="006FC0"/>
                </a:solidFill>
                <a:latin typeface="Times New Roman"/>
                <a:cs typeface="Times New Roman"/>
              </a:rPr>
              <a:t>r</a:t>
            </a:r>
            <a:r>
              <a:rPr sz="2600" b="1" i="1" spc="-60" dirty="0">
                <a:solidFill>
                  <a:srgbClr val="006FC0"/>
                </a:solidFill>
                <a:latin typeface="Times New Roman"/>
                <a:cs typeface="Times New Roman"/>
              </a:rPr>
              <a:t>chitectu</a:t>
            </a:r>
            <a:r>
              <a:rPr sz="2600" b="1" i="1" spc="-105" dirty="0">
                <a:solidFill>
                  <a:srgbClr val="006FC0"/>
                </a:solidFill>
                <a:latin typeface="Times New Roman"/>
                <a:cs typeface="Times New Roman"/>
              </a:rPr>
              <a:t>r</a:t>
            </a:r>
            <a:r>
              <a:rPr sz="2600" b="1" i="1" spc="-100" dirty="0">
                <a:solidFill>
                  <a:srgbClr val="006FC0"/>
                </a:solidFill>
                <a:latin typeface="Times New Roman"/>
                <a:cs typeface="Times New Roman"/>
              </a:rPr>
              <a:t>e </a:t>
            </a:r>
            <a:r>
              <a:rPr sz="2600" b="1" i="1" spc="-25" dirty="0">
                <a:solidFill>
                  <a:srgbClr val="006FC0"/>
                </a:solidFill>
                <a:latin typeface="Times New Roman"/>
                <a:cs typeface="Times New Roman"/>
              </a:rPr>
              <a:t>to</a:t>
            </a:r>
            <a:r>
              <a:rPr sz="2600" b="1" i="1" spc="-65" dirty="0">
                <a:solidFill>
                  <a:srgbClr val="006FC0"/>
                </a:solidFill>
                <a:latin typeface="Times New Roman"/>
                <a:cs typeface="Times New Roman"/>
              </a:rPr>
              <a:t> </a:t>
            </a:r>
            <a:r>
              <a:rPr sz="2600" b="1" i="1" spc="-50" dirty="0">
                <a:solidFill>
                  <a:srgbClr val="006FC0"/>
                </a:solidFill>
                <a:latin typeface="Times New Roman"/>
                <a:cs typeface="Times New Roman"/>
              </a:rPr>
              <a:t>sto</a:t>
            </a:r>
            <a:r>
              <a:rPr sz="2600" b="1" i="1" spc="-85" dirty="0">
                <a:solidFill>
                  <a:srgbClr val="006FC0"/>
                </a:solidFill>
                <a:latin typeface="Times New Roman"/>
                <a:cs typeface="Times New Roman"/>
              </a:rPr>
              <a:t>r</a:t>
            </a:r>
            <a:r>
              <a:rPr sz="2600" b="1" i="1" spc="-100" dirty="0">
                <a:solidFill>
                  <a:srgbClr val="006FC0"/>
                </a:solidFill>
                <a:latin typeface="Times New Roman"/>
                <a:cs typeface="Times New Roman"/>
              </a:rPr>
              <a:t>e</a:t>
            </a:r>
            <a:r>
              <a:rPr sz="2600" b="1" i="1" spc="-80" dirty="0">
                <a:solidFill>
                  <a:srgbClr val="006FC0"/>
                </a:solidFill>
                <a:latin typeface="Times New Roman"/>
                <a:cs typeface="Times New Roman"/>
              </a:rPr>
              <a:t> </a:t>
            </a:r>
            <a:r>
              <a:rPr sz="2600" b="1" i="1" spc="-50" dirty="0">
                <a:solidFill>
                  <a:srgbClr val="006FC0"/>
                </a:solidFill>
                <a:latin typeface="Times New Roman"/>
                <a:cs typeface="Times New Roman"/>
              </a:rPr>
              <a:t>and</a:t>
            </a:r>
            <a:r>
              <a:rPr sz="2600" b="1" i="1" spc="-75" dirty="0">
                <a:solidFill>
                  <a:srgbClr val="006FC0"/>
                </a:solidFill>
                <a:latin typeface="Times New Roman"/>
                <a:cs typeface="Times New Roman"/>
              </a:rPr>
              <a:t> </a:t>
            </a:r>
            <a:r>
              <a:rPr sz="2600" b="1" i="1" spc="-25" dirty="0">
                <a:solidFill>
                  <a:srgbClr val="006FC0"/>
                </a:solidFill>
                <a:latin typeface="Times New Roman"/>
                <a:cs typeface="Times New Roman"/>
              </a:rPr>
              <a:t>p</a:t>
            </a:r>
            <a:r>
              <a:rPr sz="2600" b="1" i="1" spc="-70" dirty="0">
                <a:solidFill>
                  <a:srgbClr val="006FC0"/>
                </a:solidFill>
                <a:latin typeface="Times New Roman"/>
                <a:cs typeface="Times New Roman"/>
              </a:rPr>
              <a:t>r</a:t>
            </a:r>
            <a:r>
              <a:rPr sz="2600" b="1" i="1" spc="-150" dirty="0">
                <a:solidFill>
                  <a:srgbClr val="006FC0"/>
                </a:solidFill>
                <a:latin typeface="Times New Roman"/>
                <a:cs typeface="Times New Roman"/>
              </a:rPr>
              <a:t>ocess</a:t>
            </a:r>
            <a:r>
              <a:rPr sz="2600" b="1" i="1" spc="-70" dirty="0">
                <a:solidFill>
                  <a:srgbClr val="006FC0"/>
                </a:solidFill>
                <a:latin typeface="Times New Roman"/>
                <a:cs typeface="Times New Roman"/>
              </a:rPr>
              <a:t> </a:t>
            </a:r>
            <a:r>
              <a:rPr sz="2600" b="1" i="1" spc="-110" dirty="0">
                <a:solidFill>
                  <a:srgbClr val="006FC0"/>
                </a:solidFill>
                <a:latin typeface="Times New Roman"/>
                <a:cs typeface="Times New Roman"/>
              </a:rPr>
              <a:t>mas</a:t>
            </a:r>
            <a:r>
              <a:rPr sz="2600" b="1" i="1" spc="-70" dirty="0">
                <a:solidFill>
                  <a:srgbClr val="006FC0"/>
                </a:solidFill>
                <a:latin typeface="Times New Roman"/>
                <a:cs typeface="Times New Roman"/>
              </a:rPr>
              <a:t>s</a:t>
            </a:r>
            <a:r>
              <a:rPr sz="2600" b="1" i="1" spc="-35" dirty="0">
                <a:solidFill>
                  <a:srgbClr val="006FC0"/>
                </a:solidFill>
                <a:latin typeface="Times New Roman"/>
                <a:cs typeface="Times New Roman"/>
              </a:rPr>
              <a:t>i</a:t>
            </a:r>
            <a:r>
              <a:rPr sz="2600" b="1" i="1" spc="-90" dirty="0">
                <a:solidFill>
                  <a:srgbClr val="006FC0"/>
                </a:solidFill>
                <a:latin typeface="Times New Roman"/>
                <a:cs typeface="Times New Roman"/>
              </a:rPr>
              <a:t>v</a:t>
            </a:r>
            <a:r>
              <a:rPr sz="2600" b="1" i="1" spc="-70" dirty="0">
                <a:solidFill>
                  <a:srgbClr val="006FC0"/>
                </a:solidFill>
                <a:latin typeface="Times New Roman"/>
                <a:cs typeface="Times New Roman"/>
              </a:rPr>
              <a:t>e  </a:t>
            </a:r>
            <a:r>
              <a:rPr sz="2600" b="1" i="1" spc="-80" dirty="0">
                <a:solidFill>
                  <a:srgbClr val="006FC0"/>
                </a:solidFill>
                <a:latin typeface="Times New Roman"/>
                <a:cs typeface="Times New Roman"/>
              </a:rPr>
              <a:t>amounts</a:t>
            </a:r>
            <a:r>
              <a:rPr sz="2600" b="1" i="1" spc="-85" dirty="0">
                <a:solidFill>
                  <a:srgbClr val="006FC0"/>
                </a:solidFill>
                <a:latin typeface="Times New Roman"/>
                <a:cs typeface="Times New Roman"/>
              </a:rPr>
              <a:t> </a:t>
            </a:r>
            <a:r>
              <a:rPr sz="2600" b="1" i="1" spc="-120" dirty="0">
                <a:solidFill>
                  <a:srgbClr val="006FC0"/>
                </a:solidFill>
                <a:latin typeface="Times New Roman"/>
                <a:cs typeface="Times New Roman"/>
              </a:rPr>
              <a:t>of</a:t>
            </a:r>
            <a:r>
              <a:rPr sz="2600" b="1" i="1" spc="-60" dirty="0">
                <a:solidFill>
                  <a:srgbClr val="006FC0"/>
                </a:solidFill>
                <a:latin typeface="Times New Roman"/>
                <a:cs typeface="Times New Roman"/>
              </a:rPr>
              <a:t> </a:t>
            </a:r>
            <a:r>
              <a:rPr sz="2600" b="1" i="1" spc="20" dirty="0">
                <a:solidFill>
                  <a:srgbClr val="006FC0"/>
                </a:solidFill>
                <a:latin typeface="Times New Roman"/>
                <a:cs typeface="Times New Roman"/>
              </a:rPr>
              <a:t>data</a:t>
            </a:r>
            <a:r>
              <a:rPr sz="2600" b="1" i="1" spc="-65" dirty="0">
                <a:solidFill>
                  <a:srgbClr val="006FC0"/>
                </a:solidFill>
                <a:latin typeface="Times New Roman"/>
                <a:cs typeface="Times New Roman"/>
              </a:rPr>
              <a:t> </a:t>
            </a:r>
            <a:r>
              <a:rPr sz="2600" b="1" i="1" spc="-50" dirty="0">
                <a:solidFill>
                  <a:srgbClr val="006FC0"/>
                </a:solidFill>
                <a:latin typeface="Times New Roman"/>
                <a:cs typeface="Times New Roman"/>
              </a:rPr>
              <a:t>and</a:t>
            </a:r>
            <a:r>
              <a:rPr sz="2600" b="1" i="1" spc="-70" dirty="0">
                <a:solidFill>
                  <a:srgbClr val="006FC0"/>
                </a:solidFill>
                <a:latin typeface="Times New Roman"/>
                <a:cs typeface="Times New Roman"/>
              </a:rPr>
              <a:t> </a:t>
            </a:r>
            <a:r>
              <a:rPr sz="2600" b="1" i="1" spc="-50" dirty="0">
                <a:solidFill>
                  <a:srgbClr val="006FC0"/>
                </a:solidFill>
                <a:latin typeface="Times New Roman"/>
                <a:cs typeface="Times New Roman"/>
              </a:rPr>
              <a:t>are</a:t>
            </a:r>
            <a:r>
              <a:rPr sz="2600" b="1" i="1" spc="-70" dirty="0">
                <a:solidFill>
                  <a:srgbClr val="006FC0"/>
                </a:solidFill>
                <a:latin typeface="Times New Roman"/>
                <a:cs typeface="Times New Roman"/>
              </a:rPr>
              <a:t> </a:t>
            </a:r>
            <a:r>
              <a:rPr sz="2600" b="1" i="1" spc="-55" dirty="0">
                <a:solidFill>
                  <a:srgbClr val="006FC0"/>
                </a:solidFill>
                <a:latin typeface="Times New Roman"/>
                <a:cs typeface="Times New Roman"/>
              </a:rPr>
              <a:t>thus</a:t>
            </a:r>
            <a:r>
              <a:rPr sz="2600" b="1" i="1" spc="-80" dirty="0">
                <a:solidFill>
                  <a:srgbClr val="006FC0"/>
                </a:solidFill>
                <a:latin typeface="Times New Roman"/>
                <a:cs typeface="Times New Roman"/>
              </a:rPr>
              <a:t> </a:t>
            </a:r>
            <a:r>
              <a:rPr sz="2600" b="1" i="1" spc="-50" dirty="0">
                <a:solidFill>
                  <a:srgbClr val="006FC0"/>
                </a:solidFill>
                <a:latin typeface="Times New Roman"/>
                <a:cs typeface="Times New Roman"/>
              </a:rPr>
              <a:t>able</a:t>
            </a:r>
            <a:r>
              <a:rPr sz="2600" b="1" i="1" spc="-85" dirty="0">
                <a:solidFill>
                  <a:srgbClr val="006FC0"/>
                </a:solidFill>
                <a:latin typeface="Times New Roman"/>
                <a:cs typeface="Times New Roman"/>
              </a:rPr>
              <a:t> </a:t>
            </a:r>
            <a:r>
              <a:rPr sz="2600" b="1" i="1" spc="-25" dirty="0">
                <a:solidFill>
                  <a:srgbClr val="006FC0"/>
                </a:solidFill>
                <a:latin typeface="Times New Roman"/>
                <a:cs typeface="Times New Roman"/>
              </a:rPr>
              <a:t>to</a:t>
            </a:r>
            <a:r>
              <a:rPr sz="2600" b="1" i="1" spc="-65" dirty="0">
                <a:solidFill>
                  <a:srgbClr val="006FC0"/>
                </a:solidFill>
                <a:latin typeface="Times New Roman"/>
                <a:cs typeface="Times New Roman"/>
              </a:rPr>
              <a:t> </a:t>
            </a:r>
            <a:r>
              <a:rPr sz="2600" b="1" i="1" spc="-90" dirty="0">
                <a:solidFill>
                  <a:srgbClr val="006FC0"/>
                </a:solidFill>
                <a:latin typeface="Times New Roman"/>
                <a:cs typeface="Times New Roman"/>
              </a:rPr>
              <a:t>leverage</a:t>
            </a:r>
            <a:r>
              <a:rPr sz="2600" b="1" i="1" spc="-110" dirty="0">
                <a:solidFill>
                  <a:srgbClr val="006FC0"/>
                </a:solidFill>
                <a:latin typeface="Times New Roman"/>
                <a:cs typeface="Times New Roman"/>
              </a:rPr>
              <a:t> </a:t>
            </a:r>
            <a:r>
              <a:rPr sz="2600" b="1" i="1" spc="-120" dirty="0">
                <a:solidFill>
                  <a:srgbClr val="006FC0"/>
                </a:solidFill>
                <a:latin typeface="Times New Roman"/>
                <a:cs typeface="Times New Roman"/>
              </a:rPr>
              <a:t>resources </a:t>
            </a:r>
            <a:r>
              <a:rPr sz="2600" b="1" i="1" spc="-635" dirty="0">
                <a:solidFill>
                  <a:srgbClr val="006FC0"/>
                </a:solidFill>
                <a:latin typeface="Times New Roman"/>
                <a:cs typeface="Times New Roman"/>
              </a:rPr>
              <a:t> </a:t>
            </a:r>
            <a:r>
              <a:rPr sz="2600" b="1" i="1" spc="-30" dirty="0">
                <a:solidFill>
                  <a:srgbClr val="006FC0"/>
                </a:solidFill>
                <a:latin typeface="Times New Roman"/>
                <a:cs typeface="Times New Roman"/>
              </a:rPr>
              <a:t>f</a:t>
            </a:r>
            <a:r>
              <a:rPr sz="2600" b="1" i="1" spc="-80" dirty="0">
                <a:solidFill>
                  <a:srgbClr val="006FC0"/>
                </a:solidFill>
                <a:latin typeface="Times New Roman"/>
                <a:cs typeface="Times New Roman"/>
              </a:rPr>
              <a:t>r</a:t>
            </a:r>
            <a:r>
              <a:rPr sz="2600" b="1" i="1" spc="-170" dirty="0">
                <a:solidFill>
                  <a:srgbClr val="006FC0"/>
                </a:solidFill>
                <a:latin typeface="Times New Roman"/>
                <a:cs typeface="Times New Roman"/>
              </a:rPr>
              <a:t>om</a:t>
            </a:r>
            <a:r>
              <a:rPr sz="2600" b="1" i="1" spc="-65" dirty="0">
                <a:solidFill>
                  <a:srgbClr val="006FC0"/>
                </a:solidFill>
                <a:latin typeface="Times New Roman"/>
                <a:cs typeface="Times New Roman"/>
              </a:rPr>
              <a:t> </a:t>
            </a:r>
            <a:r>
              <a:rPr sz="2600" b="1" i="1" spc="10" dirty="0">
                <a:solidFill>
                  <a:srgbClr val="006FC0"/>
                </a:solidFill>
                <a:latin typeface="Times New Roman"/>
                <a:cs typeface="Times New Roman"/>
              </a:rPr>
              <a:t>a</a:t>
            </a:r>
            <a:r>
              <a:rPr sz="2600" b="1" i="1" spc="5" dirty="0">
                <a:solidFill>
                  <a:srgbClr val="006FC0"/>
                </a:solidFill>
                <a:latin typeface="Times New Roman"/>
                <a:cs typeface="Times New Roman"/>
              </a:rPr>
              <a:t>ll</a:t>
            </a:r>
            <a:r>
              <a:rPr sz="2600" b="1" i="1" spc="-85" dirty="0">
                <a:solidFill>
                  <a:srgbClr val="006FC0"/>
                </a:solidFill>
                <a:latin typeface="Times New Roman"/>
                <a:cs typeface="Times New Roman"/>
              </a:rPr>
              <a:t> </a:t>
            </a:r>
            <a:r>
              <a:rPr sz="2600" b="1" i="1" spc="-165" dirty="0">
                <a:solidFill>
                  <a:srgbClr val="006FC0"/>
                </a:solidFill>
                <a:latin typeface="Times New Roman"/>
                <a:cs typeface="Times New Roman"/>
              </a:rPr>
              <a:t>n</a:t>
            </a:r>
            <a:r>
              <a:rPr sz="2600" b="1" i="1" spc="-145" dirty="0">
                <a:solidFill>
                  <a:srgbClr val="006FC0"/>
                </a:solidFill>
                <a:latin typeface="Times New Roman"/>
                <a:cs typeface="Times New Roman"/>
              </a:rPr>
              <a:t>o</a:t>
            </a:r>
            <a:r>
              <a:rPr sz="2600" b="1" i="1" spc="-90" dirty="0">
                <a:solidFill>
                  <a:srgbClr val="006FC0"/>
                </a:solidFill>
                <a:latin typeface="Times New Roman"/>
                <a:cs typeface="Times New Roman"/>
              </a:rPr>
              <a:t>de</a:t>
            </a:r>
            <a:r>
              <a:rPr sz="2600" b="1" i="1" spc="-70" dirty="0">
                <a:solidFill>
                  <a:srgbClr val="006FC0"/>
                </a:solidFill>
                <a:latin typeface="Times New Roman"/>
                <a:cs typeface="Times New Roman"/>
              </a:rPr>
              <a:t>s</a:t>
            </a:r>
            <a:r>
              <a:rPr sz="2600" b="1" i="1" spc="-80" dirty="0">
                <a:solidFill>
                  <a:srgbClr val="006FC0"/>
                </a:solidFill>
                <a:latin typeface="Times New Roman"/>
                <a:cs typeface="Times New Roman"/>
              </a:rPr>
              <a:t> </a:t>
            </a:r>
            <a:r>
              <a:rPr sz="2600" b="1" i="1" spc="-55" dirty="0">
                <a:solidFill>
                  <a:srgbClr val="006FC0"/>
                </a:solidFill>
                <a:latin typeface="Times New Roman"/>
                <a:cs typeface="Times New Roman"/>
              </a:rPr>
              <a:t>in</a:t>
            </a:r>
            <a:r>
              <a:rPr sz="2600" b="1" i="1" spc="-85" dirty="0">
                <a:solidFill>
                  <a:srgbClr val="006FC0"/>
                </a:solidFill>
                <a:latin typeface="Times New Roman"/>
                <a:cs typeface="Times New Roman"/>
              </a:rPr>
              <a:t> </a:t>
            </a:r>
            <a:r>
              <a:rPr sz="2600" b="1" i="1" spc="-25" dirty="0">
                <a:solidFill>
                  <a:srgbClr val="006FC0"/>
                </a:solidFill>
                <a:latin typeface="Times New Roman"/>
                <a:cs typeface="Times New Roman"/>
              </a:rPr>
              <a:t>the</a:t>
            </a:r>
            <a:r>
              <a:rPr sz="2600" b="1" i="1" spc="-75" dirty="0">
                <a:solidFill>
                  <a:srgbClr val="006FC0"/>
                </a:solidFill>
                <a:latin typeface="Times New Roman"/>
                <a:cs typeface="Times New Roman"/>
              </a:rPr>
              <a:t> </a:t>
            </a:r>
            <a:r>
              <a:rPr sz="2600" b="1" i="1" spc="-120" dirty="0">
                <a:solidFill>
                  <a:srgbClr val="006FC0"/>
                </a:solidFill>
                <a:latin typeface="Times New Roman"/>
                <a:cs typeface="Times New Roman"/>
              </a:rPr>
              <a:t>clu</a:t>
            </a:r>
            <a:r>
              <a:rPr sz="2600" b="1" i="1" spc="-105" dirty="0">
                <a:solidFill>
                  <a:srgbClr val="006FC0"/>
                </a:solidFill>
                <a:latin typeface="Times New Roman"/>
                <a:cs typeface="Times New Roman"/>
              </a:rPr>
              <a:t>s</a:t>
            </a:r>
            <a:r>
              <a:rPr sz="2600" b="1" i="1" spc="20" dirty="0">
                <a:solidFill>
                  <a:srgbClr val="006FC0"/>
                </a:solidFill>
                <a:latin typeface="Times New Roman"/>
                <a:cs typeface="Times New Roman"/>
              </a:rPr>
              <a:t>te</a:t>
            </a:r>
            <a:r>
              <a:rPr sz="2600" b="1" i="1" spc="-180" dirty="0">
                <a:solidFill>
                  <a:srgbClr val="006FC0"/>
                </a:solidFill>
                <a:latin typeface="Times New Roman"/>
                <a:cs typeface="Times New Roman"/>
              </a:rPr>
              <a:t>r</a:t>
            </a:r>
            <a:r>
              <a:rPr sz="2600" b="1" i="1" spc="25" dirty="0">
                <a:solidFill>
                  <a:srgbClr val="006FC0"/>
                </a:solidFill>
                <a:latin typeface="Times New Roman"/>
                <a:cs typeface="Times New Roman"/>
              </a:rPr>
              <a:t>.</a:t>
            </a:r>
            <a:endParaRPr sz="2600">
              <a:latin typeface="Times New Roman"/>
              <a:cs typeface="Times New Roman"/>
            </a:endParaRPr>
          </a:p>
          <a:p>
            <a:pPr>
              <a:lnSpc>
                <a:spcPct val="100000"/>
              </a:lnSpc>
              <a:spcBef>
                <a:spcPts val="10"/>
              </a:spcBef>
              <a:buClr>
                <a:srgbClr val="D24717"/>
              </a:buClr>
              <a:buFont typeface="Segoe UI Symbol"/>
              <a:buChar char="⚫"/>
            </a:pPr>
            <a:endParaRPr sz="3750">
              <a:latin typeface="Times New Roman"/>
              <a:cs typeface="Times New Roman"/>
            </a:endParaRPr>
          </a:p>
          <a:p>
            <a:pPr marL="285115" marR="82550" indent="-273050">
              <a:lnSpc>
                <a:spcPct val="100000"/>
              </a:lnSpc>
              <a:buClr>
                <a:srgbClr val="D24717"/>
              </a:buClr>
              <a:buSzPct val="84615"/>
              <a:buFont typeface="Segoe UI Symbol"/>
              <a:buChar char="⚫"/>
              <a:tabLst>
                <a:tab pos="285750" algn="l"/>
              </a:tabLst>
            </a:pPr>
            <a:r>
              <a:rPr sz="2600" spc="-140" dirty="0">
                <a:latin typeface="Times New Roman"/>
                <a:cs typeface="Times New Roman"/>
              </a:rPr>
              <a:t>For</a:t>
            </a:r>
            <a:r>
              <a:rPr sz="2600" spc="-70" dirty="0">
                <a:latin typeface="Times New Roman"/>
                <a:cs typeface="Times New Roman"/>
              </a:rPr>
              <a:t> </a:t>
            </a:r>
            <a:r>
              <a:rPr sz="2600" spc="-160" dirty="0">
                <a:latin typeface="Times New Roman"/>
                <a:cs typeface="Times New Roman"/>
              </a:rPr>
              <a:t>HDFS,</a:t>
            </a:r>
            <a:r>
              <a:rPr sz="2600" spc="-170" dirty="0">
                <a:latin typeface="Times New Roman"/>
                <a:cs typeface="Times New Roman"/>
              </a:rPr>
              <a:t> </a:t>
            </a:r>
            <a:r>
              <a:rPr sz="2600" spc="-114" dirty="0">
                <a:latin typeface="Times New Roman"/>
                <a:cs typeface="Times New Roman"/>
              </a:rPr>
              <a:t>this</a:t>
            </a:r>
            <a:r>
              <a:rPr sz="2600" spc="-60" dirty="0">
                <a:latin typeface="Times New Roman"/>
                <a:cs typeface="Times New Roman"/>
              </a:rPr>
              <a:t> </a:t>
            </a:r>
            <a:r>
              <a:rPr sz="2600" spc="-140" dirty="0">
                <a:latin typeface="Times New Roman"/>
                <a:cs typeface="Times New Roman"/>
              </a:rPr>
              <a:t>capability</a:t>
            </a:r>
            <a:r>
              <a:rPr sz="2600" spc="-4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30" dirty="0">
                <a:latin typeface="Times New Roman"/>
                <a:cs typeface="Times New Roman"/>
              </a:rPr>
              <a:t>handled</a:t>
            </a:r>
            <a:r>
              <a:rPr sz="2600" spc="-80" dirty="0">
                <a:latin typeface="Times New Roman"/>
                <a:cs typeface="Times New Roman"/>
              </a:rPr>
              <a:t> </a:t>
            </a:r>
            <a:r>
              <a:rPr sz="2600" spc="-200" dirty="0">
                <a:latin typeface="Times New Roman"/>
                <a:cs typeface="Times New Roman"/>
              </a:rPr>
              <a:t>by</a:t>
            </a:r>
            <a:r>
              <a:rPr sz="2600" spc="-60" dirty="0">
                <a:latin typeface="Times New Roman"/>
                <a:cs typeface="Times New Roman"/>
              </a:rPr>
              <a:t> </a:t>
            </a:r>
            <a:r>
              <a:rPr sz="2600" spc="-140" dirty="0">
                <a:latin typeface="Times New Roman"/>
                <a:cs typeface="Times New Roman"/>
              </a:rPr>
              <a:t>specialized</a:t>
            </a:r>
            <a:r>
              <a:rPr sz="2600" spc="-70" dirty="0">
                <a:latin typeface="Times New Roman"/>
                <a:cs typeface="Times New Roman"/>
              </a:rPr>
              <a:t> </a:t>
            </a:r>
            <a:r>
              <a:rPr sz="2600" spc="-130" dirty="0">
                <a:latin typeface="Times New Roman"/>
                <a:cs typeface="Times New Roman"/>
              </a:rPr>
              <a:t>nodes</a:t>
            </a:r>
            <a:r>
              <a:rPr sz="2600" spc="-70" dirty="0">
                <a:latin typeface="Times New Roman"/>
                <a:cs typeface="Times New Roman"/>
              </a:rPr>
              <a:t> </a:t>
            </a:r>
            <a:r>
              <a:rPr sz="2600" spc="-120" dirty="0">
                <a:latin typeface="Times New Roman"/>
                <a:cs typeface="Times New Roman"/>
              </a:rPr>
              <a:t>in </a:t>
            </a:r>
            <a:r>
              <a:rPr sz="2600" spc="-635"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95" dirty="0">
                <a:latin typeface="Times New Roman"/>
                <a:cs typeface="Times New Roman"/>
              </a:rPr>
              <a:t>cluster,</a:t>
            </a:r>
            <a:r>
              <a:rPr sz="2600" spc="-180" dirty="0">
                <a:latin typeface="Times New Roman"/>
                <a:cs typeface="Times New Roman"/>
              </a:rPr>
              <a:t> </a:t>
            </a:r>
            <a:r>
              <a:rPr sz="2600" spc="-130" dirty="0">
                <a:latin typeface="Times New Roman"/>
                <a:cs typeface="Times New Roman"/>
              </a:rPr>
              <a:t>including</a:t>
            </a:r>
            <a:r>
              <a:rPr sz="2600" spc="-60" dirty="0">
                <a:latin typeface="Times New Roman"/>
                <a:cs typeface="Times New Roman"/>
              </a:rPr>
              <a:t> </a:t>
            </a:r>
            <a:r>
              <a:rPr sz="2600" b="1" spc="-30" dirty="0">
                <a:latin typeface="Times New Roman"/>
                <a:cs typeface="Times New Roman"/>
              </a:rPr>
              <a:t>NameNodes</a:t>
            </a:r>
            <a:r>
              <a:rPr sz="2600" b="1" spc="-65"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b="1" spc="-30" dirty="0">
                <a:latin typeface="Times New Roman"/>
                <a:cs typeface="Times New Roman"/>
              </a:rPr>
              <a:t>DataNodes</a:t>
            </a:r>
            <a:endParaRPr sz="260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6383" y="928116"/>
            <a:ext cx="7429500" cy="4858512"/>
          </a:xfrm>
          <a:prstGeom prst="rect">
            <a:avLst/>
          </a:prstGeom>
        </p:spPr>
      </p:pic>
      <p:sp>
        <p:nvSpPr>
          <p:cNvPr id="3" name="object 3"/>
          <p:cNvSpPr txBox="1"/>
          <p:nvPr/>
        </p:nvSpPr>
        <p:spPr>
          <a:xfrm>
            <a:off x="2939923" y="6029045"/>
            <a:ext cx="347916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6FC0"/>
                </a:solidFill>
                <a:latin typeface="Arial"/>
                <a:cs typeface="Arial"/>
              </a:rPr>
              <a:t>Fig;</a:t>
            </a:r>
            <a:r>
              <a:rPr sz="1800" b="1" i="1" spc="-10" dirty="0">
                <a:solidFill>
                  <a:srgbClr val="006FC0"/>
                </a:solidFill>
                <a:latin typeface="Arial"/>
                <a:cs typeface="Arial"/>
              </a:rPr>
              <a:t> </a:t>
            </a:r>
            <a:r>
              <a:rPr sz="1800" b="1" i="1" spc="-5" dirty="0">
                <a:solidFill>
                  <a:srgbClr val="006FC0"/>
                </a:solidFill>
                <a:latin typeface="Arial"/>
                <a:cs typeface="Arial"/>
              </a:rPr>
              <a:t>Distributed</a:t>
            </a:r>
            <a:r>
              <a:rPr sz="1800" b="1" i="1" spc="-20" dirty="0">
                <a:solidFill>
                  <a:srgbClr val="006FC0"/>
                </a:solidFill>
                <a:latin typeface="Arial"/>
                <a:cs typeface="Arial"/>
              </a:rPr>
              <a:t> </a:t>
            </a:r>
            <a:r>
              <a:rPr sz="1800" b="1" i="1" spc="-5" dirty="0">
                <a:solidFill>
                  <a:srgbClr val="006FC0"/>
                </a:solidFill>
                <a:latin typeface="Arial"/>
                <a:cs typeface="Arial"/>
              </a:rPr>
              <a:t>Hadoop</a:t>
            </a:r>
            <a:r>
              <a:rPr sz="1800" b="1" i="1" spc="-10" dirty="0">
                <a:solidFill>
                  <a:srgbClr val="006FC0"/>
                </a:solidFill>
                <a:latin typeface="Arial"/>
                <a:cs typeface="Arial"/>
              </a:rPr>
              <a:t> </a:t>
            </a:r>
            <a:r>
              <a:rPr sz="1800" b="1" i="1" spc="-5" dirty="0">
                <a:solidFill>
                  <a:srgbClr val="006FC0"/>
                </a:solidFill>
                <a:latin typeface="Arial"/>
                <a:cs typeface="Arial"/>
              </a:rPr>
              <a:t>Cluster</a:t>
            </a:r>
            <a:endParaRPr sz="180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349732"/>
            <a:ext cx="7605395" cy="5833110"/>
          </a:xfrm>
          <a:prstGeom prst="rect">
            <a:avLst/>
          </a:prstGeom>
        </p:spPr>
        <p:txBody>
          <a:bodyPr vert="horz" wrap="square" lIns="0" tIns="48895" rIns="0" bIns="0" rtlCol="0">
            <a:spAutoFit/>
          </a:bodyPr>
          <a:lstStyle/>
          <a:p>
            <a:pPr marL="286385" indent="-274320">
              <a:lnSpc>
                <a:spcPct val="100000"/>
              </a:lnSpc>
              <a:spcBef>
                <a:spcPts val="385"/>
              </a:spcBef>
              <a:buClr>
                <a:srgbClr val="D24717"/>
              </a:buClr>
              <a:buSzPct val="84615"/>
              <a:buFont typeface="Segoe UI Symbol"/>
              <a:buChar char="⚫"/>
              <a:tabLst>
                <a:tab pos="287020" algn="l"/>
              </a:tabLst>
            </a:pPr>
            <a:r>
              <a:rPr sz="2600" b="1" spc="-30" dirty="0">
                <a:latin typeface="Times New Roman"/>
                <a:cs typeface="Times New Roman"/>
              </a:rPr>
              <a:t>NameNodes</a:t>
            </a:r>
            <a:endParaRPr sz="2600">
              <a:latin typeface="Times New Roman"/>
              <a:cs typeface="Times New Roman"/>
            </a:endParaRPr>
          </a:p>
          <a:p>
            <a:pPr marL="286385" marR="443865" indent="-274320">
              <a:lnSpc>
                <a:spcPts val="2810"/>
              </a:lnSpc>
              <a:spcBef>
                <a:spcPts val="640"/>
              </a:spcBef>
              <a:buClr>
                <a:srgbClr val="D24717"/>
              </a:buClr>
              <a:buSzPct val="84615"/>
              <a:buFont typeface="Segoe UI Symbol"/>
              <a:buChar char="⚫"/>
              <a:tabLst>
                <a:tab pos="287020" algn="l"/>
              </a:tabLst>
            </a:pPr>
            <a:r>
              <a:rPr sz="2600" spc="-135" dirty="0">
                <a:latin typeface="Times New Roman"/>
                <a:cs typeface="Times New Roman"/>
              </a:rPr>
              <a:t>These</a:t>
            </a:r>
            <a:r>
              <a:rPr sz="2600" spc="-95" dirty="0">
                <a:latin typeface="Times New Roman"/>
                <a:cs typeface="Times New Roman"/>
              </a:rPr>
              <a:t> </a:t>
            </a:r>
            <a:r>
              <a:rPr sz="2600" spc="-105" dirty="0">
                <a:latin typeface="Times New Roman"/>
                <a:cs typeface="Times New Roman"/>
              </a:rPr>
              <a:t>a</a:t>
            </a:r>
            <a:r>
              <a:rPr sz="2600" spc="-100" dirty="0">
                <a:latin typeface="Times New Roman"/>
                <a:cs typeface="Times New Roman"/>
              </a:rPr>
              <a:t>re</a:t>
            </a:r>
            <a:r>
              <a:rPr sz="2600" spc="-65" dirty="0">
                <a:latin typeface="Times New Roman"/>
                <a:cs typeface="Times New Roman"/>
              </a:rPr>
              <a:t> </a:t>
            </a:r>
            <a:r>
              <a:rPr sz="2600" spc="-204" dirty="0">
                <a:latin typeface="Times New Roman"/>
                <a:cs typeface="Times New Roman"/>
              </a:rPr>
              <a:t>a</a:t>
            </a:r>
            <a:r>
              <a:rPr sz="2600" spc="-70" dirty="0">
                <a:latin typeface="Times New Roman"/>
                <a:cs typeface="Times New Roman"/>
              </a:rPr>
              <a:t> c</a:t>
            </a:r>
            <a:r>
              <a:rPr sz="2600" spc="-15" dirty="0">
                <a:latin typeface="Times New Roman"/>
                <a:cs typeface="Times New Roman"/>
              </a:rPr>
              <a:t>r</a:t>
            </a:r>
            <a:r>
              <a:rPr sz="2600" spc="-114" dirty="0">
                <a:latin typeface="Times New Roman"/>
                <a:cs typeface="Times New Roman"/>
              </a:rPr>
              <a:t>itical</a:t>
            </a:r>
            <a:r>
              <a:rPr sz="2600" spc="-50" dirty="0">
                <a:latin typeface="Times New Roman"/>
                <a:cs typeface="Times New Roman"/>
              </a:rPr>
              <a:t> </a:t>
            </a:r>
            <a:r>
              <a:rPr sz="2600" spc="-120" dirty="0">
                <a:latin typeface="Times New Roman"/>
                <a:cs typeface="Times New Roman"/>
              </a:rPr>
              <a:t>pie</a:t>
            </a:r>
            <a:r>
              <a:rPr sz="2600" spc="-140" dirty="0">
                <a:latin typeface="Times New Roman"/>
                <a:cs typeface="Times New Roman"/>
              </a:rPr>
              <a:t>c</a:t>
            </a:r>
            <a:r>
              <a:rPr sz="2600" spc="-100" dirty="0">
                <a:latin typeface="Times New Roman"/>
                <a:cs typeface="Times New Roman"/>
              </a:rPr>
              <a:t>e</a:t>
            </a:r>
            <a:r>
              <a:rPr sz="2600" spc="-75"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165" dirty="0">
                <a:latin typeface="Times New Roman"/>
                <a:cs typeface="Times New Roman"/>
              </a:rPr>
              <a:t>d</a:t>
            </a:r>
            <a:r>
              <a:rPr sz="2600" spc="-180"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120" dirty="0">
                <a:latin typeface="Times New Roman"/>
                <a:cs typeface="Times New Roman"/>
              </a:rPr>
              <a:t>adds</a:t>
            </a:r>
            <a:r>
              <a:rPr sz="2600" spc="-65" dirty="0">
                <a:latin typeface="Times New Roman"/>
                <a:cs typeface="Times New Roman"/>
              </a:rPr>
              <a:t>,</a:t>
            </a:r>
            <a:r>
              <a:rPr sz="2600" spc="-180" dirty="0">
                <a:latin typeface="Times New Roman"/>
                <a:cs typeface="Times New Roman"/>
              </a:rPr>
              <a:t> </a:t>
            </a:r>
            <a:r>
              <a:rPr sz="2600" spc="-165" dirty="0">
                <a:latin typeface="Times New Roman"/>
                <a:cs typeface="Times New Roman"/>
              </a:rPr>
              <a:t>m</a:t>
            </a:r>
            <a:r>
              <a:rPr sz="2600" spc="-185" dirty="0">
                <a:latin typeface="Times New Roman"/>
                <a:cs typeface="Times New Roman"/>
              </a:rPr>
              <a:t>o</a:t>
            </a:r>
            <a:r>
              <a:rPr sz="2600" spc="-270" dirty="0">
                <a:latin typeface="Times New Roman"/>
                <a:cs typeface="Times New Roman"/>
              </a:rPr>
              <a:t>v</a:t>
            </a:r>
            <a:r>
              <a:rPr sz="2600" spc="-65" dirty="0">
                <a:latin typeface="Times New Roman"/>
                <a:cs typeface="Times New Roman"/>
              </a:rPr>
              <a:t>es,</a:t>
            </a:r>
            <a:r>
              <a:rPr sz="2600" spc="-180" dirty="0">
                <a:latin typeface="Times New Roman"/>
                <a:cs typeface="Times New Roman"/>
              </a:rPr>
              <a:t> </a:t>
            </a:r>
            <a:r>
              <a:rPr sz="2600" spc="-80" dirty="0">
                <a:latin typeface="Times New Roman"/>
                <a:cs typeface="Times New Roman"/>
              </a:rPr>
              <a:t>dele</a:t>
            </a:r>
            <a:r>
              <a:rPr sz="2600" spc="-70" dirty="0">
                <a:latin typeface="Times New Roman"/>
                <a:cs typeface="Times New Roman"/>
              </a:rPr>
              <a:t>t</a:t>
            </a:r>
            <a:r>
              <a:rPr sz="2600" spc="-65" dirty="0">
                <a:latin typeface="Times New Roman"/>
                <a:cs typeface="Times New Roman"/>
              </a:rPr>
              <a:t>es,</a:t>
            </a:r>
            <a:r>
              <a:rPr sz="2600" spc="-180" dirty="0">
                <a:latin typeface="Times New Roman"/>
                <a:cs typeface="Times New Roman"/>
              </a:rPr>
              <a:t> </a:t>
            </a:r>
            <a:r>
              <a:rPr sz="2600" spc="-120" dirty="0">
                <a:latin typeface="Times New Roman"/>
                <a:cs typeface="Times New Roman"/>
              </a:rPr>
              <a:t>and  </a:t>
            </a:r>
            <a:r>
              <a:rPr sz="2600" spc="5" dirty="0">
                <a:latin typeface="Times New Roman"/>
                <a:cs typeface="Times New Roman"/>
              </a:rPr>
              <a:t>r</a:t>
            </a:r>
            <a:r>
              <a:rPr sz="2600" spc="-135" dirty="0">
                <a:latin typeface="Times New Roman"/>
                <a:cs typeface="Times New Roman"/>
              </a:rPr>
              <a:t>ea</a:t>
            </a:r>
            <a:r>
              <a:rPr sz="2600" spc="-160" dirty="0">
                <a:latin typeface="Times New Roman"/>
                <a:cs typeface="Times New Roman"/>
              </a:rPr>
              <a:t>d</a:t>
            </a:r>
            <a:r>
              <a:rPr sz="2600" spc="-200" dirty="0">
                <a:latin typeface="Times New Roman"/>
                <a:cs typeface="Times New Roman"/>
              </a:rPr>
              <a:t>s</a:t>
            </a:r>
            <a:r>
              <a:rPr sz="2600" spc="-75" dirty="0">
                <a:latin typeface="Times New Roman"/>
                <a:cs typeface="Times New Roman"/>
              </a:rPr>
              <a:t> </a:t>
            </a:r>
            <a:r>
              <a:rPr sz="2600" spc="-110" dirty="0">
                <a:latin typeface="Times New Roman"/>
                <a:cs typeface="Times New Roman"/>
              </a:rPr>
              <a:t>on</a:t>
            </a:r>
            <a:r>
              <a:rPr sz="2600" spc="-75" dirty="0">
                <a:latin typeface="Times New Roman"/>
                <a:cs typeface="Times New Roman"/>
              </a:rPr>
              <a:t> </a:t>
            </a:r>
            <a:r>
              <a:rPr sz="2600" spc="-145" dirty="0">
                <a:latin typeface="Times New Roman"/>
                <a:cs typeface="Times New Roman"/>
              </a:rPr>
              <a:t>H</a:t>
            </a:r>
            <a:r>
              <a:rPr sz="2600" spc="-140" dirty="0">
                <a:latin typeface="Times New Roman"/>
                <a:cs typeface="Times New Roman"/>
              </a:rPr>
              <a:t>D</a:t>
            </a:r>
            <a:r>
              <a:rPr sz="2600" spc="-310" dirty="0">
                <a:latin typeface="Times New Roman"/>
                <a:cs typeface="Times New Roman"/>
              </a:rPr>
              <a:t>F</a:t>
            </a:r>
            <a:r>
              <a:rPr sz="2600" spc="-325" dirty="0">
                <a:latin typeface="Times New Roman"/>
                <a:cs typeface="Times New Roman"/>
              </a:rPr>
              <a:t>S</a:t>
            </a:r>
            <a:r>
              <a:rPr sz="2600" spc="110" dirty="0">
                <a:latin typeface="Times New Roman"/>
                <a:cs typeface="Times New Roman"/>
              </a:rPr>
              <a:t>.</a:t>
            </a:r>
            <a:endParaRPr sz="2600">
              <a:latin typeface="Times New Roman"/>
              <a:cs typeface="Times New Roman"/>
            </a:endParaRPr>
          </a:p>
          <a:p>
            <a:pPr marL="286385" marR="5080" indent="-274320">
              <a:lnSpc>
                <a:spcPts val="2810"/>
              </a:lnSpc>
              <a:spcBef>
                <a:spcPts val="600"/>
              </a:spcBef>
              <a:buClr>
                <a:srgbClr val="D24717"/>
              </a:buClr>
              <a:buSzPct val="84615"/>
              <a:buFont typeface="Segoe UI Symbol"/>
              <a:buChar char="⚫"/>
              <a:tabLst>
                <a:tab pos="287020" algn="l"/>
              </a:tabLst>
            </a:pPr>
            <a:r>
              <a:rPr sz="2600" spc="-160" dirty="0">
                <a:latin typeface="Times New Roman"/>
                <a:cs typeface="Times New Roman"/>
              </a:rPr>
              <a:t>They</a:t>
            </a:r>
            <a:r>
              <a:rPr sz="2600" spc="-80" dirty="0">
                <a:latin typeface="Times New Roman"/>
                <a:cs typeface="Times New Roman"/>
              </a:rPr>
              <a:t> </a:t>
            </a:r>
            <a:r>
              <a:rPr sz="2600" spc="-100" dirty="0">
                <a:latin typeface="Times New Roman"/>
                <a:cs typeface="Times New Roman"/>
              </a:rPr>
              <a:t>coordinate</a:t>
            </a:r>
            <a:r>
              <a:rPr sz="2600" spc="-60" dirty="0">
                <a:latin typeface="Times New Roman"/>
                <a:cs typeface="Times New Roman"/>
              </a:rPr>
              <a:t> </a:t>
            </a:r>
            <a:r>
              <a:rPr sz="2600" spc="-100" dirty="0">
                <a:latin typeface="Times New Roman"/>
                <a:cs typeface="Times New Roman"/>
              </a:rPr>
              <a:t>where</a:t>
            </a:r>
            <a:r>
              <a:rPr sz="2600" spc="-9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30" dirty="0">
                <a:latin typeface="Times New Roman"/>
                <a:cs typeface="Times New Roman"/>
              </a:rPr>
              <a:t>data</a:t>
            </a:r>
            <a:r>
              <a:rPr sz="2600" spc="-65" dirty="0">
                <a:latin typeface="Times New Roman"/>
                <a:cs typeface="Times New Roman"/>
              </a:rPr>
              <a:t> </a:t>
            </a:r>
            <a:r>
              <a:rPr sz="2600" spc="-160" dirty="0">
                <a:latin typeface="Times New Roman"/>
                <a:cs typeface="Times New Roman"/>
              </a:rPr>
              <a:t>is</a:t>
            </a:r>
            <a:r>
              <a:rPr sz="2600" spc="-75" dirty="0">
                <a:latin typeface="Times New Roman"/>
                <a:cs typeface="Times New Roman"/>
              </a:rPr>
              <a:t> </a:t>
            </a:r>
            <a:r>
              <a:rPr sz="2600" spc="-55" dirty="0">
                <a:latin typeface="Times New Roman"/>
                <a:cs typeface="Times New Roman"/>
              </a:rPr>
              <a:t>stored,</a:t>
            </a:r>
            <a:r>
              <a:rPr sz="2600" spc="-175"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130" dirty="0">
                <a:latin typeface="Times New Roman"/>
                <a:cs typeface="Times New Roman"/>
              </a:rPr>
              <a:t>maintain</a:t>
            </a:r>
            <a:r>
              <a:rPr sz="2600" spc="-55"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spc="-160" dirty="0">
                <a:latin typeface="Times New Roman"/>
                <a:cs typeface="Times New Roman"/>
              </a:rPr>
              <a:t>map </a:t>
            </a:r>
            <a:r>
              <a:rPr sz="2600" spc="-63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05" dirty="0">
                <a:latin typeface="Times New Roman"/>
                <a:cs typeface="Times New Roman"/>
              </a:rPr>
              <a:t>whe</a:t>
            </a:r>
            <a:r>
              <a:rPr sz="2600" spc="-85" dirty="0">
                <a:latin typeface="Times New Roman"/>
                <a:cs typeface="Times New Roman"/>
              </a:rPr>
              <a:t>r</a:t>
            </a:r>
            <a:r>
              <a:rPr sz="2600" spc="-100" dirty="0">
                <a:latin typeface="Times New Roman"/>
                <a:cs typeface="Times New Roman"/>
              </a:rPr>
              <a:t>e</a:t>
            </a:r>
            <a:r>
              <a:rPr sz="2600" spc="-75" dirty="0">
                <a:latin typeface="Times New Roman"/>
                <a:cs typeface="Times New Roman"/>
              </a:rPr>
              <a:t> </a:t>
            </a:r>
            <a:r>
              <a:rPr sz="2600" spc="-155" dirty="0">
                <a:latin typeface="Times New Roman"/>
                <a:cs typeface="Times New Roman"/>
              </a:rPr>
              <a:t>ea</a:t>
            </a:r>
            <a:r>
              <a:rPr sz="2600" spc="-120" dirty="0">
                <a:latin typeface="Times New Roman"/>
                <a:cs typeface="Times New Roman"/>
              </a:rPr>
              <a:t>c</a:t>
            </a:r>
            <a:r>
              <a:rPr sz="2600" spc="-160" dirty="0">
                <a:latin typeface="Times New Roman"/>
                <a:cs typeface="Times New Roman"/>
              </a:rPr>
              <a:t>h</a:t>
            </a:r>
            <a:r>
              <a:rPr sz="2600" spc="-65" dirty="0">
                <a:latin typeface="Times New Roman"/>
                <a:cs typeface="Times New Roman"/>
              </a:rPr>
              <a:t> </a:t>
            </a:r>
            <a:r>
              <a:rPr sz="2600" spc="-175" dirty="0">
                <a:latin typeface="Times New Roman"/>
                <a:cs typeface="Times New Roman"/>
              </a:rPr>
              <a:t>b</a:t>
            </a:r>
            <a:r>
              <a:rPr sz="2600" spc="-120" dirty="0">
                <a:latin typeface="Times New Roman"/>
                <a:cs typeface="Times New Roman"/>
              </a:rPr>
              <a:t>lo</a:t>
            </a:r>
            <a:r>
              <a:rPr sz="2600" spc="-100" dirty="0">
                <a:latin typeface="Times New Roman"/>
                <a:cs typeface="Times New Roman"/>
              </a:rPr>
              <a:t>c</a:t>
            </a:r>
            <a:r>
              <a:rPr sz="2600" spc="-160" dirty="0">
                <a:latin typeface="Times New Roman"/>
                <a:cs typeface="Times New Roman"/>
              </a:rPr>
              <a:t>k</a:t>
            </a:r>
            <a:r>
              <a:rPr sz="2600" spc="-6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65" dirty="0">
                <a:latin typeface="Times New Roman"/>
                <a:cs typeface="Times New Roman"/>
              </a:rPr>
              <a:t>d</a:t>
            </a:r>
            <a:r>
              <a:rPr sz="2600" spc="-180"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125" dirty="0">
                <a:latin typeface="Times New Roman"/>
                <a:cs typeface="Times New Roman"/>
              </a:rPr>
              <a:t>i</a:t>
            </a:r>
            <a:r>
              <a:rPr sz="2600" spc="-200" dirty="0">
                <a:latin typeface="Times New Roman"/>
                <a:cs typeface="Times New Roman"/>
              </a:rPr>
              <a:t>s</a:t>
            </a:r>
            <a:r>
              <a:rPr sz="2600" spc="-75" dirty="0">
                <a:latin typeface="Times New Roman"/>
                <a:cs typeface="Times New Roman"/>
              </a:rPr>
              <a:t> </a:t>
            </a:r>
            <a:r>
              <a:rPr sz="2600" spc="-80" dirty="0">
                <a:latin typeface="Times New Roman"/>
                <a:cs typeface="Times New Roman"/>
              </a:rPr>
              <a:t>st</a:t>
            </a:r>
            <a:r>
              <a:rPr sz="2600" spc="-125" dirty="0">
                <a:latin typeface="Times New Roman"/>
                <a:cs typeface="Times New Roman"/>
              </a:rPr>
              <a:t>o</a:t>
            </a:r>
            <a:r>
              <a:rPr sz="2600" spc="5" dirty="0">
                <a:latin typeface="Times New Roman"/>
                <a:cs typeface="Times New Roman"/>
              </a:rPr>
              <a:t>r</a:t>
            </a:r>
            <a:r>
              <a:rPr sz="2600" spc="-105" dirty="0">
                <a:latin typeface="Times New Roman"/>
                <a:cs typeface="Times New Roman"/>
              </a:rPr>
              <a:t>ed</a:t>
            </a:r>
            <a:r>
              <a:rPr sz="2600" spc="-65" dirty="0">
                <a:latin typeface="Times New Roman"/>
                <a:cs typeface="Times New Roman"/>
              </a:rPr>
              <a:t> </a:t>
            </a:r>
            <a:r>
              <a:rPr sz="2600" spc="-155" dirty="0">
                <a:latin typeface="Times New Roman"/>
                <a:cs typeface="Times New Roman"/>
              </a:rPr>
              <a:t>a</a:t>
            </a:r>
            <a:r>
              <a:rPr sz="2600" spc="-180" dirty="0">
                <a:latin typeface="Times New Roman"/>
                <a:cs typeface="Times New Roman"/>
              </a:rPr>
              <a:t>n</a:t>
            </a:r>
            <a:r>
              <a:rPr sz="2600" spc="-110" dirty="0">
                <a:latin typeface="Times New Roman"/>
                <a:cs typeface="Times New Roman"/>
              </a:rPr>
              <a:t>d</a:t>
            </a:r>
            <a:r>
              <a:rPr sz="2600" spc="-65" dirty="0">
                <a:latin typeface="Times New Roman"/>
                <a:cs typeface="Times New Roman"/>
              </a:rPr>
              <a:t> </a:t>
            </a:r>
            <a:r>
              <a:rPr sz="2600" spc="-105" dirty="0">
                <a:latin typeface="Times New Roman"/>
                <a:cs typeface="Times New Roman"/>
              </a:rPr>
              <a:t>whe</a:t>
            </a:r>
            <a:r>
              <a:rPr sz="2600" spc="-90" dirty="0">
                <a:latin typeface="Times New Roman"/>
                <a:cs typeface="Times New Roman"/>
              </a:rPr>
              <a:t>r</a:t>
            </a:r>
            <a:r>
              <a:rPr sz="2600" spc="-100" dirty="0">
                <a:latin typeface="Times New Roman"/>
                <a:cs typeface="Times New Roman"/>
              </a:rPr>
              <a:t>e</a:t>
            </a:r>
            <a:r>
              <a:rPr sz="2600" spc="-90" dirty="0">
                <a:latin typeface="Times New Roman"/>
                <a:cs typeface="Times New Roman"/>
              </a:rPr>
              <a:t> </a:t>
            </a:r>
            <a:r>
              <a:rPr sz="2600" spc="-45" dirty="0">
                <a:latin typeface="Times New Roman"/>
                <a:cs typeface="Times New Roman"/>
              </a:rPr>
              <a:t>it</a:t>
            </a:r>
            <a:r>
              <a:rPr sz="2600" spc="-55" dirty="0">
                <a:latin typeface="Times New Roman"/>
                <a:cs typeface="Times New Roman"/>
              </a:rPr>
              <a:t> </a:t>
            </a:r>
            <a:r>
              <a:rPr sz="2600" spc="-145" dirty="0">
                <a:latin typeface="Times New Roman"/>
                <a:cs typeface="Times New Roman"/>
              </a:rPr>
              <a:t>is  </a:t>
            </a:r>
            <a:r>
              <a:rPr sz="2600" spc="-85" dirty="0">
                <a:latin typeface="Times New Roman"/>
                <a:cs typeface="Times New Roman"/>
              </a:rPr>
              <a:t>replicated.</a:t>
            </a:r>
            <a:endParaRPr sz="2600">
              <a:latin typeface="Times New Roman"/>
              <a:cs typeface="Times New Roman"/>
            </a:endParaRPr>
          </a:p>
          <a:p>
            <a:pPr marL="286385" marR="72390" indent="-274320">
              <a:lnSpc>
                <a:spcPct val="90000"/>
              </a:lnSpc>
              <a:spcBef>
                <a:spcPts val="555"/>
              </a:spcBef>
              <a:buClr>
                <a:srgbClr val="D24717"/>
              </a:buClr>
              <a:buSzPct val="84615"/>
              <a:buFont typeface="Segoe UI Symbol"/>
              <a:buChar char="⚫"/>
              <a:tabLst>
                <a:tab pos="287020" algn="l"/>
              </a:tabLst>
            </a:pPr>
            <a:r>
              <a:rPr sz="2600" spc="-210" dirty="0">
                <a:latin typeface="Times New Roman"/>
                <a:cs typeface="Times New Roman"/>
              </a:rPr>
              <a:t>Al</a:t>
            </a:r>
            <a:r>
              <a:rPr sz="2600" spc="-114" dirty="0">
                <a:latin typeface="Times New Roman"/>
                <a:cs typeface="Times New Roman"/>
              </a:rPr>
              <a:t>l</a:t>
            </a:r>
            <a:r>
              <a:rPr sz="2600" spc="-70" dirty="0">
                <a:latin typeface="Times New Roman"/>
                <a:cs typeface="Times New Roman"/>
              </a:rPr>
              <a:t> </a:t>
            </a:r>
            <a:r>
              <a:rPr sz="2600" spc="-90" dirty="0">
                <a:latin typeface="Times New Roman"/>
                <a:cs typeface="Times New Roman"/>
              </a:rPr>
              <a:t>intera</a:t>
            </a:r>
            <a:r>
              <a:rPr sz="2600" spc="-120" dirty="0">
                <a:latin typeface="Times New Roman"/>
                <a:cs typeface="Times New Roman"/>
              </a:rPr>
              <a:t>c</a:t>
            </a:r>
            <a:r>
              <a:rPr sz="2600" spc="-80" dirty="0">
                <a:latin typeface="Times New Roman"/>
                <a:cs typeface="Times New Roman"/>
              </a:rPr>
              <a:t>tion</a:t>
            </a:r>
            <a:r>
              <a:rPr sz="2600" spc="-65" dirty="0">
                <a:latin typeface="Times New Roman"/>
                <a:cs typeface="Times New Roman"/>
              </a:rPr>
              <a:t> </a:t>
            </a:r>
            <a:r>
              <a:rPr sz="2600" spc="-100" dirty="0">
                <a:latin typeface="Times New Roman"/>
                <a:cs typeface="Times New Roman"/>
              </a:rPr>
              <a:t>with</a:t>
            </a:r>
            <a:r>
              <a:rPr sz="2600" spc="-65" dirty="0">
                <a:latin typeface="Times New Roman"/>
                <a:cs typeface="Times New Roman"/>
              </a:rPr>
              <a:t> </a:t>
            </a:r>
            <a:r>
              <a:rPr sz="2600" spc="-145" dirty="0">
                <a:latin typeface="Times New Roman"/>
                <a:cs typeface="Times New Roman"/>
              </a:rPr>
              <a:t>H</a:t>
            </a:r>
            <a:r>
              <a:rPr sz="2600" spc="-140" dirty="0">
                <a:latin typeface="Times New Roman"/>
                <a:cs typeface="Times New Roman"/>
              </a:rPr>
              <a:t>D</a:t>
            </a:r>
            <a:r>
              <a:rPr sz="2600" spc="-310" dirty="0">
                <a:latin typeface="Times New Roman"/>
                <a:cs typeface="Times New Roman"/>
              </a:rPr>
              <a:t>FS</a:t>
            </a:r>
            <a:r>
              <a:rPr sz="2600" spc="-7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105" dirty="0">
                <a:latin typeface="Times New Roman"/>
                <a:cs typeface="Times New Roman"/>
              </a:rPr>
              <a:t>ordin</a:t>
            </a:r>
            <a:r>
              <a:rPr sz="2600" spc="-145" dirty="0">
                <a:latin typeface="Times New Roman"/>
                <a:cs typeface="Times New Roman"/>
              </a:rPr>
              <a:t>a</a:t>
            </a:r>
            <a:r>
              <a:rPr sz="2600" spc="-60" dirty="0">
                <a:latin typeface="Times New Roman"/>
                <a:cs typeface="Times New Roman"/>
              </a:rPr>
              <a:t>ted</a:t>
            </a:r>
            <a:r>
              <a:rPr sz="2600" spc="-75" dirty="0">
                <a:latin typeface="Times New Roman"/>
                <a:cs typeface="Times New Roman"/>
              </a:rPr>
              <a:t> </a:t>
            </a:r>
            <a:r>
              <a:rPr sz="2600" spc="-35" dirty="0">
                <a:latin typeface="Times New Roman"/>
                <a:cs typeface="Times New Roman"/>
              </a:rPr>
              <a:t>th</a:t>
            </a:r>
            <a:r>
              <a:rPr sz="2600" spc="-55" dirty="0">
                <a:latin typeface="Times New Roman"/>
                <a:cs typeface="Times New Roman"/>
              </a:rPr>
              <a:t>r</a:t>
            </a:r>
            <a:r>
              <a:rPr sz="2600" spc="-110" dirty="0">
                <a:latin typeface="Times New Roman"/>
                <a:cs typeface="Times New Roman"/>
              </a:rPr>
              <a:t>o</a:t>
            </a:r>
            <a:r>
              <a:rPr sz="2600" spc="-125" dirty="0">
                <a:latin typeface="Times New Roman"/>
                <a:cs typeface="Times New Roman"/>
              </a:rPr>
              <a:t>u</a:t>
            </a:r>
            <a:r>
              <a:rPr sz="2600" spc="-190" dirty="0">
                <a:latin typeface="Times New Roman"/>
                <a:cs typeface="Times New Roman"/>
              </a:rPr>
              <a:t>gh</a:t>
            </a:r>
            <a:r>
              <a:rPr sz="2600" spc="-65" dirty="0">
                <a:latin typeface="Times New Roman"/>
                <a:cs typeface="Times New Roman"/>
              </a:rPr>
              <a:t> the  </a:t>
            </a:r>
            <a:r>
              <a:rPr sz="2600" spc="-100" dirty="0">
                <a:latin typeface="Times New Roman"/>
                <a:cs typeface="Times New Roman"/>
              </a:rPr>
              <a:t>primary </a:t>
            </a:r>
            <a:r>
              <a:rPr sz="2600" spc="-120" dirty="0">
                <a:latin typeface="Times New Roman"/>
                <a:cs typeface="Times New Roman"/>
              </a:rPr>
              <a:t>(active) </a:t>
            </a:r>
            <a:r>
              <a:rPr sz="2600" spc="-114" dirty="0">
                <a:latin typeface="Times New Roman"/>
                <a:cs typeface="Times New Roman"/>
              </a:rPr>
              <a:t>NameNode, </a:t>
            </a:r>
            <a:r>
              <a:rPr sz="2600" spc="-100" dirty="0">
                <a:latin typeface="Times New Roman"/>
                <a:cs typeface="Times New Roman"/>
              </a:rPr>
              <a:t>with </a:t>
            </a:r>
            <a:r>
              <a:rPr sz="2600" spc="-204" dirty="0">
                <a:latin typeface="Times New Roman"/>
                <a:cs typeface="Times New Roman"/>
              </a:rPr>
              <a:t>a</a:t>
            </a:r>
            <a:r>
              <a:rPr sz="2600" spc="-200" dirty="0">
                <a:latin typeface="Times New Roman"/>
                <a:cs typeface="Times New Roman"/>
              </a:rPr>
              <a:t> </a:t>
            </a:r>
            <a:r>
              <a:rPr sz="2600" spc="-130" dirty="0">
                <a:latin typeface="Times New Roman"/>
                <a:cs typeface="Times New Roman"/>
              </a:rPr>
              <a:t>secondary </a:t>
            </a:r>
            <a:r>
              <a:rPr sz="2600" spc="-125" dirty="0">
                <a:latin typeface="Times New Roman"/>
                <a:cs typeface="Times New Roman"/>
              </a:rPr>
              <a:t>(standby) </a:t>
            </a:r>
            <a:r>
              <a:rPr sz="2600" spc="-120" dirty="0">
                <a:latin typeface="Times New Roman"/>
                <a:cs typeface="Times New Roman"/>
              </a:rPr>
              <a:t> </a:t>
            </a:r>
            <a:r>
              <a:rPr sz="2600" spc="-135" dirty="0">
                <a:latin typeface="Times New Roman"/>
                <a:cs typeface="Times New Roman"/>
              </a:rPr>
              <a:t>NameNode</a:t>
            </a:r>
            <a:r>
              <a:rPr sz="2600" spc="-85" dirty="0">
                <a:latin typeface="Times New Roman"/>
                <a:cs typeface="Times New Roman"/>
              </a:rPr>
              <a:t> </a:t>
            </a:r>
            <a:r>
              <a:rPr sz="2600" spc="-105" dirty="0">
                <a:latin typeface="Times New Roman"/>
                <a:cs typeface="Times New Roman"/>
              </a:rPr>
              <a:t>notified</a:t>
            </a:r>
            <a:r>
              <a:rPr sz="2600" spc="-75"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80" dirty="0">
                <a:latin typeface="Times New Roman"/>
                <a:cs typeface="Times New Roman"/>
              </a:rPr>
              <a:t>the</a:t>
            </a:r>
            <a:r>
              <a:rPr sz="2600" spc="-65" dirty="0">
                <a:latin typeface="Times New Roman"/>
                <a:cs typeface="Times New Roman"/>
              </a:rPr>
              <a:t> </a:t>
            </a:r>
            <a:r>
              <a:rPr sz="2600" spc="-160" dirty="0">
                <a:latin typeface="Times New Roman"/>
                <a:cs typeface="Times New Roman"/>
              </a:rPr>
              <a:t>changes</a:t>
            </a:r>
            <a:r>
              <a:rPr sz="2600" spc="-65"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14" dirty="0">
                <a:latin typeface="Times New Roman"/>
                <a:cs typeface="Times New Roman"/>
              </a:rPr>
              <a:t>event</a:t>
            </a:r>
            <a:r>
              <a:rPr sz="2600" spc="-75" dirty="0">
                <a:latin typeface="Times New Roman"/>
                <a:cs typeface="Times New Roman"/>
              </a:rPr>
              <a:t> </a:t>
            </a:r>
            <a:r>
              <a:rPr sz="2600" spc="-150" dirty="0">
                <a:latin typeface="Times New Roman"/>
                <a:cs typeface="Times New Roman"/>
              </a:rPr>
              <a:t>of</a:t>
            </a:r>
            <a:r>
              <a:rPr sz="2600" spc="-60" dirty="0">
                <a:latin typeface="Times New Roman"/>
                <a:cs typeface="Times New Roman"/>
              </a:rPr>
              <a:t> </a:t>
            </a:r>
            <a:r>
              <a:rPr sz="2600" spc="-204" dirty="0">
                <a:latin typeface="Times New Roman"/>
                <a:cs typeface="Times New Roman"/>
              </a:rPr>
              <a:t>a</a:t>
            </a:r>
            <a:r>
              <a:rPr sz="2600" spc="-75" dirty="0">
                <a:latin typeface="Times New Roman"/>
                <a:cs typeface="Times New Roman"/>
              </a:rPr>
              <a:t> </a:t>
            </a:r>
            <a:r>
              <a:rPr sz="2600" spc="-125" dirty="0">
                <a:latin typeface="Times New Roman"/>
                <a:cs typeface="Times New Roman"/>
              </a:rPr>
              <a:t>failure</a:t>
            </a:r>
            <a:r>
              <a:rPr sz="2600" spc="-65" dirty="0">
                <a:latin typeface="Times New Roman"/>
                <a:cs typeface="Times New Roman"/>
              </a:rPr>
              <a:t> </a:t>
            </a:r>
            <a:r>
              <a:rPr sz="2600" spc="-150" dirty="0">
                <a:latin typeface="Times New Roman"/>
                <a:cs typeface="Times New Roman"/>
              </a:rPr>
              <a:t>of </a:t>
            </a:r>
            <a:r>
              <a:rPr sz="2600" spc="-635" dirty="0">
                <a:latin typeface="Times New Roman"/>
                <a:cs typeface="Times New Roman"/>
              </a:rPr>
              <a:t> </a:t>
            </a:r>
            <a:r>
              <a:rPr sz="2600" spc="-75" dirty="0">
                <a:latin typeface="Times New Roman"/>
                <a:cs typeface="Times New Roman"/>
              </a:rPr>
              <a:t>the</a:t>
            </a:r>
            <a:r>
              <a:rPr sz="2600" spc="-70" dirty="0">
                <a:latin typeface="Times New Roman"/>
                <a:cs typeface="Times New Roman"/>
              </a:rPr>
              <a:t> </a:t>
            </a:r>
            <a:r>
              <a:rPr sz="2600" spc="-110" dirty="0">
                <a:latin typeface="Times New Roman"/>
                <a:cs typeface="Times New Roman"/>
              </a:rPr>
              <a:t>primary.</a:t>
            </a:r>
            <a:endParaRPr sz="2600">
              <a:latin typeface="Times New Roman"/>
              <a:cs typeface="Times New Roman"/>
            </a:endParaRPr>
          </a:p>
          <a:p>
            <a:pPr marL="286385" marR="375920" indent="-274320">
              <a:lnSpc>
                <a:spcPct val="90000"/>
              </a:lnSpc>
              <a:spcBef>
                <a:spcPts val="600"/>
              </a:spcBef>
              <a:buClr>
                <a:srgbClr val="D24717"/>
              </a:buClr>
              <a:buSzPct val="84615"/>
              <a:buFont typeface="Segoe UI Symbol"/>
              <a:buChar char="⚫"/>
              <a:tabLst>
                <a:tab pos="287020" algn="l"/>
              </a:tabLst>
            </a:pPr>
            <a:r>
              <a:rPr sz="2600" spc="-130" dirty="0">
                <a:latin typeface="Times New Roman"/>
                <a:cs typeface="Times New Roman"/>
              </a:rPr>
              <a:t>The</a:t>
            </a:r>
            <a:r>
              <a:rPr sz="2600" spc="-80" dirty="0">
                <a:latin typeface="Times New Roman"/>
                <a:cs typeface="Times New Roman"/>
              </a:rPr>
              <a:t> </a:t>
            </a:r>
            <a:r>
              <a:rPr sz="2600" spc="-135" dirty="0">
                <a:latin typeface="Times New Roman"/>
                <a:cs typeface="Times New Roman"/>
              </a:rPr>
              <a:t>NameNode</a:t>
            </a:r>
            <a:r>
              <a:rPr sz="2600" spc="-80" dirty="0">
                <a:latin typeface="Times New Roman"/>
                <a:cs typeface="Times New Roman"/>
              </a:rPr>
              <a:t> </a:t>
            </a:r>
            <a:r>
              <a:rPr sz="2600" spc="-135" dirty="0">
                <a:latin typeface="Times New Roman"/>
                <a:cs typeface="Times New Roman"/>
              </a:rPr>
              <a:t>takes</a:t>
            </a:r>
            <a:r>
              <a:rPr sz="2600" spc="-75" dirty="0">
                <a:latin typeface="Times New Roman"/>
                <a:cs typeface="Times New Roman"/>
              </a:rPr>
              <a:t> </a:t>
            </a:r>
            <a:r>
              <a:rPr sz="2600" spc="-50" dirty="0">
                <a:latin typeface="Times New Roman"/>
                <a:cs typeface="Times New Roman"/>
              </a:rPr>
              <a:t>write</a:t>
            </a:r>
            <a:r>
              <a:rPr sz="2600" spc="-55" dirty="0">
                <a:latin typeface="Times New Roman"/>
                <a:cs typeface="Times New Roman"/>
              </a:rPr>
              <a:t> </a:t>
            </a:r>
            <a:r>
              <a:rPr sz="2600" spc="-100" dirty="0">
                <a:latin typeface="Times New Roman"/>
                <a:cs typeface="Times New Roman"/>
              </a:rPr>
              <a:t>requests</a:t>
            </a:r>
            <a:r>
              <a:rPr sz="2600" spc="-85" dirty="0">
                <a:latin typeface="Times New Roman"/>
                <a:cs typeface="Times New Roman"/>
              </a:rPr>
              <a:t> </a:t>
            </a:r>
            <a:r>
              <a:rPr sz="2600" spc="-114" dirty="0">
                <a:latin typeface="Times New Roman"/>
                <a:cs typeface="Times New Roman"/>
              </a:rPr>
              <a:t>from</a:t>
            </a:r>
            <a:r>
              <a:rPr sz="2600" spc="-65" dirty="0">
                <a:latin typeface="Times New Roman"/>
                <a:cs typeface="Times New Roman"/>
              </a:rPr>
              <a:t> </a:t>
            </a:r>
            <a:r>
              <a:rPr sz="2600" spc="-114" dirty="0">
                <a:latin typeface="Times New Roman"/>
                <a:cs typeface="Times New Roman"/>
              </a:rPr>
              <a:t>clients</a:t>
            </a:r>
            <a:r>
              <a:rPr sz="2600" spc="-70" dirty="0">
                <a:latin typeface="Times New Roman"/>
                <a:cs typeface="Times New Roman"/>
              </a:rPr>
              <a:t> </a:t>
            </a:r>
            <a:r>
              <a:rPr sz="2600" spc="-145" dirty="0">
                <a:latin typeface="Times New Roman"/>
                <a:cs typeface="Times New Roman"/>
              </a:rPr>
              <a:t>and </a:t>
            </a:r>
            <a:r>
              <a:rPr sz="2600" spc="-140" dirty="0">
                <a:latin typeface="Times New Roman"/>
                <a:cs typeface="Times New Roman"/>
              </a:rPr>
              <a:t> </a:t>
            </a:r>
            <a:r>
              <a:rPr sz="2600" spc="-90" dirty="0">
                <a:latin typeface="Times New Roman"/>
                <a:cs typeface="Times New Roman"/>
              </a:rPr>
              <a:t>distributes</a:t>
            </a:r>
            <a:r>
              <a:rPr sz="2600" spc="-65" dirty="0">
                <a:latin typeface="Times New Roman"/>
                <a:cs typeface="Times New Roman"/>
              </a:rPr>
              <a:t> </a:t>
            </a:r>
            <a:r>
              <a:rPr sz="2600" spc="-110" dirty="0">
                <a:latin typeface="Times New Roman"/>
                <a:cs typeface="Times New Roman"/>
              </a:rPr>
              <a:t>those</a:t>
            </a:r>
            <a:r>
              <a:rPr sz="2600" spc="-80" dirty="0">
                <a:latin typeface="Times New Roman"/>
                <a:cs typeface="Times New Roman"/>
              </a:rPr>
              <a:t> </a:t>
            </a:r>
            <a:r>
              <a:rPr sz="2600" spc="-145" dirty="0">
                <a:latin typeface="Times New Roman"/>
                <a:cs typeface="Times New Roman"/>
              </a:rPr>
              <a:t>files</a:t>
            </a:r>
            <a:r>
              <a:rPr sz="2600" spc="-65" dirty="0">
                <a:latin typeface="Times New Roman"/>
                <a:cs typeface="Times New Roman"/>
              </a:rPr>
              <a:t> </a:t>
            </a:r>
            <a:r>
              <a:rPr sz="2600" spc="-145" dirty="0">
                <a:latin typeface="Times New Roman"/>
                <a:cs typeface="Times New Roman"/>
              </a:rPr>
              <a:t>across</a:t>
            </a:r>
            <a:r>
              <a:rPr sz="2600" spc="-65" dirty="0">
                <a:latin typeface="Times New Roman"/>
                <a:cs typeface="Times New Roman"/>
              </a:rPr>
              <a:t> </a:t>
            </a:r>
            <a:r>
              <a:rPr sz="2600" spc="-80" dirty="0">
                <a:latin typeface="Times New Roman"/>
                <a:cs typeface="Times New Roman"/>
              </a:rPr>
              <a:t>the </a:t>
            </a:r>
            <a:r>
              <a:rPr sz="2600" spc="-175" dirty="0">
                <a:latin typeface="Times New Roman"/>
                <a:cs typeface="Times New Roman"/>
              </a:rPr>
              <a:t>available</a:t>
            </a:r>
            <a:r>
              <a:rPr sz="2600" spc="-65" dirty="0">
                <a:latin typeface="Times New Roman"/>
                <a:cs typeface="Times New Roman"/>
              </a:rPr>
              <a:t> </a:t>
            </a:r>
            <a:r>
              <a:rPr sz="2600" spc="-130" dirty="0">
                <a:latin typeface="Times New Roman"/>
                <a:cs typeface="Times New Roman"/>
              </a:rPr>
              <a:t>nodes</a:t>
            </a:r>
            <a:r>
              <a:rPr sz="2600" spc="-80" dirty="0">
                <a:latin typeface="Times New Roman"/>
                <a:cs typeface="Times New Roman"/>
              </a:rPr>
              <a:t> </a:t>
            </a:r>
            <a:r>
              <a:rPr sz="2600" spc="-120" dirty="0">
                <a:latin typeface="Times New Roman"/>
                <a:cs typeface="Times New Roman"/>
              </a:rPr>
              <a:t>in </a:t>
            </a:r>
            <a:r>
              <a:rPr sz="2600" spc="-114" dirty="0">
                <a:latin typeface="Times New Roman"/>
                <a:cs typeface="Times New Roman"/>
              </a:rPr>
              <a:t> </a:t>
            </a:r>
            <a:r>
              <a:rPr sz="2600" spc="-135" dirty="0">
                <a:latin typeface="Times New Roman"/>
                <a:cs typeface="Times New Roman"/>
              </a:rPr>
              <a:t>configurable</a:t>
            </a:r>
            <a:r>
              <a:rPr sz="2600" spc="-70" dirty="0">
                <a:latin typeface="Times New Roman"/>
                <a:cs typeface="Times New Roman"/>
              </a:rPr>
              <a:t> </a:t>
            </a:r>
            <a:r>
              <a:rPr sz="2600" spc="-135" dirty="0">
                <a:latin typeface="Times New Roman"/>
                <a:cs typeface="Times New Roman"/>
              </a:rPr>
              <a:t>block</a:t>
            </a:r>
            <a:r>
              <a:rPr sz="2600" spc="-60" dirty="0">
                <a:latin typeface="Times New Roman"/>
                <a:cs typeface="Times New Roman"/>
              </a:rPr>
              <a:t> </a:t>
            </a:r>
            <a:r>
              <a:rPr sz="2600" spc="-120" dirty="0">
                <a:latin typeface="Times New Roman"/>
                <a:cs typeface="Times New Roman"/>
              </a:rPr>
              <a:t>sizes,</a:t>
            </a:r>
            <a:r>
              <a:rPr sz="2600" spc="-170" dirty="0">
                <a:latin typeface="Times New Roman"/>
                <a:cs typeface="Times New Roman"/>
              </a:rPr>
              <a:t> </a:t>
            </a:r>
            <a:r>
              <a:rPr sz="2600" spc="-160" dirty="0">
                <a:latin typeface="Times New Roman"/>
                <a:cs typeface="Times New Roman"/>
              </a:rPr>
              <a:t>usually</a:t>
            </a:r>
            <a:r>
              <a:rPr sz="2600" spc="-55" dirty="0">
                <a:latin typeface="Times New Roman"/>
                <a:cs typeface="Times New Roman"/>
              </a:rPr>
              <a:t> </a:t>
            </a:r>
            <a:r>
              <a:rPr sz="2600" spc="-110" dirty="0">
                <a:latin typeface="Times New Roman"/>
                <a:cs typeface="Times New Roman"/>
              </a:rPr>
              <a:t>64</a:t>
            </a:r>
            <a:r>
              <a:rPr sz="2600" spc="-80" dirty="0">
                <a:latin typeface="Times New Roman"/>
                <a:cs typeface="Times New Roman"/>
              </a:rPr>
              <a:t> </a:t>
            </a:r>
            <a:r>
              <a:rPr sz="2600" spc="-360" dirty="0">
                <a:latin typeface="Times New Roman"/>
                <a:cs typeface="Times New Roman"/>
              </a:rPr>
              <a:t>MB</a:t>
            </a:r>
            <a:r>
              <a:rPr sz="2600" spc="-70" dirty="0">
                <a:latin typeface="Times New Roman"/>
                <a:cs typeface="Times New Roman"/>
              </a:rPr>
              <a:t> </a:t>
            </a:r>
            <a:r>
              <a:rPr sz="2600" spc="-40" dirty="0">
                <a:latin typeface="Times New Roman"/>
                <a:cs typeface="Times New Roman"/>
              </a:rPr>
              <a:t>or</a:t>
            </a:r>
            <a:r>
              <a:rPr sz="2600" spc="-60" dirty="0">
                <a:latin typeface="Times New Roman"/>
                <a:cs typeface="Times New Roman"/>
              </a:rPr>
              <a:t> </a:t>
            </a:r>
            <a:r>
              <a:rPr sz="2600" spc="-110" dirty="0">
                <a:latin typeface="Times New Roman"/>
                <a:cs typeface="Times New Roman"/>
              </a:rPr>
              <a:t>128</a:t>
            </a:r>
            <a:r>
              <a:rPr sz="2600" spc="-75" dirty="0">
                <a:latin typeface="Times New Roman"/>
                <a:cs typeface="Times New Roman"/>
              </a:rPr>
              <a:t> </a:t>
            </a:r>
            <a:r>
              <a:rPr sz="2600" spc="-360" dirty="0">
                <a:latin typeface="Times New Roman"/>
                <a:cs typeface="Times New Roman"/>
              </a:rPr>
              <a:t>MB</a:t>
            </a:r>
            <a:r>
              <a:rPr sz="2600" spc="-345" dirty="0">
                <a:latin typeface="Times New Roman"/>
                <a:cs typeface="Times New Roman"/>
              </a:rPr>
              <a:t> </a:t>
            </a:r>
            <a:r>
              <a:rPr sz="2600" spc="-120" dirty="0">
                <a:latin typeface="Times New Roman"/>
                <a:cs typeface="Times New Roman"/>
              </a:rPr>
              <a:t>blocks.</a:t>
            </a:r>
            <a:endParaRPr sz="2600">
              <a:latin typeface="Times New Roman"/>
              <a:cs typeface="Times New Roman"/>
            </a:endParaRPr>
          </a:p>
          <a:p>
            <a:pPr marL="286385" marR="974090" indent="-274320">
              <a:lnSpc>
                <a:spcPts val="2810"/>
              </a:lnSpc>
              <a:spcBef>
                <a:spcPts val="640"/>
              </a:spcBef>
              <a:buClr>
                <a:srgbClr val="D24717"/>
              </a:buClr>
              <a:buSzPct val="84615"/>
              <a:buFont typeface="Segoe UI Symbol"/>
              <a:buChar char="⚫"/>
              <a:tabLst>
                <a:tab pos="287020" algn="l"/>
              </a:tabLst>
            </a:pPr>
            <a:r>
              <a:rPr sz="2600" spc="-130" dirty="0">
                <a:latin typeface="Times New Roman"/>
                <a:cs typeface="Times New Roman"/>
              </a:rPr>
              <a:t>The</a:t>
            </a:r>
            <a:r>
              <a:rPr sz="2600" spc="-80" dirty="0">
                <a:latin typeface="Times New Roman"/>
                <a:cs typeface="Times New Roman"/>
              </a:rPr>
              <a:t> </a:t>
            </a:r>
            <a:r>
              <a:rPr sz="2600" spc="-135" dirty="0">
                <a:latin typeface="Times New Roman"/>
                <a:cs typeface="Times New Roman"/>
              </a:rPr>
              <a:t>NameNode</a:t>
            </a:r>
            <a:r>
              <a:rPr sz="2600" spc="-7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55" dirty="0">
                <a:latin typeface="Times New Roman"/>
                <a:cs typeface="Times New Roman"/>
              </a:rPr>
              <a:t>also</a:t>
            </a:r>
            <a:r>
              <a:rPr sz="2600" spc="-65" dirty="0">
                <a:latin typeface="Times New Roman"/>
                <a:cs typeface="Times New Roman"/>
              </a:rPr>
              <a:t> </a:t>
            </a:r>
            <a:r>
              <a:rPr sz="2600" spc="-120" dirty="0">
                <a:latin typeface="Times New Roman"/>
                <a:cs typeface="Times New Roman"/>
              </a:rPr>
              <a:t>responsible</a:t>
            </a:r>
            <a:r>
              <a:rPr sz="2600" spc="-100" dirty="0">
                <a:latin typeface="Times New Roman"/>
                <a:cs typeface="Times New Roman"/>
              </a:rPr>
              <a:t> </a:t>
            </a:r>
            <a:r>
              <a:rPr sz="2600" spc="-95" dirty="0">
                <a:latin typeface="Times New Roman"/>
                <a:cs typeface="Times New Roman"/>
              </a:rPr>
              <a:t>for</a:t>
            </a:r>
            <a:r>
              <a:rPr sz="2600" spc="-45" dirty="0">
                <a:latin typeface="Times New Roman"/>
                <a:cs typeface="Times New Roman"/>
              </a:rPr>
              <a:t> </a:t>
            </a:r>
            <a:r>
              <a:rPr sz="2600" spc="-95" dirty="0">
                <a:latin typeface="Times New Roman"/>
                <a:cs typeface="Times New Roman"/>
              </a:rPr>
              <a:t>instructing</a:t>
            </a:r>
            <a:r>
              <a:rPr sz="2600" spc="-60" dirty="0">
                <a:latin typeface="Times New Roman"/>
                <a:cs typeface="Times New Roman"/>
              </a:rPr>
              <a:t> </a:t>
            </a:r>
            <a:r>
              <a:rPr sz="2600" spc="-75" dirty="0">
                <a:latin typeface="Times New Roman"/>
                <a:cs typeface="Times New Roman"/>
              </a:rPr>
              <a:t>the </a:t>
            </a:r>
            <a:r>
              <a:rPr sz="2600" spc="-635" dirty="0">
                <a:latin typeface="Times New Roman"/>
                <a:cs typeface="Times New Roman"/>
              </a:rPr>
              <a:t> </a:t>
            </a:r>
            <a:r>
              <a:rPr sz="2600" spc="-215" dirty="0">
                <a:latin typeface="Times New Roman"/>
                <a:cs typeface="Times New Roman"/>
              </a:rPr>
              <a:t>D</a:t>
            </a:r>
            <a:r>
              <a:rPr sz="2600" spc="-160" dirty="0">
                <a:latin typeface="Times New Roman"/>
                <a:cs typeface="Times New Roman"/>
              </a:rPr>
              <a:t>a</a:t>
            </a:r>
            <a:r>
              <a:rPr sz="2600" spc="-105" dirty="0">
                <a:latin typeface="Times New Roman"/>
                <a:cs typeface="Times New Roman"/>
              </a:rPr>
              <a:t>taN</a:t>
            </a:r>
            <a:r>
              <a:rPr sz="2600" spc="-120" dirty="0">
                <a:latin typeface="Times New Roman"/>
                <a:cs typeface="Times New Roman"/>
              </a:rPr>
              <a:t>o</a:t>
            </a:r>
            <a:r>
              <a:rPr sz="2600" spc="-135" dirty="0">
                <a:latin typeface="Times New Roman"/>
                <a:cs typeface="Times New Roman"/>
              </a:rPr>
              <a:t>des</a:t>
            </a:r>
            <a:r>
              <a:rPr sz="2600" spc="-80" dirty="0">
                <a:latin typeface="Times New Roman"/>
                <a:cs typeface="Times New Roman"/>
              </a:rPr>
              <a:t> </a:t>
            </a:r>
            <a:r>
              <a:rPr sz="2600" spc="-105" dirty="0">
                <a:latin typeface="Times New Roman"/>
                <a:cs typeface="Times New Roman"/>
              </a:rPr>
              <a:t>whe</a:t>
            </a:r>
            <a:r>
              <a:rPr sz="2600" spc="-85" dirty="0">
                <a:latin typeface="Times New Roman"/>
                <a:cs typeface="Times New Roman"/>
              </a:rPr>
              <a:t>r</a:t>
            </a:r>
            <a:r>
              <a:rPr sz="2600" spc="-100" dirty="0">
                <a:latin typeface="Times New Roman"/>
                <a:cs typeface="Times New Roman"/>
              </a:rPr>
              <a:t>e</a:t>
            </a:r>
            <a:r>
              <a:rPr sz="2600" spc="-75" dirty="0">
                <a:latin typeface="Times New Roman"/>
                <a:cs typeface="Times New Roman"/>
              </a:rPr>
              <a:t> </a:t>
            </a:r>
            <a:r>
              <a:rPr sz="2600" spc="5" dirty="0">
                <a:latin typeface="Times New Roman"/>
                <a:cs typeface="Times New Roman"/>
              </a:rPr>
              <a:t>r</a:t>
            </a:r>
            <a:r>
              <a:rPr sz="2600" spc="-114" dirty="0">
                <a:latin typeface="Times New Roman"/>
                <a:cs typeface="Times New Roman"/>
              </a:rPr>
              <a:t>epli</a:t>
            </a:r>
            <a:r>
              <a:rPr sz="2600" spc="-145" dirty="0">
                <a:latin typeface="Times New Roman"/>
                <a:cs typeface="Times New Roman"/>
              </a:rPr>
              <a:t>c</a:t>
            </a:r>
            <a:r>
              <a:rPr sz="2600" spc="-235" dirty="0">
                <a:latin typeface="Times New Roman"/>
                <a:cs typeface="Times New Roman"/>
              </a:rPr>
              <a:t>a</a:t>
            </a:r>
            <a:r>
              <a:rPr sz="2600" spc="-80" dirty="0">
                <a:latin typeface="Times New Roman"/>
                <a:cs typeface="Times New Roman"/>
              </a:rPr>
              <a:t>tion</a:t>
            </a:r>
            <a:r>
              <a:rPr sz="2600" spc="-75" dirty="0">
                <a:latin typeface="Times New Roman"/>
                <a:cs typeface="Times New Roman"/>
              </a:rPr>
              <a:t> </a:t>
            </a:r>
            <a:r>
              <a:rPr sz="2600" spc="-130" dirty="0">
                <a:latin typeface="Times New Roman"/>
                <a:cs typeface="Times New Roman"/>
              </a:rPr>
              <a:t>should</a:t>
            </a:r>
            <a:r>
              <a:rPr sz="2600" spc="-90" dirty="0">
                <a:latin typeface="Times New Roman"/>
                <a:cs typeface="Times New Roman"/>
              </a:rPr>
              <a:t> </a:t>
            </a:r>
            <a:r>
              <a:rPr sz="2600" spc="-140" dirty="0">
                <a:latin typeface="Times New Roman"/>
                <a:cs typeface="Times New Roman"/>
              </a:rPr>
              <a:t>oc</a:t>
            </a:r>
            <a:r>
              <a:rPr sz="2600" spc="-125" dirty="0">
                <a:latin typeface="Times New Roman"/>
                <a:cs typeface="Times New Roman"/>
              </a:rPr>
              <a:t>c</a:t>
            </a:r>
            <a:r>
              <a:rPr sz="2600" spc="-150" dirty="0">
                <a:latin typeface="Times New Roman"/>
                <a:cs typeface="Times New Roman"/>
              </a:rPr>
              <a:t>u</a:t>
            </a:r>
            <a:r>
              <a:rPr sz="2600" spc="-195" dirty="0">
                <a:latin typeface="Times New Roman"/>
                <a:cs typeface="Times New Roman"/>
              </a:rPr>
              <a:t>r</a:t>
            </a:r>
            <a:r>
              <a:rPr sz="2600" spc="110" dirty="0">
                <a:latin typeface="Times New Roman"/>
                <a:cs typeface="Times New Roman"/>
              </a:rPr>
              <a:t>.</a:t>
            </a:r>
            <a:endParaRPr sz="260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369245"/>
            <a:ext cx="7607934" cy="4330065"/>
          </a:xfrm>
          <a:prstGeom prst="rect">
            <a:avLst/>
          </a:prstGeom>
        </p:spPr>
        <p:txBody>
          <a:bodyPr vert="horz" wrap="square" lIns="0" tIns="48894" rIns="0" bIns="0" rtlCol="0">
            <a:spAutoFit/>
          </a:bodyPr>
          <a:lstStyle/>
          <a:p>
            <a:pPr marL="286385" indent="-274320">
              <a:lnSpc>
                <a:spcPct val="100000"/>
              </a:lnSpc>
              <a:spcBef>
                <a:spcPts val="384"/>
              </a:spcBef>
              <a:buClr>
                <a:srgbClr val="D24717"/>
              </a:buClr>
              <a:buSzPct val="84615"/>
              <a:buFont typeface="Segoe UI Symbol"/>
              <a:buChar char="⚫"/>
              <a:tabLst>
                <a:tab pos="287020" algn="l"/>
              </a:tabLst>
            </a:pPr>
            <a:r>
              <a:rPr sz="2600" b="1" spc="-30" dirty="0">
                <a:latin typeface="Times New Roman"/>
                <a:cs typeface="Times New Roman"/>
              </a:rPr>
              <a:t>DataNodes</a:t>
            </a:r>
            <a:endParaRPr sz="2600">
              <a:latin typeface="Times New Roman"/>
              <a:cs typeface="Times New Roman"/>
            </a:endParaRPr>
          </a:p>
          <a:p>
            <a:pPr marL="286385" marR="6985" indent="-274320">
              <a:lnSpc>
                <a:spcPts val="2810"/>
              </a:lnSpc>
              <a:spcBef>
                <a:spcPts val="640"/>
              </a:spcBef>
              <a:buClr>
                <a:srgbClr val="D24717"/>
              </a:buClr>
              <a:buSzPct val="84615"/>
              <a:buFont typeface="Segoe UI Symbol"/>
              <a:buChar char="⚫"/>
              <a:tabLst>
                <a:tab pos="287020" algn="l"/>
              </a:tabLst>
            </a:pPr>
            <a:r>
              <a:rPr sz="2600" spc="-135" dirty="0">
                <a:latin typeface="Times New Roman"/>
                <a:cs typeface="Times New Roman"/>
              </a:rPr>
              <a:t>These</a:t>
            </a:r>
            <a:r>
              <a:rPr sz="2600" spc="-100" dirty="0">
                <a:latin typeface="Times New Roman"/>
                <a:cs typeface="Times New Roman"/>
              </a:rPr>
              <a:t> are</a:t>
            </a:r>
            <a:r>
              <a:rPr sz="2600" spc="-60" dirty="0">
                <a:latin typeface="Times New Roman"/>
                <a:cs typeface="Times New Roman"/>
              </a:rPr>
              <a:t> </a:t>
            </a:r>
            <a:r>
              <a:rPr sz="2600" spc="-75" dirty="0">
                <a:latin typeface="Times New Roman"/>
                <a:cs typeface="Times New Roman"/>
              </a:rPr>
              <a:t>the</a:t>
            </a:r>
            <a:r>
              <a:rPr sz="2600" spc="-70" dirty="0">
                <a:latin typeface="Times New Roman"/>
                <a:cs typeface="Times New Roman"/>
              </a:rPr>
              <a:t> </a:t>
            </a:r>
            <a:r>
              <a:rPr sz="2600" spc="-95" dirty="0">
                <a:latin typeface="Times New Roman"/>
                <a:cs typeface="Times New Roman"/>
              </a:rPr>
              <a:t>servers</a:t>
            </a:r>
            <a:r>
              <a:rPr sz="2600" spc="-85" dirty="0">
                <a:latin typeface="Times New Roman"/>
                <a:cs typeface="Times New Roman"/>
              </a:rPr>
              <a:t> </a:t>
            </a:r>
            <a:r>
              <a:rPr sz="2600" spc="-100" dirty="0">
                <a:latin typeface="Times New Roman"/>
                <a:cs typeface="Times New Roman"/>
              </a:rPr>
              <a:t>where</a:t>
            </a:r>
            <a:r>
              <a:rPr sz="2600" spc="-75" dirty="0">
                <a:latin typeface="Times New Roman"/>
                <a:cs typeface="Times New Roman"/>
              </a:rPr>
              <a:t> the</a:t>
            </a:r>
            <a:r>
              <a:rPr sz="2600" spc="-70" dirty="0">
                <a:latin typeface="Times New Roman"/>
                <a:cs typeface="Times New Roman"/>
              </a:rPr>
              <a:t> </a:t>
            </a:r>
            <a:r>
              <a:rPr sz="2600" spc="-130" dirty="0">
                <a:latin typeface="Times New Roman"/>
                <a:cs typeface="Times New Roman"/>
              </a:rPr>
              <a:t>data</a:t>
            </a:r>
            <a:r>
              <a:rPr sz="2600" spc="-70"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80" dirty="0">
                <a:latin typeface="Times New Roman"/>
                <a:cs typeface="Times New Roman"/>
              </a:rPr>
              <a:t>stored </a:t>
            </a:r>
            <a:r>
              <a:rPr sz="2600" spc="-100" dirty="0">
                <a:latin typeface="Times New Roman"/>
                <a:cs typeface="Times New Roman"/>
              </a:rPr>
              <a:t>at</a:t>
            </a:r>
            <a:r>
              <a:rPr sz="2600" spc="-55" dirty="0">
                <a:latin typeface="Times New Roman"/>
                <a:cs typeface="Times New Roman"/>
              </a:rPr>
              <a:t> </a:t>
            </a:r>
            <a:r>
              <a:rPr sz="2600" spc="-75" dirty="0">
                <a:latin typeface="Times New Roman"/>
                <a:cs typeface="Times New Roman"/>
              </a:rPr>
              <a:t>the</a:t>
            </a:r>
            <a:r>
              <a:rPr sz="2600" spc="-70" dirty="0">
                <a:latin typeface="Times New Roman"/>
                <a:cs typeface="Times New Roman"/>
              </a:rPr>
              <a:t> </a:t>
            </a:r>
            <a:r>
              <a:rPr sz="2600" spc="-90" dirty="0">
                <a:latin typeface="Times New Roman"/>
                <a:cs typeface="Times New Roman"/>
              </a:rPr>
              <a:t>direction </a:t>
            </a:r>
            <a:r>
              <a:rPr sz="2600" spc="-63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the</a:t>
            </a:r>
            <a:r>
              <a:rPr sz="2600" spc="-65" dirty="0">
                <a:latin typeface="Times New Roman"/>
                <a:cs typeface="Times New Roman"/>
              </a:rPr>
              <a:t> </a:t>
            </a:r>
            <a:r>
              <a:rPr sz="2600" spc="-135" dirty="0">
                <a:latin typeface="Times New Roman"/>
                <a:cs typeface="Times New Roman"/>
              </a:rPr>
              <a:t>NameNod</a:t>
            </a:r>
            <a:r>
              <a:rPr sz="2600" spc="-160" dirty="0">
                <a:latin typeface="Times New Roman"/>
                <a:cs typeface="Times New Roman"/>
              </a:rPr>
              <a:t>e</a:t>
            </a:r>
            <a:r>
              <a:rPr sz="2600" spc="110" dirty="0">
                <a:latin typeface="Times New Roman"/>
                <a:cs typeface="Times New Roman"/>
              </a:rPr>
              <a:t>.</a:t>
            </a:r>
            <a:endParaRPr sz="2600">
              <a:latin typeface="Times New Roman"/>
              <a:cs typeface="Times New Roman"/>
            </a:endParaRPr>
          </a:p>
          <a:p>
            <a:pPr marL="286385" marR="5080" indent="-274320">
              <a:lnSpc>
                <a:spcPts val="2810"/>
              </a:lnSpc>
              <a:spcBef>
                <a:spcPts val="595"/>
              </a:spcBef>
              <a:buClr>
                <a:srgbClr val="D24717"/>
              </a:buClr>
              <a:buSzPct val="84615"/>
              <a:buFont typeface="Segoe UI Symbol"/>
              <a:buChar char="⚫"/>
              <a:tabLst>
                <a:tab pos="287020" algn="l"/>
              </a:tabLst>
            </a:pPr>
            <a:r>
              <a:rPr sz="2600" spc="-80" dirty="0">
                <a:latin typeface="Times New Roman"/>
                <a:cs typeface="Times New Roman"/>
              </a:rPr>
              <a:t>It</a:t>
            </a:r>
            <a:r>
              <a:rPr sz="2600" spc="-6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35" dirty="0">
                <a:latin typeface="Times New Roman"/>
                <a:cs typeface="Times New Roman"/>
              </a:rPr>
              <a:t>common</a:t>
            </a:r>
            <a:r>
              <a:rPr sz="2600" spc="-55"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204" dirty="0">
                <a:latin typeface="Times New Roman"/>
                <a:cs typeface="Times New Roman"/>
              </a:rPr>
              <a:t>have</a:t>
            </a:r>
            <a:r>
              <a:rPr sz="2600" spc="-70" dirty="0">
                <a:latin typeface="Times New Roman"/>
                <a:cs typeface="Times New Roman"/>
              </a:rPr>
              <a:t> </a:t>
            </a:r>
            <a:r>
              <a:rPr sz="2600" spc="-190" dirty="0">
                <a:latin typeface="Times New Roman"/>
                <a:cs typeface="Times New Roman"/>
              </a:rPr>
              <a:t>many</a:t>
            </a:r>
            <a:r>
              <a:rPr sz="2600" spc="-55" dirty="0">
                <a:latin typeface="Times New Roman"/>
                <a:cs typeface="Times New Roman"/>
              </a:rPr>
              <a:t> </a:t>
            </a:r>
            <a:r>
              <a:rPr sz="2600" spc="-135" dirty="0">
                <a:latin typeface="Times New Roman"/>
                <a:cs typeface="Times New Roman"/>
              </a:rPr>
              <a:t>DataNodes</a:t>
            </a:r>
            <a:r>
              <a:rPr sz="2600" spc="-65"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204" dirty="0">
                <a:latin typeface="Times New Roman"/>
                <a:cs typeface="Times New Roman"/>
              </a:rPr>
              <a:t>a</a:t>
            </a:r>
            <a:r>
              <a:rPr sz="2600" spc="-60" dirty="0">
                <a:latin typeface="Times New Roman"/>
                <a:cs typeface="Times New Roman"/>
              </a:rPr>
              <a:t> </a:t>
            </a:r>
            <a:r>
              <a:rPr sz="2600" spc="-135" dirty="0">
                <a:latin typeface="Times New Roman"/>
                <a:cs typeface="Times New Roman"/>
              </a:rPr>
              <a:t>Hadoop</a:t>
            </a:r>
            <a:r>
              <a:rPr sz="2600" spc="-65" dirty="0">
                <a:latin typeface="Times New Roman"/>
                <a:cs typeface="Times New Roman"/>
              </a:rPr>
              <a:t> </a:t>
            </a:r>
            <a:r>
              <a:rPr sz="2600" spc="-90" dirty="0">
                <a:latin typeface="Times New Roman"/>
                <a:cs typeface="Times New Roman"/>
              </a:rPr>
              <a:t>cluster</a:t>
            </a:r>
            <a:r>
              <a:rPr sz="2600" spc="-60" dirty="0">
                <a:latin typeface="Times New Roman"/>
                <a:cs typeface="Times New Roman"/>
              </a:rPr>
              <a:t> </a:t>
            </a:r>
            <a:r>
              <a:rPr sz="2600" spc="-35" dirty="0">
                <a:latin typeface="Times New Roman"/>
                <a:cs typeface="Times New Roman"/>
              </a:rPr>
              <a:t>to </a:t>
            </a:r>
            <a:r>
              <a:rPr sz="2600" spc="-635" dirty="0">
                <a:latin typeface="Times New Roman"/>
                <a:cs typeface="Times New Roman"/>
              </a:rPr>
              <a:t> </a:t>
            </a:r>
            <a:r>
              <a:rPr sz="2600" spc="-75" dirty="0">
                <a:latin typeface="Times New Roman"/>
                <a:cs typeface="Times New Roman"/>
              </a:rPr>
              <a:t>store</a:t>
            </a:r>
            <a:r>
              <a:rPr sz="2600" spc="-70" dirty="0">
                <a:latin typeface="Times New Roman"/>
                <a:cs typeface="Times New Roman"/>
              </a:rPr>
              <a:t> </a:t>
            </a:r>
            <a:r>
              <a:rPr sz="2600" spc="-75" dirty="0">
                <a:latin typeface="Times New Roman"/>
                <a:cs typeface="Times New Roman"/>
              </a:rPr>
              <a:t>the</a:t>
            </a:r>
            <a:r>
              <a:rPr sz="2600" spc="-80" dirty="0">
                <a:latin typeface="Times New Roman"/>
                <a:cs typeface="Times New Roman"/>
              </a:rPr>
              <a:t> data.</a:t>
            </a:r>
            <a:endParaRPr sz="2600">
              <a:latin typeface="Times New Roman"/>
              <a:cs typeface="Times New Roman"/>
            </a:endParaRPr>
          </a:p>
          <a:p>
            <a:pPr marL="286385" marR="44450" indent="-274320">
              <a:lnSpc>
                <a:spcPct val="90000"/>
              </a:lnSpc>
              <a:spcBef>
                <a:spcPts val="560"/>
              </a:spcBef>
              <a:buClr>
                <a:srgbClr val="D24717"/>
              </a:buClr>
              <a:buSzPct val="84615"/>
              <a:buFont typeface="Segoe UI Symbol"/>
              <a:buChar char="⚫"/>
              <a:tabLst>
                <a:tab pos="287020" algn="l"/>
              </a:tabLst>
            </a:pPr>
            <a:r>
              <a:rPr sz="2600" spc="-135" dirty="0">
                <a:latin typeface="Times New Roman"/>
                <a:cs typeface="Times New Roman"/>
              </a:rPr>
              <a:t>Data</a:t>
            </a:r>
            <a:r>
              <a:rPr sz="2600" spc="-75" dirty="0">
                <a:latin typeface="Times New Roman"/>
                <a:cs typeface="Times New Roman"/>
              </a:rPr>
              <a:t> </a:t>
            </a:r>
            <a:r>
              <a:rPr sz="2600" spc="-145" dirty="0">
                <a:latin typeface="Times New Roman"/>
                <a:cs typeface="Times New Roman"/>
              </a:rPr>
              <a:t>blocks</a:t>
            </a:r>
            <a:r>
              <a:rPr sz="2600" spc="-65" dirty="0">
                <a:latin typeface="Times New Roman"/>
                <a:cs typeface="Times New Roman"/>
              </a:rPr>
              <a:t> </a:t>
            </a:r>
            <a:r>
              <a:rPr sz="2600" spc="-100" dirty="0">
                <a:latin typeface="Times New Roman"/>
                <a:cs typeface="Times New Roman"/>
              </a:rPr>
              <a:t>are</a:t>
            </a:r>
            <a:r>
              <a:rPr sz="2600" spc="-65" dirty="0">
                <a:latin typeface="Times New Roman"/>
                <a:cs typeface="Times New Roman"/>
              </a:rPr>
              <a:t> </a:t>
            </a:r>
            <a:r>
              <a:rPr sz="2600" spc="-85" dirty="0">
                <a:latin typeface="Times New Roman"/>
                <a:cs typeface="Times New Roman"/>
              </a:rPr>
              <a:t>distributed</a:t>
            </a:r>
            <a:r>
              <a:rPr sz="2600" spc="-70" dirty="0">
                <a:latin typeface="Times New Roman"/>
                <a:cs typeface="Times New Roman"/>
              </a:rPr>
              <a:t> </a:t>
            </a:r>
            <a:r>
              <a:rPr sz="2600" spc="-145" dirty="0">
                <a:latin typeface="Times New Roman"/>
                <a:cs typeface="Times New Roman"/>
              </a:rPr>
              <a:t>across</a:t>
            </a:r>
            <a:r>
              <a:rPr sz="2600" spc="-65" dirty="0">
                <a:latin typeface="Times New Roman"/>
                <a:cs typeface="Times New Roman"/>
              </a:rPr>
              <a:t> </a:t>
            </a:r>
            <a:r>
              <a:rPr sz="2600" spc="-140" dirty="0">
                <a:latin typeface="Times New Roman"/>
                <a:cs typeface="Times New Roman"/>
              </a:rPr>
              <a:t>several</a:t>
            </a:r>
            <a:r>
              <a:rPr sz="2600" spc="-80" dirty="0">
                <a:latin typeface="Times New Roman"/>
                <a:cs typeface="Times New Roman"/>
              </a:rPr>
              <a:t> </a:t>
            </a:r>
            <a:r>
              <a:rPr sz="2600" spc="-130" dirty="0">
                <a:latin typeface="Times New Roman"/>
                <a:cs typeface="Times New Roman"/>
              </a:rPr>
              <a:t>nodes</a:t>
            </a:r>
            <a:r>
              <a:rPr sz="2600" spc="-70" dirty="0">
                <a:latin typeface="Times New Roman"/>
                <a:cs typeface="Times New Roman"/>
              </a:rPr>
              <a:t> </a:t>
            </a:r>
            <a:r>
              <a:rPr sz="2600" spc="-145" dirty="0">
                <a:latin typeface="Times New Roman"/>
                <a:cs typeface="Times New Roman"/>
              </a:rPr>
              <a:t>and</a:t>
            </a:r>
            <a:r>
              <a:rPr sz="2600" spc="-65" dirty="0">
                <a:latin typeface="Times New Roman"/>
                <a:cs typeface="Times New Roman"/>
              </a:rPr>
              <a:t> </a:t>
            </a:r>
            <a:r>
              <a:rPr sz="2600" spc="-100" dirty="0">
                <a:latin typeface="Times New Roman"/>
                <a:cs typeface="Times New Roman"/>
              </a:rPr>
              <a:t>often</a:t>
            </a:r>
            <a:r>
              <a:rPr sz="2600" spc="-75" dirty="0">
                <a:latin typeface="Times New Roman"/>
                <a:cs typeface="Times New Roman"/>
              </a:rPr>
              <a:t> </a:t>
            </a:r>
            <a:r>
              <a:rPr sz="2600" spc="-100" dirty="0">
                <a:latin typeface="Times New Roman"/>
                <a:cs typeface="Times New Roman"/>
              </a:rPr>
              <a:t>are </a:t>
            </a:r>
            <a:r>
              <a:rPr sz="2600" spc="-635" dirty="0">
                <a:latin typeface="Times New Roman"/>
                <a:cs typeface="Times New Roman"/>
              </a:rPr>
              <a:t> </a:t>
            </a:r>
            <a:r>
              <a:rPr sz="2600" spc="-100" dirty="0">
                <a:latin typeface="Times New Roman"/>
                <a:cs typeface="Times New Roman"/>
              </a:rPr>
              <a:t>replicated </a:t>
            </a:r>
            <a:r>
              <a:rPr sz="2600" spc="-45" dirty="0">
                <a:latin typeface="Times New Roman"/>
                <a:cs typeface="Times New Roman"/>
              </a:rPr>
              <a:t>three, </a:t>
            </a:r>
            <a:r>
              <a:rPr sz="2600" spc="-105" dirty="0">
                <a:latin typeface="Times New Roman"/>
                <a:cs typeface="Times New Roman"/>
              </a:rPr>
              <a:t>four, </a:t>
            </a:r>
            <a:r>
              <a:rPr sz="2600" spc="-40" dirty="0">
                <a:latin typeface="Times New Roman"/>
                <a:cs typeface="Times New Roman"/>
              </a:rPr>
              <a:t>or </a:t>
            </a:r>
            <a:r>
              <a:rPr sz="2600" spc="-90" dirty="0">
                <a:latin typeface="Times New Roman"/>
                <a:cs typeface="Times New Roman"/>
              </a:rPr>
              <a:t>more </a:t>
            </a:r>
            <a:r>
              <a:rPr sz="2600" spc="-110" dirty="0">
                <a:latin typeface="Times New Roman"/>
                <a:cs typeface="Times New Roman"/>
              </a:rPr>
              <a:t>times </a:t>
            </a:r>
            <a:r>
              <a:rPr sz="2600" spc="-145" dirty="0">
                <a:latin typeface="Times New Roman"/>
                <a:cs typeface="Times New Roman"/>
              </a:rPr>
              <a:t>across </a:t>
            </a:r>
            <a:r>
              <a:rPr sz="2600" spc="-130" dirty="0">
                <a:latin typeface="Times New Roman"/>
                <a:cs typeface="Times New Roman"/>
              </a:rPr>
              <a:t>nodes </a:t>
            </a:r>
            <a:r>
              <a:rPr sz="2600" spc="-95" dirty="0">
                <a:latin typeface="Times New Roman"/>
                <a:cs typeface="Times New Roman"/>
              </a:rPr>
              <a:t>for </a:t>
            </a:r>
            <a:r>
              <a:rPr sz="2600" spc="-90" dirty="0">
                <a:latin typeface="Times New Roman"/>
                <a:cs typeface="Times New Roman"/>
              </a:rPr>
              <a:t> </a:t>
            </a:r>
            <a:r>
              <a:rPr sz="2600" spc="-130" dirty="0">
                <a:latin typeface="Times New Roman"/>
                <a:cs typeface="Times New Roman"/>
              </a:rPr>
              <a:t>redundancy.</a:t>
            </a:r>
            <a:endParaRPr sz="2600">
              <a:latin typeface="Times New Roman"/>
              <a:cs typeface="Times New Roman"/>
            </a:endParaRPr>
          </a:p>
          <a:p>
            <a:pPr marL="286385" marR="73660" indent="-274320">
              <a:lnSpc>
                <a:spcPct val="90000"/>
              </a:lnSpc>
              <a:spcBef>
                <a:spcPts val="600"/>
              </a:spcBef>
              <a:buClr>
                <a:srgbClr val="D24717"/>
              </a:buClr>
              <a:buSzPct val="84615"/>
              <a:buFont typeface="Segoe UI Symbol"/>
              <a:buChar char="⚫"/>
              <a:tabLst>
                <a:tab pos="287020" algn="l"/>
              </a:tabLst>
            </a:pPr>
            <a:r>
              <a:rPr sz="2600" spc="-90" dirty="0">
                <a:latin typeface="Times New Roman"/>
                <a:cs typeface="Times New Roman"/>
              </a:rPr>
              <a:t>On</a:t>
            </a:r>
            <a:r>
              <a:rPr sz="2600" spc="-80" dirty="0">
                <a:latin typeface="Times New Roman"/>
                <a:cs typeface="Times New Roman"/>
              </a:rPr>
              <a:t>c</a:t>
            </a:r>
            <a:r>
              <a:rPr sz="2600" spc="-100" dirty="0">
                <a:latin typeface="Times New Roman"/>
                <a:cs typeface="Times New Roman"/>
              </a:rPr>
              <a:t>e</a:t>
            </a:r>
            <a:r>
              <a:rPr sz="2600" spc="-65" dirty="0">
                <a:latin typeface="Times New Roman"/>
                <a:cs typeface="Times New Roman"/>
              </a:rPr>
              <a:t> </a:t>
            </a:r>
            <a:r>
              <a:rPr sz="2600" spc="-165" dirty="0">
                <a:latin typeface="Times New Roman"/>
                <a:cs typeface="Times New Roman"/>
              </a:rPr>
              <a:t>d</a:t>
            </a:r>
            <a:r>
              <a:rPr sz="2600" spc="-185"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125" dirty="0">
                <a:latin typeface="Times New Roman"/>
                <a:cs typeface="Times New Roman"/>
              </a:rPr>
              <a:t>i</a:t>
            </a:r>
            <a:r>
              <a:rPr sz="2600" spc="-200" dirty="0">
                <a:latin typeface="Times New Roman"/>
                <a:cs typeface="Times New Roman"/>
              </a:rPr>
              <a:t>s</a:t>
            </a:r>
            <a:r>
              <a:rPr sz="2600" spc="-75" dirty="0">
                <a:latin typeface="Times New Roman"/>
                <a:cs typeface="Times New Roman"/>
              </a:rPr>
              <a:t> </a:t>
            </a:r>
            <a:r>
              <a:rPr sz="2600" spc="-80" dirty="0">
                <a:latin typeface="Times New Roman"/>
                <a:cs typeface="Times New Roman"/>
              </a:rPr>
              <a:t>w</a:t>
            </a:r>
            <a:r>
              <a:rPr sz="2600" spc="15" dirty="0">
                <a:latin typeface="Times New Roman"/>
                <a:cs typeface="Times New Roman"/>
              </a:rPr>
              <a:t>r</a:t>
            </a:r>
            <a:r>
              <a:rPr sz="2600" spc="-55" dirty="0">
                <a:latin typeface="Times New Roman"/>
                <a:cs typeface="Times New Roman"/>
              </a:rPr>
              <a:t>itten</a:t>
            </a:r>
            <a:r>
              <a:rPr sz="2600" spc="-65"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110" dirty="0">
                <a:latin typeface="Times New Roman"/>
                <a:cs typeface="Times New Roman"/>
              </a:rPr>
              <a:t>o</a:t>
            </a:r>
            <a:r>
              <a:rPr sz="2600" spc="-125" dirty="0">
                <a:latin typeface="Times New Roman"/>
                <a:cs typeface="Times New Roman"/>
              </a:rPr>
              <a:t>n</a:t>
            </a:r>
            <a:r>
              <a:rPr sz="2600" spc="-100" dirty="0">
                <a:latin typeface="Times New Roman"/>
                <a:cs typeface="Times New Roman"/>
              </a:rPr>
              <a:t>e</a:t>
            </a:r>
            <a:r>
              <a:rPr sz="2600" spc="-7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the</a:t>
            </a:r>
            <a:r>
              <a:rPr sz="2600" spc="-50" dirty="0">
                <a:latin typeface="Times New Roman"/>
                <a:cs typeface="Times New Roman"/>
              </a:rPr>
              <a:t> </a:t>
            </a:r>
            <a:r>
              <a:rPr sz="2600" spc="-215" dirty="0">
                <a:latin typeface="Times New Roman"/>
                <a:cs typeface="Times New Roman"/>
              </a:rPr>
              <a:t>D</a:t>
            </a:r>
            <a:r>
              <a:rPr sz="2600" spc="-160" dirty="0">
                <a:latin typeface="Times New Roman"/>
                <a:cs typeface="Times New Roman"/>
              </a:rPr>
              <a:t>a</a:t>
            </a:r>
            <a:r>
              <a:rPr sz="2600" spc="-105" dirty="0">
                <a:latin typeface="Times New Roman"/>
                <a:cs typeface="Times New Roman"/>
              </a:rPr>
              <a:t>taN</a:t>
            </a:r>
            <a:r>
              <a:rPr sz="2600" spc="-120" dirty="0">
                <a:latin typeface="Times New Roman"/>
                <a:cs typeface="Times New Roman"/>
              </a:rPr>
              <a:t>o</a:t>
            </a:r>
            <a:r>
              <a:rPr sz="2600" spc="-145" dirty="0">
                <a:latin typeface="Times New Roman"/>
                <a:cs typeface="Times New Roman"/>
              </a:rPr>
              <a:t>de</a:t>
            </a:r>
            <a:r>
              <a:rPr sz="2600" spc="-130" dirty="0">
                <a:latin typeface="Times New Roman"/>
                <a:cs typeface="Times New Roman"/>
              </a:rPr>
              <a:t>s</a:t>
            </a:r>
            <a:r>
              <a:rPr sz="2600" spc="110" dirty="0">
                <a:latin typeface="Times New Roman"/>
                <a:cs typeface="Times New Roman"/>
              </a:rPr>
              <a:t>,</a:t>
            </a:r>
            <a:r>
              <a:rPr sz="2600" spc="-18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215" dirty="0">
                <a:latin typeface="Times New Roman"/>
                <a:cs typeface="Times New Roman"/>
              </a:rPr>
              <a:t>D</a:t>
            </a:r>
            <a:r>
              <a:rPr sz="2600" spc="-160" dirty="0">
                <a:latin typeface="Times New Roman"/>
                <a:cs typeface="Times New Roman"/>
              </a:rPr>
              <a:t>a</a:t>
            </a:r>
            <a:r>
              <a:rPr sz="2600" spc="-105" dirty="0">
                <a:latin typeface="Times New Roman"/>
                <a:cs typeface="Times New Roman"/>
              </a:rPr>
              <a:t>taN</a:t>
            </a:r>
            <a:r>
              <a:rPr sz="2600" spc="-120" dirty="0">
                <a:latin typeface="Times New Roman"/>
                <a:cs typeface="Times New Roman"/>
              </a:rPr>
              <a:t>o</a:t>
            </a:r>
            <a:r>
              <a:rPr sz="2600" spc="-80" dirty="0">
                <a:latin typeface="Times New Roman"/>
                <a:cs typeface="Times New Roman"/>
              </a:rPr>
              <a:t>de  </a:t>
            </a:r>
            <a:r>
              <a:rPr sz="2600" spc="-120" dirty="0">
                <a:latin typeface="Times New Roman"/>
                <a:cs typeface="Times New Roman"/>
              </a:rPr>
              <a:t>selects</a:t>
            </a:r>
            <a:r>
              <a:rPr sz="2600" spc="-75" dirty="0">
                <a:latin typeface="Times New Roman"/>
                <a:cs typeface="Times New Roman"/>
              </a:rPr>
              <a:t> </a:t>
            </a:r>
            <a:r>
              <a:rPr sz="2600" spc="-105" dirty="0">
                <a:latin typeface="Times New Roman"/>
                <a:cs typeface="Times New Roman"/>
              </a:rPr>
              <a:t>two</a:t>
            </a:r>
            <a:r>
              <a:rPr sz="2600" spc="-55" dirty="0">
                <a:latin typeface="Times New Roman"/>
                <a:cs typeface="Times New Roman"/>
              </a:rPr>
              <a:t> </a:t>
            </a:r>
            <a:r>
              <a:rPr sz="2600" spc="-45" dirty="0">
                <a:latin typeface="Times New Roman"/>
                <a:cs typeface="Times New Roman"/>
              </a:rPr>
              <a:t>(or</a:t>
            </a:r>
            <a:r>
              <a:rPr sz="2600" spc="-60" dirty="0">
                <a:latin typeface="Times New Roman"/>
                <a:cs typeface="Times New Roman"/>
              </a:rPr>
              <a:t> </a:t>
            </a:r>
            <a:r>
              <a:rPr sz="2600" spc="-85" dirty="0">
                <a:latin typeface="Times New Roman"/>
                <a:cs typeface="Times New Roman"/>
              </a:rPr>
              <a:t>more)</a:t>
            </a:r>
            <a:r>
              <a:rPr sz="2600" spc="-75" dirty="0">
                <a:latin typeface="Times New Roman"/>
                <a:cs typeface="Times New Roman"/>
              </a:rPr>
              <a:t> </a:t>
            </a:r>
            <a:r>
              <a:rPr sz="2600" spc="-120" dirty="0">
                <a:latin typeface="Times New Roman"/>
                <a:cs typeface="Times New Roman"/>
              </a:rPr>
              <a:t>additional</a:t>
            </a:r>
            <a:r>
              <a:rPr sz="2600" spc="-50" dirty="0">
                <a:latin typeface="Times New Roman"/>
                <a:cs typeface="Times New Roman"/>
              </a:rPr>
              <a:t> </a:t>
            </a:r>
            <a:r>
              <a:rPr sz="2600" spc="-90" dirty="0">
                <a:latin typeface="Times New Roman"/>
                <a:cs typeface="Times New Roman"/>
              </a:rPr>
              <a:t>nodes,</a:t>
            </a:r>
            <a:r>
              <a:rPr sz="2600" spc="-175" dirty="0">
                <a:latin typeface="Times New Roman"/>
                <a:cs typeface="Times New Roman"/>
              </a:rPr>
              <a:t> </a:t>
            </a:r>
            <a:r>
              <a:rPr sz="2600" spc="-150" dirty="0">
                <a:latin typeface="Times New Roman"/>
                <a:cs typeface="Times New Roman"/>
              </a:rPr>
              <a:t>based</a:t>
            </a:r>
            <a:r>
              <a:rPr sz="2600" spc="-85" dirty="0">
                <a:latin typeface="Times New Roman"/>
                <a:cs typeface="Times New Roman"/>
              </a:rPr>
              <a:t> </a:t>
            </a:r>
            <a:r>
              <a:rPr sz="2600" spc="-110" dirty="0">
                <a:latin typeface="Times New Roman"/>
                <a:cs typeface="Times New Roman"/>
              </a:rPr>
              <a:t>on</a:t>
            </a:r>
            <a:r>
              <a:rPr sz="2600" spc="-65" dirty="0">
                <a:latin typeface="Times New Roman"/>
                <a:cs typeface="Times New Roman"/>
              </a:rPr>
              <a:t> </a:t>
            </a:r>
            <a:r>
              <a:rPr sz="2600" spc="-105" dirty="0">
                <a:latin typeface="Times New Roman"/>
                <a:cs typeface="Times New Roman"/>
              </a:rPr>
              <a:t>replication </a:t>
            </a:r>
            <a:r>
              <a:rPr sz="2600" spc="-100" dirty="0">
                <a:latin typeface="Times New Roman"/>
                <a:cs typeface="Times New Roman"/>
              </a:rPr>
              <a:t> </a:t>
            </a:r>
            <a:r>
              <a:rPr sz="2600" spc="-105" dirty="0">
                <a:latin typeface="Times New Roman"/>
                <a:cs typeface="Times New Roman"/>
              </a:rPr>
              <a:t>policies,</a:t>
            </a:r>
            <a:r>
              <a:rPr sz="2600" spc="-180"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105" dirty="0">
                <a:latin typeface="Times New Roman"/>
                <a:cs typeface="Times New Roman"/>
              </a:rPr>
              <a:t>ensure</a:t>
            </a:r>
            <a:r>
              <a:rPr sz="2600" spc="-90" dirty="0">
                <a:latin typeface="Times New Roman"/>
                <a:cs typeface="Times New Roman"/>
              </a:rPr>
              <a:t> </a:t>
            </a:r>
            <a:r>
              <a:rPr sz="2600" spc="-130" dirty="0">
                <a:latin typeface="Times New Roman"/>
                <a:cs typeface="Times New Roman"/>
              </a:rPr>
              <a:t>data</a:t>
            </a:r>
            <a:r>
              <a:rPr sz="2600" spc="-65" dirty="0">
                <a:latin typeface="Times New Roman"/>
                <a:cs typeface="Times New Roman"/>
              </a:rPr>
              <a:t> </a:t>
            </a:r>
            <a:r>
              <a:rPr sz="2600" spc="-125" dirty="0">
                <a:latin typeface="Times New Roman"/>
                <a:cs typeface="Times New Roman"/>
              </a:rPr>
              <a:t>redundancy</a:t>
            </a:r>
            <a:r>
              <a:rPr sz="2600" spc="-60" dirty="0">
                <a:latin typeface="Times New Roman"/>
                <a:cs typeface="Times New Roman"/>
              </a:rPr>
              <a:t> </a:t>
            </a:r>
            <a:r>
              <a:rPr sz="2600" spc="-145" dirty="0">
                <a:latin typeface="Times New Roman"/>
                <a:cs typeface="Times New Roman"/>
              </a:rPr>
              <a:t>across</a:t>
            </a:r>
            <a:r>
              <a:rPr sz="2600" spc="-8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90" dirty="0">
                <a:latin typeface="Times New Roman"/>
                <a:cs typeface="Times New Roman"/>
              </a:rPr>
              <a:t>cluster</a:t>
            </a:r>
            <a:endParaRPr sz="260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4755" y="786383"/>
            <a:ext cx="7572756" cy="56433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600315" cy="2556510"/>
          </a:xfrm>
          <a:prstGeom prst="rect">
            <a:avLst/>
          </a:prstGeom>
        </p:spPr>
        <p:txBody>
          <a:bodyPr vert="horz" wrap="square" lIns="0" tIns="13335" rIns="0" bIns="0" rtlCol="0">
            <a:spAutoFit/>
          </a:bodyPr>
          <a:lstStyle/>
          <a:p>
            <a:pPr marL="285115" marR="568325" indent="-273050">
              <a:lnSpc>
                <a:spcPct val="100000"/>
              </a:lnSpc>
              <a:spcBef>
                <a:spcPts val="105"/>
              </a:spcBef>
              <a:buClr>
                <a:srgbClr val="D24717"/>
              </a:buClr>
              <a:buSzPct val="84615"/>
              <a:buFont typeface="Segoe UI Symbol"/>
              <a:buChar char="⚫"/>
              <a:tabLst>
                <a:tab pos="285750" algn="l"/>
              </a:tabLst>
            </a:pPr>
            <a:r>
              <a:rPr sz="2600" spc="-195" dirty="0">
                <a:latin typeface="Times New Roman"/>
                <a:cs typeface="Times New Roman"/>
              </a:rPr>
              <a:t>Beca</a:t>
            </a:r>
            <a:r>
              <a:rPr sz="2600" spc="-204" dirty="0">
                <a:latin typeface="Times New Roman"/>
                <a:cs typeface="Times New Roman"/>
              </a:rPr>
              <a:t>u</a:t>
            </a:r>
            <a:r>
              <a:rPr sz="2600" spc="-150" dirty="0">
                <a:latin typeface="Times New Roman"/>
                <a:cs typeface="Times New Roman"/>
              </a:rPr>
              <a:t>se</a:t>
            </a:r>
            <a:r>
              <a:rPr sz="2600" spc="-7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the</a:t>
            </a:r>
            <a:r>
              <a:rPr sz="2600" spc="-65" dirty="0">
                <a:latin typeface="Times New Roman"/>
                <a:cs typeface="Times New Roman"/>
              </a:rPr>
              <a:t> </a:t>
            </a:r>
            <a:r>
              <a:rPr sz="2600" spc="-165" dirty="0">
                <a:latin typeface="Times New Roman"/>
                <a:cs typeface="Times New Roman"/>
              </a:rPr>
              <a:t>high</a:t>
            </a:r>
            <a:r>
              <a:rPr sz="2600" spc="-160" dirty="0">
                <a:latin typeface="Times New Roman"/>
                <a:cs typeface="Times New Roman"/>
              </a:rPr>
              <a:t>l</a:t>
            </a:r>
            <a:r>
              <a:rPr sz="2600" spc="-215" dirty="0">
                <a:latin typeface="Times New Roman"/>
                <a:cs typeface="Times New Roman"/>
              </a:rPr>
              <a:t>y</a:t>
            </a:r>
            <a:r>
              <a:rPr sz="2600" spc="-65" dirty="0">
                <a:latin typeface="Times New Roman"/>
                <a:cs typeface="Times New Roman"/>
              </a:rPr>
              <a:t> </a:t>
            </a:r>
            <a:r>
              <a:rPr sz="2600" spc="-120" dirty="0">
                <a:latin typeface="Times New Roman"/>
                <a:cs typeface="Times New Roman"/>
              </a:rPr>
              <a:t>o</a:t>
            </a:r>
            <a:r>
              <a:rPr sz="2600" spc="-125" dirty="0">
                <a:latin typeface="Times New Roman"/>
                <a:cs typeface="Times New Roman"/>
              </a:rPr>
              <a:t>rga</a:t>
            </a:r>
            <a:r>
              <a:rPr sz="2600" spc="-150" dirty="0">
                <a:latin typeface="Times New Roman"/>
                <a:cs typeface="Times New Roman"/>
              </a:rPr>
              <a:t>n</a:t>
            </a:r>
            <a:r>
              <a:rPr sz="2600" spc="-165" dirty="0">
                <a:latin typeface="Times New Roman"/>
                <a:cs typeface="Times New Roman"/>
              </a:rPr>
              <a:t>iz</a:t>
            </a:r>
            <a:r>
              <a:rPr sz="2600" spc="-235" dirty="0">
                <a:latin typeface="Times New Roman"/>
                <a:cs typeface="Times New Roman"/>
              </a:rPr>
              <a:t>a</a:t>
            </a:r>
            <a:r>
              <a:rPr sz="2600" spc="-70" dirty="0">
                <a:latin typeface="Times New Roman"/>
                <a:cs typeface="Times New Roman"/>
              </a:rPr>
              <a:t>tio</a:t>
            </a:r>
            <a:r>
              <a:rPr sz="2600" spc="-114" dirty="0">
                <a:latin typeface="Times New Roman"/>
                <a:cs typeface="Times New Roman"/>
              </a:rPr>
              <a:t>n</a:t>
            </a:r>
            <a:r>
              <a:rPr sz="2600" spc="-190" dirty="0">
                <a:latin typeface="Times New Roman"/>
                <a:cs typeface="Times New Roman"/>
              </a:rPr>
              <a:t>a</a:t>
            </a:r>
            <a:r>
              <a:rPr sz="2600" spc="-120" dirty="0">
                <a:latin typeface="Times New Roman"/>
                <a:cs typeface="Times New Roman"/>
              </a:rPr>
              <a:t>l</a:t>
            </a:r>
            <a:r>
              <a:rPr sz="2600" spc="-45" dirty="0">
                <a:latin typeface="Times New Roman"/>
                <a:cs typeface="Times New Roman"/>
              </a:rPr>
              <a:t> </a:t>
            </a:r>
            <a:r>
              <a:rPr sz="2600" spc="-120" dirty="0">
                <a:latin typeface="Times New Roman"/>
                <a:cs typeface="Times New Roman"/>
              </a:rPr>
              <a:t>f</a:t>
            </a:r>
            <a:r>
              <a:rPr sz="2600" spc="-190" dirty="0">
                <a:latin typeface="Times New Roman"/>
                <a:cs typeface="Times New Roman"/>
              </a:rPr>
              <a:t>o</a:t>
            </a:r>
            <a:r>
              <a:rPr sz="2600" spc="100" dirty="0">
                <a:latin typeface="Times New Roman"/>
                <a:cs typeface="Times New Roman"/>
              </a:rPr>
              <a:t>r</a:t>
            </a:r>
            <a:r>
              <a:rPr sz="2600" spc="-229" dirty="0">
                <a:latin typeface="Times New Roman"/>
                <a:cs typeface="Times New Roman"/>
              </a:rPr>
              <a:t>m</a:t>
            </a:r>
            <a:r>
              <a:rPr sz="2600" spc="-160" dirty="0">
                <a:latin typeface="Times New Roman"/>
                <a:cs typeface="Times New Roman"/>
              </a:rPr>
              <a:t>a</a:t>
            </a:r>
            <a:r>
              <a:rPr sz="2600" spc="35" dirty="0">
                <a:latin typeface="Times New Roman"/>
                <a:cs typeface="Times New Roman"/>
              </a:rPr>
              <a:t>t</a:t>
            </a:r>
            <a:r>
              <a:rPr sz="2600" spc="-60"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45" dirty="0">
                <a:latin typeface="Times New Roman"/>
                <a:cs typeface="Times New Roman"/>
              </a:rPr>
              <a:t>st</a:t>
            </a:r>
            <a:r>
              <a:rPr sz="2600" spc="10" dirty="0">
                <a:latin typeface="Times New Roman"/>
                <a:cs typeface="Times New Roman"/>
              </a:rPr>
              <a:t>r</a:t>
            </a:r>
            <a:r>
              <a:rPr sz="2600" spc="-140" dirty="0">
                <a:latin typeface="Times New Roman"/>
                <a:cs typeface="Times New Roman"/>
              </a:rPr>
              <a:t>uc</a:t>
            </a:r>
            <a:r>
              <a:rPr sz="2600" spc="-25" dirty="0">
                <a:latin typeface="Times New Roman"/>
                <a:cs typeface="Times New Roman"/>
              </a:rPr>
              <a:t>t</a:t>
            </a:r>
            <a:r>
              <a:rPr sz="2600" spc="-55" dirty="0">
                <a:latin typeface="Times New Roman"/>
                <a:cs typeface="Times New Roman"/>
              </a:rPr>
              <a:t>u</a:t>
            </a:r>
            <a:r>
              <a:rPr sz="2600" spc="5" dirty="0">
                <a:latin typeface="Times New Roman"/>
                <a:cs typeface="Times New Roman"/>
              </a:rPr>
              <a:t>r</a:t>
            </a:r>
            <a:r>
              <a:rPr sz="2600" spc="-80" dirty="0">
                <a:latin typeface="Times New Roman"/>
                <a:cs typeface="Times New Roman"/>
              </a:rPr>
              <a:t>ed  </a:t>
            </a:r>
            <a:r>
              <a:rPr sz="2600" spc="-85" dirty="0">
                <a:latin typeface="Times New Roman"/>
                <a:cs typeface="Times New Roman"/>
              </a:rPr>
              <a:t>data, </a:t>
            </a:r>
            <a:r>
              <a:rPr sz="2600" spc="-204" dirty="0">
                <a:latin typeface="Times New Roman"/>
                <a:cs typeface="Times New Roman"/>
              </a:rPr>
              <a:t>a</a:t>
            </a:r>
            <a:r>
              <a:rPr sz="2600" spc="-200" dirty="0">
                <a:latin typeface="Times New Roman"/>
                <a:cs typeface="Times New Roman"/>
              </a:rPr>
              <a:t> </a:t>
            </a:r>
            <a:r>
              <a:rPr sz="2600" spc="-120" dirty="0">
                <a:latin typeface="Times New Roman"/>
                <a:cs typeface="Times New Roman"/>
              </a:rPr>
              <a:t>wide </a:t>
            </a:r>
            <a:r>
              <a:rPr sz="2600" spc="-125" dirty="0">
                <a:latin typeface="Times New Roman"/>
                <a:cs typeface="Times New Roman"/>
              </a:rPr>
              <a:t>array </a:t>
            </a:r>
            <a:r>
              <a:rPr sz="2600" spc="-150" dirty="0">
                <a:latin typeface="Times New Roman"/>
                <a:cs typeface="Times New Roman"/>
              </a:rPr>
              <a:t>of </a:t>
            </a:r>
            <a:r>
              <a:rPr sz="2600" b="1" spc="-45" dirty="0">
                <a:solidFill>
                  <a:srgbClr val="006FC0"/>
                </a:solidFill>
                <a:latin typeface="Times New Roman"/>
                <a:cs typeface="Times New Roman"/>
              </a:rPr>
              <a:t>data </a:t>
            </a:r>
            <a:r>
              <a:rPr sz="2600" b="1" spc="-20" dirty="0">
                <a:solidFill>
                  <a:srgbClr val="006FC0"/>
                </a:solidFill>
                <a:latin typeface="Times New Roman"/>
                <a:cs typeface="Times New Roman"/>
              </a:rPr>
              <a:t>analytics </a:t>
            </a:r>
            <a:r>
              <a:rPr sz="2600" b="1" spc="40" dirty="0">
                <a:solidFill>
                  <a:srgbClr val="006FC0"/>
                </a:solidFill>
                <a:latin typeface="Times New Roman"/>
                <a:cs typeface="Times New Roman"/>
              </a:rPr>
              <a:t>tools </a:t>
            </a:r>
            <a:r>
              <a:rPr sz="2600" spc="-100" dirty="0">
                <a:latin typeface="Times New Roman"/>
                <a:cs typeface="Times New Roman"/>
              </a:rPr>
              <a:t>are </a:t>
            </a:r>
            <a:r>
              <a:rPr sz="2600" spc="-130" dirty="0">
                <a:latin typeface="Times New Roman"/>
                <a:cs typeface="Times New Roman"/>
              </a:rPr>
              <a:t>readily </a:t>
            </a:r>
            <a:r>
              <a:rPr sz="2600" spc="-125" dirty="0">
                <a:latin typeface="Times New Roman"/>
                <a:cs typeface="Times New Roman"/>
              </a:rPr>
              <a:t> </a:t>
            </a:r>
            <a:r>
              <a:rPr sz="2600" spc="-285" dirty="0">
                <a:latin typeface="Times New Roman"/>
                <a:cs typeface="Times New Roman"/>
              </a:rPr>
              <a:t>a</a:t>
            </a:r>
            <a:r>
              <a:rPr sz="2600" spc="-260" dirty="0">
                <a:latin typeface="Times New Roman"/>
                <a:cs typeface="Times New Roman"/>
              </a:rPr>
              <a:t>v</a:t>
            </a:r>
            <a:r>
              <a:rPr sz="2600" spc="-150" dirty="0">
                <a:latin typeface="Times New Roman"/>
                <a:cs typeface="Times New Roman"/>
              </a:rPr>
              <a:t>aila</a:t>
            </a:r>
            <a:r>
              <a:rPr sz="2600" spc="-245" dirty="0">
                <a:latin typeface="Times New Roman"/>
                <a:cs typeface="Times New Roman"/>
              </a:rPr>
              <a:t>b</a:t>
            </a:r>
            <a:r>
              <a:rPr sz="2600" spc="-80" dirty="0">
                <a:latin typeface="Times New Roman"/>
                <a:cs typeface="Times New Roman"/>
              </a:rPr>
              <a:t>l</a:t>
            </a:r>
            <a:r>
              <a:rPr sz="2600" spc="-120" dirty="0">
                <a:latin typeface="Times New Roman"/>
                <a:cs typeface="Times New Roman"/>
              </a:rPr>
              <a:t>e</a:t>
            </a:r>
            <a:r>
              <a:rPr sz="2600" spc="-70" dirty="0">
                <a:latin typeface="Times New Roman"/>
                <a:cs typeface="Times New Roman"/>
              </a:rPr>
              <a:t> </a:t>
            </a:r>
            <a:r>
              <a:rPr sz="2600" spc="-120" dirty="0">
                <a:latin typeface="Times New Roman"/>
                <a:cs typeface="Times New Roman"/>
              </a:rPr>
              <a:t>f</a:t>
            </a:r>
            <a:r>
              <a:rPr sz="2600" spc="-190" dirty="0">
                <a:latin typeface="Times New Roman"/>
                <a:cs typeface="Times New Roman"/>
              </a:rPr>
              <a:t>o</a:t>
            </a:r>
            <a:r>
              <a:rPr sz="2600" spc="30" dirty="0">
                <a:latin typeface="Times New Roman"/>
                <a:cs typeface="Times New Roman"/>
              </a:rPr>
              <a:t>r</a:t>
            </a:r>
            <a:r>
              <a:rPr sz="2600" spc="-70" dirty="0">
                <a:latin typeface="Times New Roman"/>
                <a:cs typeface="Times New Roman"/>
              </a:rPr>
              <a:t> </a:t>
            </a:r>
            <a:r>
              <a:rPr sz="2600" spc="-50" dirty="0">
                <a:latin typeface="Times New Roman"/>
                <a:cs typeface="Times New Roman"/>
              </a:rPr>
              <a:t>p</a:t>
            </a:r>
            <a:r>
              <a:rPr sz="2600" spc="-55" dirty="0">
                <a:latin typeface="Times New Roman"/>
                <a:cs typeface="Times New Roman"/>
              </a:rPr>
              <a:t>r</a:t>
            </a:r>
            <a:r>
              <a:rPr sz="2600" spc="-140" dirty="0">
                <a:latin typeface="Times New Roman"/>
                <a:cs typeface="Times New Roman"/>
              </a:rPr>
              <a:t>oc</a:t>
            </a:r>
            <a:r>
              <a:rPr sz="2600" spc="-160" dirty="0">
                <a:latin typeface="Times New Roman"/>
                <a:cs typeface="Times New Roman"/>
              </a:rPr>
              <a:t>essing</a:t>
            </a:r>
            <a:r>
              <a:rPr sz="2600" spc="-80" dirty="0">
                <a:latin typeface="Times New Roman"/>
                <a:cs typeface="Times New Roman"/>
              </a:rPr>
              <a:t> </a:t>
            </a:r>
            <a:r>
              <a:rPr sz="2600" spc="-114" dirty="0">
                <a:latin typeface="Times New Roman"/>
                <a:cs typeface="Times New Roman"/>
              </a:rPr>
              <a:t>this</a:t>
            </a:r>
            <a:r>
              <a:rPr sz="2600" spc="-65" dirty="0">
                <a:latin typeface="Times New Roman"/>
                <a:cs typeface="Times New Roman"/>
              </a:rPr>
              <a:t> t</a:t>
            </a:r>
            <a:r>
              <a:rPr sz="2600" spc="-125" dirty="0">
                <a:latin typeface="Times New Roman"/>
                <a:cs typeface="Times New Roman"/>
              </a:rPr>
              <a:t>y</a:t>
            </a:r>
            <a:r>
              <a:rPr sz="2600" spc="-105" dirty="0">
                <a:latin typeface="Times New Roman"/>
                <a:cs typeface="Times New Roman"/>
              </a:rPr>
              <a:t>pe</a:t>
            </a:r>
            <a:r>
              <a:rPr sz="2600" spc="-60"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65" dirty="0">
                <a:latin typeface="Times New Roman"/>
                <a:cs typeface="Times New Roman"/>
              </a:rPr>
              <a:t>d</a:t>
            </a:r>
            <a:r>
              <a:rPr sz="2600" spc="-180" dirty="0">
                <a:latin typeface="Times New Roman"/>
                <a:cs typeface="Times New Roman"/>
              </a:rPr>
              <a:t>a</a:t>
            </a:r>
            <a:r>
              <a:rPr sz="2600" spc="-20" dirty="0">
                <a:latin typeface="Times New Roman"/>
                <a:cs typeface="Times New Roman"/>
              </a:rPr>
              <a:t>ta.</a:t>
            </a:r>
            <a:endParaRPr sz="2600">
              <a:latin typeface="Times New Roman"/>
              <a:cs typeface="Times New Roman"/>
            </a:endParaRPr>
          </a:p>
          <a:p>
            <a:pPr>
              <a:lnSpc>
                <a:spcPct val="100000"/>
              </a:lnSpc>
              <a:spcBef>
                <a:spcPts val="5"/>
              </a:spcBef>
              <a:buClr>
                <a:srgbClr val="D24717"/>
              </a:buClr>
              <a:buFont typeface="Segoe UI Symbol"/>
              <a:buChar char="⚫"/>
            </a:pPr>
            <a:endParaRPr sz="3750">
              <a:latin typeface="Times New Roman"/>
              <a:cs typeface="Times New Roman"/>
            </a:endParaRPr>
          </a:p>
          <a:p>
            <a:pPr marL="285115" marR="5080" indent="-273050">
              <a:lnSpc>
                <a:spcPct val="100000"/>
              </a:lnSpc>
              <a:spcBef>
                <a:spcPts val="5"/>
              </a:spcBef>
              <a:buClr>
                <a:srgbClr val="D24717"/>
              </a:buClr>
              <a:buSzPct val="84615"/>
              <a:buFont typeface="Segoe UI Symbol"/>
              <a:buChar char="⚫"/>
              <a:tabLst>
                <a:tab pos="285750" algn="l"/>
              </a:tabLst>
            </a:pPr>
            <a:r>
              <a:rPr sz="2600" spc="-130" dirty="0">
                <a:latin typeface="Times New Roman"/>
                <a:cs typeface="Times New Roman"/>
              </a:rPr>
              <a:t>From</a:t>
            </a:r>
            <a:r>
              <a:rPr sz="2600" spc="-65" dirty="0">
                <a:latin typeface="Times New Roman"/>
                <a:cs typeface="Times New Roman"/>
              </a:rPr>
              <a:t> </a:t>
            </a:r>
            <a:r>
              <a:rPr sz="2600" spc="-120" dirty="0">
                <a:latin typeface="Times New Roman"/>
                <a:cs typeface="Times New Roman"/>
              </a:rPr>
              <a:t>custom</a:t>
            </a:r>
            <a:r>
              <a:rPr sz="2600" spc="-55" dirty="0">
                <a:latin typeface="Times New Roman"/>
                <a:cs typeface="Times New Roman"/>
              </a:rPr>
              <a:t> </a:t>
            </a:r>
            <a:r>
              <a:rPr sz="2600" spc="-100" dirty="0">
                <a:latin typeface="Times New Roman"/>
                <a:cs typeface="Times New Roman"/>
              </a:rPr>
              <a:t>scripts</a:t>
            </a:r>
            <a:r>
              <a:rPr sz="2600" spc="-60"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125" dirty="0">
                <a:latin typeface="Times New Roman"/>
                <a:cs typeface="Times New Roman"/>
              </a:rPr>
              <a:t>commercial</a:t>
            </a:r>
            <a:r>
              <a:rPr sz="2600" spc="-55" dirty="0">
                <a:latin typeface="Times New Roman"/>
                <a:cs typeface="Times New Roman"/>
              </a:rPr>
              <a:t> </a:t>
            </a:r>
            <a:r>
              <a:rPr sz="2600" spc="-120" dirty="0">
                <a:latin typeface="Times New Roman"/>
                <a:cs typeface="Times New Roman"/>
              </a:rPr>
              <a:t>software</a:t>
            </a:r>
            <a:r>
              <a:rPr sz="2600" spc="-70" dirty="0">
                <a:latin typeface="Times New Roman"/>
                <a:cs typeface="Times New Roman"/>
              </a:rPr>
              <a:t> </a:t>
            </a:r>
            <a:r>
              <a:rPr sz="2600" spc="-135" dirty="0">
                <a:latin typeface="Times New Roman"/>
                <a:cs typeface="Times New Roman"/>
              </a:rPr>
              <a:t>like</a:t>
            </a:r>
            <a:r>
              <a:rPr sz="2600" spc="-50" dirty="0">
                <a:latin typeface="Times New Roman"/>
                <a:cs typeface="Times New Roman"/>
              </a:rPr>
              <a:t> </a:t>
            </a:r>
            <a:r>
              <a:rPr sz="2600" b="1" spc="5" dirty="0">
                <a:solidFill>
                  <a:srgbClr val="006FC0"/>
                </a:solidFill>
                <a:latin typeface="Times New Roman"/>
                <a:cs typeface="Times New Roman"/>
              </a:rPr>
              <a:t>Microsoft </a:t>
            </a:r>
            <a:r>
              <a:rPr sz="2600" b="1" spc="-635" dirty="0">
                <a:solidFill>
                  <a:srgbClr val="006FC0"/>
                </a:solidFill>
                <a:latin typeface="Times New Roman"/>
                <a:cs typeface="Times New Roman"/>
              </a:rPr>
              <a:t> </a:t>
            </a:r>
            <a:r>
              <a:rPr sz="2600" b="1" spc="-75" dirty="0">
                <a:solidFill>
                  <a:srgbClr val="006FC0"/>
                </a:solidFill>
                <a:latin typeface="Times New Roman"/>
                <a:cs typeface="Times New Roman"/>
              </a:rPr>
              <a:t>Ex</a:t>
            </a:r>
            <a:r>
              <a:rPr sz="2600" b="1" spc="-55" dirty="0">
                <a:solidFill>
                  <a:srgbClr val="006FC0"/>
                </a:solidFill>
                <a:latin typeface="Times New Roman"/>
                <a:cs typeface="Times New Roman"/>
              </a:rPr>
              <a:t>c</a:t>
            </a:r>
            <a:r>
              <a:rPr sz="2600" b="1" spc="60" dirty="0">
                <a:solidFill>
                  <a:srgbClr val="006FC0"/>
                </a:solidFill>
                <a:latin typeface="Times New Roman"/>
                <a:cs typeface="Times New Roman"/>
              </a:rPr>
              <a:t>e</a:t>
            </a:r>
            <a:r>
              <a:rPr sz="2600" b="1" spc="40" dirty="0">
                <a:solidFill>
                  <a:srgbClr val="006FC0"/>
                </a:solidFill>
                <a:latin typeface="Times New Roman"/>
                <a:cs typeface="Times New Roman"/>
              </a:rPr>
              <a:t>l</a:t>
            </a:r>
            <a:r>
              <a:rPr sz="2600" b="1" spc="-65" dirty="0">
                <a:solidFill>
                  <a:srgbClr val="006FC0"/>
                </a:solidFill>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b="1" spc="-455" dirty="0">
                <a:solidFill>
                  <a:srgbClr val="006FC0"/>
                </a:solidFill>
                <a:latin typeface="Times New Roman"/>
                <a:cs typeface="Times New Roman"/>
              </a:rPr>
              <a:t>T</a:t>
            </a:r>
            <a:r>
              <a:rPr sz="2600" b="1" spc="-155" dirty="0">
                <a:solidFill>
                  <a:srgbClr val="006FC0"/>
                </a:solidFill>
                <a:latin typeface="Times New Roman"/>
                <a:cs typeface="Times New Roman"/>
              </a:rPr>
              <a:t>a</a:t>
            </a:r>
            <a:r>
              <a:rPr sz="2600" b="1" spc="-45" dirty="0">
                <a:solidFill>
                  <a:srgbClr val="006FC0"/>
                </a:solidFill>
                <a:latin typeface="Times New Roman"/>
                <a:cs typeface="Times New Roman"/>
              </a:rPr>
              <a:t>b</a:t>
            </a:r>
            <a:r>
              <a:rPr sz="2600" b="1" dirty="0">
                <a:solidFill>
                  <a:srgbClr val="006FC0"/>
                </a:solidFill>
                <a:latin typeface="Times New Roman"/>
                <a:cs typeface="Times New Roman"/>
              </a:rPr>
              <a:t>leau</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88974"/>
            <a:ext cx="1176655" cy="635000"/>
          </a:xfrm>
          <a:prstGeom prst="rect">
            <a:avLst/>
          </a:prstGeom>
        </p:spPr>
        <p:txBody>
          <a:bodyPr vert="horz" wrap="square" lIns="0" tIns="12065" rIns="0" bIns="0" rtlCol="0">
            <a:spAutoFit/>
          </a:bodyPr>
          <a:lstStyle/>
          <a:p>
            <a:pPr marL="12700">
              <a:lnSpc>
                <a:spcPct val="100000"/>
              </a:lnSpc>
              <a:spcBef>
                <a:spcPts val="95"/>
              </a:spcBef>
            </a:pPr>
            <a:r>
              <a:rPr spc="-340" dirty="0"/>
              <a:t>Y</a:t>
            </a:r>
            <a:r>
              <a:rPr spc="-195" dirty="0"/>
              <a:t>AR</a:t>
            </a:r>
            <a:r>
              <a:rPr spc="25" dirty="0"/>
              <a:t>N</a:t>
            </a:r>
          </a:p>
        </p:txBody>
      </p:sp>
      <p:sp>
        <p:nvSpPr>
          <p:cNvPr id="3" name="object 3"/>
          <p:cNvSpPr txBox="1"/>
          <p:nvPr/>
        </p:nvSpPr>
        <p:spPr>
          <a:xfrm>
            <a:off x="993444" y="1433830"/>
            <a:ext cx="7591425" cy="3745229"/>
          </a:xfrm>
          <a:prstGeom prst="rect">
            <a:avLst/>
          </a:prstGeom>
        </p:spPr>
        <p:txBody>
          <a:bodyPr vert="horz" wrap="square" lIns="0" tIns="13335" rIns="0" bIns="0" rtlCol="0">
            <a:spAutoFit/>
          </a:bodyPr>
          <a:lstStyle/>
          <a:p>
            <a:pPr marL="285115" marR="167640" indent="-273050">
              <a:lnSpc>
                <a:spcPct val="100000"/>
              </a:lnSpc>
              <a:spcBef>
                <a:spcPts val="105"/>
              </a:spcBef>
              <a:buClr>
                <a:srgbClr val="D24717"/>
              </a:buClr>
              <a:buSzPct val="84615"/>
              <a:buFont typeface="Segoe UI Symbol"/>
              <a:buChar char="⚫"/>
              <a:tabLst>
                <a:tab pos="285750" algn="l"/>
              </a:tabLst>
            </a:pPr>
            <a:r>
              <a:rPr sz="2600" spc="-100" dirty="0">
                <a:latin typeface="Times New Roman"/>
                <a:cs typeface="Times New Roman"/>
              </a:rPr>
              <a:t>Introduced</a:t>
            </a:r>
            <a:r>
              <a:rPr sz="2600" spc="-60" dirty="0">
                <a:latin typeface="Times New Roman"/>
                <a:cs typeface="Times New Roman"/>
              </a:rPr>
              <a:t> </a:t>
            </a:r>
            <a:r>
              <a:rPr sz="2600" spc="-100" dirty="0">
                <a:latin typeface="Times New Roman"/>
                <a:cs typeface="Times New Roman"/>
              </a:rPr>
              <a:t>with</a:t>
            </a:r>
            <a:r>
              <a:rPr sz="2600" spc="-60" dirty="0">
                <a:latin typeface="Times New Roman"/>
                <a:cs typeface="Times New Roman"/>
              </a:rPr>
              <a:t> </a:t>
            </a:r>
            <a:r>
              <a:rPr sz="2600" spc="-120" dirty="0">
                <a:latin typeface="Times New Roman"/>
                <a:cs typeface="Times New Roman"/>
              </a:rPr>
              <a:t>version</a:t>
            </a:r>
            <a:r>
              <a:rPr sz="2600" spc="-60" dirty="0">
                <a:latin typeface="Times New Roman"/>
                <a:cs typeface="Times New Roman"/>
              </a:rPr>
              <a:t> </a:t>
            </a:r>
            <a:r>
              <a:rPr sz="2600" spc="-40" dirty="0">
                <a:latin typeface="Times New Roman"/>
                <a:cs typeface="Times New Roman"/>
              </a:rPr>
              <a:t>2.0</a:t>
            </a:r>
            <a:r>
              <a:rPr sz="2600" spc="-55"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185" dirty="0">
                <a:latin typeface="Times New Roman"/>
                <a:cs typeface="Times New Roman"/>
              </a:rPr>
              <a:t>Hadoop,YARN</a:t>
            </a:r>
            <a:r>
              <a:rPr sz="2600" spc="-65" dirty="0">
                <a:latin typeface="Times New Roman"/>
                <a:cs typeface="Times New Roman"/>
              </a:rPr>
              <a:t> </a:t>
            </a:r>
            <a:r>
              <a:rPr sz="2600" spc="-204" dirty="0">
                <a:latin typeface="Times New Roman"/>
                <a:cs typeface="Times New Roman"/>
              </a:rPr>
              <a:t>(Yet</a:t>
            </a:r>
            <a:r>
              <a:rPr sz="2600" spc="-270" dirty="0">
                <a:latin typeface="Times New Roman"/>
                <a:cs typeface="Times New Roman"/>
              </a:rPr>
              <a:t> </a:t>
            </a:r>
            <a:r>
              <a:rPr sz="2600" spc="-110" dirty="0">
                <a:latin typeface="Times New Roman"/>
                <a:cs typeface="Times New Roman"/>
              </a:rPr>
              <a:t>Another </a:t>
            </a:r>
            <a:r>
              <a:rPr sz="2600" spc="-635" dirty="0">
                <a:latin typeface="Times New Roman"/>
                <a:cs typeface="Times New Roman"/>
              </a:rPr>
              <a:t> </a:t>
            </a:r>
            <a:r>
              <a:rPr sz="2600" spc="-155" dirty="0">
                <a:latin typeface="Times New Roman"/>
                <a:cs typeface="Times New Roman"/>
              </a:rPr>
              <a:t>Res</a:t>
            </a:r>
            <a:r>
              <a:rPr sz="2600" spc="-160" dirty="0">
                <a:latin typeface="Times New Roman"/>
                <a:cs typeface="Times New Roman"/>
              </a:rPr>
              <a:t>o</a:t>
            </a:r>
            <a:r>
              <a:rPr sz="2600" spc="-75" dirty="0">
                <a:latin typeface="Times New Roman"/>
                <a:cs typeface="Times New Roman"/>
              </a:rPr>
              <a:t>ur</a:t>
            </a:r>
            <a:r>
              <a:rPr sz="2600" spc="-95" dirty="0">
                <a:latin typeface="Times New Roman"/>
                <a:cs typeface="Times New Roman"/>
              </a:rPr>
              <a:t>c</a:t>
            </a:r>
            <a:r>
              <a:rPr sz="2600" spc="-100" dirty="0">
                <a:latin typeface="Times New Roman"/>
                <a:cs typeface="Times New Roman"/>
              </a:rPr>
              <a:t>e</a:t>
            </a:r>
            <a:r>
              <a:rPr sz="2600" spc="-80" dirty="0">
                <a:latin typeface="Times New Roman"/>
                <a:cs typeface="Times New Roman"/>
              </a:rPr>
              <a:t> </a:t>
            </a:r>
            <a:r>
              <a:rPr sz="2600" spc="-145" dirty="0">
                <a:latin typeface="Times New Roman"/>
                <a:cs typeface="Times New Roman"/>
              </a:rPr>
              <a:t>Nego</a:t>
            </a:r>
            <a:r>
              <a:rPr sz="2600" spc="-85" dirty="0">
                <a:latin typeface="Times New Roman"/>
                <a:cs typeface="Times New Roman"/>
              </a:rPr>
              <a:t>ti</a:t>
            </a:r>
            <a:r>
              <a:rPr sz="2600" spc="-160" dirty="0">
                <a:latin typeface="Times New Roman"/>
                <a:cs typeface="Times New Roman"/>
              </a:rPr>
              <a:t>a</a:t>
            </a:r>
            <a:r>
              <a:rPr sz="2600" spc="-25" dirty="0">
                <a:latin typeface="Times New Roman"/>
                <a:cs typeface="Times New Roman"/>
              </a:rPr>
              <a:t>t</a:t>
            </a:r>
            <a:r>
              <a:rPr sz="2600" spc="-60" dirty="0">
                <a:latin typeface="Times New Roman"/>
                <a:cs typeface="Times New Roman"/>
              </a:rPr>
              <a:t>o</a:t>
            </a:r>
            <a:r>
              <a:rPr sz="2600" spc="-15" dirty="0">
                <a:latin typeface="Times New Roman"/>
                <a:cs typeface="Times New Roman"/>
              </a:rPr>
              <a:t>r</a:t>
            </a:r>
            <a:r>
              <a:rPr sz="2600" spc="-10" dirty="0">
                <a:latin typeface="Times New Roman"/>
                <a:cs typeface="Times New Roman"/>
              </a:rPr>
              <a:t>)</a:t>
            </a:r>
            <a:r>
              <a:rPr sz="2600" spc="-50" dirty="0">
                <a:latin typeface="Times New Roman"/>
                <a:cs typeface="Times New Roman"/>
              </a:rPr>
              <a:t> </a:t>
            </a:r>
            <a:r>
              <a:rPr sz="2600" spc="-165" dirty="0">
                <a:latin typeface="Times New Roman"/>
                <a:cs typeface="Times New Roman"/>
              </a:rPr>
              <a:t>w</a:t>
            </a:r>
            <a:r>
              <a:rPr sz="2600" spc="-220" dirty="0">
                <a:latin typeface="Times New Roman"/>
                <a:cs typeface="Times New Roman"/>
              </a:rPr>
              <a:t>a</a:t>
            </a:r>
            <a:r>
              <a:rPr sz="2600" spc="-190" dirty="0">
                <a:latin typeface="Times New Roman"/>
                <a:cs typeface="Times New Roman"/>
              </a:rPr>
              <a:t>s</a:t>
            </a:r>
            <a:r>
              <a:rPr sz="2600" spc="-80" dirty="0">
                <a:latin typeface="Times New Roman"/>
                <a:cs typeface="Times New Roman"/>
              </a:rPr>
              <a:t> </a:t>
            </a:r>
            <a:r>
              <a:rPr sz="2600" spc="-110" dirty="0">
                <a:latin typeface="Times New Roman"/>
                <a:cs typeface="Times New Roman"/>
              </a:rPr>
              <a:t>de</a:t>
            </a:r>
            <a:r>
              <a:rPr sz="2600" spc="-150" dirty="0">
                <a:latin typeface="Times New Roman"/>
                <a:cs typeface="Times New Roman"/>
              </a:rPr>
              <a:t>sig</a:t>
            </a:r>
            <a:r>
              <a:rPr sz="2600" spc="-210" dirty="0">
                <a:latin typeface="Times New Roman"/>
                <a:cs typeface="Times New Roman"/>
              </a:rPr>
              <a:t>n</a:t>
            </a:r>
            <a:r>
              <a:rPr sz="2600" spc="-105" dirty="0">
                <a:latin typeface="Times New Roman"/>
                <a:cs typeface="Times New Roman"/>
              </a:rPr>
              <a:t>ed</a:t>
            </a:r>
            <a:r>
              <a:rPr sz="2600" spc="-85"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100" dirty="0">
                <a:latin typeface="Times New Roman"/>
                <a:cs typeface="Times New Roman"/>
              </a:rPr>
              <a:t>e</a:t>
            </a:r>
            <a:r>
              <a:rPr sz="2600" spc="-120" dirty="0">
                <a:latin typeface="Times New Roman"/>
                <a:cs typeface="Times New Roman"/>
              </a:rPr>
              <a:t>n</a:t>
            </a:r>
            <a:r>
              <a:rPr sz="2600" spc="-155" dirty="0">
                <a:latin typeface="Times New Roman"/>
                <a:cs typeface="Times New Roman"/>
              </a:rPr>
              <a:t>ha</a:t>
            </a:r>
            <a:r>
              <a:rPr sz="2600" spc="-180" dirty="0">
                <a:latin typeface="Times New Roman"/>
                <a:cs typeface="Times New Roman"/>
              </a:rPr>
              <a:t>n</a:t>
            </a:r>
            <a:r>
              <a:rPr sz="2600" spc="-125" dirty="0">
                <a:latin typeface="Times New Roman"/>
                <a:cs typeface="Times New Roman"/>
              </a:rPr>
              <a:t>ce</a:t>
            </a:r>
            <a:r>
              <a:rPr sz="2600" spc="-85" dirty="0">
                <a:latin typeface="Times New Roman"/>
                <a:cs typeface="Times New Roman"/>
              </a:rPr>
              <a:t> </a:t>
            </a:r>
            <a:r>
              <a:rPr sz="2600" spc="-65" dirty="0">
                <a:latin typeface="Times New Roman"/>
                <a:cs typeface="Times New Roman"/>
              </a:rPr>
              <a:t>the  </a:t>
            </a:r>
            <a:r>
              <a:rPr sz="2600" spc="-120" dirty="0">
                <a:latin typeface="Times New Roman"/>
                <a:cs typeface="Times New Roman"/>
              </a:rPr>
              <a:t>f</a:t>
            </a:r>
            <a:r>
              <a:rPr sz="2600" spc="-190" dirty="0">
                <a:latin typeface="Times New Roman"/>
                <a:cs typeface="Times New Roman"/>
              </a:rPr>
              <a:t>u</a:t>
            </a:r>
            <a:r>
              <a:rPr sz="2600" spc="-140" dirty="0">
                <a:latin typeface="Times New Roman"/>
                <a:cs typeface="Times New Roman"/>
              </a:rPr>
              <a:t>nc</a:t>
            </a:r>
            <a:r>
              <a:rPr sz="2600" spc="-70" dirty="0">
                <a:latin typeface="Times New Roman"/>
                <a:cs typeface="Times New Roman"/>
              </a:rPr>
              <a:t>tio</a:t>
            </a:r>
            <a:r>
              <a:rPr sz="2600" spc="-114" dirty="0">
                <a:latin typeface="Times New Roman"/>
                <a:cs typeface="Times New Roman"/>
              </a:rPr>
              <a:t>nalit</a:t>
            </a:r>
            <a:r>
              <a:rPr sz="2600" spc="-170" dirty="0">
                <a:latin typeface="Times New Roman"/>
                <a:cs typeface="Times New Roman"/>
              </a:rPr>
              <a:t>y</a:t>
            </a:r>
            <a:r>
              <a:rPr sz="2600" spc="-55"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225" dirty="0">
                <a:latin typeface="Times New Roman"/>
                <a:cs typeface="Times New Roman"/>
              </a:rPr>
              <a:t>Ma</a:t>
            </a:r>
            <a:r>
              <a:rPr sz="2600" spc="-185" dirty="0">
                <a:latin typeface="Times New Roman"/>
                <a:cs typeface="Times New Roman"/>
              </a:rPr>
              <a:t>p</a:t>
            </a:r>
            <a:r>
              <a:rPr sz="2600" spc="-135" dirty="0">
                <a:latin typeface="Times New Roman"/>
                <a:cs typeface="Times New Roman"/>
              </a:rPr>
              <a:t>Redu</a:t>
            </a:r>
            <a:r>
              <a:rPr sz="2600" spc="-125" dirty="0">
                <a:latin typeface="Times New Roman"/>
                <a:cs typeface="Times New Roman"/>
              </a:rPr>
              <a:t>c</a:t>
            </a:r>
            <a:r>
              <a:rPr sz="2600" spc="-180" dirty="0">
                <a:latin typeface="Times New Roman"/>
                <a:cs typeface="Times New Roman"/>
              </a:rPr>
              <a:t>e</a:t>
            </a:r>
            <a:r>
              <a:rPr sz="2600" spc="110" dirty="0">
                <a:latin typeface="Times New Roman"/>
                <a:cs typeface="Times New Roman"/>
              </a:rPr>
              <a:t>.</a:t>
            </a:r>
            <a:endParaRPr sz="2600">
              <a:latin typeface="Times New Roman"/>
              <a:cs typeface="Times New Roman"/>
            </a:endParaRPr>
          </a:p>
          <a:p>
            <a:pPr marL="285115" marR="673735" indent="-273050">
              <a:lnSpc>
                <a:spcPct val="100000"/>
              </a:lnSpc>
              <a:spcBef>
                <a:spcPts val="600"/>
              </a:spcBef>
              <a:buClr>
                <a:srgbClr val="D24717"/>
              </a:buClr>
              <a:buSzPct val="84615"/>
              <a:buFont typeface="Segoe UI Symbol"/>
              <a:buChar char="⚫"/>
              <a:tabLst>
                <a:tab pos="285750" algn="l"/>
              </a:tabLst>
            </a:pPr>
            <a:r>
              <a:rPr sz="2600" spc="-90" dirty="0">
                <a:latin typeface="Times New Roman"/>
                <a:cs typeface="Times New Roman"/>
              </a:rPr>
              <a:t>With</a:t>
            </a:r>
            <a:r>
              <a:rPr sz="2600" spc="-65"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10" dirty="0">
                <a:latin typeface="Times New Roman"/>
                <a:cs typeface="Times New Roman"/>
              </a:rPr>
              <a:t>initial</a:t>
            </a:r>
            <a:r>
              <a:rPr sz="2600" spc="-60" dirty="0">
                <a:latin typeface="Times New Roman"/>
                <a:cs typeface="Times New Roman"/>
              </a:rPr>
              <a:t> </a:t>
            </a:r>
            <a:r>
              <a:rPr sz="2600" spc="-95" dirty="0">
                <a:latin typeface="Times New Roman"/>
                <a:cs typeface="Times New Roman"/>
              </a:rPr>
              <a:t>release,</a:t>
            </a:r>
            <a:r>
              <a:rPr sz="2600" spc="-185" dirty="0">
                <a:latin typeface="Times New Roman"/>
                <a:cs typeface="Times New Roman"/>
              </a:rPr>
              <a:t> </a:t>
            </a:r>
            <a:r>
              <a:rPr sz="2600" spc="-160" dirty="0">
                <a:latin typeface="Times New Roman"/>
                <a:cs typeface="Times New Roman"/>
              </a:rPr>
              <a:t>MapReduce</a:t>
            </a:r>
            <a:r>
              <a:rPr sz="2600" spc="-80" dirty="0">
                <a:latin typeface="Times New Roman"/>
                <a:cs typeface="Times New Roman"/>
              </a:rPr>
              <a:t> </a:t>
            </a:r>
            <a:r>
              <a:rPr sz="2600" spc="-195" dirty="0">
                <a:latin typeface="Times New Roman"/>
                <a:cs typeface="Times New Roman"/>
              </a:rPr>
              <a:t>was</a:t>
            </a:r>
            <a:r>
              <a:rPr sz="2600" spc="-65" dirty="0">
                <a:latin typeface="Times New Roman"/>
                <a:cs typeface="Times New Roman"/>
              </a:rPr>
              <a:t> </a:t>
            </a:r>
            <a:r>
              <a:rPr sz="2600" spc="-120" dirty="0">
                <a:latin typeface="Times New Roman"/>
                <a:cs typeface="Times New Roman"/>
              </a:rPr>
              <a:t>responsible</a:t>
            </a:r>
            <a:r>
              <a:rPr sz="2600" spc="-85" dirty="0">
                <a:latin typeface="Times New Roman"/>
                <a:cs typeface="Times New Roman"/>
              </a:rPr>
              <a:t> </a:t>
            </a:r>
            <a:r>
              <a:rPr sz="2600" spc="-95" dirty="0">
                <a:latin typeface="Times New Roman"/>
                <a:cs typeface="Times New Roman"/>
              </a:rPr>
              <a:t>for </a:t>
            </a:r>
            <a:r>
              <a:rPr sz="2600" spc="-635" dirty="0">
                <a:latin typeface="Times New Roman"/>
                <a:cs typeface="Times New Roman"/>
              </a:rPr>
              <a:t> </a:t>
            </a:r>
            <a:r>
              <a:rPr sz="2600" spc="-125" dirty="0">
                <a:latin typeface="Times New Roman"/>
                <a:cs typeface="Times New Roman"/>
              </a:rPr>
              <a:t>batch</a:t>
            </a:r>
            <a:r>
              <a:rPr sz="2600" spc="-55" dirty="0">
                <a:latin typeface="Times New Roman"/>
                <a:cs typeface="Times New Roman"/>
              </a:rPr>
              <a:t> </a:t>
            </a:r>
            <a:r>
              <a:rPr sz="2600" spc="-130" dirty="0">
                <a:latin typeface="Times New Roman"/>
                <a:cs typeface="Times New Roman"/>
              </a:rPr>
              <a:t>data</a:t>
            </a:r>
            <a:r>
              <a:rPr sz="2600" spc="-65" dirty="0">
                <a:latin typeface="Times New Roman"/>
                <a:cs typeface="Times New Roman"/>
              </a:rPr>
              <a:t> </a:t>
            </a:r>
            <a:r>
              <a:rPr sz="2600" spc="-135" dirty="0">
                <a:latin typeface="Times New Roman"/>
                <a:cs typeface="Times New Roman"/>
              </a:rPr>
              <a:t>processing</a:t>
            </a:r>
            <a:r>
              <a:rPr sz="2600" spc="-7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25" dirty="0">
                <a:latin typeface="Times New Roman"/>
                <a:cs typeface="Times New Roman"/>
              </a:rPr>
              <a:t>job</a:t>
            </a:r>
            <a:r>
              <a:rPr sz="2600" spc="-65" dirty="0">
                <a:latin typeface="Times New Roman"/>
                <a:cs typeface="Times New Roman"/>
              </a:rPr>
              <a:t> </a:t>
            </a:r>
            <a:r>
              <a:rPr sz="2600" spc="-110" dirty="0">
                <a:latin typeface="Times New Roman"/>
                <a:cs typeface="Times New Roman"/>
              </a:rPr>
              <a:t>tracking</a:t>
            </a:r>
            <a:r>
              <a:rPr sz="2600" spc="-4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95" dirty="0">
                <a:latin typeface="Times New Roman"/>
                <a:cs typeface="Times New Roman"/>
              </a:rPr>
              <a:t>resource </a:t>
            </a:r>
            <a:r>
              <a:rPr sz="2600" spc="-90" dirty="0">
                <a:latin typeface="Times New Roman"/>
                <a:cs typeface="Times New Roman"/>
              </a:rPr>
              <a:t> </a:t>
            </a:r>
            <a:r>
              <a:rPr sz="2600" spc="-170" dirty="0">
                <a:latin typeface="Times New Roman"/>
                <a:cs typeface="Times New Roman"/>
              </a:rPr>
              <a:t>ma</a:t>
            </a:r>
            <a:r>
              <a:rPr sz="2600" spc="-150" dirty="0">
                <a:latin typeface="Times New Roman"/>
                <a:cs typeface="Times New Roman"/>
              </a:rPr>
              <a:t>n</a:t>
            </a:r>
            <a:r>
              <a:rPr sz="2600" spc="-204" dirty="0">
                <a:latin typeface="Times New Roman"/>
                <a:cs typeface="Times New Roman"/>
              </a:rPr>
              <a:t>a</a:t>
            </a:r>
            <a:r>
              <a:rPr sz="2600" spc="-235" dirty="0">
                <a:latin typeface="Times New Roman"/>
                <a:cs typeface="Times New Roman"/>
              </a:rPr>
              <a:t>g</a:t>
            </a:r>
            <a:r>
              <a:rPr sz="2600" spc="-114" dirty="0">
                <a:latin typeface="Times New Roman"/>
                <a:cs typeface="Times New Roman"/>
              </a:rPr>
              <a:t>eme</a:t>
            </a:r>
            <a:r>
              <a:rPr sz="2600" spc="-120" dirty="0">
                <a:latin typeface="Times New Roman"/>
                <a:cs typeface="Times New Roman"/>
              </a:rPr>
              <a:t>n</a:t>
            </a:r>
            <a:r>
              <a:rPr sz="2600" spc="35" dirty="0">
                <a:latin typeface="Times New Roman"/>
                <a:cs typeface="Times New Roman"/>
              </a:rPr>
              <a:t>t</a:t>
            </a:r>
            <a:r>
              <a:rPr sz="2600" spc="-60" dirty="0">
                <a:latin typeface="Times New Roman"/>
                <a:cs typeface="Times New Roman"/>
              </a:rPr>
              <a:t> </a:t>
            </a:r>
            <a:r>
              <a:rPr sz="2600" spc="-185" dirty="0">
                <a:latin typeface="Times New Roman"/>
                <a:cs typeface="Times New Roman"/>
              </a:rPr>
              <a:t>a</a:t>
            </a:r>
            <a:r>
              <a:rPr sz="2600" spc="-195" dirty="0">
                <a:latin typeface="Times New Roman"/>
                <a:cs typeface="Times New Roman"/>
              </a:rPr>
              <a:t>c</a:t>
            </a:r>
            <a:r>
              <a:rPr sz="2600" spc="5" dirty="0">
                <a:latin typeface="Times New Roman"/>
                <a:cs typeface="Times New Roman"/>
              </a:rPr>
              <a:t>r</a:t>
            </a:r>
            <a:r>
              <a:rPr sz="2600" spc="-170" dirty="0">
                <a:latin typeface="Times New Roman"/>
                <a:cs typeface="Times New Roman"/>
              </a:rPr>
              <a:t>oss</a:t>
            </a:r>
            <a:r>
              <a:rPr sz="2600" spc="-65" dirty="0">
                <a:latin typeface="Times New Roman"/>
                <a:cs typeface="Times New Roman"/>
              </a:rPr>
              <a:t> </a:t>
            </a:r>
            <a:r>
              <a:rPr sz="2600" spc="25" dirty="0">
                <a:latin typeface="Times New Roman"/>
                <a:cs typeface="Times New Roman"/>
              </a:rPr>
              <a:t>t</a:t>
            </a:r>
            <a:r>
              <a:rPr sz="2600" spc="-130" dirty="0">
                <a:latin typeface="Times New Roman"/>
                <a:cs typeface="Times New Roman"/>
              </a:rPr>
              <a:t>he</a:t>
            </a:r>
            <a:r>
              <a:rPr sz="2600" spc="-80" dirty="0">
                <a:latin typeface="Times New Roman"/>
                <a:cs typeface="Times New Roman"/>
              </a:rPr>
              <a:t> </a:t>
            </a:r>
            <a:r>
              <a:rPr sz="2600" spc="-155" dirty="0">
                <a:latin typeface="Times New Roman"/>
                <a:cs typeface="Times New Roman"/>
              </a:rPr>
              <a:t>c</a:t>
            </a:r>
            <a:r>
              <a:rPr sz="2600" spc="-110" dirty="0">
                <a:latin typeface="Times New Roman"/>
                <a:cs typeface="Times New Roman"/>
              </a:rPr>
              <a:t>l</a:t>
            </a:r>
            <a:r>
              <a:rPr sz="2600" spc="-105" dirty="0">
                <a:latin typeface="Times New Roman"/>
                <a:cs typeface="Times New Roman"/>
              </a:rPr>
              <a:t>us</a:t>
            </a:r>
            <a:r>
              <a:rPr sz="2600" spc="-80" dirty="0">
                <a:latin typeface="Times New Roman"/>
                <a:cs typeface="Times New Roman"/>
              </a:rPr>
              <a:t>t</a:t>
            </a:r>
            <a:r>
              <a:rPr sz="2600" spc="-100" dirty="0">
                <a:latin typeface="Times New Roman"/>
                <a:cs typeface="Times New Roman"/>
              </a:rPr>
              <a:t>e</a:t>
            </a:r>
            <a:r>
              <a:rPr sz="2600" spc="-200" dirty="0">
                <a:latin typeface="Times New Roman"/>
                <a:cs typeface="Times New Roman"/>
              </a:rPr>
              <a:t>r</a:t>
            </a:r>
            <a:r>
              <a:rPr sz="2600" spc="110" dirty="0">
                <a:latin typeface="Times New Roman"/>
                <a:cs typeface="Times New Roman"/>
              </a:rPr>
              <a:t>.</a:t>
            </a:r>
            <a:endParaRPr sz="2600">
              <a:latin typeface="Times New Roman"/>
              <a:cs typeface="Times New Roman"/>
            </a:endParaRPr>
          </a:p>
          <a:p>
            <a:pPr marL="285115" marR="5080" indent="-273050">
              <a:lnSpc>
                <a:spcPct val="100000"/>
              </a:lnSpc>
              <a:spcBef>
                <a:spcPts val="605"/>
              </a:spcBef>
              <a:buClr>
                <a:srgbClr val="D24717"/>
              </a:buClr>
              <a:buSzPct val="84615"/>
              <a:buFont typeface="Segoe UI Symbol"/>
              <a:buChar char="⚫"/>
              <a:tabLst>
                <a:tab pos="285750" algn="l"/>
              </a:tabLst>
            </a:pPr>
            <a:r>
              <a:rPr sz="2600" spc="-320" dirty="0">
                <a:latin typeface="Times New Roman"/>
                <a:cs typeface="Times New Roman"/>
              </a:rPr>
              <a:t>YARN</a:t>
            </a:r>
            <a:r>
              <a:rPr sz="2600" spc="-70" dirty="0">
                <a:latin typeface="Times New Roman"/>
                <a:cs typeface="Times New Roman"/>
              </a:rPr>
              <a:t> </a:t>
            </a:r>
            <a:r>
              <a:rPr sz="2600" spc="-190" dirty="0">
                <a:latin typeface="Times New Roman"/>
                <a:cs typeface="Times New Roman"/>
              </a:rPr>
              <a:t>was</a:t>
            </a:r>
            <a:r>
              <a:rPr sz="2600" spc="-75" dirty="0">
                <a:latin typeface="Times New Roman"/>
                <a:cs typeface="Times New Roman"/>
              </a:rPr>
              <a:t> </a:t>
            </a:r>
            <a:r>
              <a:rPr sz="2600" spc="-130" dirty="0">
                <a:latin typeface="Times New Roman"/>
                <a:cs typeface="Times New Roman"/>
              </a:rPr>
              <a:t>developed</a:t>
            </a:r>
            <a:r>
              <a:rPr sz="2600" spc="-80" dirty="0">
                <a:latin typeface="Times New Roman"/>
                <a:cs typeface="Times New Roman"/>
              </a:rPr>
              <a:t> </a:t>
            </a:r>
            <a:r>
              <a:rPr sz="2600" spc="-35" dirty="0">
                <a:latin typeface="Times New Roman"/>
                <a:cs typeface="Times New Roman"/>
              </a:rPr>
              <a:t>to</a:t>
            </a:r>
            <a:r>
              <a:rPr sz="2600" spc="-70" dirty="0">
                <a:latin typeface="Times New Roman"/>
                <a:cs typeface="Times New Roman"/>
              </a:rPr>
              <a:t> </a:t>
            </a:r>
            <a:r>
              <a:rPr sz="2600" spc="-120" dirty="0">
                <a:latin typeface="Times New Roman"/>
                <a:cs typeface="Times New Roman"/>
              </a:rPr>
              <a:t>take</a:t>
            </a:r>
            <a:r>
              <a:rPr sz="2600" spc="-60" dirty="0">
                <a:latin typeface="Times New Roman"/>
                <a:cs typeface="Times New Roman"/>
              </a:rPr>
              <a:t> </a:t>
            </a:r>
            <a:r>
              <a:rPr sz="2600" spc="-135" dirty="0">
                <a:latin typeface="Times New Roman"/>
                <a:cs typeface="Times New Roman"/>
              </a:rPr>
              <a:t>over</a:t>
            </a:r>
            <a:r>
              <a:rPr sz="2600" spc="-65" dirty="0">
                <a:latin typeface="Times New Roman"/>
                <a:cs typeface="Times New Roman"/>
              </a:rPr>
              <a:t> </a:t>
            </a:r>
            <a:r>
              <a:rPr sz="2600" spc="-80" dirty="0">
                <a:latin typeface="Times New Roman"/>
                <a:cs typeface="Times New Roman"/>
              </a:rPr>
              <a:t>the</a:t>
            </a:r>
            <a:r>
              <a:rPr sz="2600" spc="-60" dirty="0">
                <a:latin typeface="Times New Roman"/>
                <a:cs typeface="Times New Roman"/>
              </a:rPr>
              <a:t> </a:t>
            </a:r>
            <a:r>
              <a:rPr sz="2600" spc="-95" dirty="0">
                <a:latin typeface="Times New Roman"/>
                <a:cs typeface="Times New Roman"/>
              </a:rPr>
              <a:t>resource</a:t>
            </a:r>
            <a:r>
              <a:rPr sz="2600" spc="-80" dirty="0">
                <a:latin typeface="Times New Roman"/>
                <a:cs typeface="Times New Roman"/>
              </a:rPr>
              <a:t> </a:t>
            </a:r>
            <a:r>
              <a:rPr sz="2600" spc="-110" dirty="0">
                <a:latin typeface="Times New Roman"/>
                <a:cs typeface="Times New Roman"/>
              </a:rPr>
              <a:t>negotiation </a:t>
            </a:r>
            <a:r>
              <a:rPr sz="2600" spc="-10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40" dirty="0">
                <a:latin typeface="Times New Roman"/>
                <a:cs typeface="Times New Roman"/>
              </a:rPr>
              <a:t>job/task</a:t>
            </a:r>
            <a:r>
              <a:rPr sz="2600" spc="-80" dirty="0">
                <a:latin typeface="Times New Roman"/>
                <a:cs typeface="Times New Roman"/>
              </a:rPr>
              <a:t> </a:t>
            </a:r>
            <a:r>
              <a:rPr sz="2600" spc="-70" dirty="0">
                <a:latin typeface="Times New Roman"/>
                <a:cs typeface="Times New Roman"/>
              </a:rPr>
              <a:t>tra</a:t>
            </a:r>
            <a:r>
              <a:rPr sz="2600" spc="-50" dirty="0">
                <a:latin typeface="Times New Roman"/>
                <a:cs typeface="Times New Roman"/>
              </a:rPr>
              <a:t>c</a:t>
            </a:r>
            <a:r>
              <a:rPr sz="2600" spc="-150" dirty="0">
                <a:latin typeface="Times New Roman"/>
                <a:cs typeface="Times New Roman"/>
              </a:rPr>
              <a:t>kin</a:t>
            </a:r>
            <a:r>
              <a:rPr sz="2600" spc="-220" dirty="0">
                <a:latin typeface="Times New Roman"/>
                <a:cs typeface="Times New Roman"/>
              </a:rPr>
              <a:t>g</a:t>
            </a:r>
            <a:r>
              <a:rPr sz="2600" spc="110" dirty="0">
                <a:latin typeface="Times New Roman"/>
                <a:cs typeface="Times New Roman"/>
              </a:rPr>
              <a:t>,</a:t>
            </a:r>
            <a:r>
              <a:rPr sz="2600" spc="-140" dirty="0">
                <a:latin typeface="Times New Roman"/>
                <a:cs typeface="Times New Roman"/>
              </a:rPr>
              <a:t> </a:t>
            </a:r>
            <a:r>
              <a:rPr sz="2600" spc="-120" dirty="0">
                <a:latin typeface="Times New Roman"/>
                <a:cs typeface="Times New Roman"/>
              </a:rPr>
              <a:t>all</a:t>
            </a:r>
            <a:r>
              <a:rPr sz="2600" spc="-254" dirty="0">
                <a:latin typeface="Times New Roman"/>
                <a:cs typeface="Times New Roman"/>
              </a:rPr>
              <a:t>o</a:t>
            </a:r>
            <a:r>
              <a:rPr sz="2600" spc="-150" dirty="0">
                <a:latin typeface="Times New Roman"/>
                <a:cs typeface="Times New Roman"/>
              </a:rPr>
              <a:t>wing</a:t>
            </a:r>
            <a:r>
              <a:rPr sz="2600" spc="-65" dirty="0">
                <a:latin typeface="Times New Roman"/>
                <a:cs typeface="Times New Roman"/>
              </a:rPr>
              <a:t> </a:t>
            </a:r>
            <a:r>
              <a:rPr sz="2600" spc="-225" dirty="0">
                <a:latin typeface="Times New Roman"/>
                <a:cs typeface="Times New Roman"/>
              </a:rPr>
              <a:t>Ma</a:t>
            </a:r>
            <a:r>
              <a:rPr sz="2600" spc="-185" dirty="0">
                <a:latin typeface="Times New Roman"/>
                <a:cs typeface="Times New Roman"/>
              </a:rPr>
              <a:t>p</a:t>
            </a:r>
            <a:r>
              <a:rPr sz="2600" spc="-135" dirty="0">
                <a:latin typeface="Times New Roman"/>
                <a:cs typeface="Times New Roman"/>
              </a:rPr>
              <a:t>Redu</a:t>
            </a:r>
            <a:r>
              <a:rPr sz="2600" spc="-125" dirty="0">
                <a:latin typeface="Times New Roman"/>
                <a:cs typeface="Times New Roman"/>
              </a:rPr>
              <a:t>ce</a:t>
            </a:r>
            <a:r>
              <a:rPr sz="2600" spc="-85"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20" dirty="0">
                <a:latin typeface="Times New Roman"/>
                <a:cs typeface="Times New Roman"/>
              </a:rPr>
              <a:t>be</a:t>
            </a:r>
            <a:r>
              <a:rPr sz="2600" spc="-65" dirty="0">
                <a:latin typeface="Times New Roman"/>
                <a:cs typeface="Times New Roman"/>
              </a:rPr>
              <a:t> </a:t>
            </a:r>
            <a:r>
              <a:rPr sz="2600" spc="10" dirty="0">
                <a:latin typeface="Times New Roman"/>
                <a:cs typeface="Times New Roman"/>
              </a:rPr>
              <a:t>r</a:t>
            </a:r>
            <a:r>
              <a:rPr sz="2600" spc="-125" dirty="0">
                <a:latin typeface="Times New Roman"/>
                <a:cs typeface="Times New Roman"/>
              </a:rPr>
              <a:t>esp</a:t>
            </a:r>
            <a:r>
              <a:rPr sz="2600" spc="-150" dirty="0">
                <a:latin typeface="Times New Roman"/>
                <a:cs typeface="Times New Roman"/>
              </a:rPr>
              <a:t>o</a:t>
            </a:r>
            <a:r>
              <a:rPr sz="2600" spc="-135" dirty="0">
                <a:latin typeface="Times New Roman"/>
                <a:cs typeface="Times New Roman"/>
              </a:rPr>
              <a:t>nsi</a:t>
            </a:r>
            <a:r>
              <a:rPr sz="2600" spc="-210" dirty="0">
                <a:latin typeface="Times New Roman"/>
                <a:cs typeface="Times New Roman"/>
              </a:rPr>
              <a:t>b</a:t>
            </a:r>
            <a:r>
              <a:rPr sz="2600" spc="-90" dirty="0">
                <a:latin typeface="Times New Roman"/>
                <a:cs typeface="Times New Roman"/>
              </a:rPr>
              <a:t>le  </a:t>
            </a:r>
            <a:r>
              <a:rPr sz="2600" spc="-110" dirty="0">
                <a:latin typeface="Times New Roman"/>
                <a:cs typeface="Times New Roman"/>
              </a:rPr>
              <a:t>o</a:t>
            </a:r>
            <a:r>
              <a:rPr sz="2600" spc="-125" dirty="0">
                <a:latin typeface="Times New Roman"/>
                <a:cs typeface="Times New Roman"/>
              </a:rPr>
              <a:t>n</a:t>
            </a:r>
            <a:r>
              <a:rPr sz="2600" spc="-155" dirty="0">
                <a:latin typeface="Times New Roman"/>
                <a:cs typeface="Times New Roman"/>
              </a:rPr>
              <a:t>l</a:t>
            </a:r>
            <a:r>
              <a:rPr sz="2600" spc="-215" dirty="0">
                <a:latin typeface="Times New Roman"/>
                <a:cs typeface="Times New Roman"/>
              </a:rPr>
              <a:t>y</a:t>
            </a:r>
            <a:r>
              <a:rPr sz="2600" spc="-65" dirty="0">
                <a:latin typeface="Times New Roman"/>
                <a:cs typeface="Times New Roman"/>
              </a:rPr>
              <a:t> </a:t>
            </a:r>
            <a:r>
              <a:rPr sz="2600" spc="-200" dirty="0">
                <a:latin typeface="Times New Roman"/>
                <a:cs typeface="Times New Roman"/>
              </a:rPr>
              <a:t>f</a:t>
            </a:r>
            <a:r>
              <a:rPr sz="2600" spc="-40" dirty="0">
                <a:latin typeface="Times New Roman"/>
                <a:cs typeface="Times New Roman"/>
              </a:rPr>
              <a:t>or</a:t>
            </a:r>
            <a:r>
              <a:rPr sz="2600" spc="-65" dirty="0">
                <a:latin typeface="Times New Roman"/>
                <a:cs typeface="Times New Roman"/>
              </a:rPr>
              <a:t> </a:t>
            </a:r>
            <a:r>
              <a:rPr sz="2600" spc="-165" dirty="0">
                <a:latin typeface="Times New Roman"/>
                <a:cs typeface="Times New Roman"/>
              </a:rPr>
              <a:t>d</a:t>
            </a:r>
            <a:r>
              <a:rPr sz="2600" spc="-180"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50" dirty="0">
                <a:latin typeface="Times New Roman"/>
                <a:cs typeface="Times New Roman"/>
              </a:rPr>
              <a:t>p</a:t>
            </a:r>
            <a:r>
              <a:rPr sz="2600" spc="-55" dirty="0">
                <a:latin typeface="Times New Roman"/>
                <a:cs typeface="Times New Roman"/>
              </a:rPr>
              <a:t>r</a:t>
            </a:r>
            <a:r>
              <a:rPr sz="2600" spc="-140" dirty="0">
                <a:latin typeface="Times New Roman"/>
                <a:cs typeface="Times New Roman"/>
              </a:rPr>
              <a:t>oc</a:t>
            </a:r>
            <a:r>
              <a:rPr sz="2600" spc="-145" dirty="0">
                <a:latin typeface="Times New Roman"/>
                <a:cs typeface="Times New Roman"/>
              </a:rPr>
              <a:t>essin</a:t>
            </a:r>
            <a:r>
              <a:rPr sz="2600" spc="-450" dirty="0">
                <a:latin typeface="Times New Roman"/>
                <a:cs typeface="Times New Roman"/>
              </a:rPr>
              <a:t>g</a:t>
            </a:r>
            <a:r>
              <a:rPr sz="2600" spc="110" dirty="0">
                <a:latin typeface="Times New Roman"/>
                <a:cs typeface="Times New Roman"/>
              </a:rPr>
              <a:t>.</a:t>
            </a:r>
            <a:endParaRPr sz="260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88974"/>
            <a:ext cx="5030470" cy="635000"/>
          </a:xfrm>
          <a:prstGeom prst="rect">
            <a:avLst/>
          </a:prstGeom>
        </p:spPr>
        <p:txBody>
          <a:bodyPr vert="horz" wrap="square" lIns="0" tIns="12065" rIns="0" bIns="0" rtlCol="0">
            <a:spAutoFit/>
          </a:bodyPr>
          <a:lstStyle/>
          <a:p>
            <a:pPr marL="12700">
              <a:lnSpc>
                <a:spcPct val="100000"/>
              </a:lnSpc>
              <a:spcBef>
                <a:spcPts val="95"/>
              </a:spcBef>
            </a:pPr>
            <a:r>
              <a:rPr spc="-5" dirty="0"/>
              <a:t>The</a:t>
            </a:r>
            <a:r>
              <a:rPr spc="-50" dirty="0"/>
              <a:t> </a:t>
            </a:r>
            <a:r>
              <a:rPr spc="-25" dirty="0"/>
              <a:t>Hadoop</a:t>
            </a:r>
            <a:r>
              <a:rPr spc="-60" dirty="0"/>
              <a:t> </a:t>
            </a:r>
            <a:r>
              <a:rPr spc="-35" dirty="0"/>
              <a:t>Ecosystem</a:t>
            </a:r>
          </a:p>
        </p:txBody>
      </p:sp>
      <p:sp>
        <p:nvSpPr>
          <p:cNvPr id="3" name="object 3"/>
          <p:cNvSpPr txBox="1"/>
          <p:nvPr/>
        </p:nvSpPr>
        <p:spPr>
          <a:xfrm>
            <a:off x="993444" y="1433830"/>
            <a:ext cx="7303134" cy="3501390"/>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175" dirty="0">
                <a:latin typeface="Times New Roman"/>
                <a:cs typeface="Times New Roman"/>
              </a:rPr>
              <a:t>Since</a:t>
            </a:r>
            <a:r>
              <a:rPr sz="2600" spc="-65"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10" dirty="0">
                <a:latin typeface="Times New Roman"/>
                <a:cs typeface="Times New Roman"/>
              </a:rPr>
              <a:t>initial</a:t>
            </a:r>
            <a:r>
              <a:rPr sz="2600" spc="-55" dirty="0">
                <a:latin typeface="Times New Roman"/>
                <a:cs typeface="Times New Roman"/>
              </a:rPr>
              <a:t> </a:t>
            </a:r>
            <a:r>
              <a:rPr sz="2600" spc="-114" dirty="0">
                <a:latin typeface="Times New Roman"/>
                <a:cs typeface="Times New Roman"/>
              </a:rPr>
              <a:t>release</a:t>
            </a:r>
            <a:r>
              <a:rPr sz="2600" spc="-90" dirty="0">
                <a:latin typeface="Times New Roman"/>
                <a:cs typeface="Times New Roman"/>
              </a:rPr>
              <a:t> </a:t>
            </a:r>
            <a:r>
              <a:rPr sz="2600" spc="-150" dirty="0">
                <a:latin typeface="Times New Roman"/>
                <a:cs typeface="Times New Roman"/>
              </a:rPr>
              <a:t>of</a:t>
            </a:r>
            <a:r>
              <a:rPr sz="2600" spc="-70" dirty="0">
                <a:latin typeface="Times New Roman"/>
                <a:cs typeface="Times New Roman"/>
              </a:rPr>
              <a:t> </a:t>
            </a:r>
            <a:r>
              <a:rPr sz="2600" spc="-135" dirty="0">
                <a:latin typeface="Times New Roman"/>
                <a:cs typeface="Times New Roman"/>
              </a:rPr>
              <a:t>Hadoop</a:t>
            </a:r>
            <a:r>
              <a:rPr sz="2600" spc="-60" dirty="0">
                <a:latin typeface="Times New Roman"/>
                <a:cs typeface="Times New Roman"/>
              </a:rPr>
              <a:t> </a:t>
            </a:r>
            <a:r>
              <a:rPr sz="2600" spc="-120" dirty="0">
                <a:latin typeface="Times New Roman"/>
                <a:cs typeface="Times New Roman"/>
              </a:rPr>
              <a:t>in</a:t>
            </a:r>
            <a:r>
              <a:rPr sz="2600" spc="-60" dirty="0">
                <a:latin typeface="Times New Roman"/>
                <a:cs typeface="Times New Roman"/>
              </a:rPr>
              <a:t> </a:t>
            </a:r>
            <a:r>
              <a:rPr sz="2600" spc="-70" dirty="0">
                <a:latin typeface="Times New Roman"/>
                <a:cs typeface="Times New Roman"/>
              </a:rPr>
              <a:t>2011,</a:t>
            </a:r>
            <a:r>
              <a:rPr sz="2600" spc="-165" dirty="0">
                <a:latin typeface="Times New Roman"/>
                <a:cs typeface="Times New Roman"/>
              </a:rPr>
              <a:t> </a:t>
            </a:r>
            <a:r>
              <a:rPr sz="2600" spc="-190" dirty="0">
                <a:latin typeface="Times New Roman"/>
                <a:cs typeface="Times New Roman"/>
              </a:rPr>
              <a:t>many</a:t>
            </a:r>
            <a:r>
              <a:rPr sz="2600" spc="-60" dirty="0">
                <a:latin typeface="Times New Roman"/>
                <a:cs typeface="Times New Roman"/>
              </a:rPr>
              <a:t> </a:t>
            </a:r>
            <a:r>
              <a:rPr sz="2600" spc="-100" dirty="0">
                <a:latin typeface="Times New Roman"/>
                <a:cs typeface="Times New Roman"/>
              </a:rPr>
              <a:t>projects </a:t>
            </a:r>
            <a:r>
              <a:rPr sz="2600" spc="-95" dirty="0">
                <a:latin typeface="Times New Roman"/>
                <a:cs typeface="Times New Roman"/>
              </a:rPr>
              <a:t> </a:t>
            </a:r>
            <a:r>
              <a:rPr sz="2600" spc="-204" dirty="0">
                <a:latin typeface="Times New Roman"/>
                <a:cs typeface="Times New Roman"/>
              </a:rPr>
              <a:t>have</a:t>
            </a:r>
            <a:r>
              <a:rPr sz="2600" spc="-80" dirty="0">
                <a:latin typeface="Times New Roman"/>
                <a:cs typeface="Times New Roman"/>
              </a:rPr>
              <a:t> </a:t>
            </a:r>
            <a:r>
              <a:rPr sz="2600" spc="-114" dirty="0">
                <a:latin typeface="Times New Roman"/>
                <a:cs typeface="Times New Roman"/>
              </a:rPr>
              <a:t>been</a:t>
            </a:r>
            <a:r>
              <a:rPr sz="2600" spc="-75" dirty="0">
                <a:latin typeface="Times New Roman"/>
                <a:cs typeface="Times New Roman"/>
              </a:rPr>
              <a:t> </a:t>
            </a:r>
            <a:r>
              <a:rPr sz="2600" spc="-130" dirty="0">
                <a:latin typeface="Times New Roman"/>
                <a:cs typeface="Times New Roman"/>
              </a:rPr>
              <a:t>developed</a:t>
            </a:r>
            <a:r>
              <a:rPr sz="2600" spc="-90" dirty="0">
                <a:latin typeface="Times New Roman"/>
                <a:cs typeface="Times New Roman"/>
              </a:rPr>
              <a:t> </a:t>
            </a:r>
            <a:r>
              <a:rPr sz="2600" spc="-35" dirty="0">
                <a:latin typeface="Times New Roman"/>
                <a:cs typeface="Times New Roman"/>
              </a:rPr>
              <a:t>to</a:t>
            </a:r>
            <a:r>
              <a:rPr sz="2600" spc="-60" dirty="0">
                <a:latin typeface="Times New Roman"/>
                <a:cs typeface="Times New Roman"/>
              </a:rPr>
              <a:t> </a:t>
            </a:r>
            <a:r>
              <a:rPr sz="2600" spc="-145" dirty="0">
                <a:latin typeface="Times New Roman"/>
                <a:cs typeface="Times New Roman"/>
              </a:rPr>
              <a:t>add</a:t>
            </a:r>
            <a:r>
              <a:rPr sz="2600" spc="-60" dirty="0">
                <a:latin typeface="Times New Roman"/>
                <a:cs typeface="Times New Roman"/>
              </a:rPr>
              <a:t> </a:t>
            </a:r>
            <a:r>
              <a:rPr sz="2600" spc="-105" dirty="0">
                <a:latin typeface="Times New Roman"/>
                <a:cs typeface="Times New Roman"/>
              </a:rPr>
              <a:t>incremental</a:t>
            </a:r>
            <a:r>
              <a:rPr sz="2600" spc="-60" dirty="0">
                <a:latin typeface="Times New Roman"/>
                <a:cs typeface="Times New Roman"/>
              </a:rPr>
              <a:t> </a:t>
            </a:r>
            <a:r>
              <a:rPr sz="2600" spc="-120" dirty="0">
                <a:latin typeface="Times New Roman"/>
                <a:cs typeface="Times New Roman"/>
              </a:rPr>
              <a:t>functionality</a:t>
            </a:r>
            <a:r>
              <a:rPr sz="2600" spc="-50" dirty="0">
                <a:latin typeface="Times New Roman"/>
                <a:cs typeface="Times New Roman"/>
              </a:rPr>
              <a:t> </a:t>
            </a:r>
            <a:r>
              <a:rPr sz="2600" spc="-35" dirty="0">
                <a:latin typeface="Times New Roman"/>
                <a:cs typeface="Times New Roman"/>
              </a:rPr>
              <a:t>to </a:t>
            </a:r>
            <a:r>
              <a:rPr sz="2600" spc="-30" dirty="0">
                <a:latin typeface="Times New Roman"/>
                <a:cs typeface="Times New Roman"/>
              </a:rPr>
              <a:t> </a:t>
            </a:r>
            <a:r>
              <a:rPr sz="2600" spc="-135" dirty="0">
                <a:latin typeface="Times New Roman"/>
                <a:cs typeface="Times New Roman"/>
              </a:rPr>
              <a:t>Hadoop</a:t>
            </a:r>
            <a:r>
              <a:rPr sz="2600" spc="-7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204" dirty="0">
                <a:latin typeface="Times New Roman"/>
                <a:cs typeface="Times New Roman"/>
              </a:rPr>
              <a:t>have</a:t>
            </a:r>
            <a:r>
              <a:rPr sz="2600" spc="-75" dirty="0">
                <a:latin typeface="Times New Roman"/>
                <a:cs typeface="Times New Roman"/>
              </a:rPr>
              <a:t> </a:t>
            </a:r>
            <a:r>
              <a:rPr sz="2600" spc="-130" dirty="0">
                <a:latin typeface="Times New Roman"/>
                <a:cs typeface="Times New Roman"/>
              </a:rPr>
              <a:t>collectively</a:t>
            </a:r>
            <a:r>
              <a:rPr sz="2600" spc="-60" dirty="0">
                <a:latin typeface="Times New Roman"/>
                <a:cs typeface="Times New Roman"/>
              </a:rPr>
              <a:t> </a:t>
            </a:r>
            <a:r>
              <a:rPr sz="2600" spc="-125" dirty="0">
                <a:latin typeface="Times New Roman"/>
                <a:cs typeface="Times New Roman"/>
              </a:rPr>
              <a:t>become</a:t>
            </a:r>
            <a:r>
              <a:rPr sz="2600" spc="-75" dirty="0">
                <a:latin typeface="Times New Roman"/>
                <a:cs typeface="Times New Roman"/>
              </a:rPr>
              <a:t> </a:t>
            </a:r>
            <a:r>
              <a:rPr sz="2600" spc="-145" dirty="0">
                <a:latin typeface="Times New Roman"/>
                <a:cs typeface="Times New Roman"/>
              </a:rPr>
              <a:t>known</a:t>
            </a:r>
            <a:r>
              <a:rPr sz="2600" spc="-75" dirty="0">
                <a:latin typeface="Times New Roman"/>
                <a:cs typeface="Times New Roman"/>
              </a:rPr>
              <a:t> </a:t>
            </a:r>
            <a:r>
              <a:rPr sz="2600" spc="-204" dirty="0">
                <a:latin typeface="Times New Roman"/>
                <a:cs typeface="Times New Roman"/>
              </a:rPr>
              <a:t>as</a:t>
            </a:r>
            <a:r>
              <a:rPr sz="2600" spc="-70"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i="1" spc="-305" dirty="0">
                <a:latin typeface="Times New Roman"/>
                <a:cs typeface="Times New Roman"/>
              </a:rPr>
              <a:t>Hadoop </a:t>
            </a:r>
            <a:r>
              <a:rPr sz="2600" i="1" spc="-635" dirty="0">
                <a:latin typeface="Times New Roman"/>
                <a:cs typeface="Times New Roman"/>
              </a:rPr>
              <a:t> </a:t>
            </a:r>
            <a:r>
              <a:rPr sz="2600" i="1" spc="-280" dirty="0">
                <a:latin typeface="Times New Roman"/>
                <a:cs typeface="Times New Roman"/>
              </a:rPr>
              <a:t>ecosystem.</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b="1" spc="-10" dirty="0">
                <a:latin typeface="Times New Roman"/>
                <a:cs typeface="Times New Roman"/>
              </a:rPr>
              <a:t>Apache</a:t>
            </a:r>
            <a:r>
              <a:rPr sz="2600" b="1" spc="-150" dirty="0">
                <a:latin typeface="Times New Roman"/>
                <a:cs typeface="Times New Roman"/>
              </a:rPr>
              <a:t> </a:t>
            </a:r>
            <a:r>
              <a:rPr sz="2600" b="1" spc="-114" dirty="0">
                <a:latin typeface="Times New Roman"/>
                <a:cs typeface="Times New Roman"/>
              </a:rPr>
              <a:t>Kafka</a:t>
            </a:r>
            <a:endParaRPr sz="2600">
              <a:latin typeface="Times New Roman"/>
              <a:cs typeface="Times New Roman"/>
            </a:endParaRPr>
          </a:p>
          <a:p>
            <a:pPr marL="285115" indent="-273050">
              <a:lnSpc>
                <a:spcPct val="100000"/>
              </a:lnSpc>
              <a:spcBef>
                <a:spcPts val="605"/>
              </a:spcBef>
              <a:buClr>
                <a:srgbClr val="D24717"/>
              </a:buClr>
              <a:buSzPct val="84615"/>
              <a:buFont typeface="Segoe UI Symbol"/>
              <a:buChar char="⚫"/>
              <a:tabLst>
                <a:tab pos="285750" algn="l"/>
              </a:tabLst>
            </a:pPr>
            <a:r>
              <a:rPr sz="2600" b="1" spc="-10" dirty="0">
                <a:latin typeface="Times New Roman"/>
                <a:cs typeface="Times New Roman"/>
              </a:rPr>
              <a:t>Apache</a:t>
            </a:r>
            <a:r>
              <a:rPr sz="2600" b="1" spc="-130" dirty="0">
                <a:latin typeface="Times New Roman"/>
                <a:cs typeface="Times New Roman"/>
              </a:rPr>
              <a:t> </a:t>
            </a:r>
            <a:r>
              <a:rPr sz="2600" b="1" spc="-85" dirty="0">
                <a:latin typeface="Times New Roman"/>
                <a:cs typeface="Times New Roman"/>
              </a:rPr>
              <a:t>Spark</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b="1" spc="-10" dirty="0">
                <a:latin typeface="Times New Roman"/>
                <a:cs typeface="Times New Roman"/>
              </a:rPr>
              <a:t>Apache</a:t>
            </a:r>
            <a:r>
              <a:rPr sz="2600" b="1" spc="-65" dirty="0">
                <a:latin typeface="Times New Roman"/>
                <a:cs typeface="Times New Roman"/>
              </a:rPr>
              <a:t> </a:t>
            </a:r>
            <a:r>
              <a:rPr sz="2600" b="1" spc="-55" dirty="0">
                <a:latin typeface="Times New Roman"/>
                <a:cs typeface="Times New Roman"/>
              </a:rPr>
              <a:t>Sto</a:t>
            </a:r>
            <a:r>
              <a:rPr sz="2600" b="1" spc="15" dirty="0">
                <a:latin typeface="Times New Roman"/>
                <a:cs typeface="Times New Roman"/>
              </a:rPr>
              <a:t>r</a:t>
            </a:r>
            <a:r>
              <a:rPr sz="2600" b="1" spc="-80" dirty="0">
                <a:latin typeface="Times New Roman"/>
                <a:cs typeface="Times New Roman"/>
              </a:rPr>
              <a:t>m</a:t>
            </a:r>
            <a:r>
              <a:rPr sz="2600" b="1" spc="-75" dirty="0">
                <a:latin typeface="Times New Roman"/>
                <a:cs typeface="Times New Roman"/>
              </a:rPr>
              <a:t> </a:t>
            </a:r>
            <a:r>
              <a:rPr sz="2600" b="1" spc="-15" dirty="0">
                <a:latin typeface="Times New Roman"/>
                <a:cs typeface="Times New Roman"/>
              </a:rPr>
              <a:t>and</a:t>
            </a:r>
            <a:r>
              <a:rPr sz="2600" b="1" spc="-185" dirty="0">
                <a:latin typeface="Times New Roman"/>
                <a:cs typeface="Times New Roman"/>
              </a:rPr>
              <a:t> </a:t>
            </a:r>
            <a:r>
              <a:rPr sz="2600" b="1" spc="-10" dirty="0">
                <a:latin typeface="Times New Roman"/>
                <a:cs typeface="Times New Roman"/>
              </a:rPr>
              <a:t>Apache</a:t>
            </a:r>
            <a:r>
              <a:rPr sz="2600" b="1" spc="-65" dirty="0">
                <a:latin typeface="Times New Roman"/>
                <a:cs typeface="Times New Roman"/>
              </a:rPr>
              <a:t> </a:t>
            </a:r>
            <a:r>
              <a:rPr sz="2600" b="1" spc="-105" dirty="0">
                <a:latin typeface="Times New Roman"/>
                <a:cs typeface="Times New Roman"/>
              </a:rPr>
              <a:t>Fl</a:t>
            </a:r>
            <a:r>
              <a:rPr sz="2600" b="1" spc="-75" dirty="0">
                <a:latin typeface="Times New Roman"/>
                <a:cs typeface="Times New Roman"/>
              </a:rPr>
              <a:t>i</a:t>
            </a:r>
            <a:r>
              <a:rPr sz="2600" b="1" spc="20" dirty="0">
                <a:latin typeface="Times New Roman"/>
                <a:cs typeface="Times New Roman"/>
              </a:rPr>
              <a:t>nk</a:t>
            </a:r>
            <a:endParaRPr sz="2600">
              <a:latin typeface="Times New Roman"/>
              <a:cs typeface="Times New Roman"/>
            </a:endParaRPr>
          </a:p>
          <a:p>
            <a:pPr marL="285115" indent="-273050">
              <a:lnSpc>
                <a:spcPct val="100000"/>
              </a:lnSpc>
              <a:spcBef>
                <a:spcPts val="595"/>
              </a:spcBef>
              <a:buClr>
                <a:srgbClr val="D24717"/>
              </a:buClr>
              <a:buSzPct val="84615"/>
              <a:buFont typeface="Segoe UI Symbol"/>
              <a:buChar char="⚫"/>
              <a:tabLst>
                <a:tab pos="285750" algn="l"/>
              </a:tabLst>
            </a:pPr>
            <a:r>
              <a:rPr sz="2600" b="1" spc="-114" dirty="0">
                <a:latin typeface="Times New Roman"/>
                <a:cs typeface="Times New Roman"/>
              </a:rPr>
              <a:t>Lambda</a:t>
            </a:r>
            <a:r>
              <a:rPr sz="2600" b="1" spc="-190" dirty="0">
                <a:latin typeface="Times New Roman"/>
                <a:cs typeface="Times New Roman"/>
              </a:rPr>
              <a:t> </a:t>
            </a:r>
            <a:r>
              <a:rPr sz="2600" b="1" spc="5" dirty="0">
                <a:latin typeface="Times New Roman"/>
                <a:cs typeface="Times New Roman"/>
              </a:rPr>
              <a:t>Archite</a:t>
            </a:r>
            <a:r>
              <a:rPr sz="2600" b="1" spc="10" dirty="0">
                <a:latin typeface="Times New Roman"/>
                <a:cs typeface="Times New Roman"/>
              </a:rPr>
              <a:t>c</a:t>
            </a:r>
            <a:r>
              <a:rPr sz="2600" b="1" dirty="0">
                <a:latin typeface="Times New Roman"/>
                <a:cs typeface="Times New Roman"/>
              </a:rPr>
              <a:t>ture</a:t>
            </a:r>
            <a:endParaRPr sz="260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751459"/>
            <a:ext cx="7606030" cy="574040"/>
          </a:xfrm>
          <a:prstGeom prst="rect">
            <a:avLst/>
          </a:prstGeom>
        </p:spPr>
        <p:txBody>
          <a:bodyPr vert="horz" wrap="square" lIns="0" tIns="12700" rIns="0" bIns="0" rtlCol="0">
            <a:spAutoFit/>
          </a:bodyPr>
          <a:lstStyle/>
          <a:p>
            <a:pPr marL="12700">
              <a:lnSpc>
                <a:spcPct val="100000"/>
              </a:lnSpc>
              <a:spcBef>
                <a:spcPts val="100"/>
              </a:spcBef>
            </a:pPr>
            <a:r>
              <a:rPr sz="3600" spc="-55" dirty="0"/>
              <a:t>Comparing</a:t>
            </a:r>
            <a:r>
              <a:rPr sz="3600" spc="-30" dirty="0"/>
              <a:t> </a:t>
            </a:r>
            <a:r>
              <a:rPr sz="3600" spc="-55" dirty="0"/>
              <a:t>Big</a:t>
            </a:r>
            <a:r>
              <a:rPr sz="3600" spc="-20" dirty="0"/>
              <a:t> </a:t>
            </a:r>
            <a:r>
              <a:rPr sz="3600" spc="-40" dirty="0"/>
              <a:t>Data</a:t>
            </a:r>
            <a:r>
              <a:rPr sz="3600" spc="-35" dirty="0"/>
              <a:t> </a:t>
            </a:r>
            <a:r>
              <a:rPr sz="3600" spc="-10" dirty="0"/>
              <a:t>and</a:t>
            </a:r>
            <a:r>
              <a:rPr sz="3600" spc="-30" dirty="0"/>
              <a:t> </a:t>
            </a:r>
            <a:r>
              <a:rPr sz="3600" spc="-20" dirty="0"/>
              <a:t>Edge</a:t>
            </a:r>
            <a:r>
              <a:rPr sz="3600" spc="-25" dirty="0"/>
              <a:t> </a:t>
            </a:r>
            <a:r>
              <a:rPr sz="3600" spc="-55" dirty="0"/>
              <a:t>Analytics</a:t>
            </a:r>
            <a:endParaRPr sz="3600"/>
          </a:p>
        </p:txBody>
      </p:sp>
      <p:sp>
        <p:nvSpPr>
          <p:cNvPr id="3" name="object 3"/>
          <p:cNvSpPr txBox="1"/>
          <p:nvPr/>
        </p:nvSpPr>
        <p:spPr>
          <a:xfrm>
            <a:off x="993444" y="1433830"/>
            <a:ext cx="7998156" cy="4142104"/>
          </a:xfrm>
          <a:prstGeom prst="rect">
            <a:avLst/>
          </a:prstGeom>
        </p:spPr>
        <p:txBody>
          <a:bodyPr vert="horz" wrap="square" lIns="0" tIns="13335" rIns="0" bIns="0" rtlCol="0">
            <a:spAutoFit/>
          </a:bodyPr>
          <a:lstStyle/>
          <a:p>
            <a:pPr marL="285115" marR="398780" indent="-273050">
              <a:lnSpc>
                <a:spcPct val="100000"/>
              </a:lnSpc>
              <a:spcBef>
                <a:spcPts val="105"/>
              </a:spcBef>
              <a:buClr>
                <a:srgbClr val="D24717"/>
              </a:buClr>
              <a:buSzPct val="84615"/>
              <a:buFont typeface="Segoe UI Symbol"/>
              <a:buChar char="⚫"/>
              <a:tabLst>
                <a:tab pos="285750" algn="l"/>
              </a:tabLst>
            </a:pPr>
            <a:r>
              <a:rPr sz="2600" spc="-110" dirty="0">
                <a:latin typeface="Times New Roman"/>
                <a:cs typeface="Times New Roman"/>
              </a:rPr>
              <a:t>When</a:t>
            </a:r>
            <a:r>
              <a:rPr sz="2600" spc="-80" dirty="0">
                <a:latin typeface="Times New Roman"/>
                <a:cs typeface="Times New Roman"/>
              </a:rPr>
              <a:t> </a:t>
            </a:r>
            <a:r>
              <a:rPr sz="2600" spc="-160" dirty="0">
                <a:latin typeface="Times New Roman"/>
                <a:cs typeface="Times New Roman"/>
              </a:rPr>
              <a:t>you</a:t>
            </a:r>
            <a:r>
              <a:rPr sz="2600" spc="-70" dirty="0">
                <a:latin typeface="Times New Roman"/>
                <a:cs typeface="Times New Roman"/>
              </a:rPr>
              <a:t> </a:t>
            </a:r>
            <a:r>
              <a:rPr sz="2600" spc="-110" dirty="0">
                <a:latin typeface="Times New Roman"/>
                <a:cs typeface="Times New Roman"/>
              </a:rPr>
              <a:t>hear</a:t>
            </a:r>
            <a:r>
              <a:rPr sz="2600" spc="-65"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30" dirty="0">
                <a:latin typeface="Times New Roman"/>
                <a:cs typeface="Times New Roman"/>
              </a:rPr>
              <a:t>term</a:t>
            </a:r>
            <a:r>
              <a:rPr sz="2600" spc="-60" dirty="0">
                <a:latin typeface="Times New Roman"/>
                <a:cs typeface="Times New Roman"/>
              </a:rPr>
              <a:t> </a:t>
            </a:r>
            <a:r>
              <a:rPr sz="2600" i="1" spc="-254" dirty="0">
                <a:latin typeface="Times New Roman"/>
                <a:cs typeface="Times New Roman"/>
              </a:rPr>
              <a:t>big</a:t>
            </a:r>
            <a:r>
              <a:rPr sz="2600" i="1" spc="-60" dirty="0">
                <a:latin typeface="Times New Roman"/>
                <a:cs typeface="Times New Roman"/>
              </a:rPr>
              <a:t> </a:t>
            </a:r>
            <a:r>
              <a:rPr sz="2600" i="1" spc="-175" dirty="0">
                <a:latin typeface="Times New Roman"/>
                <a:cs typeface="Times New Roman"/>
              </a:rPr>
              <a:t>data,</a:t>
            </a:r>
            <a:r>
              <a:rPr sz="2600" i="1" spc="-350" dirty="0">
                <a:latin typeface="Times New Roman"/>
                <a:cs typeface="Times New Roman"/>
              </a:rPr>
              <a:t> </a:t>
            </a:r>
            <a:r>
              <a:rPr sz="2600" i="1" spc="-75" dirty="0">
                <a:latin typeface="Times New Roman"/>
                <a:cs typeface="Times New Roman"/>
              </a:rPr>
              <a:t>it</a:t>
            </a:r>
            <a:r>
              <a:rPr sz="2600" i="1" spc="-65" dirty="0">
                <a:latin typeface="Times New Roman"/>
                <a:cs typeface="Times New Roman"/>
              </a:rPr>
              <a:t> </a:t>
            </a:r>
            <a:r>
              <a:rPr sz="2600" i="1" spc="-235" dirty="0">
                <a:latin typeface="Times New Roman"/>
                <a:cs typeface="Times New Roman"/>
              </a:rPr>
              <a:t>is</a:t>
            </a:r>
            <a:r>
              <a:rPr sz="2600" i="1" spc="-75" dirty="0">
                <a:latin typeface="Times New Roman"/>
                <a:cs typeface="Times New Roman"/>
              </a:rPr>
              <a:t> </a:t>
            </a:r>
            <a:r>
              <a:rPr sz="2600" i="1" spc="-220" dirty="0">
                <a:latin typeface="Times New Roman"/>
                <a:cs typeface="Times New Roman"/>
              </a:rPr>
              <a:t>usually</a:t>
            </a:r>
            <a:r>
              <a:rPr sz="2600" i="1" spc="-55" dirty="0">
                <a:latin typeface="Times New Roman"/>
                <a:cs typeface="Times New Roman"/>
              </a:rPr>
              <a:t> </a:t>
            </a:r>
            <a:r>
              <a:rPr sz="2600" i="1" spc="-160" dirty="0">
                <a:latin typeface="Times New Roman"/>
                <a:cs typeface="Times New Roman"/>
              </a:rPr>
              <a:t>in</a:t>
            </a:r>
            <a:r>
              <a:rPr sz="2600" i="1" spc="-70" dirty="0">
                <a:latin typeface="Times New Roman"/>
                <a:cs typeface="Times New Roman"/>
              </a:rPr>
              <a:t> </a:t>
            </a:r>
            <a:r>
              <a:rPr sz="2600" b="1" i="1" spc="-300" dirty="0">
                <a:latin typeface="Times New Roman"/>
                <a:cs typeface="Times New Roman"/>
              </a:rPr>
              <a:t>reference</a:t>
            </a:r>
            <a:r>
              <a:rPr sz="2600" b="1" i="1" spc="-80" dirty="0">
                <a:latin typeface="Times New Roman"/>
                <a:cs typeface="Times New Roman"/>
              </a:rPr>
              <a:t> </a:t>
            </a:r>
            <a:r>
              <a:rPr sz="2600" b="1" i="1" spc="-200" dirty="0">
                <a:latin typeface="Times New Roman"/>
                <a:cs typeface="Times New Roman"/>
              </a:rPr>
              <a:t>to </a:t>
            </a:r>
            <a:r>
              <a:rPr sz="2600" b="1" i="1" spc="-635" dirty="0">
                <a:latin typeface="Times New Roman"/>
                <a:cs typeface="Times New Roman"/>
              </a:rPr>
              <a:t> </a:t>
            </a:r>
            <a:r>
              <a:rPr sz="2600" b="1" i="1" spc="-245" dirty="0">
                <a:latin typeface="Times New Roman"/>
                <a:cs typeface="Times New Roman"/>
              </a:rPr>
              <a:t>unstructured</a:t>
            </a:r>
            <a:r>
              <a:rPr sz="2600" b="1" i="1" spc="-240" dirty="0">
                <a:latin typeface="Times New Roman"/>
                <a:cs typeface="Times New Roman"/>
              </a:rPr>
              <a:t> </a:t>
            </a:r>
            <a:r>
              <a:rPr sz="2600" b="1" i="1" spc="-220" dirty="0">
                <a:latin typeface="Times New Roman"/>
                <a:cs typeface="Times New Roman"/>
              </a:rPr>
              <a:t>data</a:t>
            </a:r>
            <a:r>
              <a:rPr sz="2600" b="1" i="1" spc="-215" dirty="0">
                <a:latin typeface="Times New Roman"/>
                <a:cs typeface="Times New Roman"/>
              </a:rPr>
              <a:t> </a:t>
            </a:r>
            <a:r>
              <a:rPr sz="2600" spc="-80" dirty="0">
                <a:latin typeface="Times New Roman"/>
                <a:cs typeface="Times New Roman"/>
              </a:rPr>
              <a:t>that </a:t>
            </a:r>
            <a:r>
              <a:rPr sz="2600" spc="-190" dirty="0">
                <a:latin typeface="Times New Roman"/>
                <a:cs typeface="Times New Roman"/>
              </a:rPr>
              <a:t>has </a:t>
            </a:r>
            <a:r>
              <a:rPr sz="2600" spc="-114" dirty="0">
                <a:latin typeface="Times New Roman"/>
                <a:cs typeface="Times New Roman"/>
              </a:rPr>
              <a:t>been </a:t>
            </a:r>
            <a:r>
              <a:rPr sz="2600" spc="-105" dirty="0">
                <a:latin typeface="Times New Roman"/>
                <a:cs typeface="Times New Roman"/>
              </a:rPr>
              <a:t>collected </a:t>
            </a:r>
            <a:r>
              <a:rPr sz="2600" spc="-145" dirty="0">
                <a:latin typeface="Times New Roman"/>
                <a:cs typeface="Times New Roman"/>
              </a:rPr>
              <a:t>and </a:t>
            </a:r>
            <a:r>
              <a:rPr sz="2600" spc="-80" dirty="0">
                <a:latin typeface="Times New Roman"/>
                <a:cs typeface="Times New Roman"/>
              </a:rPr>
              <a:t>stored </a:t>
            </a:r>
            <a:r>
              <a:rPr sz="2600" spc="-120" dirty="0">
                <a:latin typeface="Times New Roman"/>
                <a:cs typeface="Times New Roman"/>
              </a:rPr>
              <a:t>in </a:t>
            </a:r>
            <a:r>
              <a:rPr sz="2600" spc="-75" dirty="0">
                <a:latin typeface="Times New Roman"/>
                <a:cs typeface="Times New Roman"/>
              </a:rPr>
              <a:t>the </a:t>
            </a:r>
            <a:r>
              <a:rPr sz="2600" spc="-70" dirty="0">
                <a:latin typeface="Times New Roman"/>
                <a:cs typeface="Times New Roman"/>
              </a:rPr>
              <a:t> </a:t>
            </a:r>
            <a:r>
              <a:rPr sz="2600" spc="-120" dirty="0" smtClean="0">
                <a:latin typeface="Times New Roman"/>
                <a:cs typeface="Times New Roman"/>
              </a:rPr>
              <a:t>cloud</a:t>
            </a:r>
            <a:r>
              <a:rPr lang="en-IN" sz="2600" spc="-120" dirty="0" smtClean="0">
                <a:latin typeface="Times New Roman"/>
                <a:cs typeface="Times New Roman"/>
              </a:rPr>
              <a:t>.</a:t>
            </a:r>
            <a:endParaRPr sz="2600" dirty="0">
              <a:latin typeface="Times New Roman"/>
              <a:cs typeface="Times New Roman"/>
            </a:endParaRPr>
          </a:p>
          <a:p>
            <a:pPr marL="285115" marR="74930" indent="-273050">
              <a:lnSpc>
                <a:spcPct val="100000"/>
              </a:lnSpc>
              <a:spcBef>
                <a:spcPts val="600"/>
              </a:spcBef>
              <a:buClr>
                <a:srgbClr val="D24717"/>
              </a:buClr>
              <a:buSzPct val="84615"/>
              <a:buFont typeface="Segoe UI Symbol"/>
              <a:buChar char="⚫"/>
              <a:tabLst>
                <a:tab pos="285750" algn="l"/>
              </a:tabLst>
            </a:pPr>
            <a:r>
              <a:rPr sz="2600" spc="-200" dirty="0">
                <a:latin typeface="Times New Roman"/>
                <a:cs typeface="Times New Roman"/>
              </a:rPr>
              <a:t>Tools</a:t>
            </a:r>
            <a:r>
              <a:rPr sz="2600" spc="-80" dirty="0">
                <a:latin typeface="Times New Roman"/>
                <a:cs typeface="Times New Roman"/>
              </a:rPr>
              <a:t> </a:t>
            </a:r>
            <a:r>
              <a:rPr sz="2600" spc="-135" dirty="0">
                <a:latin typeface="Times New Roman"/>
                <a:cs typeface="Times New Roman"/>
              </a:rPr>
              <a:t>like</a:t>
            </a:r>
            <a:r>
              <a:rPr sz="2600" spc="-75" dirty="0">
                <a:latin typeface="Times New Roman"/>
                <a:cs typeface="Times New Roman"/>
              </a:rPr>
              <a:t> </a:t>
            </a:r>
            <a:r>
              <a:rPr sz="2600" spc="-135" dirty="0">
                <a:latin typeface="Times New Roman"/>
                <a:cs typeface="Times New Roman"/>
              </a:rPr>
              <a:t>Hadoop</a:t>
            </a:r>
            <a:r>
              <a:rPr sz="2600" spc="-7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60" dirty="0">
                <a:latin typeface="Times New Roman"/>
                <a:cs typeface="Times New Roman"/>
              </a:rPr>
              <a:t>MapReduce</a:t>
            </a:r>
            <a:r>
              <a:rPr sz="2600" spc="-80" dirty="0">
                <a:latin typeface="Times New Roman"/>
                <a:cs typeface="Times New Roman"/>
              </a:rPr>
              <a:t> </a:t>
            </a:r>
            <a:r>
              <a:rPr sz="2600" spc="-100" dirty="0">
                <a:latin typeface="Times New Roman"/>
                <a:cs typeface="Times New Roman"/>
              </a:rPr>
              <a:t>are</a:t>
            </a:r>
            <a:r>
              <a:rPr sz="2600" spc="-65" dirty="0">
                <a:latin typeface="Times New Roman"/>
                <a:cs typeface="Times New Roman"/>
              </a:rPr>
              <a:t> </a:t>
            </a:r>
            <a:r>
              <a:rPr sz="2600" spc="-95" dirty="0">
                <a:latin typeface="Times New Roman"/>
                <a:cs typeface="Times New Roman"/>
              </a:rPr>
              <a:t>great</a:t>
            </a:r>
            <a:r>
              <a:rPr sz="2600" spc="-60" dirty="0">
                <a:latin typeface="Times New Roman"/>
                <a:cs typeface="Times New Roman"/>
              </a:rPr>
              <a:t> </a:t>
            </a:r>
            <a:r>
              <a:rPr sz="2600" spc="-100" dirty="0">
                <a:latin typeface="Times New Roman"/>
                <a:cs typeface="Times New Roman"/>
              </a:rPr>
              <a:t>at</a:t>
            </a:r>
            <a:r>
              <a:rPr sz="2600" spc="-65" dirty="0">
                <a:latin typeface="Times New Roman"/>
                <a:cs typeface="Times New Roman"/>
              </a:rPr>
              <a:t> </a:t>
            </a:r>
            <a:r>
              <a:rPr sz="2600" spc="-125" dirty="0">
                <a:latin typeface="Times New Roman"/>
                <a:cs typeface="Times New Roman"/>
              </a:rPr>
              <a:t>tackling </a:t>
            </a:r>
            <a:r>
              <a:rPr sz="2600" spc="-120" dirty="0">
                <a:latin typeface="Times New Roman"/>
                <a:cs typeface="Times New Roman"/>
              </a:rPr>
              <a:t> problems</a:t>
            </a:r>
            <a:r>
              <a:rPr sz="2600" spc="-75" dirty="0">
                <a:latin typeface="Times New Roman"/>
                <a:cs typeface="Times New Roman"/>
              </a:rPr>
              <a:t> </a:t>
            </a:r>
            <a:r>
              <a:rPr sz="2600" spc="-85" dirty="0">
                <a:latin typeface="Times New Roman"/>
                <a:cs typeface="Times New Roman"/>
              </a:rPr>
              <a:t>that</a:t>
            </a:r>
            <a:r>
              <a:rPr sz="2600" spc="-55" dirty="0">
                <a:latin typeface="Times New Roman"/>
                <a:cs typeface="Times New Roman"/>
              </a:rPr>
              <a:t> </a:t>
            </a:r>
            <a:r>
              <a:rPr sz="2600" spc="-80" dirty="0">
                <a:latin typeface="Times New Roman"/>
                <a:cs typeface="Times New Roman"/>
              </a:rPr>
              <a:t>require</a:t>
            </a:r>
            <a:r>
              <a:rPr sz="2600" spc="-85" dirty="0">
                <a:latin typeface="Times New Roman"/>
                <a:cs typeface="Times New Roman"/>
              </a:rPr>
              <a:t> </a:t>
            </a:r>
            <a:r>
              <a:rPr sz="2600" spc="-105" dirty="0">
                <a:latin typeface="Times New Roman"/>
                <a:cs typeface="Times New Roman"/>
              </a:rPr>
              <a:t>deep</a:t>
            </a:r>
            <a:r>
              <a:rPr sz="2600" spc="-80" dirty="0">
                <a:latin typeface="Times New Roman"/>
                <a:cs typeface="Times New Roman"/>
              </a:rPr>
              <a:t> </a:t>
            </a:r>
            <a:r>
              <a:rPr sz="2600" spc="-155" dirty="0">
                <a:latin typeface="Times New Roman"/>
                <a:cs typeface="Times New Roman"/>
              </a:rPr>
              <a:t>analytics</a:t>
            </a:r>
            <a:r>
              <a:rPr sz="2600" spc="-50" dirty="0">
                <a:latin typeface="Times New Roman"/>
                <a:cs typeface="Times New Roman"/>
              </a:rPr>
              <a:t> </a:t>
            </a:r>
            <a:r>
              <a:rPr sz="2600" spc="-110" dirty="0">
                <a:latin typeface="Times New Roman"/>
                <a:cs typeface="Times New Roman"/>
              </a:rPr>
              <a:t>on</a:t>
            </a:r>
            <a:r>
              <a:rPr sz="2600" spc="-70" dirty="0">
                <a:latin typeface="Times New Roman"/>
                <a:cs typeface="Times New Roman"/>
              </a:rPr>
              <a:t> </a:t>
            </a:r>
            <a:r>
              <a:rPr sz="2600" spc="-204" dirty="0">
                <a:latin typeface="Times New Roman"/>
                <a:cs typeface="Times New Roman"/>
              </a:rPr>
              <a:t>a</a:t>
            </a:r>
            <a:r>
              <a:rPr sz="2600" spc="-65" dirty="0">
                <a:latin typeface="Times New Roman"/>
                <a:cs typeface="Times New Roman"/>
              </a:rPr>
              <a:t> </a:t>
            </a:r>
            <a:r>
              <a:rPr sz="2600" spc="-125" dirty="0">
                <a:latin typeface="Times New Roman"/>
                <a:cs typeface="Times New Roman"/>
              </a:rPr>
              <a:t>large</a:t>
            </a:r>
            <a:r>
              <a:rPr sz="2600" spc="-55"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125" dirty="0">
                <a:latin typeface="Times New Roman"/>
                <a:cs typeface="Times New Roman"/>
              </a:rPr>
              <a:t>complex </a:t>
            </a:r>
            <a:r>
              <a:rPr sz="2600" spc="-635" dirty="0">
                <a:latin typeface="Times New Roman"/>
                <a:cs typeface="Times New Roman"/>
              </a:rPr>
              <a:t> </a:t>
            </a:r>
            <a:r>
              <a:rPr sz="2600" spc="-120" dirty="0">
                <a:latin typeface="Times New Roman"/>
                <a:cs typeface="Times New Roman"/>
              </a:rPr>
              <a:t>q</a:t>
            </a:r>
            <a:r>
              <a:rPr sz="2600" spc="-130" dirty="0">
                <a:latin typeface="Times New Roman"/>
                <a:cs typeface="Times New Roman"/>
              </a:rPr>
              <a:t>u</a:t>
            </a:r>
            <a:r>
              <a:rPr sz="2600" spc="-150" dirty="0">
                <a:latin typeface="Times New Roman"/>
                <a:cs typeface="Times New Roman"/>
              </a:rPr>
              <a:t>a</a:t>
            </a:r>
            <a:r>
              <a:rPr sz="2600" spc="-175" dirty="0">
                <a:latin typeface="Times New Roman"/>
                <a:cs typeface="Times New Roman"/>
              </a:rPr>
              <a:t>n</a:t>
            </a:r>
            <a:r>
              <a:rPr sz="2600" spc="-70" dirty="0">
                <a:latin typeface="Times New Roman"/>
                <a:cs typeface="Times New Roman"/>
              </a:rPr>
              <a:t>tity</a:t>
            </a:r>
            <a:r>
              <a:rPr sz="2600" spc="-5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10" dirty="0">
                <a:latin typeface="Times New Roman"/>
                <a:cs typeface="Times New Roman"/>
              </a:rPr>
              <a:t>u</a:t>
            </a:r>
            <a:r>
              <a:rPr sz="2600" spc="-125" dirty="0">
                <a:latin typeface="Times New Roman"/>
                <a:cs typeface="Times New Roman"/>
              </a:rPr>
              <a:t>n</a:t>
            </a:r>
            <a:r>
              <a:rPr sz="2600" spc="-45" dirty="0">
                <a:latin typeface="Times New Roman"/>
                <a:cs typeface="Times New Roman"/>
              </a:rPr>
              <a:t>st</a:t>
            </a:r>
            <a:r>
              <a:rPr sz="2600" spc="5" dirty="0">
                <a:latin typeface="Times New Roman"/>
                <a:cs typeface="Times New Roman"/>
              </a:rPr>
              <a:t>r</a:t>
            </a:r>
            <a:r>
              <a:rPr sz="2600" spc="-140" dirty="0">
                <a:latin typeface="Times New Roman"/>
                <a:cs typeface="Times New Roman"/>
              </a:rPr>
              <a:t>uc</a:t>
            </a:r>
            <a:r>
              <a:rPr sz="2600" spc="-25" dirty="0">
                <a:latin typeface="Times New Roman"/>
                <a:cs typeface="Times New Roman"/>
              </a:rPr>
              <a:t>t</a:t>
            </a:r>
            <a:r>
              <a:rPr sz="2600" spc="-60" dirty="0">
                <a:latin typeface="Times New Roman"/>
                <a:cs typeface="Times New Roman"/>
              </a:rPr>
              <a:t>u</a:t>
            </a:r>
            <a:r>
              <a:rPr sz="2600" spc="5" dirty="0">
                <a:latin typeface="Times New Roman"/>
                <a:cs typeface="Times New Roman"/>
              </a:rPr>
              <a:t>r</a:t>
            </a:r>
            <a:r>
              <a:rPr sz="2600" spc="-105" dirty="0">
                <a:latin typeface="Times New Roman"/>
                <a:cs typeface="Times New Roman"/>
              </a:rPr>
              <a:t>ed</a:t>
            </a:r>
            <a:r>
              <a:rPr sz="2600" spc="-75" dirty="0">
                <a:latin typeface="Times New Roman"/>
                <a:cs typeface="Times New Roman"/>
              </a:rPr>
              <a:t> </a:t>
            </a:r>
            <a:r>
              <a:rPr sz="2600" spc="-165" dirty="0">
                <a:latin typeface="Times New Roman"/>
                <a:cs typeface="Times New Roman"/>
              </a:rPr>
              <a:t>d</a:t>
            </a:r>
            <a:r>
              <a:rPr sz="2600" spc="-180" dirty="0">
                <a:latin typeface="Times New Roman"/>
                <a:cs typeface="Times New Roman"/>
              </a:rPr>
              <a:t>a</a:t>
            </a:r>
            <a:r>
              <a:rPr sz="2600" spc="-65" dirty="0">
                <a:latin typeface="Times New Roman"/>
                <a:cs typeface="Times New Roman"/>
              </a:rPr>
              <a:t>t</a:t>
            </a:r>
            <a:r>
              <a:rPr sz="2600" spc="-114" dirty="0">
                <a:latin typeface="Times New Roman"/>
                <a:cs typeface="Times New Roman"/>
              </a:rPr>
              <a:t>a</a:t>
            </a:r>
            <a:r>
              <a:rPr sz="2600" spc="35" dirty="0">
                <a:latin typeface="Times New Roman"/>
                <a:cs typeface="Times New Roman"/>
              </a:rPr>
              <a:t>;</a:t>
            </a:r>
            <a:endParaRPr sz="2600" dirty="0">
              <a:latin typeface="Times New Roman"/>
              <a:cs typeface="Times New Roman"/>
            </a:endParaRPr>
          </a:p>
          <a:p>
            <a:pPr marL="285115" marR="5080" indent="-273050">
              <a:lnSpc>
                <a:spcPct val="100000"/>
              </a:lnSpc>
              <a:spcBef>
                <a:spcPts val="605"/>
              </a:spcBef>
              <a:buClr>
                <a:srgbClr val="D24717"/>
              </a:buClr>
              <a:buSzPct val="84615"/>
              <a:buFont typeface="Segoe UI Symbol"/>
              <a:buChar char="⚫"/>
              <a:tabLst>
                <a:tab pos="285750" algn="l"/>
              </a:tabLst>
            </a:pPr>
            <a:r>
              <a:rPr sz="2600" spc="-150" dirty="0">
                <a:latin typeface="Times New Roman"/>
                <a:cs typeface="Times New Roman"/>
              </a:rPr>
              <a:t>H</a:t>
            </a:r>
            <a:r>
              <a:rPr sz="2600" spc="-180" dirty="0">
                <a:latin typeface="Times New Roman"/>
                <a:cs typeface="Times New Roman"/>
              </a:rPr>
              <a:t>o</a:t>
            </a:r>
            <a:r>
              <a:rPr sz="2600" spc="-240" dirty="0">
                <a:latin typeface="Times New Roman"/>
                <a:cs typeface="Times New Roman"/>
              </a:rPr>
              <a:t>w</a:t>
            </a:r>
            <a:r>
              <a:rPr sz="2600" spc="-140" dirty="0">
                <a:latin typeface="Times New Roman"/>
                <a:cs typeface="Times New Roman"/>
              </a:rPr>
              <a:t>e</a:t>
            </a:r>
            <a:r>
              <a:rPr sz="2600" spc="-270" dirty="0">
                <a:latin typeface="Times New Roman"/>
                <a:cs typeface="Times New Roman"/>
              </a:rPr>
              <a:t>v</a:t>
            </a:r>
            <a:r>
              <a:rPr sz="2600" spc="-100" dirty="0">
                <a:latin typeface="Times New Roman"/>
                <a:cs typeface="Times New Roman"/>
              </a:rPr>
              <a:t>e</a:t>
            </a:r>
            <a:r>
              <a:rPr sz="2600" spc="-195" dirty="0">
                <a:latin typeface="Times New Roman"/>
                <a:cs typeface="Times New Roman"/>
              </a:rPr>
              <a:t>r</a:t>
            </a:r>
            <a:r>
              <a:rPr sz="2600" spc="110" dirty="0">
                <a:latin typeface="Times New Roman"/>
                <a:cs typeface="Times New Roman"/>
              </a:rPr>
              <a:t>,</a:t>
            </a:r>
            <a:r>
              <a:rPr sz="2600" spc="-190" dirty="0">
                <a:latin typeface="Times New Roman"/>
                <a:cs typeface="Times New Roman"/>
              </a:rPr>
              <a:t> </a:t>
            </a:r>
            <a:r>
              <a:rPr sz="2600" spc="-110" dirty="0">
                <a:latin typeface="Times New Roman"/>
                <a:cs typeface="Times New Roman"/>
              </a:rPr>
              <a:t>d</a:t>
            </a:r>
            <a:r>
              <a:rPr sz="2600" spc="-125" dirty="0">
                <a:latin typeface="Times New Roman"/>
                <a:cs typeface="Times New Roman"/>
              </a:rPr>
              <a:t>u</a:t>
            </a:r>
            <a:r>
              <a:rPr sz="2600" spc="-100" dirty="0">
                <a:latin typeface="Times New Roman"/>
                <a:cs typeface="Times New Roman"/>
              </a:rPr>
              <a:t>e</a:t>
            </a:r>
            <a:r>
              <a:rPr sz="2600" spc="-75" dirty="0">
                <a:latin typeface="Times New Roman"/>
                <a:cs typeface="Times New Roman"/>
              </a:rPr>
              <a:t> </a:t>
            </a:r>
            <a:r>
              <a:rPr sz="2600" spc="-35" dirty="0">
                <a:latin typeface="Times New Roman"/>
                <a:cs typeface="Times New Roman"/>
              </a:rPr>
              <a:t>to</a:t>
            </a:r>
            <a:r>
              <a:rPr sz="2600" spc="-65" dirty="0">
                <a:latin typeface="Times New Roman"/>
                <a:cs typeface="Times New Roman"/>
              </a:rPr>
              <a:t> their</a:t>
            </a:r>
            <a:r>
              <a:rPr sz="2600" spc="-75" dirty="0">
                <a:latin typeface="Times New Roman"/>
                <a:cs typeface="Times New Roman"/>
              </a:rPr>
              <a:t> </a:t>
            </a:r>
            <a:r>
              <a:rPr sz="2600" spc="-114" dirty="0">
                <a:latin typeface="Times New Roman"/>
                <a:cs typeface="Times New Roman"/>
              </a:rPr>
              <a:t>dista</a:t>
            </a:r>
            <a:r>
              <a:rPr sz="2600" spc="-165" dirty="0">
                <a:latin typeface="Times New Roman"/>
                <a:cs typeface="Times New Roman"/>
              </a:rPr>
              <a:t>n</a:t>
            </a:r>
            <a:r>
              <a:rPr sz="2600" spc="-125" dirty="0">
                <a:latin typeface="Times New Roman"/>
                <a:cs typeface="Times New Roman"/>
              </a:rPr>
              <a:t>ce</a:t>
            </a:r>
            <a:r>
              <a:rPr sz="2600" spc="-65" dirty="0">
                <a:latin typeface="Times New Roman"/>
                <a:cs typeface="Times New Roman"/>
              </a:rPr>
              <a:t> </a:t>
            </a:r>
            <a:r>
              <a:rPr sz="2600" spc="-80" dirty="0">
                <a:latin typeface="Times New Roman"/>
                <a:cs typeface="Times New Roman"/>
              </a:rPr>
              <a:t>f</a:t>
            </a:r>
            <a:r>
              <a:rPr sz="2600" spc="-100" dirty="0">
                <a:latin typeface="Times New Roman"/>
                <a:cs typeface="Times New Roman"/>
              </a:rPr>
              <a:t>r</a:t>
            </a:r>
            <a:r>
              <a:rPr sz="2600" spc="-130" dirty="0">
                <a:latin typeface="Times New Roman"/>
                <a:cs typeface="Times New Roman"/>
              </a:rPr>
              <a:t>om</a:t>
            </a:r>
            <a:r>
              <a:rPr sz="2600" spc="-65" dirty="0">
                <a:latin typeface="Times New Roman"/>
                <a:cs typeface="Times New Roman"/>
              </a:rPr>
              <a:t> </a:t>
            </a:r>
            <a:r>
              <a:rPr sz="2600" spc="-75" dirty="0">
                <a:latin typeface="Times New Roman"/>
                <a:cs typeface="Times New Roman"/>
              </a:rPr>
              <a:t>the </a:t>
            </a:r>
            <a:r>
              <a:rPr sz="2600" spc="-140" dirty="0">
                <a:latin typeface="Times New Roman"/>
                <a:cs typeface="Times New Roman"/>
              </a:rPr>
              <a:t>IoT</a:t>
            </a:r>
            <a:r>
              <a:rPr sz="2600" spc="-75" dirty="0">
                <a:latin typeface="Times New Roman"/>
                <a:cs typeface="Times New Roman"/>
              </a:rPr>
              <a:t> </a:t>
            </a:r>
            <a:r>
              <a:rPr sz="2600" spc="-105" dirty="0">
                <a:latin typeface="Times New Roman"/>
                <a:cs typeface="Times New Roman"/>
              </a:rPr>
              <a:t>en</a:t>
            </a:r>
            <a:r>
              <a:rPr sz="2600" spc="-120" dirty="0">
                <a:latin typeface="Times New Roman"/>
                <a:cs typeface="Times New Roman"/>
              </a:rPr>
              <a:t>d</a:t>
            </a:r>
            <a:r>
              <a:rPr sz="2600" spc="-110" dirty="0">
                <a:latin typeface="Times New Roman"/>
                <a:cs typeface="Times New Roman"/>
              </a:rPr>
              <a:t>p</a:t>
            </a:r>
            <a:r>
              <a:rPr sz="2600" spc="-125" dirty="0">
                <a:latin typeface="Times New Roman"/>
                <a:cs typeface="Times New Roman"/>
              </a:rPr>
              <a:t>o</a:t>
            </a:r>
            <a:r>
              <a:rPr sz="2600" spc="-100" dirty="0">
                <a:latin typeface="Times New Roman"/>
                <a:cs typeface="Times New Roman"/>
              </a:rPr>
              <a:t>ints</a:t>
            </a:r>
            <a:r>
              <a:rPr sz="2600" spc="-80" dirty="0">
                <a:latin typeface="Times New Roman"/>
                <a:cs typeface="Times New Roman"/>
              </a:rPr>
              <a:t> </a:t>
            </a:r>
            <a:r>
              <a:rPr sz="2600" spc="-120" dirty="0">
                <a:latin typeface="Times New Roman"/>
                <a:cs typeface="Times New Roman"/>
              </a:rPr>
              <a:t>and  </a:t>
            </a:r>
            <a:r>
              <a:rPr sz="2600" spc="-75" dirty="0">
                <a:latin typeface="Times New Roman"/>
                <a:cs typeface="Times New Roman"/>
              </a:rPr>
              <a:t>the</a:t>
            </a:r>
            <a:r>
              <a:rPr sz="2600" spc="-65" dirty="0">
                <a:latin typeface="Times New Roman"/>
                <a:cs typeface="Times New Roman"/>
              </a:rPr>
              <a:t> </a:t>
            </a:r>
            <a:r>
              <a:rPr sz="2600" spc="-125" dirty="0">
                <a:latin typeface="Times New Roman"/>
                <a:cs typeface="Times New Roman"/>
              </a:rPr>
              <a:t>bandwidth</a:t>
            </a:r>
            <a:r>
              <a:rPr sz="2600" spc="-80" dirty="0">
                <a:latin typeface="Times New Roman"/>
                <a:cs typeface="Times New Roman"/>
              </a:rPr>
              <a:t> </a:t>
            </a:r>
            <a:r>
              <a:rPr sz="2600" spc="-85" dirty="0">
                <a:latin typeface="Times New Roman"/>
                <a:cs typeface="Times New Roman"/>
              </a:rPr>
              <a:t>required</a:t>
            </a:r>
            <a:r>
              <a:rPr sz="2600" spc="-80"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05" dirty="0">
                <a:latin typeface="Times New Roman"/>
                <a:cs typeface="Times New Roman"/>
              </a:rPr>
              <a:t>bring</a:t>
            </a:r>
            <a:r>
              <a:rPr sz="2600" spc="-65" dirty="0">
                <a:latin typeface="Times New Roman"/>
                <a:cs typeface="Times New Roman"/>
              </a:rPr>
              <a:t> </a:t>
            </a:r>
            <a:r>
              <a:rPr sz="2600" spc="-140" dirty="0">
                <a:latin typeface="Times New Roman"/>
                <a:cs typeface="Times New Roman"/>
              </a:rPr>
              <a:t>all</a:t>
            </a:r>
            <a:r>
              <a:rPr sz="2600" spc="-7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30" dirty="0">
                <a:latin typeface="Times New Roman"/>
                <a:cs typeface="Times New Roman"/>
              </a:rPr>
              <a:t>data</a:t>
            </a:r>
            <a:r>
              <a:rPr sz="2600" spc="-65" dirty="0">
                <a:latin typeface="Times New Roman"/>
                <a:cs typeface="Times New Roman"/>
              </a:rPr>
              <a:t> </a:t>
            </a:r>
            <a:r>
              <a:rPr sz="2600" spc="-155" dirty="0">
                <a:latin typeface="Times New Roman"/>
                <a:cs typeface="Times New Roman"/>
              </a:rPr>
              <a:t>back</a:t>
            </a:r>
            <a:r>
              <a:rPr sz="2600" spc="-65"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75" dirty="0">
                <a:latin typeface="Times New Roman"/>
                <a:cs typeface="Times New Roman"/>
              </a:rPr>
              <a:t>the </a:t>
            </a:r>
            <a:r>
              <a:rPr sz="2600" spc="-70" dirty="0">
                <a:latin typeface="Times New Roman"/>
                <a:cs typeface="Times New Roman"/>
              </a:rPr>
              <a:t> </a:t>
            </a:r>
            <a:r>
              <a:rPr sz="2600" spc="-85" dirty="0">
                <a:latin typeface="Times New Roman"/>
                <a:cs typeface="Times New Roman"/>
              </a:rPr>
              <a:t>cloud,</a:t>
            </a:r>
            <a:r>
              <a:rPr sz="2600" spc="-170" dirty="0">
                <a:latin typeface="Times New Roman"/>
                <a:cs typeface="Times New Roman"/>
              </a:rPr>
              <a:t> </a:t>
            </a:r>
            <a:r>
              <a:rPr sz="2600" spc="-120" dirty="0">
                <a:latin typeface="Times New Roman"/>
                <a:cs typeface="Times New Roman"/>
              </a:rPr>
              <a:t>they</a:t>
            </a:r>
            <a:r>
              <a:rPr sz="2600" spc="-65" dirty="0">
                <a:latin typeface="Times New Roman"/>
                <a:cs typeface="Times New Roman"/>
              </a:rPr>
              <a:t> </a:t>
            </a:r>
            <a:r>
              <a:rPr sz="2600" spc="-105" dirty="0">
                <a:latin typeface="Times New Roman"/>
                <a:cs typeface="Times New Roman"/>
              </a:rPr>
              <a:t>are</a:t>
            </a:r>
            <a:r>
              <a:rPr sz="2600" spc="-65" dirty="0">
                <a:latin typeface="Times New Roman"/>
                <a:cs typeface="Times New Roman"/>
              </a:rPr>
              <a:t> </a:t>
            </a:r>
            <a:r>
              <a:rPr sz="2600" spc="-130" dirty="0">
                <a:latin typeface="Times New Roman"/>
                <a:cs typeface="Times New Roman"/>
              </a:rPr>
              <a:t>generally</a:t>
            </a:r>
            <a:r>
              <a:rPr sz="2600" spc="-65" dirty="0">
                <a:latin typeface="Times New Roman"/>
                <a:cs typeface="Times New Roman"/>
              </a:rPr>
              <a:t> not</a:t>
            </a:r>
            <a:r>
              <a:rPr sz="2600" spc="-75" dirty="0">
                <a:latin typeface="Times New Roman"/>
                <a:cs typeface="Times New Roman"/>
              </a:rPr>
              <a:t> </a:t>
            </a:r>
            <a:r>
              <a:rPr sz="2600" spc="-135" dirty="0">
                <a:latin typeface="Times New Roman"/>
                <a:cs typeface="Times New Roman"/>
              </a:rPr>
              <a:t>well</a:t>
            </a:r>
            <a:r>
              <a:rPr sz="2600" spc="-65" dirty="0">
                <a:latin typeface="Times New Roman"/>
                <a:cs typeface="Times New Roman"/>
              </a:rPr>
              <a:t> </a:t>
            </a:r>
            <a:r>
              <a:rPr sz="2600" spc="-100" dirty="0">
                <a:latin typeface="Times New Roman"/>
                <a:cs typeface="Times New Roman"/>
              </a:rPr>
              <a:t>suited</a:t>
            </a:r>
            <a:r>
              <a:rPr sz="2600" spc="-75"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b="1" spc="-90" dirty="0">
                <a:latin typeface="Times New Roman"/>
                <a:cs typeface="Times New Roman"/>
              </a:rPr>
              <a:t>real-time</a:t>
            </a:r>
            <a:r>
              <a:rPr sz="2600" b="1" spc="-65" dirty="0">
                <a:latin typeface="Times New Roman"/>
                <a:cs typeface="Times New Roman"/>
              </a:rPr>
              <a:t> </a:t>
            </a:r>
            <a:r>
              <a:rPr sz="2600" b="1" spc="-180" dirty="0">
                <a:latin typeface="Times New Roman"/>
                <a:cs typeface="Times New Roman"/>
              </a:rPr>
              <a:t>analysis </a:t>
            </a:r>
            <a:r>
              <a:rPr sz="2600" b="1" spc="-635" dirty="0">
                <a:latin typeface="Times New Roman"/>
                <a:cs typeface="Times New Roman"/>
              </a:rPr>
              <a:t> </a:t>
            </a:r>
            <a:r>
              <a:rPr sz="2600" b="1" spc="-150" dirty="0">
                <a:latin typeface="Times New Roman"/>
                <a:cs typeface="Times New Roman"/>
              </a:rPr>
              <a:t>of</a:t>
            </a:r>
            <a:r>
              <a:rPr sz="2600" b="1" spc="-75" dirty="0">
                <a:latin typeface="Times New Roman"/>
                <a:cs typeface="Times New Roman"/>
              </a:rPr>
              <a:t> </a:t>
            </a:r>
            <a:r>
              <a:rPr sz="2600" b="1" spc="-165" dirty="0">
                <a:latin typeface="Times New Roman"/>
                <a:cs typeface="Times New Roman"/>
              </a:rPr>
              <a:t>d</a:t>
            </a:r>
            <a:r>
              <a:rPr sz="2600" b="1" spc="-180" dirty="0">
                <a:latin typeface="Times New Roman"/>
                <a:cs typeface="Times New Roman"/>
              </a:rPr>
              <a:t>a</a:t>
            </a:r>
            <a:r>
              <a:rPr sz="2600" b="1" spc="-85" dirty="0">
                <a:latin typeface="Times New Roman"/>
                <a:cs typeface="Times New Roman"/>
              </a:rPr>
              <a:t>ta</a:t>
            </a:r>
            <a:r>
              <a:rPr sz="2600" b="1" spc="-65" dirty="0">
                <a:latin typeface="Times New Roman"/>
                <a:cs typeface="Times New Roman"/>
              </a:rPr>
              <a:t> </a:t>
            </a:r>
            <a:r>
              <a:rPr sz="2600" b="1" spc="-220" dirty="0">
                <a:latin typeface="Times New Roman"/>
                <a:cs typeface="Times New Roman"/>
              </a:rPr>
              <a:t>a</a:t>
            </a:r>
            <a:r>
              <a:rPr sz="2600" b="1" spc="-190" dirty="0">
                <a:latin typeface="Times New Roman"/>
                <a:cs typeface="Times New Roman"/>
              </a:rPr>
              <a:t>s</a:t>
            </a:r>
            <a:r>
              <a:rPr sz="2600" b="1" spc="-65" dirty="0">
                <a:latin typeface="Times New Roman"/>
                <a:cs typeface="Times New Roman"/>
              </a:rPr>
              <a:t> </a:t>
            </a:r>
            <a:r>
              <a:rPr sz="2600" b="1" spc="-45" dirty="0">
                <a:latin typeface="Times New Roman"/>
                <a:cs typeface="Times New Roman"/>
              </a:rPr>
              <a:t>it</a:t>
            </a:r>
            <a:r>
              <a:rPr sz="2600" b="1" spc="-65" dirty="0">
                <a:latin typeface="Times New Roman"/>
                <a:cs typeface="Times New Roman"/>
              </a:rPr>
              <a:t> </a:t>
            </a:r>
            <a:r>
              <a:rPr sz="2600" b="1" spc="-165" dirty="0">
                <a:latin typeface="Times New Roman"/>
                <a:cs typeface="Times New Roman"/>
              </a:rPr>
              <a:t>is</a:t>
            </a:r>
            <a:r>
              <a:rPr sz="2600" b="1" spc="-60" dirty="0">
                <a:latin typeface="Times New Roman"/>
                <a:cs typeface="Times New Roman"/>
              </a:rPr>
              <a:t> </a:t>
            </a:r>
            <a:r>
              <a:rPr sz="2600" b="1" spc="-140" dirty="0">
                <a:latin typeface="Times New Roman"/>
                <a:cs typeface="Times New Roman"/>
              </a:rPr>
              <a:t>ge</a:t>
            </a:r>
            <a:r>
              <a:rPr sz="2600" b="1" spc="-165" dirty="0">
                <a:latin typeface="Times New Roman"/>
                <a:cs typeface="Times New Roman"/>
              </a:rPr>
              <a:t>n</a:t>
            </a:r>
            <a:r>
              <a:rPr sz="2600" b="1" spc="-90" dirty="0">
                <a:latin typeface="Times New Roman"/>
                <a:cs typeface="Times New Roman"/>
              </a:rPr>
              <a:t>er</a:t>
            </a:r>
            <a:r>
              <a:rPr sz="2600" b="1" spc="-125" dirty="0">
                <a:latin typeface="Times New Roman"/>
                <a:cs typeface="Times New Roman"/>
              </a:rPr>
              <a:t>a</a:t>
            </a:r>
            <a:r>
              <a:rPr sz="2600" b="1" spc="-50" dirty="0">
                <a:latin typeface="Times New Roman"/>
                <a:cs typeface="Times New Roman"/>
              </a:rPr>
              <a:t>te</a:t>
            </a:r>
            <a:r>
              <a:rPr sz="2600" b="1" spc="-85" dirty="0">
                <a:latin typeface="Times New Roman"/>
                <a:cs typeface="Times New Roman"/>
              </a:rPr>
              <a:t>d</a:t>
            </a:r>
            <a:r>
              <a:rPr sz="2600" b="1" spc="110" dirty="0">
                <a:latin typeface="Times New Roman"/>
                <a:cs typeface="Times New Roman"/>
              </a:rPr>
              <a:t>.</a:t>
            </a:r>
            <a:endParaRPr sz="2600" b="1" dirty="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685800" y="762000"/>
            <a:ext cx="7541259" cy="5178679"/>
          </a:xfrm>
          <a:prstGeom prst="rect">
            <a:avLst/>
          </a:prstGeom>
        </p:spPr>
      </p:pic>
    </p:spTree>
    <p:extLst>
      <p:ext uri="{BB962C8B-B14F-4D97-AF65-F5344CB8AC3E}">
        <p14:creationId xmlns:p14="http://schemas.microsoft.com/office/powerpoint/2010/main" val="743899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04874"/>
            <a:ext cx="7519670" cy="4528291"/>
          </a:xfrm>
          <a:prstGeom prst="rect">
            <a:avLst/>
          </a:prstGeom>
        </p:spPr>
        <p:txBody>
          <a:bodyPr vert="horz" wrap="square" lIns="0" tIns="52705" rIns="0" bIns="0" rtlCol="0">
            <a:spAutoFit/>
          </a:bodyPr>
          <a:lstStyle/>
          <a:p>
            <a:pPr marL="286385" marR="111125" indent="-274320">
              <a:lnSpc>
                <a:spcPct val="90000"/>
              </a:lnSpc>
              <a:spcBef>
                <a:spcPts val="415"/>
              </a:spcBef>
              <a:buClr>
                <a:srgbClr val="D24717"/>
              </a:buClr>
              <a:buSzPct val="84615"/>
              <a:buFont typeface="Segoe UI Symbol"/>
              <a:buChar char="⚫"/>
              <a:tabLst>
                <a:tab pos="287020" algn="l"/>
              </a:tabLst>
            </a:pPr>
            <a:r>
              <a:rPr sz="2600" spc="-150" dirty="0">
                <a:latin typeface="Times New Roman"/>
                <a:cs typeface="Times New Roman"/>
              </a:rPr>
              <a:t>In</a:t>
            </a:r>
            <a:r>
              <a:rPr sz="2600" spc="-75" dirty="0">
                <a:latin typeface="Times New Roman"/>
                <a:cs typeface="Times New Roman"/>
              </a:rPr>
              <a:t> </a:t>
            </a:r>
            <a:r>
              <a:rPr sz="2600" spc="-145" dirty="0">
                <a:latin typeface="Times New Roman"/>
                <a:cs typeface="Times New Roman"/>
              </a:rPr>
              <a:t>ap</a:t>
            </a:r>
            <a:r>
              <a:rPr sz="2600" spc="-160" dirty="0">
                <a:latin typeface="Times New Roman"/>
                <a:cs typeface="Times New Roman"/>
              </a:rPr>
              <a:t>p</a:t>
            </a:r>
            <a:r>
              <a:rPr sz="2600" spc="-155" dirty="0">
                <a:latin typeface="Times New Roman"/>
                <a:cs typeface="Times New Roman"/>
              </a:rPr>
              <a:t>l</a:t>
            </a:r>
            <a:r>
              <a:rPr sz="2600" spc="-170" dirty="0">
                <a:latin typeface="Times New Roman"/>
                <a:cs typeface="Times New Roman"/>
              </a:rPr>
              <a:t>ying</a:t>
            </a:r>
            <a:r>
              <a:rPr sz="2600" spc="-70" dirty="0">
                <a:latin typeface="Times New Roman"/>
                <a:cs typeface="Times New Roman"/>
              </a:rPr>
              <a:t> </a:t>
            </a:r>
            <a:r>
              <a:rPr sz="2600" spc="-165" dirty="0">
                <a:latin typeface="Times New Roman"/>
                <a:cs typeface="Times New Roman"/>
              </a:rPr>
              <a:t>d</a:t>
            </a:r>
            <a:r>
              <a:rPr sz="2600" spc="-185"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175" dirty="0">
                <a:latin typeface="Times New Roman"/>
                <a:cs typeface="Times New Roman"/>
              </a:rPr>
              <a:t>ana</a:t>
            </a:r>
            <a:r>
              <a:rPr sz="2600" spc="-160" dirty="0">
                <a:latin typeface="Times New Roman"/>
                <a:cs typeface="Times New Roman"/>
              </a:rPr>
              <a:t>l</a:t>
            </a:r>
            <a:r>
              <a:rPr sz="2600" spc="-114" dirty="0">
                <a:latin typeface="Times New Roman"/>
                <a:cs typeface="Times New Roman"/>
              </a:rPr>
              <a:t>y</a:t>
            </a:r>
            <a:r>
              <a:rPr sz="2600" spc="-80" dirty="0">
                <a:latin typeface="Times New Roman"/>
                <a:cs typeface="Times New Roman"/>
              </a:rPr>
              <a:t>t</a:t>
            </a:r>
            <a:r>
              <a:rPr sz="2600" spc="-160" dirty="0">
                <a:latin typeface="Times New Roman"/>
                <a:cs typeface="Times New Roman"/>
              </a:rPr>
              <a:t>ics</a:t>
            </a:r>
            <a:r>
              <a:rPr sz="2600" spc="-55"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75" dirty="0">
                <a:latin typeface="Times New Roman"/>
                <a:cs typeface="Times New Roman"/>
              </a:rPr>
              <a:t>the</a:t>
            </a:r>
            <a:r>
              <a:rPr sz="2600" spc="-80" dirty="0">
                <a:latin typeface="Times New Roman"/>
                <a:cs typeface="Times New Roman"/>
              </a:rPr>
              <a:t> </a:t>
            </a:r>
            <a:r>
              <a:rPr sz="2600" b="1" spc="-180" dirty="0">
                <a:latin typeface="Times New Roman"/>
                <a:cs typeface="Times New Roman"/>
              </a:rPr>
              <a:t>c</a:t>
            </a:r>
            <a:r>
              <a:rPr sz="2600" b="1" spc="-190" dirty="0">
                <a:latin typeface="Times New Roman"/>
                <a:cs typeface="Times New Roman"/>
              </a:rPr>
              <a:t>a</a:t>
            </a:r>
            <a:r>
              <a:rPr sz="2600" b="1" spc="30" dirty="0">
                <a:latin typeface="Times New Roman"/>
                <a:cs typeface="Times New Roman"/>
              </a:rPr>
              <a:t>r</a:t>
            </a:r>
            <a:r>
              <a:rPr sz="2600" b="1" spc="-50" dirty="0">
                <a:latin typeface="Times New Roman"/>
                <a:cs typeface="Times New Roman"/>
              </a:rPr>
              <a:t> </a:t>
            </a:r>
            <a:r>
              <a:rPr sz="2600" b="1" spc="-130" dirty="0">
                <a:latin typeface="Times New Roman"/>
                <a:cs typeface="Times New Roman"/>
              </a:rPr>
              <a:t>racin</a:t>
            </a:r>
            <a:r>
              <a:rPr sz="2600" b="1" spc="-155" dirty="0">
                <a:latin typeface="Times New Roman"/>
                <a:cs typeface="Times New Roman"/>
              </a:rPr>
              <a:t>g</a:t>
            </a:r>
            <a:r>
              <a:rPr sz="2600" b="1" spc="-65" dirty="0">
                <a:latin typeface="Times New Roman"/>
                <a:cs typeface="Times New Roman"/>
              </a:rPr>
              <a:t> </a:t>
            </a:r>
            <a:r>
              <a:rPr sz="2600" b="1" spc="-140" dirty="0">
                <a:latin typeface="Times New Roman"/>
                <a:cs typeface="Times New Roman"/>
              </a:rPr>
              <a:t>ex</a:t>
            </a:r>
            <a:r>
              <a:rPr sz="2600" b="1" spc="-145" dirty="0">
                <a:latin typeface="Times New Roman"/>
                <a:cs typeface="Times New Roman"/>
              </a:rPr>
              <a:t>a</a:t>
            </a:r>
            <a:r>
              <a:rPr sz="2600" b="1" spc="-125" dirty="0">
                <a:latin typeface="Times New Roman"/>
                <a:cs typeface="Times New Roman"/>
              </a:rPr>
              <a:t>mpl</a:t>
            </a:r>
            <a:r>
              <a:rPr sz="2600" b="1" spc="-165" dirty="0">
                <a:latin typeface="Times New Roman"/>
                <a:cs typeface="Times New Roman"/>
              </a:rPr>
              <a:t>e</a:t>
            </a:r>
            <a:r>
              <a:rPr sz="2600" spc="110" dirty="0">
                <a:latin typeface="Times New Roman"/>
                <a:cs typeface="Times New Roman"/>
              </a:rPr>
              <a:t>,</a:t>
            </a:r>
            <a:r>
              <a:rPr sz="2600" spc="-180" dirty="0">
                <a:latin typeface="Times New Roman"/>
                <a:cs typeface="Times New Roman"/>
              </a:rPr>
              <a:t> </a:t>
            </a:r>
            <a:r>
              <a:rPr sz="2600" spc="-160" dirty="0">
                <a:latin typeface="Times New Roman"/>
                <a:cs typeface="Times New Roman"/>
              </a:rPr>
              <a:t>big</a:t>
            </a:r>
            <a:r>
              <a:rPr sz="2600" spc="-65" dirty="0">
                <a:latin typeface="Times New Roman"/>
                <a:cs typeface="Times New Roman"/>
              </a:rPr>
              <a:t> </a:t>
            </a:r>
            <a:r>
              <a:rPr sz="2600" spc="-165" dirty="0">
                <a:latin typeface="Times New Roman"/>
                <a:cs typeface="Times New Roman"/>
              </a:rPr>
              <a:t>d</a:t>
            </a:r>
            <a:r>
              <a:rPr sz="2600" spc="-185" dirty="0">
                <a:latin typeface="Times New Roman"/>
                <a:cs typeface="Times New Roman"/>
              </a:rPr>
              <a:t>a</a:t>
            </a:r>
            <a:r>
              <a:rPr sz="2600" spc="-70" dirty="0">
                <a:latin typeface="Times New Roman"/>
                <a:cs typeface="Times New Roman"/>
              </a:rPr>
              <a:t>ta  </a:t>
            </a:r>
            <a:r>
              <a:rPr sz="2600" spc="-150" dirty="0">
                <a:latin typeface="Times New Roman"/>
                <a:cs typeface="Times New Roman"/>
              </a:rPr>
              <a:t>analytics</a:t>
            </a:r>
            <a:r>
              <a:rPr sz="2600" spc="-60"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130" dirty="0">
                <a:latin typeface="Times New Roman"/>
                <a:cs typeface="Times New Roman"/>
              </a:rPr>
              <a:t>used</a:t>
            </a:r>
            <a:r>
              <a:rPr sz="2600" spc="-85"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30" dirty="0">
                <a:latin typeface="Times New Roman"/>
                <a:cs typeface="Times New Roman"/>
              </a:rPr>
              <a:t>examine</a:t>
            </a:r>
            <a:r>
              <a:rPr sz="2600" spc="-60" dirty="0">
                <a:latin typeface="Times New Roman"/>
                <a:cs typeface="Times New Roman"/>
              </a:rPr>
              <a:t> </a:t>
            </a:r>
            <a:r>
              <a:rPr sz="2600" spc="-140" dirty="0">
                <a:latin typeface="Times New Roman"/>
                <a:cs typeface="Times New Roman"/>
              </a:rPr>
              <a:t>all</a:t>
            </a:r>
            <a:r>
              <a:rPr sz="2600" spc="-65" dirty="0">
                <a:latin typeface="Times New Roman"/>
                <a:cs typeface="Times New Roman"/>
              </a:rPr>
              <a:t> </a:t>
            </a:r>
            <a:r>
              <a:rPr sz="2600" spc="-80" dirty="0">
                <a:latin typeface="Times New Roman"/>
                <a:cs typeface="Times New Roman"/>
              </a:rPr>
              <a:t>the</a:t>
            </a:r>
            <a:r>
              <a:rPr sz="2600" spc="-65" dirty="0">
                <a:latin typeface="Times New Roman"/>
                <a:cs typeface="Times New Roman"/>
              </a:rPr>
              <a:t> </a:t>
            </a:r>
            <a:r>
              <a:rPr sz="2600" spc="-114" dirty="0">
                <a:latin typeface="Times New Roman"/>
                <a:cs typeface="Times New Roman"/>
              </a:rPr>
              <a:t>statistics</a:t>
            </a:r>
            <a:r>
              <a:rPr sz="2600" spc="-5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the</a:t>
            </a:r>
            <a:r>
              <a:rPr sz="2600" spc="-60" dirty="0">
                <a:latin typeface="Times New Roman"/>
                <a:cs typeface="Times New Roman"/>
              </a:rPr>
              <a:t> </a:t>
            </a:r>
            <a:r>
              <a:rPr sz="2600" spc="-135" dirty="0">
                <a:latin typeface="Times New Roman"/>
                <a:cs typeface="Times New Roman"/>
              </a:rPr>
              <a:t>racing </a:t>
            </a:r>
            <a:r>
              <a:rPr sz="2600" spc="-130" dirty="0">
                <a:latin typeface="Times New Roman"/>
                <a:cs typeface="Times New Roman"/>
              </a:rPr>
              <a:t> </a:t>
            </a:r>
            <a:r>
              <a:rPr sz="2600" spc="-110" dirty="0">
                <a:latin typeface="Times New Roman"/>
                <a:cs typeface="Times New Roman"/>
              </a:rPr>
              <a:t>team</a:t>
            </a:r>
            <a:r>
              <a:rPr sz="2600" spc="-70"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145" dirty="0">
                <a:latin typeface="Times New Roman"/>
                <a:cs typeface="Times New Roman"/>
              </a:rPr>
              <a:t>players</a:t>
            </a:r>
            <a:r>
              <a:rPr sz="2600" spc="-55" dirty="0">
                <a:latin typeface="Times New Roman"/>
                <a:cs typeface="Times New Roman"/>
              </a:rPr>
              <a:t> </a:t>
            </a:r>
            <a:r>
              <a:rPr sz="2600" spc="-150" dirty="0">
                <a:latin typeface="Times New Roman"/>
                <a:cs typeface="Times New Roman"/>
              </a:rPr>
              <a:t>based</a:t>
            </a:r>
            <a:r>
              <a:rPr sz="2600" spc="-80" dirty="0">
                <a:latin typeface="Times New Roman"/>
                <a:cs typeface="Times New Roman"/>
              </a:rPr>
              <a:t> </a:t>
            </a:r>
            <a:r>
              <a:rPr sz="2600" spc="-110" dirty="0">
                <a:latin typeface="Times New Roman"/>
                <a:cs typeface="Times New Roman"/>
              </a:rPr>
              <a:t>on</a:t>
            </a:r>
            <a:r>
              <a:rPr sz="2600" spc="-75" dirty="0">
                <a:latin typeface="Times New Roman"/>
                <a:cs typeface="Times New Roman"/>
              </a:rPr>
              <a:t> </a:t>
            </a:r>
            <a:r>
              <a:rPr sz="2600" spc="-65" dirty="0">
                <a:latin typeface="Times New Roman"/>
                <a:cs typeface="Times New Roman"/>
              </a:rPr>
              <a:t>their</a:t>
            </a:r>
            <a:r>
              <a:rPr sz="2600" spc="-60" dirty="0">
                <a:latin typeface="Times New Roman"/>
                <a:cs typeface="Times New Roman"/>
              </a:rPr>
              <a:t> </a:t>
            </a:r>
            <a:r>
              <a:rPr sz="2600" spc="-105" dirty="0">
                <a:latin typeface="Times New Roman"/>
                <a:cs typeface="Times New Roman"/>
              </a:rPr>
              <a:t>performance</a:t>
            </a:r>
            <a:r>
              <a:rPr sz="2600" spc="-60"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30" dirty="0">
                <a:latin typeface="Times New Roman"/>
                <a:cs typeface="Times New Roman"/>
              </a:rPr>
              <a:t>data </a:t>
            </a:r>
            <a:r>
              <a:rPr sz="2600" spc="-125" dirty="0">
                <a:latin typeface="Times New Roman"/>
                <a:cs typeface="Times New Roman"/>
              </a:rPr>
              <a:t> </a:t>
            </a:r>
            <a:r>
              <a:rPr sz="2600" spc="-70" dirty="0">
                <a:latin typeface="Times New Roman"/>
                <a:cs typeface="Times New Roman"/>
              </a:rPr>
              <a:t>center </a:t>
            </a:r>
            <a:r>
              <a:rPr sz="2600" spc="-40" dirty="0">
                <a:latin typeface="Times New Roman"/>
                <a:cs typeface="Times New Roman"/>
              </a:rPr>
              <a:t>or</a:t>
            </a:r>
            <a:r>
              <a:rPr sz="2600" spc="-65" dirty="0">
                <a:latin typeface="Times New Roman"/>
                <a:cs typeface="Times New Roman"/>
              </a:rPr>
              <a:t> </a:t>
            </a:r>
            <a:r>
              <a:rPr sz="2600" spc="-120" dirty="0">
                <a:latin typeface="Times New Roman"/>
                <a:cs typeface="Times New Roman"/>
              </a:rPr>
              <a:t>cloud</a:t>
            </a:r>
            <a:endParaRPr sz="2600" dirty="0">
              <a:latin typeface="Times New Roman"/>
              <a:cs typeface="Times New Roman"/>
            </a:endParaRPr>
          </a:p>
          <a:p>
            <a:pPr marL="286385" marR="5080" indent="-274320">
              <a:lnSpc>
                <a:spcPct val="90000"/>
              </a:lnSpc>
              <a:spcBef>
                <a:spcPts val="600"/>
              </a:spcBef>
              <a:buClr>
                <a:srgbClr val="D24717"/>
              </a:buClr>
              <a:buSzPct val="84615"/>
              <a:buFont typeface="Segoe UI Symbol"/>
              <a:buChar char="⚫"/>
              <a:tabLst>
                <a:tab pos="287020" algn="l"/>
              </a:tabLst>
            </a:pPr>
            <a:r>
              <a:rPr sz="2600" b="1" spc="-140" dirty="0">
                <a:latin typeface="Times New Roman"/>
                <a:cs typeface="Times New Roman"/>
              </a:rPr>
              <a:t>Streaming</a:t>
            </a:r>
            <a:r>
              <a:rPr sz="2600" b="1" spc="-65" dirty="0">
                <a:latin typeface="Times New Roman"/>
                <a:cs typeface="Times New Roman"/>
              </a:rPr>
              <a:t> </a:t>
            </a:r>
            <a:r>
              <a:rPr sz="2600" b="1" spc="-155" dirty="0">
                <a:latin typeface="Times New Roman"/>
                <a:cs typeface="Times New Roman"/>
              </a:rPr>
              <a:t>analytics</a:t>
            </a:r>
            <a:r>
              <a:rPr sz="2600" b="1" spc="-45" dirty="0">
                <a:latin typeface="Times New Roman"/>
                <a:cs typeface="Times New Roman"/>
              </a:rPr>
              <a:t> </a:t>
            </a:r>
            <a:r>
              <a:rPr sz="2600" b="1" spc="-170" dirty="0">
                <a:latin typeface="Times New Roman"/>
                <a:cs typeface="Times New Roman"/>
              </a:rPr>
              <a:t>involves</a:t>
            </a:r>
            <a:r>
              <a:rPr sz="2600" b="1" spc="-70" dirty="0">
                <a:latin typeface="Times New Roman"/>
                <a:cs typeface="Times New Roman"/>
              </a:rPr>
              <a:t> </a:t>
            </a:r>
            <a:r>
              <a:rPr sz="2600" b="1" spc="-175" dirty="0">
                <a:latin typeface="Times New Roman"/>
                <a:cs typeface="Times New Roman"/>
              </a:rPr>
              <a:t>analyzing</a:t>
            </a:r>
            <a:r>
              <a:rPr sz="2600" b="1" spc="-50" dirty="0">
                <a:latin typeface="Times New Roman"/>
                <a:cs typeface="Times New Roman"/>
              </a:rPr>
              <a:t> </a:t>
            </a:r>
            <a:r>
              <a:rPr sz="2600" b="1" spc="-204" dirty="0">
                <a:latin typeface="Times New Roman"/>
                <a:cs typeface="Times New Roman"/>
              </a:rPr>
              <a:t>a</a:t>
            </a:r>
            <a:r>
              <a:rPr sz="2600" b="1" spc="-70" dirty="0">
                <a:latin typeface="Times New Roman"/>
                <a:cs typeface="Times New Roman"/>
              </a:rPr>
              <a:t> </a:t>
            </a:r>
            <a:r>
              <a:rPr sz="2600" b="1" spc="-110" dirty="0">
                <a:latin typeface="Times New Roman"/>
                <a:cs typeface="Times New Roman"/>
              </a:rPr>
              <a:t>race</a:t>
            </a:r>
            <a:r>
              <a:rPr sz="2600" b="1" spc="-65" dirty="0">
                <a:latin typeface="Times New Roman"/>
                <a:cs typeface="Times New Roman"/>
              </a:rPr>
              <a:t> </a:t>
            </a:r>
            <a:r>
              <a:rPr sz="2600" b="1" spc="-125" dirty="0">
                <a:latin typeface="Times New Roman"/>
                <a:cs typeface="Times New Roman"/>
              </a:rPr>
              <a:t>while</a:t>
            </a:r>
            <a:r>
              <a:rPr sz="2600" b="1" spc="-75" dirty="0">
                <a:latin typeface="Times New Roman"/>
                <a:cs typeface="Times New Roman"/>
              </a:rPr>
              <a:t> </a:t>
            </a:r>
            <a:r>
              <a:rPr sz="2600" b="1" spc="-45" dirty="0">
                <a:latin typeface="Times New Roman"/>
                <a:cs typeface="Times New Roman"/>
              </a:rPr>
              <a:t>it</a:t>
            </a:r>
            <a:r>
              <a:rPr sz="2600" b="1" spc="-65" dirty="0">
                <a:latin typeface="Times New Roman"/>
                <a:cs typeface="Times New Roman"/>
              </a:rPr>
              <a:t> </a:t>
            </a:r>
            <a:r>
              <a:rPr sz="2600" b="1" spc="-165" dirty="0">
                <a:latin typeface="Times New Roman"/>
                <a:cs typeface="Times New Roman"/>
              </a:rPr>
              <a:t>is </a:t>
            </a:r>
            <a:r>
              <a:rPr sz="2600" b="1" spc="-160" dirty="0">
                <a:latin typeface="Times New Roman"/>
                <a:cs typeface="Times New Roman"/>
              </a:rPr>
              <a:t> </a:t>
            </a:r>
            <a:r>
              <a:rPr sz="2600" b="1" spc="-155" dirty="0">
                <a:latin typeface="Times New Roman"/>
                <a:cs typeface="Times New Roman"/>
              </a:rPr>
              <a:t>ha</a:t>
            </a:r>
            <a:r>
              <a:rPr sz="2600" b="1" spc="-180" dirty="0">
                <a:latin typeface="Times New Roman"/>
                <a:cs typeface="Times New Roman"/>
              </a:rPr>
              <a:t>p</a:t>
            </a:r>
            <a:r>
              <a:rPr sz="2600" b="1" spc="-110" dirty="0">
                <a:latin typeface="Times New Roman"/>
                <a:cs typeface="Times New Roman"/>
              </a:rPr>
              <a:t>pe</a:t>
            </a:r>
            <a:r>
              <a:rPr sz="2600" b="1" spc="-105" dirty="0">
                <a:latin typeface="Times New Roman"/>
                <a:cs typeface="Times New Roman"/>
              </a:rPr>
              <a:t>ni</a:t>
            </a:r>
            <a:r>
              <a:rPr sz="2600" b="1" spc="-145" dirty="0">
                <a:latin typeface="Times New Roman"/>
                <a:cs typeface="Times New Roman"/>
              </a:rPr>
              <a:t>n</a:t>
            </a:r>
            <a:r>
              <a:rPr sz="2600" b="1" spc="-215" dirty="0">
                <a:latin typeface="Times New Roman"/>
                <a:cs typeface="Times New Roman"/>
              </a:rPr>
              <a:t>g</a:t>
            </a:r>
            <a:r>
              <a:rPr sz="2600" b="1" spc="-65" dirty="0">
                <a:latin typeface="Times New Roman"/>
                <a:cs typeface="Times New Roman"/>
              </a:rPr>
              <a:t> </a:t>
            </a:r>
            <a:r>
              <a:rPr sz="2600" spc="-215" dirty="0">
                <a:latin typeface="Times New Roman"/>
                <a:cs typeface="Times New Roman"/>
              </a:rPr>
              <a:t>a</a:t>
            </a:r>
            <a:r>
              <a:rPr sz="2600" spc="-110" dirty="0">
                <a:latin typeface="Times New Roman"/>
                <a:cs typeface="Times New Roman"/>
              </a:rPr>
              <a:t>nd</a:t>
            </a:r>
            <a:r>
              <a:rPr sz="2600" spc="-75" dirty="0">
                <a:latin typeface="Times New Roman"/>
                <a:cs typeface="Times New Roman"/>
              </a:rPr>
              <a:t> </a:t>
            </a:r>
            <a:r>
              <a:rPr sz="2600" spc="30" dirty="0">
                <a:latin typeface="Times New Roman"/>
                <a:cs typeface="Times New Roman"/>
              </a:rPr>
              <a:t>t</a:t>
            </a:r>
            <a:r>
              <a:rPr sz="2600" spc="55" dirty="0">
                <a:latin typeface="Times New Roman"/>
                <a:cs typeface="Times New Roman"/>
              </a:rPr>
              <a:t>r</a:t>
            </a:r>
            <a:r>
              <a:rPr sz="2600" spc="-140" dirty="0">
                <a:latin typeface="Times New Roman"/>
                <a:cs typeface="Times New Roman"/>
              </a:rPr>
              <a:t>yi</a:t>
            </a:r>
            <a:r>
              <a:rPr sz="2600" spc="-190" dirty="0">
                <a:latin typeface="Times New Roman"/>
                <a:cs typeface="Times New Roman"/>
              </a:rPr>
              <a:t>n</a:t>
            </a:r>
            <a:r>
              <a:rPr sz="2600" spc="-215" dirty="0">
                <a:latin typeface="Times New Roman"/>
                <a:cs typeface="Times New Roman"/>
              </a:rPr>
              <a:t>g</a:t>
            </a:r>
            <a:r>
              <a:rPr sz="2600" spc="-50"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45" dirty="0">
                <a:latin typeface="Times New Roman"/>
                <a:cs typeface="Times New Roman"/>
              </a:rPr>
              <a:t>fi</a:t>
            </a:r>
            <a:r>
              <a:rPr sz="2600" spc="-250" dirty="0">
                <a:latin typeface="Times New Roman"/>
                <a:cs typeface="Times New Roman"/>
              </a:rPr>
              <a:t>g</a:t>
            </a:r>
            <a:r>
              <a:rPr sz="2600" spc="-45" dirty="0">
                <a:latin typeface="Times New Roman"/>
                <a:cs typeface="Times New Roman"/>
              </a:rPr>
              <a:t>u</a:t>
            </a:r>
            <a:r>
              <a:rPr sz="2600" spc="-60" dirty="0">
                <a:latin typeface="Times New Roman"/>
                <a:cs typeface="Times New Roman"/>
              </a:rPr>
              <a:t>r</a:t>
            </a:r>
            <a:r>
              <a:rPr sz="2600" spc="-100" dirty="0">
                <a:latin typeface="Times New Roman"/>
                <a:cs typeface="Times New Roman"/>
              </a:rPr>
              <a:t>e</a:t>
            </a:r>
            <a:r>
              <a:rPr sz="2600" spc="-65" dirty="0">
                <a:latin typeface="Times New Roman"/>
                <a:cs typeface="Times New Roman"/>
              </a:rPr>
              <a:t> </a:t>
            </a:r>
            <a:r>
              <a:rPr sz="2600" spc="-110" dirty="0">
                <a:latin typeface="Times New Roman"/>
                <a:cs typeface="Times New Roman"/>
              </a:rPr>
              <a:t>o</a:t>
            </a:r>
            <a:r>
              <a:rPr sz="2600" spc="-125" dirty="0">
                <a:latin typeface="Times New Roman"/>
                <a:cs typeface="Times New Roman"/>
              </a:rPr>
              <a:t>u</a:t>
            </a:r>
            <a:r>
              <a:rPr sz="2600" spc="35" dirty="0">
                <a:latin typeface="Times New Roman"/>
                <a:cs typeface="Times New Roman"/>
              </a:rPr>
              <a:t>t</a:t>
            </a:r>
            <a:r>
              <a:rPr sz="2600" spc="-60" dirty="0">
                <a:latin typeface="Times New Roman"/>
                <a:cs typeface="Times New Roman"/>
              </a:rPr>
              <a:t> </a:t>
            </a:r>
            <a:r>
              <a:rPr sz="2600" spc="-135" dirty="0">
                <a:latin typeface="Times New Roman"/>
                <a:cs typeface="Times New Roman"/>
              </a:rPr>
              <a:t>who</a:t>
            </a:r>
            <a:r>
              <a:rPr sz="2600" spc="-80"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135" dirty="0">
                <a:latin typeface="Times New Roman"/>
                <a:cs typeface="Times New Roman"/>
              </a:rPr>
              <a:t>goi</a:t>
            </a:r>
            <a:r>
              <a:rPr sz="2600" spc="-170" dirty="0">
                <a:latin typeface="Times New Roman"/>
                <a:cs typeface="Times New Roman"/>
              </a:rPr>
              <a:t>n</a:t>
            </a:r>
            <a:r>
              <a:rPr sz="2600" spc="-215" dirty="0">
                <a:latin typeface="Times New Roman"/>
                <a:cs typeface="Times New Roman"/>
              </a:rPr>
              <a:t>g</a:t>
            </a:r>
            <a:r>
              <a:rPr sz="2600" spc="-65" dirty="0">
                <a:latin typeface="Times New Roman"/>
                <a:cs typeface="Times New Roman"/>
              </a:rPr>
              <a:t> </a:t>
            </a:r>
            <a:r>
              <a:rPr sz="2600" spc="-35" dirty="0">
                <a:latin typeface="Times New Roman"/>
                <a:cs typeface="Times New Roman"/>
              </a:rPr>
              <a:t>to</a:t>
            </a:r>
            <a:r>
              <a:rPr sz="2600" spc="-60" dirty="0">
                <a:latin typeface="Times New Roman"/>
                <a:cs typeface="Times New Roman"/>
              </a:rPr>
              <a:t> </a:t>
            </a:r>
            <a:r>
              <a:rPr sz="2600" spc="-125" dirty="0">
                <a:latin typeface="Times New Roman"/>
                <a:cs typeface="Times New Roman"/>
              </a:rPr>
              <a:t>win</a:t>
            </a:r>
            <a:r>
              <a:rPr sz="2600" spc="-75" dirty="0">
                <a:latin typeface="Times New Roman"/>
                <a:cs typeface="Times New Roman"/>
              </a:rPr>
              <a:t> </a:t>
            </a:r>
            <a:r>
              <a:rPr sz="2600" spc="-160" dirty="0">
                <a:latin typeface="Times New Roman"/>
                <a:cs typeface="Times New Roman"/>
              </a:rPr>
              <a:t>bas</a:t>
            </a:r>
            <a:r>
              <a:rPr sz="2600" spc="-170" dirty="0">
                <a:latin typeface="Times New Roman"/>
                <a:cs typeface="Times New Roman"/>
              </a:rPr>
              <a:t>e</a:t>
            </a:r>
            <a:r>
              <a:rPr sz="2600" spc="-75" dirty="0">
                <a:latin typeface="Times New Roman"/>
                <a:cs typeface="Times New Roman"/>
              </a:rPr>
              <a:t>d  </a:t>
            </a:r>
            <a:r>
              <a:rPr sz="2600" spc="-110" dirty="0">
                <a:latin typeface="Times New Roman"/>
                <a:cs typeface="Times New Roman"/>
              </a:rPr>
              <a:t>on</a:t>
            </a:r>
            <a:r>
              <a:rPr sz="2600" spc="-70"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30" dirty="0">
                <a:latin typeface="Times New Roman"/>
                <a:cs typeface="Times New Roman"/>
              </a:rPr>
              <a:t>actual</a:t>
            </a:r>
            <a:r>
              <a:rPr sz="2600" spc="-55" dirty="0">
                <a:latin typeface="Times New Roman"/>
                <a:cs typeface="Times New Roman"/>
              </a:rPr>
              <a:t> </a:t>
            </a:r>
            <a:r>
              <a:rPr sz="2600" spc="-105" dirty="0">
                <a:latin typeface="Times New Roman"/>
                <a:cs typeface="Times New Roman"/>
              </a:rPr>
              <a:t>performance</a:t>
            </a:r>
            <a:r>
              <a:rPr sz="2600" spc="-60" dirty="0">
                <a:latin typeface="Times New Roman"/>
                <a:cs typeface="Times New Roman"/>
              </a:rPr>
              <a:t> </a:t>
            </a:r>
            <a:r>
              <a:rPr sz="2600" spc="-120" dirty="0">
                <a:latin typeface="Times New Roman"/>
                <a:cs typeface="Times New Roman"/>
              </a:rPr>
              <a:t>in</a:t>
            </a:r>
            <a:r>
              <a:rPr sz="2600" spc="-60" dirty="0">
                <a:latin typeface="Times New Roman"/>
                <a:cs typeface="Times New Roman"/>
              </a:rPr>
              <a:t> </a:t>
            </a:r>
            <a:r>
              <a:rPr sz="2600" spc="-95" dirty="0">
                <a:latin typeface="Times New Roman"/>
                <a:cs typeface="Times New Roman"/>
              </a:rPr>
              <a:t>real-time—and</a:t>
            </a:r>
            <a:r>
              <a:rPr sz="2600" spc="-85" dirty="0">
                <a:latin typeface="Times New Roman"/>
                <a:cs typeface="Times New Roman"/>
              </a:rPr>
              <a:t> </a:t>
            </a:r>
            <a:r>
              <a:rPr sz="2600" spc="-114" dirty="0">
                <a:latin typeface="Times New Roman"/>
                <a:cs typeface="Times New Roman"/>
              </a:rPr>
              <a:t>this</a:t>
            </a:r>
            <a:r>
              <a:rPr sz="2600" spc="-60" dirty="0">
                <a:latin typeface="Times New Roman"/>
                <a:cs typeface="Times New Roman"/>
              </a:rPr>
              <a:t> </a:t>
            </a:r>
            <a:r>
              <a:rPr sz="2600" spc="-180" dirty="0">
                <a:latin typeface="Times New Roman"/>
                <a:cs typeface="Times New Roman"/>
              </a:rPr>
              <a:t>analysis</a:t>
            </a:r>
            <a:r>
              <a:rPr sz="2600" spc="-60" dirty="0">
                <a:latin typeface="Times New Roman"/>
                <a:cs typeface="Times New Roman"/>
              </a:rPr>
              <a:t> </a:t>
            </a:r>
            <a:r>
              <a:rPr sz="2600" spc="-165" dirty="0">
                <a:latin typeface="Times New Roman"/>
                <a:cs typeface="Times New Roman"/>
              </a:rPr>
              <a:t>is </a:t>
            </a:r>
            <a:r>
              <a:rPr sz="2600" spc="-160" dirty="0">
                <a:latin typeface="Times New Roman"/>
                <a:cs typeface="Times New Roman"/>
              </a:rPr>
              <a:t> </a:t>
            </a:r>
            <a:r>
              <a:rPr sz="2600" spc="-145" dirty="0">
                <a:latin typeface="Times New Roman"/>
                <a:cs typeface="Times New Roman"/>
              </a:rPr>
              <a:t>typically</a:t>
            </a:r>
            <a:r>
              <a:rPr sz="2600" spc="-50" dirty="0">
                <a:latin typeface="Times New Roman"/>
                <a:cs typeface="Times New Roman"/>
              </a:rPr>
              <a:t> </a:t>
            </a:r>
            <a:r>
              <a:rPr sz="2600" spc="-85" dirty="0">
                <a:latin typeface="Times New Roman"/>
                <a:cs typeface="Times New Roman"/>
              </a:rPr>
              <a:t>performed</a:t>
            </a:r>
            <a:r>
              <a:rPr sz="2600" spc="-70" dirty="0">
                <a:latin typeface="Times New Roman"/>
                <a:cs typeface="Times New Roman"/>
              </a:rPr>
              <a:t> </a:t>
            </a:r>
            <a:r>
              <a:rPr sz="2600" spc="-204" dirty="0">
                <a:latin typeface="Times New Roman"/>
                <a:cs typeface="Times New Roman"/>
              </a:rPr>
              <a:t>as</a:t>
            </a:r>
            <a:r>
              <a:rPr sz="2600" spc="-70" dirty="0">
                <a:latin typeface="Times New Roman"/>
                <a:cs typeface="Times New Roman"/>
              </a:rPr>
              <a:t> </a:t>
            </a:r>
            <a:r>
              <a:rPr sz="2600" spc="-140" dirty="0">
                <a:latin typeface="Times New Roman"/>
                <a:cs typeface="Times New Roman"/>
              </a:rPr>
              <a:t>close</a:t>
            </a:r>
            <a:r>
              <a:rPr sz="2600" spc="-80"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75" dirty="0">
                <a:latin typeface="Times New Roman"/>
                <a:cs typeface="Times New Roman"/>
              </a:rPr>
              <a:t>the</a:t>
            </a:r>
            <a:r>
              <a:rPr sz="2600" spc="-80" dirty="0">
                <a:latin typeface="Times New Roman"/>
                <a:cs typeface="Times New Roman"/>
              </a:rPr>
              <a:t> </a:t>
            </a:r>
            <a:r>
              <a:rPr sz="2600" spc="-135" dirty="0">
                <a:latin typeface="Times New Roman"/>
                <a:cs typeface="Times New Roman"/>
              </a:rPr>
              <a:t>edge</a:t>
            </a:r>
            <a:r>
              <a:rPr sz="2600" spc="-65" dirty="0">
                <a:latin typeface="Times New Roman"/>
                <a:cs typeface="Times New Roman"/>
              </a:rPr>
              <a:t> </a:t>
            </a:r>
            <a:r>
              <a:rPr sz="2600" spc="-204" dirty="0">
                <a:latin typeface="Times New Roman"/>
                <a:cs typeface="Times New Roman"/>
              </a:rPr>
              <a:t>as</a:t>
            </a:r>
            <a:r>
              <a:rPr sz="2600" spc="-65" dirty="0">
                <a:latin typeface="Times New Roman"/>
                <a:cs typeface="Times New Roman"/>
              </a:rPr>
              <a:t> </a:t>
            </a:r>
            <a:r>
              <a:rPr sz="2600" spc="-120" dirty="0">
                <a:latin typeface="Times New Roman"/>
                <a:cs typeface="Times New Roman"/>
              </a:rPr>
              <a:t>possible.</a:t>
            </a:r>
            <a:endParaRPr sz="2600" dirty="0">
              <a:latin typeface="Times New Roman"/>
              <a:cs typeface="Times New Roman"/>
            </a:endParaRPr>
          </a:p>
          <a:p>
            <a:pPr marL="286385" marR="351790" indent="-274320" algn="just">
              <a:lnSpc>
                <a:spcPct val="90000"/>
              </a:lnSpc>
              <a:spcBef>
                <a:spcPts val="600"/>
              </a:spcBef>
              <a:buClr>
                <a:srgbClr val="D24717"/>
              </a:buClr>
              <a:buSzPct val="84615"/>
              <a:buFont typeface="Segoe UI Symbol"/>
              <a:buChar char="⚫"/>
              <a:tabLst>
                <a:tab pos="287020" algn="l"/>
              </a:tabLst>
            </a:pPr>
            <a:r>
              <a:rPr sz="2600" spc="-140" dirty="0">
                <a:latin typeface="Times New Roman"/>
                <a:cs typeface="Times New Roman"/>
              </a:rPr>
              <a:t>Streaming </a:t>
            </a:r>
            <a:r>
              <a:rPr sz="2600" spc="-155" dirty="0">
                <a:latin typeface="Times New Roman"/>
                <a:cs typeface="Times New Roman"/>
              </a:rPr>
              <a:t>analytics </a:t>
            </a:r>
            <a:r>
              <a:rPr sz="2600" spc="-160" dirty="0">
                <a:latin typeface="Times New Roman"/>
                <a:cs typeface="Times New Roman"/>
              </a:rPr>
              <a:t>allows you </a:t>
            </a:r>
            <a:r>
              <a:rPr sz="2600" spc="-35" dirty="0">
                <a:latin typeface="Times New Roman"/>
                <a:cs typeface="Times New Roman"/>
              </a:rPr>
              <a:t>to </a:t>
            </a:r>
            <a:r>
              <a:rPr sz="2600" spc="-125" dirty="0">
                <a:latin typeface="Times New Roman"/>
                <a:cs typeface="Times New Roman"/>
              </a:rPr>
              <a:t>continually </a:t>
            </a:r>
            <a:r>
              <a:rPr sz="2600" spc="-80" dirty="0">
                <a:latin typeface="Times New Roman"/>
                <a:cs typeface="Times New Roman"/>
              </a:rPr>
              <a:t>monitor </a:t>
            </a:r>
            <a:r>
              <a:rPr sz="2600" spc="-145" dirty="0">
                <a:latin typeface="Times New Roman"/>
                <a:cs typeface="Times New Roman"/>
              </a:rPr>
              <a:t>and </a:t>
            </a:r>
            <a:r>
              <a:rPr sz="2600" spc="-140" dirty="0">
                <a:latin typeface="Times New Roman"/>
                <a:cs typeface="Times New Roman"/>
              </a:rPr>
              <a:t> </a:t>
            </a:r>
            <a:r>
              <a:rPr sz="2600" spc="-185" dirty="0">
                <a:latin typeface="Times New Roman"/>
                <a:cs typeface="Times New Roman"/>
              </a:rPr>
              <a:t>assess </a:t>
            </a:r>
            <a:r>
              <a:rPr sz="2600" spc="-130" dirty="0">
                <a:latin typeface="Times New Roman"/>
                <a:cs typeface="Times New Roman"/>
              </a:rPr>
              <a:t>data </a:t>
            </a:r>
            <a:r>
              <a:rPr sz="2600" spc="-120" dirty="0">
                <a:latin typeface="Times New Roman"/>
                <a:cs typeface="Times New Roman"/>
              </a:rPr>
              <a:t>in </a:t>
            </a:r>
            <a:r>
              <a:rPr sz="2600" spc="-90" dirty="0">
                <a:latin typeface="Times New Roman"/>
                <a:cs typeface="Times New Roman"/>
              </a:rPr>
              <a:t>real-time </a:t>
            </a:r>
            <a:r>
              <a:rPr sz="2600" spc="-155" dirty="0">
                <a:latin typeface="Times New Roman"/>
                <a:cs typeface="Times New Roman"/>
              </a:rPr>
              <a:t>so </a:t>
            </a:r>
            <a:r>
              <a:rPr sz="2600" spc="-80" dirty="0">
                <a:latin typeface="Times New Roman"/>
                <a:cs typeface="Times New Roman"/>
              </a:rPr>
              <a:t>that </a:t>
            </a:r>
            <a:r>
              <a:rPr sz="2600" spc="-160" dirty="0">
                <a:latin typeface="Times New Roman"/>
                <a:cs typeface="Times New Roman"/>
              </a:rPr>
              <a:t>you can </a:t>
            </a:r>
            <a:r>
              <a:rPr sz="2600" spc="-120" dirty="0">
                <a:latin typeface="Times New Roman"/>
                <a:cs typeface="Times New Roman"/>
              </a:rPr>
              <a:t>adjust </a:t>
            </a:r>
            <a:r>
              <a:rPr sz="2600" spc="-45" dirty="0">
                <a:latin typeface="Times New Roman"/>
                <a:cs typeface="Times New Roman"/>
              </a:rPr>
              <a:t>or </a:t>
            </a:r>
            <a:r>
              <a:rPr sz="2600" spc="-95" dirty="0">
                <a:latin typeface="Times New Roman"/>
                <a:cs typeface="Times New Roman"/>
              </a:rPr>
              <a:t>fine-tune </a:t>
            </a:r>
            <a:r>
              <a:rPr sz="2600" spc="-90" dirty="0">
                <a:latin typeface="Times New Roman"/>
                <a:cs typeface="Times New Roman"/>
              </a:rPr>
              <a:t> </a:t>
            </a:r>
            <a:r>
              <a:rPr sz="2600" spc="-260" dirty="0">
                <a:latin typeface="Times New Roman"/>
                <a:cs typeface="Times New Roman"/>
              </a:rPr>
              <a:t>y</a:t>
            </a:r>
            <a:r>
              <a:rPr sz="2600" spc="-110" dirty="0">
                <a:latin typeface="Times New Roman"/>
                <a:cs typeface="Times New Roman"/>
              </a:rPr>
              <a:t>o</a:t>
            </a:r>
            <a:r>
              <a:rPr sz="2600" spc="-125" dirty="0">
                <a:latin typeface="Times New Roman"/>
                <a:cs typeface="Times New Roman"/>
              </a:rPr>
              <a:t>u</a:t>
            </a:r>
            <a:r>
              <a:rPr sz="2600" spc="30" dirty="0">
                <a:latin typeface="Times New Roman"/>
                <a:cs typeface="Times New Roman"/>
              </a:rPr>
              <a:t>r</a:t>
            </a:r>
            <a:r>
              <a:rPr sz="2600" spc="-70" dirty="0">
                <a:latin typeface="Times New Roman"/>
                <a:cs typeface="Times New Roman"/>
              </a:rPr>
              <a:t> </a:t>
            </a:r>
            <a:r>
              <a:rPr sz="2600" spc="-50" dirty="0">
                <a:latin typeface="Times New Roman"/>
                <a:cs typeface="Times New Roman"/>
              </a:rPr>
              <a:t>p</a:t>
            </a:r>
            <a:r>
              <a:rPr sz="2600" spc="-55" dirty="0">
                <a:latin typeface="Times New Roman"/>
                <a:cs typeface="Times New Roman"/>
              </a:rPr>
              <a:t>r</a:t>
            </a:r>
            <a:r>
              <a:rPr sz="2600" spc="-120" dirty="0">
                <a:latin typeface="Times New Roman"/>
                <a:cs typeface="Times New Roman"/>
              </a:rPr>
              <a:t>edi</a:t>
            </a:r>
            <a:r>
              <a:rPr sz="2600" spc="-140" dirty="0">
                <a:latin typeface="Times New Roman"/>
                <a:cs typeface="Times New Roman"/>
              </a:rPr>
              <a:t>c</a:t>
            </a:r>
            <a:r>
              <a:rPr sz="2600" spc="-70" dirty="0">
                <a:latin typeface="Times New Roman"/>
                <a:cs typeface="Times New Roman"/>
              </a:rPr>
              <a:t>tio</a:t>
            </a:r>
            <a:r>
              <a:rPr sz="2600" spc="-114" dirty="0">
                <a:latin typeface="Times New Roman"/>
                <a:cs typeface="Times New Roman"/>
              </a:rPr>
              <a:t>n</a:t>
            </a:r>
            <a:r>
              <a:rPr sz="2600" spc="-200" dirty="0">
                <a:latin typeface="Times New Roman"/>
                <a:cs typeface="Times New Roman"/>
              </a:rPr>
              <a:t>s</a:t>
            </a:r>
            <a:r>
              <a:rPr sz="2600" spc="-65" dirty="0">
                <a:latin typeface="Times New Roman"/>
                <a:cs typeface="Times New Roman"/>
              </a:rPr>
              <a:t> </a:t>
            </a:r>
            <a:r>
              <a:rPr sz="2600" spc="-220" dirty="0">
                <a:latin typeface="Times New Roman"/>
                <a:cs typeface="Times New Roman"/>
              </a:rPr>
              <a:t>a</a:t>
            </a:r>
            <a:r>
              <a:rPr sz="2600" spc="-190" dirty="0">
                <a:latin typeface="Times New Roman"/>
                <a:cs typeface="Times New Roman"/>
              </a:rPr>
              <a:t>s</a:t>
            </a:r>
            <a:r>
              <a:rPr sz="2600" spc="-7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10" dirty="0">
                <a:latin typeface="Times New Roman"/>
                <a:cs typeface="Times New Roman"/>
              </a:rPr>
              <a:t>rac</a:t>
            </a:r>
            <a:r>
              <a:rPr sz="2600" spc="-114" dirty="0">
                <a:latin typeface="Times New Roman"/>
                <a:cs typeface="Times New Roman"/>
              </a:rPr>
              <a:t>e</a:t>
            </a:r>
            <a:r>
              <a:rPr sz="2600" spc="-70" dirty="0">
                <a:latin typeface="Times New Roman"/>
                <a:cs typeface="Times New Roman"/>
              </a:rPr>
              <a:t> </a:t>
            </a:r>
            <a:r>
              <a:rPr sz="2600" spc="-120" dirty="0">
                <a:latin typeface="Times New Roman"/>
                <a:cs typeface="Times New Roman"/>
              </a:rPr>
              <a:t>p</a:t>
            </a:r>
            <a:r>
              <a:rPr sz="2600" spc="5" dirty="0">
                <a:latin typeface="Times New Roman"/>
                <a:cs typeface="Times New Roman"/>
              </a:rPr>
              <a:t>r</a:t>
            </a:r>
            <a:r>
              <a:rPr sz="2600" spc="-165" dirty="0">
                <a:latin typeface="Times New Roman"/>
                <a:cs typeface="Times New Roman"/>
              </a:rPr>
              <a:t>o</a:t>
            </a:r>
            <a:r>
              <a:rPr sz="2600" spc="-135" dirty="0">
                <a:latin typeface="Times New Roman"/>
                <a:cs typeface="Times New Roman"/>
              </a:rPr>
              <a:t>g</a:t>
            </a:r>
            <a:r>
              <a:rPr sz="2600" spc="5" dirty="0">
                <a:latin typeface="Times New Roman"/>
                <a:cs typeface="Times New Roman"/>
              </a:rPr>
              <a:t>r</a:t>
            </a:r>
            <a:r>
              <a:rPr sz="2600" spc="-160" dirty="0">
                <a:latin typeface="Times New Roman"/>
                <a:cs typeface="Times New Roman"/>
              </a:rPr>
              <a:t>esse</a:t>
            </a:r>
            <a:r>
              <a:rPr sz="2600" spc="-200" dirty="0">
                <a:latin typeface="Times New Roman"/>
                <a:cs typeface="Times New Roman"/>
              </a:rPr>
              <a:t>s</a:t>
            </a:r>
            <a:r>
              <a:rPr sz="2600" spc="110" dirty="0">
                <a:latin typeface="Times New Roman"/>
                <a:cs typeface="Times New Roman"/>
              </a:rPr>
              <a:t>.</a:t>
            </a:r>
            <a:endParaRPr sz="2600" dirty="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452995" cy="2404110"/>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150" dirty="0">
                <a:latin typeface="Times New Roman"/>
                <a:cs typeface="Times New Roman"/>
              </a:rPr>
              <a:t>In</a:t>
            </a:r>
            <a:r>
              <a:rPr sz="2600" spc="-75" dirty="0">
                <a:latin typeface="Times New Roman"/>
                <a:cs typeface="Times New Roman"/>
              </a:rPr>
              <a:t> the</a:t>
            </a:r>
            <a:r>
              <a:rPr sz="2600" spc="-55" dirty="0">
                <a:latin typeface="Times New Roman"/>
                <a:cs typeface="Times New Roman"/>
              </a:rPr>
              <a:t> </a:t>
            </a:r>
            <a:r>
              <a:rPr sz="2600" spc="-80" dirty="0">
                <a:latin typeface="Times New Roman"/>
                <a:cs typeface="Times New Roman"/>
              </a:rPr>
              <a:t>context</a:t>
            </a:r>
            <a:r>
              <a:rPr sz="2600" spc="-55" dirty="0">
                <a:latin typeface="Times New Roman"/>
                <a:cs typeface="Times New Roman"/>
              </a:rPr>
              <a:t> </a:t>
            </a:r>
            <a:r>
              <a:rPr sz="2600" spc="-150" dirty="0">
                <a:latin typeface="Times New Roman"/>
                <a:cs typeface="Times New Roman"/>
              </a:rPr>
              <a:t>of</a:t>
            </a:r>
            <a:r>
              <a:rPr sz="2600" spc="-70" dirty="0">
                <a:latin typeface="Times New Roman"/>
                <a:cs typeface="Times New Roman"/>
              </a:rPr>
              <a:t> </a:t>
            </a:r>
            <a:r>
              <a:rPr sz="2600" spc="-165" dirty="0">
                <a:latin typeface="Times New Roman"/>
                <a:cs typeface="Times New Roman"/>
              </a:rPr>
              <a:t>IoT,</a:t>
            </a:r>
            <a:r>
              <a:rPr sz="2600" spc="-170" dirty="0">
                <a:latin typeface="Times New Roman"/>
                <a:cs typeface="Times New Roman"/>
              </a:rPr>
              <a:t> </a:t>
            </a:r>
            <a:r>
              <a:rPr sz="2600" spc="-100" dirty="0">
                <a:latin typeface="Times New Roman"/>
                <a:cs typeface="Times New Roman"/>
              </a:rPr>
              <a:t>with</a:t>
            </a:r>
            <a:r>
              <a:rPr sz="2600" spc="-60" dirty="0">
                <a:latin typeface="Times New Roman"/>
                <a:cs typeface="Times New Roman"/>
              </a:rPr>
              <a:t> </a:t>
            </a:r>
            <a:r>
              <a:rPr sz="2600" spc="-120" dirty="0">
                <a:latin typeface="Times New Roman"/>
                <a:cs typeface="Times New Roman"/>
              </a:rPr>
              <a:t>streaming</a:t>
            </a:r>
            <a:r>
              <a:rPr sz="2600" spc="-70" dirty="0">
                <a:latin typeface="Times New Roman"/>
                <a:cs typeface="Times New Roman"/>
              </a:rPr>
              <a:t> </a:t>
            </a:r>
            <a:r>
              <a:rPr sz="2600" spc="-155" dirty="0">
                <a:latin typeface="Times New Roman"/>
                <a:cs typeface="Times New Roman"/>
              </a:rPr>
              <a:t>analytics</a:t>
            </a:r>
            <a:r>
              <a:rPr sz="2600" spc="-40" dirty="0">
                <a:latin typeface="Times New Roman"/>
                <a:cs typeface="Times New Roman"/>
              </a:rPr>
              <a:t> </a:t>
            </a:r>
            <a:r>
              <a:rPr sz="2600" spc="-85" dirty="0">
                <a:latin typeface="Times New Roman"/>
                <a:cs typeface="Times New Roman"/>
              </a:rPr>
              <a:t>performed</a:t>
            </a:r>
            <a:r>
              <a:rPr sz="2600" spc="-80" dirty="0">
                <a:latin typeface="Times New Roman"/>
                <a:cs typeface="Times New Roman"/>
              </a:rPr>
              <a:t> </a:t>
            </a:r>
            <a:r>
              <a:rPr sz="2600" spc="-100" dirty="0">
                <a:latin typeface="Times New Roman"/>
                <a:cs typeface="Times New Roman"/>
              </a:rPr>
              <a:t>at </a:t>
            </a:r>
            <a:r>
              <a:rPr sz="2600" spc="-95" dirty="0">
                <a:latin typeface="Times New Roman"/>
                <a:cs typeface="Times New Roman"/>
              </a:rPr>
              <a:t> </a:t>
            </a:r>
            <a:r>
              <a:rPr sz="2600" spc="-75" dirty="0">
                <a:latin typeface="Times New Roman"/>
                <a:cs typeface="Times New Roman"/>
              </a:rPr>
              <a:t>the </a:t>
            </a:r>
            <a:r>
              <a:rPr sz="2600" spc="-135" dirty="0">
                <a:latin typeface="Times New Roman"/>
                <a:cs typeface="Times New Roman"/>
              </a:rPr>
              <a:t>edge</a:t>
            </a:r>
            <a:r>
              <a:rPr sz="2600" spc="-75" dirty="0">
                <a:latin typeface="Times New Roman"/>
                <a:cs typeface="Times New Roman"/>
              </a:rPr>
              <a:t> </a:t>
            </a:r>
            <a:r>
              <a:rPr sz="2600" spc="-70" dirty="0">
                <a:latin typeface="Times New Roman"/>
                <a:cs typeface="Times New Roman"/>
              </a:rPr>
              <a:t>(either</a:t>
            </a:r>
            <a:r>
              <a:rPr sz="2600" spc="-75" dirty="0">
                <a:latin typeface="Times New Roman"/>
                <a:cs typeface="Times New Roman"/>
              </a:rPr>
              <a:t> </a:t>
            </a:r>
            <a:r>
              <a:rPr sz="2600" spc="-100" dirty="0">
                <a:latin typeface="Times New Roman"/>
                <a:cs typeface="Times New Roman"/>
              </a:rPr>
              <a:t>at</a:t>
            </a:r>
            <a:r>
              <a:rPr sz="2600" spc="-55" dirty="0">
                <a:latin typeface="Times New Roman"/>
                <a:cs typeface="Times New Roman"/>
              </a:rPr>
              <a:t> </a:t>
            </a:r>
            <a:r>
              <a:rPr sz="2600" spc="-75" dirty="0">
                <a:latin typeface="Times New Roman"/>
                <a:cs typeface="Times New Roman"/>
              </a:rPr>
              <a:t>the</a:t>
            </a:r>
            <a:r>
              <a:rPr sz="2600" spc="-70" dirty="0">
                <a:latin typeface="Times New Roman"/>
                <a:cs typeface="Times New Roman"/>
              </a:rPr>
              <a:t> </a:t>
            </a:r>
            <a:r>
              <a:rPr sz="2600" spc="-120" dirty="0">
                <a:latin typeface="Times New Roman"/>
                <a:cs typeface="Times New Roman"/>
              </a:rPr>
              <a:t>sensors</a:t>
            </a:r>
            <a:r>
              <a:rPr sz="2600" spc="-70" dirty="0">
                <a:latin typeface="Times New Roman"/>
                <a:cs typeface="Times New Roman"/>
              </a:rPr>
              <a:t> </a:t>
            </a:r>
            <a:r>
              <a:rPr sz="2600" spc="-140" dirty="0">
                <a:latin typeface="Times New Roman"/>
                <a:cs typeface="Times New Roman"/>
              </a:rPr>
              <a:t>themselves</a:t>
            </a:r>
            <a:r>
              <a:rPr sz="2600" spc="-85" dirty="0">
                <a:latin typeface="Times New Roman"/>
                <a:cs typeface="Times New Roman"/>
              </a:rPr>
              <a:t> </a:t>
            </a:r>
            <a:r>
              <a:rPr sz="2600" spc="-40" dirty="0">
                <a:latin typeface="Times New Roman"/>
                <a:cs typeface="Times New Roman"/>
              </a:rPr>
              <a:t>or</a:t>
            </a:r>
            <a:r>
              <a:rPr sz="2600" spc="-65" dirty="0">
                <a:latin typeface="Times New Roman"/>
                <a:cs typeface="Times New Roman"/>
              </a:rPr>
              <a:t> </a:t>
            </a:r>
            <a:r>
              <a:rPr sz="2600" spc="-135" dirty="0">
                <a:latin typeface="Times New Roman"/>
                <a:cs typeface="Times New Roman"/>
              </a:rPr>
              <a:t>very</a:t>
            </a:r>
            <a:r>
              <a:rPr sz="2600" spc="-60" dirty="0">
                <a:latin typeface="Times New Roman"/>
                <a:cs typeface="Times New Roman"/>
              </a:rPr>
              <a:t> </a:t>
            </a:r>
            <a:r>
              <a:rPr sz="2600" spc="-135" dirty="0">
                <a:latin typeface="Times New Roman"/>
                <a:cs typeface="Times New Roman"/>
              </a:rPr>
              <a:t>close</a:t>
            </a:r>
            <a:r>
              <a:rPr sz="2600" spc="-75" dirty="0">
                <a:latin typeface="Times New Roman"/>
                <a:cs typeface="Times New Roman"/>
              </a:rPr>
              <a:t> </a:t>
            </a:r>
            <a:r>
              <a:rPr sz="2600" spc="-35" dirty="0">
                <a:latin typeface="Times New Roman"/>
                <a:cs typeface="Times New Roman"/>
              </a:rPr>
              <a:t>to </a:t>
            </a:r>
            <a:r>
              <a:rPr sz="2600" spc="-30" dirty="0">
                <a:latin typeface="Times New Roman"/>
                <a:cs typeface="Times New Roman"/>
              </a:rPr>
              <a:t> </a:t>
            </a:r>
            <a:r>
              <a:rPr sz="2600" spc="-55" dirty="0">
                <a:latin typeface="Times New Roman"/>
                <a:cs typeface="Times New Roman"/>
              </a:rPr>
              <a:t>them, </a:t>
            </a:r>
            <a:r>
              <a:rPr sz="2600" spc="-120" dirty="0">
                <a:latin typeface="Times New Roman"/>
                <a:cs typeface="Times New Roman"/>
              </a:rPr>
              <a:t>in </a:t>
            </a:r>
            <a:r>
              <a:rPr sz="2600" spc="-204" dirty="0">
                <a:latin typeface="Times New Roman"/>
                <a:cs typeface="Times New Roman"/>
              </a:rPr>
              <a:t>a</a:t>
            </a:r>
            <a:r>
              <a:rPr sz="2600" spc="-200" dirty="0">
                <a:latin typeface="Times New Roman"/>
                <a:cs typeface="Times New Roman"/>
              </a:rPr>
              <a:t> </a:t>
            </a:r>
            <a:r>
              <a:rPr sz="2600" spc="-175" dirty="0">
                <a:latin typeface="Times New Roman"/>
                <a:cs typeface="Times New Roman"/>
              </a:rPr>
              <a:t>fog </a:t>
            </a:r>
            <a:r>
              <a:rPr sz="2600" spc="-110" dirty="0">
                <a:latin typeface="Times New Roman"/>
                <a:cs typeface="Times New Roman"/>
              </a:rPr>
              <a:t>node </a:t>
            </a:r>
            <a:r>
              <a:rPr sz="2600" spc="-85" dirty="0">
                <a:latin typeface="Times New Roman"/>
                <a:cs typeface="Times New Roman"/>
              </a:rPr>
              <a:t>that </a:t>
            </a:r>
            <a:r>
              <a:rPr sz="2600" spc="-75" dirty="0">
                <a:latin typeface="Times New Roman"/>
                <a:cs typeface="Times New Roman"/>
              </a:rPr>
              <a:t>is, </a:t>
            </a:r>
            <a:r>
              <a:rPr sz="2600" spc="-95" dirty="0">
                <a:latin typeface="Times New Roman"/>
                <a:cs typeface="Times New Roman"/>
              </a:rPr>
              <a:t>for </a:t>
            </a:r>
            <a:r>
              <a:rPr sz="2600" spc="-105" dirty="0">
                <a:latin typeface="Times New Roman"/>
                <a:cs typeface="Times New Roman"/>
              </a:rPr>
              <a:t>example, </a:t>
            </a:r>
            <a:r>
              <a:rPr sz="2600" spc="-85" dirty="0">
                <a:latin typeface="Times New Roman"/>
                <a:cs typeface="Times New Roman"/>
              </a:rPr>
              <a:t>integrated </a:t>
            </a:r>
            <a:r>
              <a:rPr sz="2600" spc="-80" dirty="0">
                <a:latin typeface="Times New Roman"/>
                <a:cs typeface="Times New Roman"/>
              </a:rPr>
              <a:t>into </a:t>
            </a:r>
            <a:r>
              <a:rPr sz="2600" spc="-75" dirty="0">
                <a:latin typeface="Times New Roman"/>
                <a:cs typeface="Times New Roman"/>
              </a:rPr>
              <a:t>the </a:t>
            </a:r>
            <a:r>
              <a:rPr sz="2600" spc="-70" dirty="0">
                <a:latin typeface="Times New Roman"/>
                <a:cs typeface="Times New Roman"/>
              </a:rPr>
              <a:t> </a:t>
            </a:r>
            <a:r>
              <a:rPr sz="2600" spc="-225" dirty="0">
                <a:latin typeface="Times New Roman"/>
                <a:cs typeface="Times New Roman"/>
              </a:rPr>
              <a:t>g</a:t>
            </a:r>
            <a:r>
              <a:rPr sz="2600" spc="-235" dirty="0">
                <a:latin typeface="Times New Roman"/>
                <a:cs typeface="Times New Roman"/>
              </a:rPr>
              <a:t>a</a:t>
            </a:r>
            <a:r>
              <a:rPr sz="2600" spc="-25" dirty="0">
                <a:latin typeface="Times New Roman"/>
                <a:cs typeface="Times New Roman"/>
              </a:rPr>
              <a:t>t</a:t>
            </a:r>
            <a:r>
              <a:rPr sz="2600" spc="-85" dirty="0">
                <a:latin typeface="Times New Roman"/>
                <a:cs typeface="Times New Roman"/>
              </a:rPr>
              <a:t>e</a:t>
            </a:r>
            <a:r>
              <a:rPr sz="2600" spc="-170" dirty="0">
                <a:latin typeface="Times New Roman"/>
                <a:cs typeface="Times New Roman"/>
              </a:rPr>
              <a:t>w</a:t>
            </a:r>
            <a:r>
              <a:rPr sz="2600" spc="-305" dirty="0">
                <a:latin typeface="Times New Roman"/>
                <a:cs typeface="Times New Roman"/>
              </a:rPr>
              <a:t>a</a:t>
            </a:r>
            <a:r>
              <a:rPr sz="2600" spc="-55" dirty="0">
                <a:latin typeface="Times New Roman"/>
                <a:cs typeface="Times New Roman"/>
              </a:rPr>
              <a:t>y),</a:t>
            </a:r>
            <a:r>
              <a:rPr sz="2600" spc="-160" dirty="0">
                <a:latin typeface="Times New Roman"/>
                <a:cs typeface="Times New Roman"/>
              </a:rPr>
              <a:t> </a:t>
            </a:r>
            <a:r>
              <a:rPr sz="2600" b="1" spc="-45" dirty="0">
                <a:latin typeface="Times New Roman"/>
                <a:cs typeface="Times New Roman"/>
              </a:rPr>
              <a:t>it</a:t>
            </a:r>
            <a:r>
              <a:rPr sz="2600" b="1" spc="-65" dirty="0">
                <a:latin typeface="Times New Roman"/>
                <a:cs typeface="Times New Roman"/>
              </a:rPr>
              <a:t> </a:t>
            </a:r>
            <a:r>
              <a:rPr sz="2600" b="1" spc="-165" dirty="0">
                <a:latin typeface="Times New Roman"/>
                <a:cs typeface="Times New Roman"/>
              </a:rPr>
              <a:t>is</a:t>
            </a:r>
            <a:r>
              <a:rPr sz="2600" b="1" spc="-60" dirty="0">
                <a:latin typeface="Times New Roman"/>
                <a:cs typeface="Times New Roman"/>
              </a:rPr>
              <a:t> </a:t>
            </a:r>
            <a:r>
              <a:rPr sz="2600" b="1" spc="-110" dirty="0">
                <a:latin typeface="Times New Roman"/>
                <a:cs typeface="Times New Roman"/>
              </a:rPr>
              <a:t>p</a:t>
            </a:r>
            <a:r>
              <a:rPr sz="2600" b="1" spc="-125" dirty="0">
                <a:latin typeface="Times New Roman"/>
                <a:cs typeface="Times New Roman"/>
              </a:rPr>
              <a:t>o</a:t>
            </a:r>
            <a:r>
              <a:rPr sz="2600" b="1" spc="-150" dirty="0">
                <a:latin typeface="Times New Roman"/>
                <a:cs typeface="Times New Roman"/>
              </a:rPr>
              <a:t>ssi</a:t>
            </a:r>
            <a:r>
              <a:rPr sz="2600" b="1" spc="-245" dirty="0">
                <a:latin typeface="Times New Roman"/>
                <a:cs typeface="Times New Roman"/>
              </a:rPr>
              <a:t>b</a:t>
            </a:r>
            <a:r>
              <a:rPr sz="2600" b="1" spc="-80" dirty="0">
                <a:latin typeface="Times New Roman"/>
                <a:cs typeface="Times New Roman"/>
              </a:rPr>
              <a:t>l</a:t>
            </a:r>
            <a:r>
              <a:rPr sz="2600" b="1" spc="-120" dirty="0">
                <a:latin typeface="Times New Roman"/>
                <a:cs typeface="Times New Roman"/>
              </a:rPr>
              <a:t>e</a:t>
            </a:r>
            <a:r>
              <a:rPr sz="2600" b="1" spc="-90" dirty="0">
                <a:latin typeface="Times New Roman"/>
                <a:cs typeface="Times New Roman"/>
              </a:rPr>
              <a:t> </a:t>
            </a:r>
            <a:r>
              <a:rPr sz="2600" b="1" spc="-35" dirty="0">
                <a:latin typeface="Times New Roman"/>
                <a:cs typeface="Times New Roman"/>
              </a:rPr>
              <a:t>to</a:t>
            </a:r>
            <a:r>
              <a:rPr sz="2600" b="1" spc="-65" dirty="0">
                <a:latin typeface="Times New Roman"/>
                <a:cs typeface="Times New Roman"/>
              </a:rPr>
              <a:t> </a:t>
            </a:r>
            <a:r>
              <a:rPr sz="2600" b="1" spc="-50" dirty="0">
                <a:latin typeface="Times New Roman"/>
                <a:cs typeface="Times New Roman"/>
              </a:rPr>
              <a:t>p</a:t>
            </a:r>
            <a:r>
              <a:rPr sz="2600" b="1" spc="-60" dirty="0">
                <a:latin typeface="Times New Roman"/>
                <a:cs typeface="Times New Roman"/>
              </a:rPr>
              <a:t>r</a:t>
            </a:r>
            <a:r>
              <a:rPr sz="2600" b="1" spc="-140" dirty="0">
                <a:latin typeface="Times New Roman"/>
                <a:cs typeface="Times New Roman"/>
              </a:rPr>
              <a:t>oc</a:t>
            </a:r>
            <a:r>
              <a:rPr sz="2600" b="1" spc="-165" dirty="0">
                <a:latin typeface="Times New Roman"/>
                <a:cs typeface="Times New Roman"/>
              </a:rPr>
              <a:t>ess</a:t>
            </a:r>
            <a:r>
              <a:rPr sz="2600" b="1" spc="-75" dirty="0">
                <a:latin typeface="Times New Roman"/>
                <a:cs typeface="Times New Roman"/>
              </a:rPr>
              <a:t> </a:t>
            </a:r>
            <a:r>
              <a:rPr sz="2600" b="1" spc="-145" dirty="0">
                <a:latin typeface="Times New Roman"/>
                <a:cs typeface="Times New Roman"/>
              </a:rPr>
              <a:t>and</a:t>
            </a:r>
            <a:r>
              <a:rPr sz="2600" b="1" spc="-80" dirty="0">
                <a:latin typeface="Times New Roman"/>
                <a:cs typeface="Times New Roman"/>
              </a:rPr>
              <a:t> </a:t>
            </a:r>
            <a:r>
              <a:rPr sz="2600" b="1" spc="-130" dirty="0">
                <a:latin typeface="Times New Roman"/>
                <a:cs typeface="Times New Roman"/>
              </a:rPr>
              <a:t>ac</a:t>
            </a:r>
            <a:r>
              <a:rPr sz="2600" b="1" spc="-80" dirty="0">
                <a:latin typeface="Times New Roman"/>
                <a:cs typeface="Times New Roman"/>
              </a:rPr>
              <a:t>t</a:t>
            </a:r>
            <a:r>
              <a:rPr sz="2600" b="1" spc="-65" dirty="0">
                <a:latin typeface="Times New Roman"/>
                <a:cs typeface="Times New Roman"/>
              </a:rPr>
              <a:t> </a:t>
            </a:r>
            <a:r>
              <a:rPr sz="2600" b="1" spc="-110" dirty="0">
                <a:latin typeface="Times New Roman"/>
                <a:cs typeface="Times New Roman"/>
              </a:rPr>
              <a:t>on</a:t>
            </a:r>
            <a:r>
              <a:rPr sz="2600" b="1" spc="-75" dirty="0">
                <a:latin typeface="Times New Roman"/>
                <a:cs typeface="Times New Roman"/>
              </a:rPr>
              <a:t> the</a:t>
            </a:r>
            <a:r>
              <a:rPr sz="2600" b="1" spc="-65" dirty="0">
                <a:latin typeface="Times New Roman"/>
                <a:cs typeface="Times New Roman"/>
              </a:rPr>
              <a:t> </a:t>
            </a:r>
            <a:r>
              <a:rPr sz="2600" b="1" spc="-165" dirty="0">
                <a:latin typeface="Times New Roman"/>
                <a:cs typeface="Times New Roman"/>
              </a:rPr>
              <a:t>d</a:t>
            </a:r>
            <a:r>
              <a:rPr sz="2600" b="1" spc="-185" dirty="0">
                <a:latin typeface="Times New Roman"/>
                <a:cs typeface="Times New Roman"/>
              </a:rPr>
              <a:t>a</a:t>
            </a:r>
            <a:r>
              <a:rPr sz="2600" b="1" spc="-85" dirty="0">
                <a:latin typeface="Times New Roman"/>
                <a:cs typeface="Times New Roman"/>
              </a:rPr>
              <a:t>ta</a:t>
            </a:r>
            <a:r>
              <a:rPr sz="2600" b="1" spc="-65" dirty="0">
                <a:latin typeface="Times New Roman"/>
                <a:cs typeface="Times New Roman"/>
              </a:rPr>
              <a:t> </a:t>
            </a:r>
            <a:r>
              <a:rPr sz="2600" b="1" spc="-100" dirty="0">
                <a:latin typeface="Times New Roman"/>
                <a:cs typeface="Times New Roman"/>
              </a:rPr>
              <a:t>in  </a:t>
            </a:r>
            <a:r>
              <a:rPr sz="2600" b="1" spc="-95" dirty="0">
                <a:latin typeface="Times New Roman"/>
                <a:cs typeface="Times New Roman"/>
              </a:rPr>
              <a:t>realtime </a:t>
            </a:r>
            <a:r>
              <a:rPr sz="2600" b="1" spc="-85" dirty="0">
                <a:latin typeface="Times New Roman"/>
                <a:cs typeface="Times New Roman"/>
              </a:rPr>
              <a:t>without </a:t>
            </a:r>
            <a:r>
              <a:rPr sz="2600" b="1" spc="-135" dirty="0">
                <a:latin typeface="Times New Roman"/>
                <a:cs typeface="Times New Roman"/>
              </a:rPr>
              <a:t>waiting </a:t>
            </a:r>
            <a:r>
              <a:rPr sz="2600" b="1" spc="-95" dirty="0">
                <a:latin typeface="Times New Roman"/>
                <a:cs typeface="Times New Roman"/>
              </a:rPr>
              <a:t>for </a:t>
            </a:r>
            <a:r>
              <a:rPr sz="2600" b="1" spc="-75" dirty="0">
                <a:latin typeface="Times New Roman"/>
                <a:cs typeface="Times New Roman"/>
              </a:rPr>
              <a:t>the </a:t>
            </a:r>
            <a:r>
              <a:rPr sz="2600" b="1" spc="-95" dirty="0">
                <a:latin typeface="Times New Roman"/>
                <a:cs typeface="Times New Roman"/>
              </a:rPr>
              <a:t>results </a:t>
            </a:r>
            <a:r>
              <a:rPr sz="2600" b="1" spc="-114" dirty="0">
                <a:latin typeface="Times New Roman"/>
                <a:cs typeface="Times New Roman"/>
              </a:rPr>
              <a:t>from </a:t>
            </a:r>
            <a:r>
              <a:rPr sz="2600" b="1" spc="-204" dirty="0">
                <a:latin typeface="Times New Roman"/>
                <a:cs typeface="Times New Roman"/>
              </a:rPr>
              <a:t>a</a:t>
            </a:r>
            <a:r>
              <a:rPr sz="2600" b="1" spc="-200" dirty="0">
                <a:latin typeface="Times New Roman"/>
                <a:cs typeface="Times New Roman"/>
              </a:rPr>
              <a:t> </a:t>
            </a:r>
            <a:r>
              <a:rPr sz="2600" b="1" spc="-80" dirty="0">
                <a:latin typeface="Times New Roman"/>
                <a:cs typeface="Times New Roman"/>
              </a:rPr>
              <a:t>future </a:t>
            </a:r>
            <a:r>
              <a:rPr sz="2600" b="1" spc="-110" dirty="0">
                <a:latin typeface="Times New Roman"/>
                <a:cs typeface="Times New Roman"/>
              </a:rPr>
              <a:t>batch- </a:t>
            </a:r>
            <a:r>
              <a:rPr sz="2600" b="1" spc="-635" dirty="0">
                <a:latin typeface="Times New Roman"/>
                <a:cs typeface="Times New Roman"/>
              </a:rPr>
              <a:t> </a:t>
            </a:r>
            <a:r>
              <a:rPr sz="2600" b="1" spc="-45" dirty="0">
                <a:latin typeface="Times New Roman"/>
                <a:cs typeface="Times New Roman"/>
              </a:rPr>
              <a:t>p</a:t>
            </a:r>
            <a:r>
              <a:rPr sz="2600" b="1" spc="-60" dirty="0">
                <a:latin typeface="Times New Roman"/>
                <a:cs typeface="Times New Roman"/>
              </a:rPr>
              <a:t>r</a:t>
            </a:r>
            <a:r>
              <a:rPr sz="2600" b="1" spc="-140" dirty="0">
                <a:latin typeface="Times New Roman"/>
                <a:cs typeface="Times New Roman"/>
              </a:rPr>
              <a:t>oc</a:t>
            </a:r>
            <a:r>
              <a:rPr sz="2600" b="1" spc="-160" dirty="0">
                <a:latin typeface="Times New Roman"/>
                <a:cs typeface="Times New Roman"/>
              </a:rPr>
              <a:t>essing</a:t>
            </a:r>
            <a:r>
              <a:rPr sz="2600" b="1" spc="-75" dirty="0">
                <a:latin typeface="Times New Roman"/>
                <a:cs typeface="Times New Roman"/>
              </a:rPr>
              <a:t> </a:t>
            </a:r>
            <a:r>
              <a:rPr sz="2600" b="1" spc="-125" dirty="0">
                <a:latin typeface="Times New Roman"/>
                <a:cs typeface="Times New Roman"/>
              </a:rPr>
              <a:t>job</a:t>
            </a:r>
            <a:r>
              <a:rPr sz="2600" b="1" spc="-80" dirty="0">
                <a:latin typeface="Times New Roman"/>
                <a:cs typeface="Times New Roman"/>
              </a:rPr>
              <a:t> </a:t>
            </a:r>
            <a:r>
              <a:rPr sz="2600" b="1" spc="-120" dirty="0">
                <a:latin typeface="Times New Roman"/>
                <a:cs typeface="Times New Roman"/>
              </a:rPr>
              <a:t>in</a:t>
            </a:r>
            <a:r>
              <a:rPr sz="2600" b="1" spc="-65" dirty="0">
                <a:latin typeface="Times New Roman"/>
                <a:cs typeface="Times New Roman"/>
              </a:rPr>
              <a:t> </a:t>
            </a:r>
            <a:r>
              <a:rPr sz="2600" b="1" spc="-75" dirty="0">
                <a:latin typeface="Times New Roman"/>
                <a:cs typeface="Times New Roman"/>
              </a:rPr>
              <a:t>the </a:t>
            </a:r>
            <a:r>
              <a:rPr sz="2600" b="1" spc="-105" dirty="0">
                <a:latin typeface="Times New Roman"/>
                <a:cs typeface="Times New Roman"/>
              </a:rPr>
              <a:t>cl</a:t>
            </a:r>
            <a:r>
              <a:rPr sz="2600" b="1" spc="-160" dirty="0">
                <a:latin typeface="Times New Roman"/>
                <a:cs typeface="Times New Roman"/>
              </a:rPr>
              <a:t>o</a:t>
            </a:r>
            <a:r>
              <a:rPr sz="2600" b="1" spc="-110" dirty="0">
                <a:latin typeface="Times New Roman"/>
                <a:cs typeface="Times New Roman"/>
              </a:rPr>
              <a:t>u</a:t>
            </a:r>
            <a:r>
              <a:rPr sz="2600" b="1" spc="-125" dirty="0">
                <a:latin typeface="Times New Roman"/>
                <a:cs typeface="Times New Roman"/>
              </a:rPr>
              <a:t>d</a:t>
            </a:r>
            <a:r>
              <a:rPr sz="2600" spc="110" dirty="0">
                <a:latin typeface="Times New Roman"/>
                <a:cs typeface="Times New Roman"/>
              </a:rPr>
              <a:t>.</a:t>
            </a:r>
            <a:endParaRPr sz="2600" dirty="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6695440" cy="2236470"/>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130" dirty="0">
                <a:latin typeface="Times New Roman"/>
                <a:cs typeface="Times New Roman"/>
              </a:rPr>
              <a:t>The</a:t>
            </a:r>
            <a:r>
              <a:rPr sz="2600" spc="-75" dirty="0">
                <a:latin typeface="Times New Roman"/>
                <a:cs typeface="Times New Roman"/>
              </a:rPr>
              <a:t> </a:t>
            </a:r>
            <a:r>
              <a:rPr sz="2600" spc="-185" dirty="0">
                <a:latin typeface="Times New Roman"/>
                <a:cs typeface="Times New Roman"/>
              </a:rPr>
              <a:t>key</a:t>
            </a:r>
            <a:r>
              <a:rPr sz="2600" spc="-75" dirty="0">
                <a:latin typeface="Times New Roman"/>
                <a:cs typeface="Times New Roman"/>
              </a:rPr>
              <a:t> </a:t>
            </a:r>
            <a:r>
              <a:rPr sz="2600" spc="-165" dirty="0">
                <a:latin typeface="Times New Roman"/>
                <a:cs typeface="Times New Roman"/>
              </a:rPr>
              <a:t>values</a:t>
            </a:r>
            <a:r>
              <a:rPr sz="2600" spc="-60" dirty="0">
                <a:latin typeface="Times New Roman"/>
                <a:cs typeface="Times New Roman"/>
              </a:rPr>
              <a:t> </a:t>
            </a:r>
            <a:r>
              <a:rPr sz="2600" spc="-150" dirty="0">
                <a:latin typeface="Times New Roman"/>
                <a:cs typeface="Times New Roman"/>
              </a:rPr>
              <a:t>of</a:t>
            </a:r>
            <a:r>
              <a:rPr sz="2600" spc="-70" dirty="0">
                <a:latin typeface="Times New Roman"/>
                <a:cs typeface="Times New Roman"/>
              </a:rPr>
              <a:t> </a:t>
            </a:r>
            <a:r>
              <a:rPr sz="2600" spc="-135" dirty="0">
                <a:latin typeface="Times New Roman"/>
                <a:cs typeface="Times New Roman"/>
              </a:rPr>
              <a:t>edge</a:t>
            </a:r>
            <a:r>
              <a:rPr sz="2600" spc="-60" dirty="0">
                <a:latin typeface="Times New Roman"/>
                <a:cs typeface="Times New Roman"/>
              </a:rPr>
              <a:t> </a:t>
            </a:r>
            <a:r>
              <a:rPr sz="2600" b="1" spc="-120" dirty="0">
                <a:latin typeface="Times New Roman"/>
                <a:cs typeface="Times New Roman"/>
              </a:rPr>
              <a:t>streaming</a:t>
            </a:r>
            <a:r>
              <a:rPr sz="2600" spc="-70" dirty="0">
                <a:latin typeface="Times New Roman"/>
                <a:cs typeface="Times New Roman"/>
              </a:rPr>
              <a:t> </a:t>
            </a:r>
            <a:r>
              <a:rPr sz="2600" spc="-155" dirty="0">
                <a:latin typeface="Times New Roman"/>
                <a:cs typeface="Times New Roman"/>
              </a:rPr>
              <a:t>analytics</a:t>
            </a:r>
            <a:r>
              <a:rPr sz="2600" spc="-40" dirty="0">
                <a:latin typeface="Times New Roman"/>
                <a:cs typeface="Times New Roman"/>
              </a:rPr>
              <a:t> </a:t>
            </a:r>
            <a:r>
              <a:rPr sz="2600" spc="-120" dirty="0">
                <a:latin typeface="Times New Roman"/>
                <a:cs typeface="Times New Roman"/>
              </a:rPr>
              <a:t>include</a:t>
            </a:r>
            <a:r>
              <a:rPr sz="2600" spc="-70" dirty="0">
                <a:latin typeface="Times New Roman"/>
                <a:cs typeface="Times New Roman"/>
              </a:rPr>
              <a:t> </a:t>
            </a:r>
            <a:r>
              <a:rPr sz="2600" spc="-75" dirty="0">
                <a:latin typeface="Times New Roman"/>
                <a:cs typeface="Times New Roman"/>
              </a:rPr>
              <a:t>the </a:t>
            </a:r>
            <a:r>
              <a:rPr sz="2600" spc="-635" dirty="0">
                <a:latin typeface="Times New Roman"/>
                <a:cs typeface="Times New Roman"/>
              </a:rPr>
              <a:t> </a:t>
            </a:r>
            <a:r>
              <a:rPr sz="2600" spc="-130" dirty="0">
                <a:latin typeface="Times New Roman"/>
                <a:cs typeface="Times New Roman"/>
              </a:rPr>
              <a:t>following:</a:t>
            </a:r>
            <a:endParaRPr sz="2600" dirty="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b="1" spc="10" dirty="0">
                <a:latin typeface="Times New Roman"/>
                <a:cs typeface="Times New Roman"/>
              </a:rPr>
              <a:t>Reducing</a:t>
            </a:r>
            <a:r>
              <a:rPr sz="2600" b="1" spc="-90" dirty="0">
                <a:latin typeface="Times New Roman"/>
                <a:cs typeface="Times New Roman"/>
              </a:rPr>
              <a:t> </a:t>
            </a:r>
            <a:r>
              <a:rPr sz="2600" b="1" spc="-45" dirty="0">
                <a:latin typeface="Times New Roman"/>
                <a:cs typeface="Times New Roman"/>
              </a:rPr>
              <a:t>data</a:t>
            </a:r>
            <a:r>
              <a:rPr sz="2600" b="1" spc="-80" dirty="0">
                <a:latin typeface="Times New Roman"/>
                <a:cs typeface="Times New Roman"/>
              </a:rPr>
              <a:t> </a:t>
            </a:r>
            <a:r>
              <a:rPr sz="2600" b="1" spc="-55" dirty="0">
                <a:latin typeface="Times New Roman"/>
                <a:cs typeface="Times New Roman"/>
              </a:rPr>
              <a:t>at</a:t>
            </a:r>
            <a:r>
              <a:rPr sz="2600" b="1" spc="-80" dirty="0">
                <a:latin typeface="Times New Roman"/>
                <a:cs typeface="Times New Roman"/>
              </a:rPr>
              <a:t> </a:t>
            </a:r>
            <a:r>
              <a:rPr sz="2600" b="1" spc="40" dirty="0">
                <a:latin typeface="Times New Roman"/>
                <a:cs typeface="Times New Roman"/>
              </a:rPr>
              <a:t>the</a:t>
            </a:r>
            <a:r>
              <a:rPr sz="2600" b="1" spc="-75" dirty="0">
                <a:latin typeface="Times New Roman"/>
                <a:cs typeface="Times New Roman"/>
              </a:rPr>
              <a:t> </a:t>
            </a:r>
            <a:r>
              <a:rPr sz="2600" b="1" spc="45" dirty="0">
                <a:latin typeface="Times New Roman"/>
                <a:cs typeface="Times New Roman"/>
              </a:rPr>
              <a:t>edge</a:t>
            </a:r>
            <a:endParaRPr sz="2600" dirty="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b="1" spc="-45" dirty="0">
                <a:latin typeface="Times New Roman"/>
                <a:cs typeface="Times New Roman"/>
              </a:rPr>
              <a:t>Analysis</a:t>
            </a:r>
            <a:r>
              <a:rPr sz="2600" b="1" spc="-70" dirty="0">
                <a:latin typeface="Times New Roman"/>
                <a:cs typeface="Times New Roman"/>
              </a:rPr>
              <a:t> </a:t>
            </a:r>
            <a:r>
              <a:rPr sz="2600" b="1" spc="-20" dirty="0">
                <a:latin typeface="Times New Roman"/>
                <a:cs typeface="Times New Roman"/>
              </a:rPr>
              <a:t>and</a:t>
            </a:r>
            <a:r>
              <a:rPr sz="2600" b="1" spc="-70" dirty="0">
                <a:latin typeface="Times New Roman"/>
                <a:cs typeface="Times New Roman"/>
              </a:rPr>
              <a:t> </a:t>
            </a:r>
            <a:r>
              <a:rPr sz="2600" b="1" spc="10" dirty="0">
                <a:latin typeface="Times New Roman"/>
                <a:cs typeface="Times New Roman"/>
              </a:rPr>
              <a:t>response</a:t>
            </a:r>
            <a:r>
              <a:rPr sz="2600" b="1" spc="-85" dirty="0">
                <a:latin typeface="Times New Roman"/>
                <a:cs typeface="Times New Roman"/>
              </a:rPr>
              <a:t> </a:t>
            </a:r>
            <a:r>
              <a:rPr sz="2600" b="1" spc="-55" dirty="0">
                <a:latin typeface="Times New Roman"/>
                <a:cs typeface="Times New Roman"/>
              </a:rPr>
              <a:t>at</a:t>
            </a:r>
            <a:r>
              <a:rPr sz="2600" b="1" spc="-75" dirty="0">
                <a:latin typeface="Times New Roman"/>
                <a:cs typeface="Times New Roman"/>
              </a:rPr>
              <a:t> </a:t>
            </a:r>
            <a:r>
              <a:rPr sz="2600" b="1" spc="40" dirty="0">
                <a:latin typeface="Times New Roman"/>
                <a:cs typeface="Times New Roman"/>
              </a:rPr>
              <a:t>the</a:t>
            </a:r>
            <a:r>
              <a:rPr sz="2600" b="1" spc="-70" dirty="0">
                <a:latin typeface="Times New Roman"/>
                <a:cs typeface="Times New Roman"/>
              </a:rPr>
              <a:t> </a:t>
            </a:r>
            <a:r>
              <a:rPr sz="2600" b="1" spc="45" dirty="0">
                <a:latin typeface="Times New Roman"/>
                <a:cs typeface="Times New Roman"/>
              </a:rPr>
              <a:t>edge</a:t>
            </a:r>
            <a:endParaRPr sz="2600" dirty="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b="1" spc="-65" dirty="0">
                <a:latin typeface="Times New Roman"/>
                <a:cs typeface="Times New Roman"/>
              </a:rPr>
              <a:t>Time</a:t>
            </a:r>
            <a:r>
              <a:rPr sz="2600" b="1" spc="-95" dirty="0">
                <a:latin typeface="Times New Roman"/>
                <a:cs typeface="Times New Roman"/>
              </a:rPr>
              <a:t> </a:t>
            </a:r>
            <a:r>
              <a:rPr sz="2600" b="1" spc="5" dirty="0">
                <a:latin typeface="Times New Roman"/>
                <a:cs typeface="Times New Roman"/>
              </a:rPr>
              <a:t>sensitivity</a:t>
            </a:r>
            <a:endParaRPr sz="2600" dirty="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88974"/>
            <a:ext cx="6435090" cy="635000"/>
          </a:xfrm>
          <a:prstGeom prst="rect">
            <a:avLst/>
          </a:prstGeom>
        </p:spPr>
        <p:txBody>
          <a:bodyPr vert="horz" wrap="square" lIns="0" tIns="12065" rIns="0" bIns="0" rtlCol="0">
            <a:spAutoFit/>
          </a:bodyPr>
          <a:lstStyle/>
          <a:p>
            <a:pPr marL="12700">
              <a:lnSpc>
                <a:spcPct val="100000"/>
              </a:lnSpc>
              <a:spcBef>
                <a:spcPts val="95"/>
              </a:spcBef>
            </a:pPr>
            <a:r>
              <a:rPr spc="-20" dirty="0"/>
              <a:t>Edge</a:t>
            </a:r>
            <a:r>
              <a:rPr spc="-50" dirty="0"/>
              <a:t> </a:t>
            </a:r>
            <a:r>
              <a:rPr spc="-60" dirty="0"/>
              <a:t>Analytics</a:t>
            </a:r>
            <a:r>
              <a:rPr spc="-50" dirty="0"/>
              <a:t> </a:t>
            </a:r>
            <a:r>
              <a:rPr spc="-10" dirty="0"/>
              <a:t>Core</a:t>
            </a:r>
            <a:r>
              <a:rPr spc="-45" dirty="0"/>
              <a:t> </a:t>
            </a:r>
            <a:r>
              <a:rPr spc="-25" dirty="0"/>
              <a:t>Functions</a:t>
            </a:r>
          </a:p>
        </p:txBody>
      </p:sp>
      <p:sp>
        <p:nvSpPr>
          <p:cNvPr id="3" name="object 3"/>
          <p:cNvSpPr txBox="1"/>
          <p:nvPr/>
        </p:nvSpPr>
        <p:spPr>
          <a:xfrm>
            <a:off x="993444" y="1433830"/>
            <a:ext cx="7383145" cy="4370705"/>
          </a:xfrm>
          <a:prstGeom prst="rect">
            <a:avLst/>
          </a:prstGeom>
        </p:spPr>
        <p:txBody>
          <a:bodyPr vert="horz" wrap="square" lIns="0" tIns="13335" rIns="0" bIns="0" rtlCol="0">
            <a:spAutoFit/>
          </a:bodyPr>
          <a:lstStyle/>
          <a:p>
            <a:pPr marL="285115" marR="5080" indent="-273050" algn="just">
              <a:lnSpc>
                <a:spcPct val="100000"/>
              </a:lnSpc>
              <a:spcBef>
                <a:spcPts val="105"/>
              </a:spcBef>
              <a:buClr>
                <a:srgbClr val="D24717"/>
              </a:buClr>
              <a:buSzPct val="84615"/>
              <a:buFont typeface="Segoe UI Symbol"/>
              <a:buChar char="⚫"/>
              <a:tabLst>
                <a:tab pos="285750" algn="l"/>
              </a:tabLst>
            </a:pPr>
            <a:r>
              <a:rPr sz="2600" spc="-285" dirty="0">
                <a:latin typeface="Times New Roman"/>
                <a:cs typeface="Times New Roman"/>
              </a:rPr>
              <a:t>To </a:t>
            </a:r>
            <a:r>
              <a:rPr sz="2600" spc="-80" dirty="0">
                <a:latin typeface="Times New Roman"/>
                <a:cs typeface="Times New Roman"/>
              </a:rPr>
              <a:t>perform </a:t>
            </a:r>
            <a:r>
              <a:rPr sz="2600" spc="-155" dirty="0">
                <a:latin typeface="Times New Roman"/>
                <a:cs typeface="Times New Roman"/>
              </a:rPr>
              <a:t>analytics </a:t>
            </a:r>
            <a:r>
              <a:rPr sz="2600" spc="-100" dirty="0">
                <a:latin typeface="Times New Roman"/>
                <a:cs typeface="Times New Roman"/>
              </a:rPr>
              <a:t>at </a:t>
            </a:r>
            <a:r>
              <a:rPr sz="2600" spc="-75" dirty="0">
                <a:latin typeface="Times New Roman"/>
                <a:cs typeface="Times New Roman"/>
              </a:rPr>
              <a:t>the </a:t>
            </a:r>
            <a:r>
              <a:rPr sz="2600" spc="-95" dirty="0">
                <a:latin typeface="Times New Roman"/>
                <a:cs typeface="Times New Roman"/>
              </a:rPr>
              <a:t>edge, </a:t>
            </a:r>
            <a:r>
              <a:rPr sz="2600" spc="-130" dirty="0">
                <a:latin typeface="Times New Roman"/>
                <a:cs typeface="Times New Roman"/>
              </a:rPr>
              <a:t>data </a:t>
            </a:r>
            <a:r>
              <a:rPr sz="2600" spc="-125" dirty="0">
                <a:latin typeface="Times New Roman"/>
                <a:cs typeface="Times New Roman"/>
              </a:rPr>
              <a:t>needs </a:t>
            </a:r>
            <a:r>
              <a:rPr sz="2600" spc="-35" dirty="0">
                <a:latin typeface="Times New Roman"/>
                <a:cs typeface="Times New Roman"/>
              </a:rPr>
              <a:t>to </a:t>
            </a:r>
            <a:r>
              <a:rPr sz="2600" spc="-120" dirty="0">
                <a:latin typeface="Times New Roman"/>
                <a:cs typeface="Times New Roman"/>
              </a:rPr>
              <a:t>be </a:t>
            </a:r>
            <a:r>
              <a:rPr sz="2600" spc="-155" dirty="0">
                <a:latin typeface="Times New Roman"/>
                <a:cs typeface="Times New Roman"/>
              </a:rPr>
              <a:t>viewed </a:t>
            </a:r>
            <a:r>
              <a:rPr sz="2600" spc="-204" dirty="0">
                <a:latin typeface="Times New Roman"/>
                <a:cs typeface="Times New Roman"/>
              </a:rPr>
              <a:t>as </a:t>
            </a:r>
            <a:r>
              <a:rPr sz="2600" spc="-200" dirty="0">
                <a:latin typeface="Times New Roman"/>
                <a:cs typeface="Times New Roman"/>
              </a:rPr>
              <a:t> </a:t>
            </a:r>
            <a:r>
              <a:rPr sz="2600" spc="-90" dirty="0">
                <a:latin typeface="Times New Roman"/>
                <a:cs typeface="Times New Roman"/>
              </a:rPr>
              <a:t>real-time</a:t>
            </a:r>
            <a:r>
              <a:rPr sz="2600" spc="-70" dirty="0">
                <a:latin typeface="Times New Roman"/>
                <a:cs typeface="Times New Roman"/>
              </a:rPr>
              <a:t> </a:t>
            </a:r>
            <a:r>
              <a:rPr sz="2600" spc="-130" dirty="0">
                <a:latin typeface="Times New Roman"/>
                <a:cs typeface="Times New Roman"/>
              </a:rPr>
              <a:t>flows.</a:t>
            </a:r>
            <a:endParaRPr sz="2600" dirty="0">
              <a:latin typeface="Times New Roman"/>
              <a:cs typeface="Times New Roman"/>
            </a:endParaRPr>
          </a:p>
          <a:p>
            <a:pPr marL="285115" marR="156210" indent="-273050" algn="just">
              <a:lnSpc>
                <a:spcPct val="100000"/>
              </a:lnSpc>
              <a:spcBef>
                <a:spcPts val="600"/>
              </a:spcBef>
              <a:buClr>
                <a:srgbClr val="D24717"/>
              </a:buClr>
              <a:buSzPct val="84615"/>
              <a:buFont typeface="Segoe UI Symbol"/>
              <a:buChar char="⚫"/>
              <a:tabLst>
                <a:tab pos="285750" algn="l"/>
              </a:tabLst>
            </a:pPr>
            <a:r>
              <a:rPr sz="2600" spc="-120" dirty="0">
                <a:latin typeface="Times New Roman"/>
                <a:cs typeface="Times New Roman"/>
              </a:rPr>
              <a:t>Whereas </a:t>
            </a:r>
            <a:r>
              <a:rPr sz="2600" b="1" spc="-160" dirty="0">
                <a:latin typeface="Times New Roman"/>
                <a:cs typeface="Times New Roman"/>
              </a:rPr>
              <a:t>big </a:t>
            </a:r>
            <a:r>
              <a:rPr sz="2600" b="1" spc="-130" dirty="0">
                <a:latin typeface="Times New Roman"/>
                <a:cs typeface="Times New Roman"/>
              </a:rPr>
              <a:t>data </a:t>
            </a:r>
            <a:r>
              <a:rPr sz="2600" b="1" spc="-150" dirty="0">
                <a:latin typeface="Times New Roman"/>
                <a:cs typeface="Times New Roman"/>
              </a:rPr>
              <a:t>analytics </a:t>
            </a:r>
            <a:r>
              <a:rPr sz="2600" spc="-165" dirty="0">
                <a:latin typeface="Times New Roman"/>
                <a:cs typeface="Times New Roman"/>
              </a:rPr>
              <a:t>is </a:t>
            </a:r>
            <a:r>
              <a:rPr sz="2600" spc="-145" dirty="0">
                <a:latin typeface="Times New Roman"/>
                <a:cs typeface="Times New Roman"/>
              </a:rPr>
              <a:t>focused </a:t>
            </a:r>
            <a:r>
              <a:rPr sz="2600" spc="-110" dirty="0">
                <a:latin typeface="Times New Roman"/>
                <a:cs typeface="Times New Roman"/>
              </a:rPr>
              <a:t>on </a:t>
            </a:r>
            <a:r>
              <a:rPr sz="2600" spc="-125" dirty="0">
                <a:latin typeface="Times New Roman"/>
                <a:cs typeface="Times New Roman"/>
              </a:rPr>
              <a:t>large </a:t>
            </a:r>
            <a:r>
              <a:rPr sz="2600" spc="-110" dirty="0">
                <a:latin typeface="Times New Roman"/>
                <a:cs typeface="Times New Roman"/>
              </a:rPr>
              <a:t>quantities </a:t>
            </a:r>
            <a:r>
              <a:rPr sz="2600" spc="-150" dirty="0">
                <a:latin typeface="Times New Roman"/>
                <a:cs typeface="Times New Roman"/>
              </a:rPr>
              <a:t>of </a:t>
            </a:r>
            <a:r>
              <a:rPr sz="2600" spc="-145" dirty="0">
                <a:latin typeface="Times New Roman"/>
                <a:cs typeface="Times New Roman"/>
              </a:rPr>
              <a:t> </a:t>
            </a:r>
            <a:r>
              <a:rPr sz="2600" b="1" spc="-130" dirty="0">
                <a:latin typeface="Times New Roman"/>
                <a:cs typeface="Times New Roman"/>
              </a:rPr>
              <a:t>data </a:t>
            </a:r>
            <a:r>
              <a:rPr sz="2600" b="1" spc="-95" dirty="0">
                <a:latin typeface="Times New Roman"/>
                <a:cs typeface="Times New Roman"/>
              </a:rPr>
              <a:t>at </a:t>
            </a:r>
            <a:r>
              <a:rPr sz="2600" b="1" spc="-30" dirty="0">
                <a:latin typeface="Times New Roman"/>
                <a:cs typeface="Times New Roman"/>
              </a:rPr>
              <a:t>rest</a:t>
            </a:r>
            <a:r>
              <a:rPr sz="2600" spc="-30" dirty="0">
                <a:latin typeface="Times New Roman"/>
                <a:cs typeface="Times New Roman"/>
              </a:rPr>
              <a:t>, </a:t>
            </a:r>
            <a:r>
              <a:rPr sz="2600" b="1" spc="-135" dirty="0">
                <a:latin typeface="Times New Roman"/>
                <a:cs typeface="Times New Roman"/>
              </a:rPr>
              <a:t>edge </a:t>
            </a:r>
            <a:r>
              <a:rPr sz="2600" b="1" spc="-155" dirty="0">
                <a:latin typeface="Times New Roman"/>
                <a:cs typeface="Times New Roman"/>
              </a:rPr>
              <a:t>analytics </a:t>
            </a:r>
            <a:r>
              <a:rPr sz="2600" spc="-125" dirty="0">
                <a:latin typeface="Times New Roman"/>
                <a:cs typeface="Times New Roman"/>
              </a:rPr>
              <a:t>continually </a:t>
            </a:r>
            <a:r>
              <a:rPr sz="2600" spc="-130" dirty="0">
                <a:latin typeface="Times New Roman"/>
                <a:cs typeface="Times New Roman"/>
              </a:rPr>
              <a:t>processes </a:t>
            </a:r>
            <a:r>
              <a:rPr sz="2600" spc="-120" dirty="0">
                <a:latin typeface="Times New Roman"/>
                <a:cs typeface="Times New Roman"/>
              </a:rPr>
              <a:t>streaming </a:t>
            </a:r>
            <a:r>
              <a:rPr sz="2600" spc="-635" dirty="0">
                <a:latin typeface="Times New Roman"/>
                <a:cs typeface="Times New Roman"/>
              </a:rPr>
              <a:t> </a:t>
            </a:r>
            <a:r>
              <a:rPr sz="2600" spc="-110" dirty="0">
                <a:latin typeface="Times New Roman"/>
                <a:cs typeface="Times New Roman"/>
              </a:rPr>
              <a:t>fl</a:t>
            </a:r>
            <a:r>
              <a:rPr sz="2600" spc="-265" dirty="0">
                <a:latin typeface="Times New Roman"/>
                <a:cs typeface="Times New Roman"/>
              </a:rPr>
              <a:t>o</a:t>
            </a:r>
            <a:r>
              <a:rPr sz="2600" spc="-170" dirty="0">
                <a:latin typeface="Times New Roman"/>
                <a:cs typeface="Times New Roman"/>
              </a:rPr>
              <a:t>ws</a:t>
            </a:r>
            <a:r>
              <a:rPr sz="2600" spc="-65" dirty="0">
                <a:latin typeface="Times New Roman"/>
                <a:cs typeface="Times New Roman"/>
              </a:rPr>
              <a:t> </a:t>
            </a:r>
            <a:r>
              <a:rPr sz="2600" spc="-125" dirty="0">
                <a:latin typeface="Times New Roman"/>
                <a:cs typeface="Times New Roman"/>
              </a:rPr>
              <a:t>o</a:t>
            </a:r>
            <a:r>
              <a:rPr sz="2600" spc="-190" dirty="0">
                <a:latin typeface="Times New Roman"/>
                <a:cs typeface="Times New Roman"/>
              </a:rPr>
              <a:t>f</a:t>
            </a:r>
            <a:r>
              <a:rPr sz="2600" spc="-65" dirty="0">
                <a:latin typeface="Times New Roman"/>
                <a:cs typeface="Times New Roman"/>
              </a:rPr>
              <a:t> </a:t>
            </a:r>
            <a:r>
              <a:rPr sz="2600" b="1" spc="-165" dirty="0">
                <a:latin typeface="Times New Roman"/>
                <a:cs typeface="Times New Roman"/>
              </a:rPr>
              <a:t>d</a:t>
            </a:r>
            <a:r>
              <a:rPr sz="2600" b="1" spc="-185" dirty="0">
                <a:latin typeface="Times New Roman"/>
                <a:cs typeface="Times New Roman"/>
              </a:rPr>
              <a:t>a</a:t>
            </a:r>
            <a:r>
              <a:rPr sz="2600" b="1" spc="-85" dirty="0">
                <a:latin typeface="Times New Roman"/>
                <a:cs typeface="Times New Roman"/>
              </a:rPr>
              <a:t>ta</a:t>
            </a:r>
            <a:r>
              <a:rPr sz="2600" b="1" spc="-65" dirty="0">
                <a:latin typeface="Times New Roman"/>
                <a:cs typeface="Times New Roman"/>
              </a:rPr>
              <a:t> </a:t>
            </a:r>
            <a:r>
              <a:rPr sz="2600" b="1" spc="-125" dirty="0">
                <a:latin typeface="Times New Roman"/>
                <a:cs typeface="Times New Roman"/>
              </a:rPr>
              <a:t>i</a:t>
            </a:r>
            <a:r>
              <a:rPr sz="2600" b="1" spc="-110" dirty="0">
                <a:latin typeface="Times New Roman"/>
                <a:cs typeface="Times New Roman"/>
              </a:rPr>
              <a:t>n</a:t>
            </a:r>
            <a:r>
              <a:rPr sz="2600" b="1" spc="-65" dirty="0">
                <a:latin typeface="Times New Roman"/>
                <a:cs typeface="Times New Roman"/>
              </a:rPr>
              <a:t> </a:t>
            </a:r>
            <a:r>
              <a:rPr sz="2600" b="1" spc="-95" dirty="0">
                <a:latin typeface="Times New Roman"/>
                <a:cs typeface="Times New Roman"/>
              </a:rPr>
              <a:t>mo</a:t>
            </a:r>
            <a:r>
              <a:rPr sz="2600" b="1" spc="-55" dirty="0">
                <a:latin typeface="Times New Roman"/>
                <a:cs typeface="Times New Roman"/>
              </a:rPr>
              <a:t>t</a:t>
            </a:r>
            <a:r>
              <a:rPr sz="2600" b="1" spc="-114" dirty="0">
                <a:latin typeface="Times New Roman"/>
                <a:cs typeface="Times New Roman"/>
              </a:rPr>
              <a:t>ion</a:t>
            </a:r>
            <a:endParaRPr sz="2600" b="1" dirty="0">
              <a:latin typeface="Times New Roman"/>
              <a:cs typeface="Times New Roman"/>
            </a:endParaRPr>
          </a:p>
          <a:p>
            <a:pPr marL="285115" marR="412750" indent="-273050">
              <a:lnSpc>
                <a:spcPct val="100000"/>
              </a:lnSpc>
              <a:spcBef>
                <a:spcPts val="605"/>
              </a:spcBef>
              <a:buClr>
                <a:srgbClr val="D24717"/>
              </a:buClr>
              <a:buSzPct val="84615"/>
              <a:buFont typeface="Segoe UI Symbol"/>
              <a:buChar char="⚫"/>
              <a:tabLst>
                <a:tab pos="285750" algn="l"/>
              </a:tabLst>
            </a:pPr>
            <a:r>
              <a:rPr sz="2600" spc="-140" dirty="0">
                <a:latin typeface="Times New Roman"/>
                <a:cs typeface="Times New Roman"/>
              </a:rPr>
              <a:t>Streaming</a:t>
            </a:r>
            <a:r>
              <a:rPr sz="2600" spc="-60" dirty="0">
                <a:latin typeface="Times New Roman"/>
                <a:cs typeface="Times New Roman"/>
              </a:rPr>
              <a:t> </a:t>
            </a:r>
            <a:r>
              <a:rPr sz="2600" spc="-155" dirty="0">
                <a:latin typeface="Times New Roman"/>
                <a:cs typeface="Times New Roman"/>
              </a:rPr>
              <a:t>analytics</a:t>
            </a:r>
            <a:r>
              <a:rPr sz="2600" spc="-40" dirty="0">
                <a:latin typeface="Times New Roman"/>
                <a:cs typeface="Times New Roman"/>
              </a:rPr>
              <a:t> </a:t>
            </a:r>
            <a:r>
              <a:rPr sz="2600" spc="-100" dirty="0">
                <a:latin typeface="Times New Roman"/>
                <a:cs typeface="Times New Roman"/>
              </a:rPr>
              <a:t>at</a:t>
            </a:r>
            <a:r>
              <a:rPr sz="2600" spc="-60" dirty="0">
                <a:latin typeface="Times New Roman"/>
                <a:cs typeface="Times New Roman"/>
              </a:rPr>
              <a:t> </a:t>
            </a:r>
            <a:r>
              <a:rPr sz="2600" spc="-75" dirty="0">
                <a:latin typeface="Times New Roman"/>
                <a:cs typeface="Times New Roman"/>
              </a:rPr>
              <a:t>the</a:t>
            </a:r>
            <a:r>
              <a:rPr sz="2600" spc="-70" dirty="0">
                <a:latin typeface="Times New Roman"/>
                <a:cs typeface="Times New Roman"/>
              </a:rPr>
              <a:t> </a:t>
            </a:r>
            <a:r>
              <a:rPr sz="2600" spc="-135" dirty="0">
                <a:latin typeface="Times New Roman"/>
                <a:cs typeface="Times New Roman"/>
              </a:rPr>
              <a:t>edge</a:t>
            </a:r>
            <a:r>
              <a:rPr sz="2600" spc="-55" dirty="0">
                <a:latin typeface="Times New Roman"/>
                <a:cs typeface="Times New Roman"/>
              </a:rPr>
              <a:t> </a:t>
            </a:r>
            <a:r>
              <a:rPr sz="2600" spc="-160" dirty="0">
                <a:latin typeface="Times New Roman"/>
                <a:cs typeface="Times New Roman"/>
              </a:rPr>
              <a:t>can</a:t>
            </a:r>
            <a:r>
              <a:rPr sz="2600" spc="-60" dirty="0">
                <a:latin typeface="Times New Roman"/>
                <a:cs typeface="Times New Roman"/>
              </a:rPr>
              <a:t> </a:t>
            </a:r>
            <a:r>
              <a:rPr sz="2600" spc="-120" dirty="0">
                <a:latin typeface="Times New Roman"/>
                <a:cs typeface="Times New Roman"/>
              </a:rPr>
              <a:t>be</a:t>
            </a:r>
            <a:r>
              <a:rPr sz="2600" spc="-75" dirty="0">
                <a:latin typeface="Times New Roman"/>
                <a:cs typeface="Times New Roman"/>
              </a:rPr>
              <a:t> </a:t>
            </a:r>
            <a:r>
              <a:rPr sz="2600" spc="-110" dirty="0">
                <a:latin typeface="Times New Roman"/>
                <a:cs typeface="Times New Roman"/>
              </a:rPr>
              <a:t>broken</a:t>
            </a:r>
            <a:r>
              <a:rPr sz="2600" spc="-75" dirty="0">
                <a:latin typeface="Times New Roman"/>
                <a:cs typeface="Times New Roman"/>
              </a:rPr>
              <a:t> </a:t>
            </a:r>
            <a:r>
              <a:rPr sz="2600" spc="-140" dirty="0">
                <a:latin typeface="Times New Roman"/>
                <a:cs typeface="Times New Roman"/>
              </a:rPr>
              <a:t>down</a:t>
            </a:r>
            <a:r>
              <a:rPr sz="2600" spc="-70" dirty="0">
                <a:latin typeface="Times New Roman"/>
                <a:cs typeface="Times New Roman"/>
              </a:rPr>
              <a:t> </a:t>
            </a:r>
            <a:r>
              <a:rPr sz="2600" spc="-80" dirty="0">
                <a:latin typeface="Times New Roman"/>
                <a:cs typeface="Times New Roman"/>
              </a:rPr>
              <a:t>into </a:t>
            </a:r>
            <a:r>
              <a:rPr sz="2600" spc="-635" dirty="0">
                <a:latin typeface="Times New Roman"/>
                <a:cs typeface="Times New Roman"/>
              </a:rPr>
              <a:t> </a:t>
            </a:r>
            <a:r>
              <a:rPr sz="2600" spc="-35" dirty="0">
                <a:latin typeface="Times New Roman"/>
                <a:cs typeface="Times New Roman"/>
              </a:rPr>
              <a:t>th</a:t>
            </a:r>
            <a:r>
              <a:rPr sz="2600" spc="-55" dirty="0">
                <a:latin typeface="Times New Roman"/>
                <a:cs typeface="Times New Roman"/>
              </a:rPr>
              <a:t>r</a:t>
            </a:r>
            <a:r>
              <a:rPr sz="2600" spc="-100" dirty="0">
                <a:latin typeface="Times New Roman"/>
                <a:cs typeface="Times New Roman"/>
              </a:rPr>
              <a:t>ee</a:t>
            </a:r>
            <a:r>
              <a:rPr sz="2600" spc="-80" dirty="0">
                <a:latin typeface="Times New Roman"/>
                <a:cs typeface="Times New Roman"/>
              </a:rPr>
              <a:t> </a:t>
            </a:r>
            <a:r>
              <a:rPr sz="2600" spc="-130" dirty="0">
                <a:latin typeface="Times New Roman"/>
                <a:cs typeface="Times New Roman"/>
              </a:rPr>
              <a:t>simple</a:t>
            </a:r>
            <a:r>
              <a:rPr sz="2600" spc="-65" dirty="0">
                <a:latin typeface="Times New Roman"/>
                <a:cs typeface="Times New Roman"/>
              </a:rPr>
              <a:t> </a:t>
            </a:r>
            <a:r>
              <a:rPr sz="2600" spc="-135" dirty="0">
                <a:latin typeface="Times New Roman"/>
                <a:cs typeface="Times New Roman"/>
              </a:rPr>
              <a:t>sta</a:t>
            </a:r>
            <a:r>
              <a:rPr sz="2600" spc="-195" dirty="0">
                <a:latin typeface="Times New Roman"/>
                <a:cs typeface="Times New Roman"/>
              </a:rPr>
              <a:t>g</a:t>
            </a:r>
            <a:r>
              <a:rPr sz="2600" spc="-90" dirty="0">
                <a:latin typeface="Times New Roman"/>
                <a:cs typeface="Times New Roman"/>
              </a:rPr>
              <a:t>es:</a:t>
            </a:r>
            <a:endParaRPr sz="2600" dirty="0">
              <a:latin typeface="Times New Roman"/>
              <a:cs typeface="Times New Roman"/>
            </a:endParaRPr>
          </a:p>
          <a:p>
            <a:pPr marL="285115" indent="-273050">
              <a:lnSpc>
                <a:spcPct val="100000"/>
              </a:lnSpc>
              <a:spcBef>
                <a:spcPts val="595"/>
              </a:spcBef>
              <a:buClr>
                <a:srgbClr val="D24717"/>
              </a:buClr>
              <a:buSzPct val="84615"/>
              <a:buFont typeface="Segoe UI Symbol"/>
              <a:buChar char="⚫"/>
              <a:tabLst>
                <a:tab pos="285750" algn="l"/>
              </a:tabLst>
            </a:pPr>
            <a:r>
              <a:rPr sz="2600" b="1" spc="-170" dirty="0">
                <a:latin typeface="Times New Roman"/>
                <a:cs typeface="Times New Roman"/>
              </a:rPr>
              <a:t>R</a:t>
            </a:r>
            <a:r>
              <a:rPr sz="2600" b="1" spc="-215" dirty="0">
                <a:latin typeface="Times New Roman"/>
                <a:cs typeface="Times New Roman"/>
              </a:rPr>
              <a:t>a</a:t>
            </a:r>
            <a:r>
              <a:rPr sz="2600" b="1" spc="100" dirty="0">
                <a:latin typeface="Times New Roman"/>
                <a:cs typeface="Times New Roman"/>
              </a:rPr>
              <a:t>w</a:t>
            </a:r>
            <a:r>
              <a:rPr sz="2600" b="1" spc="-65" dirty="0">
                <a:latin typeface="Times New Roman"/>
                <a:cs typeface="Times New Roman"/>
              </a:rPr>
              <a:t> </a:t>
            </a:r>
            <a:r>
              <a:rPr sz="2600" b="1" spc="25" dirty="0">
                <a:latin typeface="Times New Roman"/>
                <a:cs typeface="Times New Roman"/>
              </a:rPr>
              <a:t>inp</a:t>
            </a:r>
            <a:r>
              <a:rPr sz="2600" b="1" spc="20" dirty="0">
                <a:latin typeface="Times New Roman"/>
                <a:cs typeface="Times New Roman"/>
              </a:rPr>
              <a:t>u</a:t>
            </a:r>
            <a:r>
              <a:rPr sz="2600" b="1" spc="30" dirty="0">
                <a:latin typeface="Times New Roman"/>
                <a:cs typeface="Times New Roman"/>
              </a:rPr>
              <a:t>t</a:t>
            </a:r>
            <a:r>
              <a:rPr sz="2600" b="1" spc="-70" dirty="0">
                <a:latin typeface="Times New Roman"/>
                <a:cs typeface="Times New Roman"/>
              </a:rPr>
              <a:t> </a:t>
            </a:r>
            <a:r>
              <a:rPr sz="2600" b="1" spc="-35" dirty="0">
                <a:latin typeface="Times New Roman"/>
                <a:cs typeface="Times New Roman"/>
              </a:rPr>
              <a:t>d</a:t>
            </a:r>
            <a:r>
              <a:rPr sz="2600" b="1" spc="-60" dirty="0">
                <a:latin typeface="Times New Roman"/>
                <a:cs typeface="Times New Roman"/>
              </a:rPr>
              <a:t>a</a:t>
            </a:r>
            <a:r>
              <a:rPr sz="2600" b="1" spc="-45" dirty="0">
                <a:latin typeface="Times New Roman"/>
                <a:cs typeface="Times New Roman"/>
              </a:rPr>
              <a:t>ta</a:t>
            </a:r>
            <a:endParaRPr sz="2600" dirty="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b="1" spc="-20" dirty="0">
                <a:latin typeface="Times New Roman"/>
                <a:cs typeface="Times New Roman"/>
              </a:rPr>
              <a:t>Analytics</a:t>
            </a:r>
            <a:r>
              <a:rPr sz="2600" b="1" spc="-80" dirty="0">
                <a:latin typeface="Times New Roman"/>
                <a:cs typeface="Times New Roman"/>
              </a:rPr>
              <a:t> </a:t>
            </a:r>
            <a:r>
              <a:rPr sz="2600" b="1" spc="15" dirty="0">
                <a:latin typeface="Times New Roman"/>
                <a:cs typeface="Times New Roman"/>
              </a:rPr>
              <a:t>processing</a:t>
            </a:r>
            <a:r>
              <a:rPr sz="2600" b="1" spc="-80" dirty="0">
                <a:latin typeface="Times New Roman"/>
                <a:cs typeface="Times New Roman"/>
              </a:rPr>
              <a:t> </a:t>
            </a:r>
            <a:r>
              <a:rPr sz="2600" b="1" spc="20" dirty="0">
                <a:latin typeface="Times New Roman"/>
                <a:cs typeface="Times New Roman"/>
              </a:rPr>
              <a:t>unit</a:t>
            </a:r>
            <a:r>
              <a:rPr sz="2600" b="1" spc="-65" dirty="0">
                <a:latin typeface="Times New Roman"/>
                <a:cs typeface="Times New Roman"/>
              </a:rPr>
              <a:t> </a:t>
            </a:r>
            <a:r>
              <a:rPr sz="2600" b="1" spc="-35" dirty="0">
                <a:latin typeface="Times New Roman"/>
                <a:cs typeface="Times New Roman"/>
              </a:rPr>
              <a:t>(APU)</a:t>
            </a:r>
            <a:endParaRPr sz="2600" dirty="0">
              <a:latin typeface="Times New Roman"/>
              <a:cs typeface="Times New Roman"/>
            </a:endParaRPr>
          </a:p>
          <a:p>
            <a:pPr marL="285115" indent="-273050">
              <a:lnSpc>
                <a:spcPct val="100000"/>
              </a:lnSpc>
              <a:spcBef>
                <a:spcPts val="605"/>
              </a:spcBef>
              <a:buClr>
                <a:srgbClr val="D24717"/>
              </a:buClr>
              <a:buSzPct val="84615"/>
              <a:buFont typeface="Segoe UI Symbol"/>
              <a:buChar char="⚫"/>
              <a:tabLst>
                <a:tab pos="285750" algn="l"/>
              </a:tabLst>
            </a:pPr>
            <a:r>
              <a:rPr sz="2600" b="1" spc="-5" dirty="0">
                <a:latin typeface="Times New Roman"/>
                <a:cs typeface="Times New Roman"/>
              </a:rPr>
              <a:t>Output</a:t>
            </a:r>
            <a:r>
              <a:rPr sz="2600" b="1" spc="-110" dirty="0">
                <a:latin typeface="Times New Roman"/>
                <a:cs typeface="Times New Roman"/>
              </a:rPr>
              <a:t> </a:t>
            </a:r>
            <a:r>
              <a:rPr sz="2600" b="1" spc="-50" dirty="0">
                <a:latin typeface="Times New Roman"/>
                <a:cs typeface="Times New Roman"/>
              </a:rPr>
              <a:t>streams</a:t>
            </a:r>
            <a:endParaRPr sz="2600" dirty="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244" y="858011"/>
            <a:ext cx="8215883" cy="4642104"/>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152400"/>
            <a:ext cx="7324090" cy="4642938"/>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150" dirty="0">
                <a:latin typeface="Times New Roman"/>
                <a:cs typeface="Times New Roman"/>
              </a:rPr>
              <a:t>In</a:t>
            </a:r>
            <a:r>
              <a:rPr sz="2600" spc="-75" dirty="0">
                <a:latin typeface="Times New Roman"/>
                <a:cs typeface="Times New Roman"/>
              </a:rPr>
              <a:t> </a:t>
            </a:r>
            <a:r>
              <a:rPr sz="2600" spc="-55" dirty="0">
                <a:latin typeface="Times New Roman"/>
                <a:cs typeface="Times New Roman"/>
              </a:rPr>
              <a:t>order</a:t>
            </a:r>
            <a:r>
              <a:rPr sz="2600" spc="-60"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80" dirty="0">
                <a:latin typeface="Times New Roman"/>
                <a:cs typeface="Times New Roman"/>
              </a:rPr>
              <a:t>perform</a:t>
            </a:r>
            <a:r>
              <a:rPr sz="2600" spc="-65" dirty="0">
                <a:latin typeface="Times New Roman"/>
                <a:cs typeface="Times New Roman"/>
              </a:rPr>
              <a:t> </a:t>
            </a:r>
            <a:r>
              <a:rPr sz="2600" spc="-180" dirty="0">
                <a:latin typeface="Times New Roman"/>
                <a:cs typeface="Times New Roman"/>
              </a:rPr>
              <a:t>analysis</a:t>
            </a:r>
            <a:r>
              <a:rPr sz="2600" spc="-65" dirty="0">
                <a:latin typeface="Times New Roman"/>
                <a:cs typeface="Times New Roman"/>
              </a:rPr>
              <a:t> </a:t>
            </a:r>
            <a:r>
              <a:rPr sz="2600" spc="-120" dirty="0">
                <a:latin typeface="Times New Roman"/>
                <a:cs typeface="Times New Roman"/>
              </a:rPr>
              <a:t>in</a:t>
            </a:r>
            <a:r>
              <a:rPr sz="2600" spc="-60" dirty="0">
                <a:latin typeface="Times New Roman"/>
                <a:cs typeface="Times New Roman"/>
              </a:rPr>
              <a:t> </a:t>
            </a:r>
            <a:r>
              <a:rPr sz="2600" spc="-75" dirty="0">
                <a:latin typeface="Times New Roman"/>
                <a:cs typeface="Times New Roman"/>
              </a:rPr>
              <a:t>real-time,</a:t>
            </a:r>
            <a:r>
              <a:rPr sz="2600" spc="-180" dirty="0">
                <a:latin typeface="Times New Roman"/>
                <a:cs typeface="Times New Roman"/>
              </a:rPr>
              <a:t> </a:t>
            </a:r>
            <a:r>
              <a:rPr sz="2600" spc="-75" dirty="0">
                <a:latin typeface="Times New Roman"/>
                <a:cs typeface="Times New Roman"/>
              </a:rPr>
              <a:t>the</a:t>
            </a:r>
            <a:r>
              <a:rPr sz="2600" spc="-260" dirty="0">
                <a:latin typeface="Times New Roman"/>
                <a:cs typeface="Times New Roman"/>
              </a:rPr>
              <a:t> </a:t>
            </a:r>
            <a:r>
              <a:rPr sz="2600" spc="-210" dirty="0">
                <a:latin typeface="Times New Roman"/>
                <a:cs typeface="Times New Roman"/>
              </a:rPr>
              <a:t>APU</a:t>
            </a:r>
            <a:r>
              <a:rPr sz="2600" spc="-65" dirty="0">
                <a:latin typeface="Times New Roman"/>
                <a:cs typeface="Times New Roman"/>
              </a:rPr>
              <a:t> </a:t>
            </a:r>
            <a:r>
              <a:rPr sz="2600" spc="-125" dirty="0">
                <a:latin typeface="Times New Roman"/>
                <a:cs typeface="Times New Roman"/>
              </a:rPr>
              <a:t>needs</a:t>
            </a:r>
            <a:r>
              <a:rPr sz="2600" spc="-75" dirty="0">
                <a:latin typeface="Times New Roman"/>
                <a:cs typeface="Times New Roman"/>
              </a:rPr>
              <a:t> </a:t>
            </a:r>
            <a:r>
              <a:rPr sz="2600" spc="-35" dirty="0">
                <a:latin typeface="Times New Roman"/>
                <a:cs typeface="Times New Roman"/>
              </a:rPr>
              <a:t>to </a:t>
            </a:r>
            <a:r>
              <a:rPr sz="2600" spc="-635" dirty="0">
                <a:latin typeface="Times New Roman"/>
                <a:cs typeface="Times New Roman"/>
              </a:rPr>
              <a:t> </a:t>
            </a:r>
            <a:r>
              <a:rPr sz="2600" spc="-110" dirty="0">
                <a:latin typeface="Times New Roman"/>
                <a:cs typeface="Times New Roman"/>
              </a:rPr>
              <a:t>pe</a:t>
            </a:r>
            <a:r>
              <a:rPr sz="2600" spc="-85" dirty="0">
                <a:latin typeface="Times New Roman"/>
                <a:cs typeface="Times New Roman"/>
              </a:rPr>
              <a:t>rf</a:t>
            </a:r>
            <a:r>
              <a:rPr sz="2600" spc="-125" dirty="0">
                <a:latin typeface="Times New Roman"/>
                <a:cs typeface="Times New Roman"/>
              </a:rPr>
              <a:t>o</a:t>
            </a:r>
            <a:r>
              <a:rPr sz="2600" spc="100" dirty="0">
                <a:latin typeface="Times New Roman"/>
                <a:cs typeface="Times New Roman"/>
              </a:rPr>
              <a:t>r</a:t>
            </a:r>
            <a:r>
              <a:rPr sz="2600" spc="-150" dirty="0">
                <a:latin typeface="Times New Roman"/>
                <a:cs typeface="Times New Roman"/>
              </a:rPr>
              <a:t>m</a:t>
            </a:r>
            <a:r>
              <a:rPr sz="2600" spc="-65" dirty="0">
                <a:latin typeface="Times New Roman"/>
                <a:cs typeface="Times New Roman"/>
              </a:rPr>
              <a:t> </a:t>
            </a:r>
            <a:r>
              <a:rPr sz="2600" spc="-75" dirty="0">
                <a:latin typeface="Times New Roman"/>
                <a:cs typeface="Times New Roman"/>
              </a:rPr>
              <a:t>the </a:t>
            </a:r>
            <a:r>
              <a:rPr sz="2600" spc="-120" dirty="0">
                <a:latin typeface="Times New Roman"/>
                <a:cs typeface="Times New Roman"/>
              </a:rPr>
              <a:t>f</a:t>
            </a:r>
            <a:r>
              <a:rPr sz="2600" spc="-190" dirty="0">
                <a:latin typeface="Times New Roman"/>
                <a:cs typeface="Times New Roman"/>
              </a:rPr>
              <a:t>o</a:t>
            </a:r>
            <a:r>
              <a:rPr sz="2600" spc="-85" dirty="0">
                <a:latin typeface="Times New Roman"/>
                <a:cs typeface="Times New Roman"/>
              </a:rPr>
              <a:t>ll</a:t>
            </a:r>
            <a:r>
              <a:rPr sz="2600" spc="-229" dirty="0">
                <a:latin typeface="Times New Roman"/>
                <a:cs typeface="Times New Roman"/>
              </a:rPr>
              <a:t>o</a:t>
            </a:r>
            <a:r>
              <a:rPr sz="2600" spc="-150" dirty="0">
                <a:latin typeface="Times New Roman"/>
                <a:cs typeface="Times New Roman"/>
              </a:rPr>
              <a:t>wing</a:t>
            </a:r>
            <a:r>
              <a:rPr sz="2600" spc="-75" dirty="0">
                <a:latin typeface="Times New Roman"/>
                <a:cs typeface="Times New Roman"/>
              </a:rPr>
              <a:t> </a:t>
            </a:r>
            <a:r>
              <a:rPr sz="2600" spc="-120" dirty="0">
                <a:latin typeface="Times New Roman"/>
                <a:cs typeface="Times New Roman"/>
              </a:rPr>
              <a:t>f</a:t>
            </a:r>
            <a:r>
              <a:rPr sz="2600" spc="-190" dirty="0">
                <a:latin typeface="Times New Roman"/>
                <a:cs typeface="Times New Roman"/>
              </a:rPr>
              <a:t>u</a:t>
            </a:r>
            <a:r>
              <a:rPr sz="2600" spc="-140" dirty="0">
                <a:latin typeface="Times New Roman"/>
                <a:cs typeface="Times New Roman"/>
              </a:rPr>
              <a:t>nc</a:t>
            </a:r>
            <a:r>
              <a:rPr sz="2600" spc="-70" dirty="0">
                <a:latin typeface="Times New Roman"/>
                <a:cs typeface="Times New Roman"/>
              </a:rPr>
              <a:t>tio</a:t>
            </a:r>
            <a:r>
              <a:rPr sz="2600" spc="-114" dirty="0">
                <a:latin typeface="Times New Roman"/>
                <a:cs typeface="Times New Roman"/>
              </a:rPr>
              <a:t>n</a:t>
            </a:r>
            <a:r>
              <a:rPr sz="2600" spc="-80" dirty="0">
                <a:latin typeface="Times New Roman"/>
                <a:cs typeface="Times New Roman"/>
              </a:rPr>
              <a:t>s:</a:t>
            </a:r>
            <a:endParaRPr sz="2600" dirty="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b="1" spc="-50" dirty="0">
                <a:latin typeface="Times New Roman"/>
                <a:cs typeface="Times New Roman"/>
              </a:rPr>
              <a:t>Filter</a:t>
            </a:r>
            <a:endParaRPr sz="2600" dirty="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b="1" spc="-90" dirty="0">
                <a:latin typeface="Times New Roman"/>
                <a:cs typeface="Times New Roman"/>
              </a:rPr>
              <a:t>Transform</a:t>
            </a:r>
            <a:endParaRPr sz="2600" dirty="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b="1" spc="-65" dirty="0">
                <a:latin typeface="Times New Roman"/>
                <a:cs typeface="Times New Roman"/>
              </a:rPr>
              <a:t>Time</a:t>
            </a:r>
            <a:endParaRPr sz="2600" dirty="0">
              <a:latin typeface="Times New Roman"/>
              <a:cs typeface="Times New Roman"/>
            </a:endParaRPr>
          </a:p>
          <a:p>
            <a:pPr marL="285115" indent="-273050">
              <a:lnSpc>
                <a:spcPct val="100000"/>
              </a:lnSpc>
              <a:spcBef>
                <a:spcPts val="605"/>
              </a:spcBef>
              <a:buClr>
                <a:srgbClr val="D24717"/>
              </a:buClr>
              <a:buSzPct val="84615"/>
              <a:buFont typeface="Segoe UI Symbol"/>
              <a:buChar char="⚫"/>
              <a:tabLst>
                <a:tab pos="285750" algn="l"/>
              </a:tabLst>
            </a:pPr>
            <a:r>
              <a:rPr sz="2600" b="1" spc="-30" dirty="0" smtClean="0">
                <a:latin typeface="Times New Roman"/>
                <a:cs typeface="Times New Roman"/>
              </a:rPr>
              <a:t>Correlate</a:t>
            </a:r>
            <a:endParaRPr lang="en-IN" sz="2600" b="1" spc="-30" dirty="0" smtClean="0">
              <a:latin typeface="Times New Roman"/>
              <a:cs typeface="Times New Roman"/>
            </a:endParaRPr>
          </a:p>
          <a:p>
            <a:pPr marL="285115" indent="-273050">
              <a:lnSpc>
                <a:spcPct val="100000"/>
              </a:lnSpc>
              <a:spcBef>
                <a:spcPts val="695"/>
              </a:spcBef>
              <a:buClr>
                <a:srgbClr val="D24717"/>
              </a:buClr>
              <a:buSzPct val="84615"/>
              <a:buFont typeface="Segoe UI Symbol"/>
              <a:buChar char="⚫"/>
              <a:tabLst>
                <a:tab pos="285750" algn="l"/>
              </a:tabLst>
            </a:pPr>
            <a:r>
              <a:rPr lang="en-US" sz="2600" b="1" spc="-25" dirty="0" smtClean="0">
                <a:latin typeface="Times New Roman"/>
                <a:cs typeface="Times New Roman"/>
              </a:rPr>
              <a:t>Match</a:t>
            </a:r>
            <a:r>
              <a:rPr lang="en-US" sz="2600" b="1" spc="-100" dirty="0" smtClean="0">
                <a:latin typeface="Times New Roman"/>
                <a:cs typeface="Times New Roman"/>
              </a:rPr>
              <a:t> </a:t>
            </a:r>
            <a:r>
              <a:rPr lang="en-US" sz="2600" b="1" spc="-10" dirty="0" smtClean="0">
                <a:latin typeface="Times New Roman"/>
                <a:cs typeface="Times New Roman"/>
              </a:rPr>
              <a:t>patterns</a:t>
            </a:r>
            <a:endParaRPr lang="en-US" sz="2600" dirty="0" smtClean="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lang="en-US" sz="2600" b="1" spc="-25" dirty="0" smtClean="0">
                <a:latin typeface="Times New Roman"/>
                <a:cs typeface="Times New Roman"/>
              </a:rPr>
              <a:t>Improve</a:t>
            </a:r>
            <a:r>
              <a:rPr lang="en-US" sz="2600" b="1" spc="-105" dirty="0" smtClean="0">
                <a:latin typeface="Times New Roman"/>
                <a:cs typeface="Times New Roman"/>
              </a:rPr>
              <a:t> </a:t>
            </a:r>
            <a:r>
              <a:rPr lang="en-US" sz="2600" b="1" spc="-10" dirty="0" smtClean="0">
                <a:latin typeface="Times New Roman"/>
                <a:cs typeface="Times New Roman"/>
              </a:rPr>
              <a:t>business</a:t>
            </a:r>
            <a:r>
              <a:rPr lang="en-US" sz="2600" b="1" spc="-85" dirty="0" smtClean="0">
                <a:latin typeface="Times New Roman"/>
                <a:cs typeface="Times New Roman"/>
              </a:rPr>
              <a:t> </a:t>
            </a:r>
            <a:r>
              <a:rPr lang="en-US" sz="2600" b="1" spc="40" dirty="0" smtClean="0">
                <a:latin typeface="Times New Roman"/>
                <a:cs typeface="Times New Roman"/>
              </a:rPr>
              <a:t>intelligence</a:t>
            </a:r>
            <a:endParaRPr lang="en-US" sz="2600" dirty="0" smtClean="0">
              <a:latin typeface="Times New Roman"/>
              <a:cs typeface="Times New Roman"/>
            </a:endParaRPr>
          </a:p>
          <a:p>
            <a:pPr marL="285115" indent="-273050">
              <a:lnSpc>
                <a:spcPct val="100000"/>
              </a:lnSpc>
              <a:spcBef>
                <a:spcPts val="605"/>
              </a:spcBef>
              <a:buClr>
                <a:srgbClr val="D24717"/>
              </a:buClr>
              <a:buSzPct val="84615"/>
              <a:buFont typeface="Segoe UI Symbol"/>
              <a:buChar char="⚫"/>
              <a:tabLst>
                <a:tab pos="285750" algn="l"/>
              </a:tabLst>
            </a:pPr>
            <a:endParaRPr lang="en-IN" sz="2600" b="1" spc="-30" dirty="0" smtClean="0">
              <a:latin typeface="Times New Roman"/>
              <a:cs typeface="Times New Roman"/>
            </a:endParaRPr>
          </a:p>
          <a:p>
            <a:pPr marL="285115" indent="-273050">
              <a:lnSpc>
                <a:spcPct val="100000"/>
              </a:lnSpc>
              <a:spcBef>
                <a:spcPts val="605"/>
              </a:spcBef>
              <a:buClr>
                <a:srgbClr val="D24717"/>
              </a:buClr>
              <a:buSzPct val="84615"/>
              <a:buFont typeface="Segoe UI Symbol"/>
              <a:buChar char="⚫"/>
              <a:tabLst>
                <a:tab pos="285750" algn="l"/>
              </a:tabLst>
            </a:pPr>
            <a:endParaRPr sz="2600" dirty="0">
              <a:latin typeface="Times New Roman"/>
              <a:cs typeface="Times New Roman"/>
            </a:endParaRPr>
          </a:p>
        </p:txBody>
      </p:sp>
      <p:pic>
        <p:nvPicPr>
          <p:cNvPr id="3" name="object 3"/>
          <p:cNvPicPr/>
          <p:nvPr/>
        </p:nvPicPr>
        <p:blipFill>
          <a:blip r:embed="rId2" cstate="print"/>
          <a:stretch>
            <a:fillRect/>
          </a:stretch>
        </p:blipFill>
        <p:spPr>
          <a:xfrm>
            <a:off x="552323" y="4343400"/>
            <a:ext cx="7286244" cy="2286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23162"/>
            <a:ext cx="7871459" cy="4396740"/>
          </a:xfrm>
          <a:prstGeom prst="rect">
            <a:avLst/>
          </a:prstGeom>
        </p:spPr>
        <p:txBody>
          <a:bodyPr vert="horz" wrap="square" lIns="0" tIns="7620" rIns="0" bIns="0" rtlCol="0">
            <a:spAutoFit/>
          </a:bodyPr>
          <a:lstStyle/>
          <a:p>
            <a:pPr marL="285115" marR="19050" indent="-273050" algn="just">
              <a:lnSpc>
                <a:spcPct val="101099"/>
              </a:lnSpc>
              <a:spcBef>
                <a:spcPts val="60"/>
              </a:spcBef>
              <a:buClr>
                <a:srgbClr val="D24717"/>
              </a:buClr>
              <a:buSzPct val="84375"/>
              <a:buFont typeface="Segoe UI Symbol"/>
              <a:buChar char="⚫"/>
              <a:tabLst>
                <a:tab pos="285750" algn="l"/>
              </a:tabLst>
            </a:pPr>
            <a:r>
              <a:rPr sz="3200" b="1" spc="5" dirty="0">
                <a:latin typeface="Times New Roman"/>
                <a:cs typeface="Times New Roman"/>
              </a:rPr>
              <a:t>Unstructured</a:t>
            </a:r>
            <a:r>
              <a:rPr sz="3200" b="1" spc="10" dirty="0">
                <a:latin typeface="Times New Roman"/>
                <a:cs typeface="Times New Roman"/>
              </a:rPr>
              <a:t> </a:t>
            </a:r>
            <a:r>
              <a:rPr sz="3200" b="1" spc="-55" dirty="0">
                <a:latin typeface="Times New Roman"/>
                <a:cs typeface="Times New Roman"/>
              </a:rPr>
              <a:t>data</a:t>
            </a:r>
            <a:r>
              <a:rPr sz="3200" b="1" spc="-50" dirty="0">
                <a:latin typeface="Times New Roman"/>
                <a:cs typeface="Times New Roman"/>
              </a:rPr>
              <a:t> </a:t>
            </a:r>
            <a:r>
              <a:rPr sz="2600" b="1" spc="-15" dirty="0">
                <a:latin typeface="Times New Roman"/>
                <a:cs typeface="Times New Roman"/>
              </a:rPr>
              <a:t>lacks</a:t>
            </a:r>
            <a:r>
              <a:rPr sz="2600" b="1" spc="-10" dirty="0">
                <a:latin typeface="Times New Roman"/>
                <a:cs typeface="Times New Roman"/>
              </a:rPr>
              <a:t> </a:t>
            </a:r>
            <a:r>
              <a:rPr sz="2600" b="1" spc="-110" dirty="0">
                <a:latin typeface="Times New Roman"/>
                <a:cs typeface="Times New Roman"/>
              </a:rPr>
              <a:t>a</a:t>
            </a:r>
            <a:r>
              <a:rPr sz="2600" b="1" spc="-105" dirty="0">
                <a:latin typeface="Times New Roman"/>
                <a:cs typeface="Times New Roman"/>
              </a:rPr>
              <a:t> </a:t>
            </a:r>
            <a:r>
              <a:rPr sz="2600" b="1" spc="35" dirty="0">
                <a:latin typeface="Times New Roman"/>
                <a:cs typeface="Times New Roman"/>
              </a:rPr>
              <a:t>logical</a:t>
            </a:r>
            <a:r>
              <a:rPr sz="2600" b="1" spc="40" dirty="0">
                <a:latin typeface="Times New Roman"/>
                <a:cs typeface="Times New Roman"/>
              </a:rPr>
              <a:t> </a:t>
            </a:r>
            <a:r>
              <a:rPr sz="2600" b="1" spc="-20" dirty="0">
                <a:latin typeface="Times New Roman"/>
                <a:cs typeface="Times New Roman"/>
              </a:rPr>
              <a:t>schema</a:t>
            </a:r>
            <a:r>
              <a:rPr sz="2600" b="1" spc="-15" dirty="0">
                <a:latin typeface="Times New Roman"/>
                <a:cs typeface="Times New Roman"/>
              </a:rPr>
              <a:t> </a:t>
            </a:r>
            <a:r>
              <a:rPr sz="2600" spc="-95" dirty="0">
                <a:latin typeface="Times New Roman"/>
                <a:cs typeface="Times New Roman"/>
              </a:rPr>
              <a:t>for </a:t>
            </a:r>
            <a:r>
              <a:rPr sz="2600" spc="-90" dirty="0">
                <a:latin typeface="Times New Roman"/>
                <a:cs typeface="Times New Roman"/>
              </a:rPr>
              <a:t> </a:t>
            </a:r>
            <a:r>
              <a:rPr sz="2600" spc="-110" dirty="0">
                <a:latin typeface="Times New Roman"/>
                <a:cs typeface="Times New Roman"/>
              </a:rPr>
              <a:t>understanding</a:t>
            </a:r>
            <a:r>
              <a:rPr sz="2600" spc="-105" dirty="0">
                <a:latin typeface="Times New Roman"/>
                <a:cs typeface="Times New Roman"/>
              </a:rPr>
              <a:t> </a:t>
            </a:r>
            <a:r>
              <a:rPr sz="2600" spc="-145" dirty="0">
                <a:latin typeface="Times New Roman"/>
                <a:cs typeface="Times New Roman"/>
              </a:rPr>
              <a:t>and</a:t>
            </a:r>
            <a:r>
              <a:rPr sz="2600" spc="-140" dirty="0">
                <a:latin typeface="Times New Roman"/>
                <a:cs typeface="Times New Roman"/>
              </a:rPr>
              <a:t> </a:t>
            </a:r>
            <a:r>
              <a:rPr sz="2600" spc="-135" dirty="0">
                <a:latin typeface="Times New Roman"/>
                <a:cs typeface="Times New Roman"/>
              </a:rPr>
              <a:t>decoding</a:t>
            </a:r>
            <a:r>
              <a:rPr sz="2600" spc="-130" dirty="0">
                <a:latin typeface="Times New Roman"/>
                <a:cs typeface="Times New Roman"/>
              </a:rPr>
              <a:t> </a:t>
            </a:r>
            <a:r>
              <a:rPr sz="2600" spc="-75" dirty="0">
                <a:latin typeface="Times New Roman"/>
                <a:cs typeface="Times New Roman"/>
              </a:rPr>
              <a:t>the</a:t>
            </a:r>
            <a:r>
              <a:rPr sz="2600" spc="-70" dirty="0">
                <a:latin typeface="Times New Roman"/>
                <a:cs typeface="Times New Roman"/>
              </a:rPr>
              <a:t> </a:t>
            </a:r>
            <a:r>
              <a:rPr sz="2600" spc="-130" dirty="0">
                <a:latin typeface="Times New Roman"/>
                <a:cs typeface="Times New Roman"/>
              </a:rPr>
              <a:t>data</a:t>
            </a:r>
            <a:r>
              <a:rPr sz="2600" spc="-125" dirty="0">
                <a:latin typeface="Times New Roman"/>
                <a:cs typeface="Times New Roman"/>
              </a:rPr>
              <a:t> </a:t>
            </a:r>
            <a:r>
              <a:rPr sz="2600" spc="-105" dirty="0">
                <a:latin typeface="Times New Roman"/>
                <a:cs typeface="Times New Roman"/>
              </a:rPr>
              <a:t>through</a:t>
            </a:r>
            <a:r>
              <a:rPr sz="2600" spc="-100" dirty="0">
                <a:latin typeface="Times New Roman"/>
                <a:cs typeface="Times New Roman"/>
              </a:rPr>
              <a:t> </a:t>
            </a:r>
            <a:r>
              <a:rPr sz="2600" spc="-95" dirty="0">
                <a:latin typeface="Times New Roman"/>
                <a:cs typeface="Times New Roman"/>
              </a:rPr>
              <a:t>traditional </a:t>
            </a:r>
            <a:r>
              <a:rPr sz="2600" spc="-90" dirty="0">
                <a:latin typeface="Times New Roman"/>
                <a:cs typeface="Times New Roman"/>
              </a:rPr>
              <a:t> </a:t>
            </a:r>
            <a:r>
              <a:rPr sz="2600" spc="-50" dirty="0">
                <a:latin typeface="Times New Roman"/>
                <a:cs typeface="Times New Roman"/>
              </a:rPr>
              <a:t>p</a:t>
            </a:r>
            <a:r>
              <a:rPr sz="2600" spc="-60" dirty="0">
                <a:latin typeface="Times New Roman"/>
                <a:cs typeface="Times New Roman"/>
              </a:rPr>
              <a:t>r</a:t>
            </a:r>
            <a:r>
              <a:rPr sz="2600" spc="-165" dirty="0">
                <a:latin typeface="Times New Roman"/>
                <a:cs typeface="Times New Roman"/>
              </a:rPr>
              <a:t>o</a:t>
            </a:r>
            <a:r>
              <a:rPr sz="2600" spc="-135" dirty="0">
                <a:latin typeface="Times New Roman"/>
                <a:cs typeface="Times New Roman"/>
              </a:rPr>
              <a:t>g</a:t>
            </a:r>
            <a:r>
              <a:rPr sz="2600" spc="-140" dirty="0">
                <a:latin typeface="Times New Roman"/>
                <a:cs typeface="Times New Roman"/>
              </a:rPr>
              <a:t>rammin</a:t>
            </a:r>
            <a:r>
              <a:rPr sz="2600" spc="-130" dirty="0">
                <a:latin typeface="Times New Roman"/>
                <a:cs typeface="Times New Roman"/>
              </a:rPr>
              <a:t>g</a:t>
            </a:r>
            <a:r>
              <a:rPr sz="2600" spc="-45" dirty="0">
                <a:latin typeface="Times New Roman"/>
                <a:cs typeface="Times New Roman"/>
              </a:rPr>
              <a:t> </a:t>
            </a:r>
            <a:r>
              <a:rPr sz="2600" spc="-165" dirty="0">
                <a:latin typeface="Times New Roman"/>
                <a:cs typeface="Times New Roman"/>
              </a:rPr>
              <a:t>mean</a:t>
            </a:r>
            <a:r>
              <a:rPr sz="2600" spc="-170" dirty="0">
                <a:latin typeface="Times New Roman"/>
                <a:cs typeface="Times New Roman"/>
              </a:rPr>
              <a:t>s</a:t>
            </a:r>
            <a:r>
              <a:rPr sz="2600" spc="110" dirty="0">
                <a:latin typeface="Times New Roman"/>
                <a:cs typeface="Times New Roman"/>
              </a:rPr>
              <a:t>.</a:t>
            </a:r>
            <a:endParaRPr sz="2600">
              <a:latin typeface="Times New Roman"/>
              <a:cs typeface="Times New Roman"/>
            </a:endParaRPr>
          </a:p>
          <a:p>
            <a:pPr>
              <a:lnSpc>
                <a:spcPct val="100000"/>
              </a:lnSpc>
              <a:spcBef>
                <a:spcPts val="5"/>
              </a:spcBef>
              <a:buChar char="⚫"/>
            </a:pPr>
            <a:endParaRPr sz="3750">
              <a:latin typeface="Times New Roman"/>
              <a:cs typeface="Times New Roman"/>
            </a:endParaRPr>
          </a:p>
          <a:p>
            <a:pPr marL="285115" marR="5080" indent="-273050" algn="just">
              <a:lnSpc>
                <a:spcPct val="100000"/>
              </a:lnSpc>
              <a:spcBef>
                <a:spcPts val="5"/>
              </a:spcBef>
              <a:buClr>
                <a:srgbClr val="D24717"/>
              </a:buClr>
              <a:buSzPct val="84615"/>
              <a:buFont typeface="Segoe UI Symbol"/>
              <a:buChar char="⚫"/>
              <a:tabLst>
                <a:tab pos="285750" algn="l"/>
              </a:tabLst>
            </a:pPr>
            <a:r>
              <a:rPr sz="2600" b="1" spc="-50" dirty="0">
                <a:latin typeface="Times New Roman"/>
                <a:cs typeface="Times New Roman"/>
              </a:rPr>
              <a:t>Examples </a:t>
            </a:r>
            <a:r>
              <a:rPr sz="2600" spc="-155" dirty="0">
                <a:latin typeface="Times New Roman"/>
                <a:cs typeface="Times New Roman"/>
              </a:rPr>
              <a:t>of</a:t>
            </a:r>
            <a:r>
              <a:rPr sz="2600" spc="-150" dirty="0">
                <a:latin typeface="Times New Roman"/>
                <a:cs typeface="Times New Roman"/>
              </a:rPr>
              <a:t> </a:t>
            </a:r>
            <a:r>
              <a:rPr sz="2600" spc="-114" dirty="0">
                <a:latin typeface="Times New Roman"/>
                <a:cs typeface="Times New Roman"/>
              </a:rPr>
              <a:t>this </a:t>
            </a:r>
            <a:r>
              <a:rPr sz="2600" spc="-130" dirty="0">
                <a:latin typeface="Times New Roman"/>
                <a:cs typeface="Times New Roman"/>
              </a:rPr>
              <a:t>data </a:t>
            </a:r>
            <a:r>
              <a:rPr sz="2600" spc="-100" dirty="0">
                <a:latin typeface="Times New Roman"/>
                <a:cs typeface="Times New Roman"/>
              </a:rPr>
              <a:t>type </a:t>
            </a:r>
            <a:r>
              <a:rPr sz="2600" spc="-120" dirty="0">
                <a:latin typeface="Times New Roman"/>
                <a:cs typeface="Times New Roman"/>
              </a:rPr>
              <a:t>include </a:t>
            </a:r>
            <a:r>
              <a:rPr sz="2600" b="1" spc="55" dirty="0">
                <a:latin typeface="Times New Roman"/>
                <a:cs typeface="Times New Roman"/>
              </a:rPr>
              <a:t>text, </a:t>
            </a:r>
            <a:r>
              <a:rPr sz="2600" b="1" spc="25" dirty="0">
                <a:latin typeface="Times New Roman"/>
                <a:cs typeface="Times New Roman"/>
              </a:rPr>
              <a:t>speech, </a:t>
            </a:r>
            <a:r>
              <a:rPr sz="2600" b="1" spc="-15" dirty="0">
                <a:latin typeface="Times New Roman"/>
                <a:cs typeface="Times New Roman"/>
              </a:rPr>
              <a:t>images, </a:t>
            </a:r>
            <a:r>
              <a:rPr sz="2600" b="1" spc="-10" dirty="0">
                <a:latin typeface="Times New Roman"/>
                <a:cs typeface="Times New Roman"/>
              </a:rPr>
              <a:t> </a:t>
            </a:r>
            <a:r>
              <a:rPr sz="2600" b="1" spc="-15" dirty="0">
                <a:latin typeface="Times New Roman"/>
                <a:cs typeface="Times New Roman"/>
              </a:rPr>
              <a:t>and</a:t>
            </a:r>
            <a:r>
              <a:rPr sz="2600" b="1" spc="-80" dirty="0">
                <a:latin typeface="Times New Roman"/>
                <a:cs typeface="Times New Roman"/>
              </a:rPr>
              <a:t> </a:t>
            </a:r>
            <a:r>
              <a:rPr sz="2600" b="1" spc="35" dirty="0">
                <a:latin typeface="Times New Roman"/>
                <a:cs typeface="Times New Roman"/>
              </a:rPr>
              <a:t>video.</a:t>
            </a:r>
            <a:endParaRPr sz="2600">
              <a:latin typeface="Times New Roman"/>
              <a:cs typeface="Times New Roman"/>
            </a:endParaRPr>
          </a:p>
          <a:p>
            <a:pPr>
              <a:lnSpc>
                <a:spcPct val="100000"/>
              </a:lnSpc>
              <a:spcBef>
                <a:spcPts val="5"/>
              </a:spcBef>
              <a:buChar char="⚫"/>
            </a:pPr>
            <a:endParaRPr sz="3750">
              <a:latin typeface="Times New Roman"/>
              <a:cs typeface="Times New Roman"/>
            </a:endParaRPr>
          </a:p>
          <a:p>
            <a:pPr marL="285115" marR="17145" indent="-273050" algn="just">
              <a:lnSpc>
                <a:spcPct val="100000"/>
              </a:lnSpc>
              <a:spcBef>
                <a:spcPts val="5"/>
              </a:spcBef>
              <a:buClr>
                <a:srgbClr val="D24717"/>
              </a:buClr>
              <a:buSzPct val="84615"/>
              <a:buFont typeface="Segoe UI Symbol"/>
              <a:buChar char="⚫"/>
              <a:tabLst>
                <a:tab pos="285750" algn="l"/>
              </a:tabLst>
            </a:pPr>
            <a:r>
              <a:rPr sz="2600" spc="-265" dirty="0">
                <a:latin typeface="Times New Roman"/>
                <a:cs typeface="Times New Roman"/>
              </a:rPr>
              <a:t>As</a:t>
            </a:r>
            <a:r>
              <a:rPr sz="2600" spc="20" dirty="0">
                <a:latin typeface="Times New Roman"/>
                <a:cs typeface="Times New Roman"/>
              </a:rPr>
              <a:t> </a:t>
            </a:r>
            <a:r>
              <a:rPr sz="2600" spc="-204" dirty="0">
                <a:latin typeface="Times New Roman"/>
                <a:cs typeface="Times New Roman"/>
              </a:rPr>
              <a:t>a</a:t>
            </a:r>
            <a:r>
              <a:rPr sz="2600" spc="15" dirty="0">
                <a:latin typeface="Times New Roman"/>
                <a:cs typeface="Times New Roman"/>
              </a:rPr>
              <a:t> </a:t>
            </a:r>
            <a:r>
              <a:rPr sz="2600" spc="-140" dirty="0">
                <a:latin typeface="Times New Roman"/>
                <a:cs typeface="Times New Roman"/>
              </a:rPr>
              <a:t>ge</a:t>
            </a:r>
            <a:r>
              <a:rPr sz="2600" spc="-165" dirty="0">
                <a:latin typeface="Times New Roman"/>
                <a:cs typeface="Times New Roman"/>
              </a:rPr>
              <a:t>n</a:t>
            </a:r>
            <a:r>
              <a:rPr sz="2600" spc="-95" dirty="0">
                <a:latin typeface="Times New Roman"/>
                <a:cs typeface="Times New Roman"/>
              </a:rPr>
              <a:t>eral</a:t>
            </a:r>
            <a:r>
              <a:rPr sz="2600" spc="30" dirty="0">
                <a:latin typeface="Times New Roman"/>
                <a:cs typeface="Times New Roman"/>
              </a:rPr>
              <a:t> </a:t>
            </a:r>
            <a:r>
              <a:rPr sz="2600" spc="90" dirty="0">
                <a:latin typeface="Times New Roman"/>
                <a:cs typeface="Times New Roman"/>
              </a:rPr>
              <a:t>r</a:t>
            </a:r>
            <a:r>
              <a:rPr sz="2600" spc="-100" dirty="0">
                <a:latin typeface="Times New Roman"/>
                <a:cs typeface="Times New Roman"/>
              </a:rPr>
              <a:t>ul</a:t>
            </a:r>
            <a:r>
              <a:rPr sz="2600" spc="-165" dirty="0">
                <a:latin typeface="Times New Roman"/>
                <a:cs typeface="Times New Roman"/>
              </a:rPr>
              <a:t>e</a:t>
            </a:r>
            <a:r>
              <a:rPr sz="2600" spc="110" dirty="0">
                <a:latin typeface="Times New Roman"/>
                <a:cs typeface="Times New Roman"/>
              </a:rPr>
              <a:t>,</a:t>
            </a:r>
            <a:r>
              <a:rPr sz="2600" spc="-90" dirty="0">
                <a:latin typeface="Times New Roman"/>
                <a:cs typeface="Times New Roman"/>
              </a:rPr>
              <a:t> </a:t>
            </a:r>
            <a:r>
              <a:rPr sz="2600" b="1" spc="-110" dirty="0">
                <a:solidFill>
                  <a:srgbClr val="006FC0"/>
                </a:solidFill>
                <a:latin typeface="Times New Roman"/>
                <a:cs typeface="Times New Roman"/>
              </a:rPr>
              <a:t>a</a:t>
            </a:r>
            <a:r>
              <a:rPr sz="2600" b="1" spc="-95" dirty="0">
                <a:solidFill>
                  <a:srgbClr val="006FC0"/>
                </a:solidFill>
                <a:latin typeface="Times New Roman"/>
                <a:cs typeface="Times New Roman"/>
              </a:rPr>
              <a:t>n</a:t>
            </a:r>
            <a:r>
              <a:rPr sz="2600" b="1" dirty="0">
                <a:solidFill>
                  <a:srgbClr val="006FC0"/>
                </a:solidFill>
                <a:latin typeface="Times New Roman"/>
                <a:cs typeface="Times New Roman"/>
              </a:rPr>
              <a:t>y</a:t>
            </a:r>
            <a:r>
              <a:rPr sz="2600" b="1" spc="25" dirty="0">
                <a:solidFill>
                  <a:srgbClr val="006FC0"/>
                </a:solidFill>
                <a:latin typeface="Times New Roman"/>
                <a:cs typeface="Times New Roman"/>
              </a:rPr>
              <a:t> </a:t>
            </a:r>
            <a:r>
              <a:rPr sz="2600" b="1" spc="-35" dirty="0">
                <a:solidFill>
                  <a:srgbClr val="006FC0"/>
                </a:solidFill>
                <a:latin typeface="Times New Roman"/>
                <a:cs typeface="Times New Roman"/>
              </a:rPr>
              <a:t>d</a:t>
            </a:r>
            <a:r>
              <a:rPr sz="2600" b="1" spc="-65" dirty="0">
                <a:solidFill>
                  <a:srgbClr val="006FC0"/>
                </a:solidFill>
                <a:latin typeface="Times New Roman"/>
                <a:cs typeface="Times New Roman"/>
              </a:rPr>
              <a:t>a</a:t>
            </a:r>
            <a:r>
              <a:rPr sz="2600" b="1" spc="-40" dirty="0">
                <a:solidFill>
                  <a:srgbClr val="006FC0"/>
                </a:solidFill>
                <a:latin typeface="Times New Roman"/>
                <a:cs typeface="Times New Roman"/>
              </a:rPr>
              <a:t>t</a:t>
            </a:r>
            <a:r>
              <a:rPr sz="2600" b="1" spc="-50" dirty="0">
                <a:solidFill>
                  <a:srgbClr val="006FC0"/>
                </a:solidFill>
                <a:latin typeface="Times New Roman"/>
                <a:cs typeface="Times New Roman"/>
              </a:rPr>
              <a:t>a</a:t>
            </a:r>
            <a:r>
              <a:rPr sz="2600" b="1" spc="20" dirty="0">
                <a:solidFill>
                  <a:srgbClr val="006FC0"/>
                </a:solidFill>
                <a:latin typeface="Times New Roman"/>
                <a:cs typeface="Times New Roman"/>
              </a:rPr>
              <a:t> </a:t>
            </a:r>
            <a:r>
              <a:rPr sz="2600" b="1" spc="-25" dirty="0">
                <a:solidFill>
                  <a:srgbClr val="006FC0"/>
                </a:solidFill>
                <a:latin typeface="Times New Roman"/>
                <a:cs typeface="Times New Roman"/>
              </a:rPr>
              <a:t>th</a:t>
            </a:r>
            <a:r>
              <a:rPr sz="2600" b="1" spc="-55" dirty="0">
                <a:solidFill>
                  <a:srgbClr val="006FC0"/>
                </a:solidFill>
                <a:latin typeface="Times New Roman"/>
                <a:cs typeface="Times New Roman"/>
              </a:rPr>
              <a:t>a</a:t>
            </a:r>
            <a:r>
              <a:rPr sz="2600" b="1" spc="30" dirty="0">
                <a:solidFill>
                  <a:srgbClr val="006FC0"/>
                </a:solidFill>
                <a:latin typeface="Times New Roman"/>
                <a:cs typeface="Times New Roman"/>
              </a:rPr>
              <a:t>t</a:t>
            </a:r>
            <a:r>
              <a:rPr sz="2600" b="1" spc="25" dirty="0">
                <a:solidFill>
                  <a:srgbClr val="006FC0"/>
                </a:solidFill>
                <a:latin typeface="Times New Roman"/>
                <a:cs typeface="Times New Roman"/>
              </a:rPr>
              <a:t> </a:t>
            </a:r>
            <a:r>
              <a:rPr sz="2600" b="1" spc="40" dirty="0">
                <a:solidFill>
                  <a:srgbClr val="006FC0"/>
                </a:solidFill>
                <a:latin typeface="Times New Roman"/>
                <a:cs typeface="Times New Roman"/>
              </a:rPr>
              <a:t>does</a:t>
            </a:r>
            <a:r>
              <a:rPr sz="2600" b="1" spc="20" dirty="0">
                <a:solidFill>
                  <a:srgbClr val="006FC0"/>
                </a:solidFill>
                <a:latin typeface="Times New Roman"/>
                <a:cs typeface="Times New Roman"/>
              </a:rPr>
              <a:t> </a:t>
            </a:r>
            <a:r>
              <a:rPr sz="2600" b="1" spc="50" dirty="0">
                <a:solidFill>
                  <a:srgbClr val="006FC0"/>
                </a:solidFill>
                <a:latin typeface="Times New Roman"/>
                <a:cs typeface="Times New Roman"/>
              </a:rPr>
              <a:t>not</a:t>
            </a:r>
            <a:r>
              <a:rPr sz="2600" b="1" spc="25" dirty="0">
                <a:solidFill>
                  <a:srgbClr val="006FC0"/>
                </a:solidFill>
                <a:latin typeface="Times New Roman"/>
                <a:cs typeface="Times New Roman"/>
              </a:rPr>
              <a:t> </a:t>
            </a:r>
            <a:r>
              <a:rPr sz="2600" b="1" spc="5" dirty="0">
                <a:solidFill>
                  <a:srgbClr val="006FC0"/>
                </a:solidFill>
                <a:latin typeface="Times New Roman"/>
                <a:cs typeface="Times New Roman"/>
              </a:rPr>
              <a:t>fit</a:t>
            </a:r>
            <a:r>
              <a:rPr sz="2600" b="1" spc="20" dirty="0">
                <a:solidFill>
                  <a:srgbClr val="006FC0"/>
                </a:solidFill>
                <a:latin typeface="Times New Roman"/>
                <a:cs typeface="Times New Roman"/>
              </a:rPr>
              <a:t> </a:t>
            </a:r>
            <a:r>
              <a:rPr sz="2600" b="1" spc="45" dirty="0">
                <a:solidFill>
                  <a:srgbClr val="006FC0"/>
                </a:solidFill>
                <a:latin typeface="Times New Roman"/>
                <a:cs typeface="Times New Roman"/>
              </a:rPr>
              <a:t>n</a:t>
            </a:r>
            <a:r>
              <a:rPr sz="2600" b="1" spc="50" dirty="0">
                <a:solidFill>
                  <a:srgbClr val="006FC0"/>
                </a:solidFill>
                <a:latin typeface="Times New Roman"/>
                <a:cs typeface="Times New Roman"/>
              </a:rPr>
              <a:t>e</a:t>
            </a:r>
            <a:r>
              <a:rPr sz="2600" b="1" spc="-140" dirty="0">
                <a:solidFill>
                  <a:srgbClr val="006FC0"/>
                </a:solidFill>
                <a:latin typeface="Times New Roman"/>
                <a:cs typeface="Times New Roman"/>
              </a:rPr>
              <a:t>a</a:t>
            </a:r>
            <a:r>
              <a:rPr sz="2600" b="1" spc="30" dirty="0">
                <a:solidFill>
                  <a:srgbClr val="006FC0"/>
                </a:solidFill>
                <a:latin typeface="Times New Roman"/>
                <a:cs typeface="Times New Roman"/>
              </a:rPr>
              <a:t>t</a:t>
            </a:r>
            <a:r>
              <a:rPr sz="2600" b="1" spc="-15" dirty="0">
                <a:solidFill>
                  <a:srgbClr val="006FC0"/>
                </a:solidFill>
                <a:latin typeface="Times New Roman"/>
                <a:cs typeface="Times New Roman"/>
              </a:rPr>
              <a:t>l</a:t>
            </a:r>
            <a:r>
              <a:rPr sz="2600" b="1" dirty="0">
                <a:solidFill>
                  <a:srgbClr val="006FC0"/>
                </a:solidFill>
                <a:latin typeface="Times New Roman"/>
                <a:cs typeface="Times New Roman"/>
              </a:rPr>
              <a:t>y</a:t>
            </a:r>
            <a:r>
              <a:rPr sz="2600" b="1" spc="20" dirty="0">
                <a:solidFill>
                  <a:srgbClr val="006FC0"/>
                </a:solidFill>
                <a:latin typeface="Times New Roman"/>
                <a:cs typeface="Times New Roman"/>
              </a:rPr>
              <a:t> </a:t>
            </a:r>
            <a:r>
              <a:rPr sz="2600" b="1" spc="50" dirty="0">
                <a:solidFill>
                  <a:srgbClr val="006FC0"/>
                </a:solidFill>
                <a:latin typeface="Times New Roman"/>
                <a:cs typeface="Times New Roman"/>
              </a:rPr>
              <a:t>into</a:t>
            </a:r>
            <a:r>
              <a:rPr sz="2600" b="1" spc="20" dirty="0">
                <a:solidFill>
                  <a:srgbClr val="006FC0"/>
                </a:solidFill>
                <a:latin typeface="Times New Roman"/>
                <a:cs typeface="Times New Roman"/>
              </a:rPr>
              <a:t> </a:t>
            </a:r>
            <a:r>
              <a:rPr sz="2600" b="1" spc="-75" dirty="0">
                <a:solidFill>
                  <a:srgbClr val="006FC0"/>
                </a:solidFill>
                <a:latin typeface="Times New Roman"/>
                <a:cs typeface="Times New Roman"/>
              </a:rPr>
              <a:t>a  </a:t>
            </a:r>
            <a:r>
              <a:rPr sz="2600" b="1" spc="20" dirty="0">
                <a:solidFill>
                  <a:srgbClr val="006FC0"/>
                </a:solidFill>
                <a:latin typeface="Times New Roman"/>
                <a:cs typeface="Times New Roman"/>
              </a:rPr>
              <a:t>predefined </a:t>
            </a:r>
            <a:r>
              <a:rPr sz="2600" b="1" spc="-45" dirty="0">
                <a:solidFill>
                  <a:srgbClr val="006FC0"/>
                </a:solidFill>
                <a:latin typeface="Times New Roman"/>
                <a:cs typeface="Times New Roman"/>
              </a:rPr>
              <a:t>data </a:t>
            </a:r>
            <a:r>
              <a:rPr sz="2600" b="1" spc="30" dirty="0">
                <a:solidFill>
                  <a:srgbClr val="006FC0"/>
                </a:solidFill>
                <a:latin typeface="Times New Roman"/>
                <a:cs typeface="Times New Roman"/>
              </a:rPr>
              <a:t>model </a:t>
            </a:r>
            <a:r>
              <a:rPr sz="2600" b="1" spc="-15" dirty="0">
                <a:solidFill>
                  <a:srgbClr val="006FC0"/>
                </a:solidFill>
                <a:latin typeface="Times New Roman"/>
                <a:cs typeface="Times New Roman"/>
              </a:rPr>
              <a:t>is </a:t>
            </a:r>
            <a:r>
              <a:rPr sz="2600" b="1" spc="-5" dirty="0">
                <a:solidFill>
                  <a:srgbClr val="006FC0"/>
                </a:solidFill>
                <a:latin typeface="Times New Roman"/>
                <a:cs typeface="Times New Roman"/>
              </a:rPr>
              <a:t>classified </a:t>
            </a:r>
            <a:r>
              <a:rPr sz="2600" b="1" spc="-90" dirty="0">
                <a:solidFill>
                  <a:srgbClr val="006FC0"/>
                </a:solidFill>
                <a:latin typeface="Times New Roman"/>
                <a:cs typeface="Times New Roman"/>
              </a:rPr>
              <a:t>as</a:t>
            </a:r>
            <a:r>
              <a:rPr sz="2600" b="1" spc="-85" dirty="0">
                <a:solidFill>
                  <a:srgbClr val="006FC0"/>
                </a:solidFill>
                <a:latin typeface="Times New Roman"/>
                <a:cs typeface="Times New Roman"/>
              </a:rPr>
              <a:t> </a:t>
            </a:r>
            <a:r>
              <a:rPr sz="2600" b="1" spc="5" dirty="0">
                <a:solidFill>
                  <a:srgbClr val="006FC0"/>
                </a:solidFill>
                <a:latin typeface="Times New Roman"/>
                <a:cs typeface="Times New Roman"/>
              </a:rPr>
              <a:t>unstructured </a:t>
            </a:r>
            <a:r>
              <a:rPr sz="2600" b="1" spc="10" dirty="0">
                <a:solidFill>
                  <a:srgbClr val="006FC0"/>
                </a:solidFill>
                <a:latin typeface="Times New Roman"/>
                <a:cs typeface="Times New Roman"/>
              </a:rPr>
              <a:t> </a:t>
            </a:r>
            <a:r>
              <a:rPr sz="2600" b="1" spc="-50" dirty="0">
                <a:solidFill>
                  <a:srgbClr val="006FC0"/>
                </a:solidFill>
                <a:latin typeface="Times New Roman"/>
                <a:cs typeface="Times New Roman"/>
              </a:rPr>
              <a:t>data</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88974"/>
            <a:ext cx="6332220" cy="635000"/>
          </a:xfrm>
          <a:prstGeom prst="rect">
            <a:avLst/>
          </a:prstGeom>
        </p:spPr>
        <p:txBody>
          <a:bodyPr vert="horz" wrap="square" lIns="0" tIns="12065" rIns="0" bIns="0" rtlCol="0">
            <a:spAutoFit/>
          </a:bodyPr>
          <a:lstStyle/>
          <a:p>
            <a:pPr marL="12700">
              <a:lnSpc>
                <a:spcPct val="100000"/>
              </a:lnSpc>
              <a:spcBef>
                <a:spcPts val="95"/>
              </a:spcBef>
            </a:pPr>
            <a:r>
              <a:rPr spc="-30" dirty="0"/>
              <a:t>Distributed </a:t>
            </a:r>
            <a:r>
              <a:rPr spc="-60" dirty="0"/>
              <a:t>Analytics</a:t>
            </a:r>
            <a:r>
              <a:rPr spc="-35" dirty="0"/>
              <a:t> </a:t>
            </a:r>
            <a:r>
              <a:rPr spc="-60" dirty="0"/>
              <a:t>Systems</a:t>
            </a:r>
          </a:p>
        </p:txBody>
      </p:sp>
      <p:sp>
        <p:nvSpPr>
          <p:cNvPr id="3" name="object 3"/>
          <p:cNvSpPr txBox="1"/>
          <p:nvPr/>
        </p:nvSpPr>
        <p:spPr>
          <a:xfrm>
            <a:off x="993444" y="1433830"/>
            <a:ext cx="7579359" cy="4294505"/>
          </a:xfrm>
          <a:prstGeom prst="rect">
            <a:avLst/>
          </a:prstGeom>
        </p:spPr>
        <p:txBody>
          <a:bodyPr vert="horz" wrap="square" lIns="0" tIns="13335" rIns="0" bIns="0" rtlCol="0">
            <a:spAutoFit/>
          </a:bodyPr>
          <a:lstStyle/>
          <a:p>
            <a:pPr marL="285115" marR="74930" indent="-273050">
              <a:lnSpc>
                <a:spcPct val="100000"/>
              </a:lnSpc>
              <a:spcBef>
                <a:spcPts val="105"/>
              </a:spcBef>
              <a:buClr>
                <a:srgbClr val="D24717"/>
              </a:buClr>
              <a:buSzPct val="84615"/>
              <a:buFont typeface="Segoe UI Symbol"/>
              <a:buChar char="⚫"/>
              <a:tabLst>
                <a:tab pos="285750" algn="l"/>
              </a:tabLst>
            </a:pPr>
            <a:r>
              <a:rPr sz="2600" spc="-125" dirty="0">
                <a:latin typeface="Times New Roman"/>
                <a:cs typeface="Times New Roman"/>
              </a:rPr>
              <a:t>Depending</a:t>
            </a:r>
            <a:r>
              <a:rPr sz="2600" spc="-85" dirty="0">
                <a:latin typeface="Times New Roman"/>
                <a:cs typeface="Times New Roman"/>
              </a:rPr>
              <a:t> </a:t>
            </a:r>
            <a:r>
              <a:rPr sz="2600" spc="-110" dirty="0">
                <a:latin typeface="Times New Roman"/>
                <a:cs typeface="Times New Roman"/>
              </a:rPr>
              <a:t>on</a:t>
            </a:r>
            <a:r>
              <a:rPr sz="2600" spc="-75" dirty="0">
                <a:latin typeface="Times New Roman"/>
                <a:cs typeface="Times New Roman"/>
              </a:rPr>
              <a:t> the</a:t>
            </a:r>
            <a:r>
              <a:rPr sz="2600" spc="-60" dirty="0">
                <a:latin typeface="Times New Roman"/>
                <a:cs typeface="Times New Roman"/>
              </a:rPr>
              <a:t> </a:t>
            </a:r>
            <a:r>
              <a:rPr sz="2600" spc="-125" dirty="0">
                <a:latin typeface="Times New Roman"/>
                <a:cs typeface="Times New Roman"/>
              </a:rPr>
              <a:t>application</a:t>
            </a:r>
            <a:r>
              <a:rPr sz="2600" spc="-65"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95" dirty="0">
                <a:latin typeface="Times New Roman"/>
                <a:cs typeface="Times New Roman"/>
              </a:rPr>
              <a:t>network</a:t>
            </a:r>
            <a:r>
              <a:rPr sz="2600" spc="-65" dirty="0">
                <a:latin typeface="Times New Roman"/>
                <a:cs typeface="Times New Roman"/>
              </a:rPr>
              <a:t> </a:t>
            </a:r>
            <a:r>
              <a:rPr sz="2600" spc="-75" dirty="0">
                <a:latin typeface="Times New Roman"/>
                <a:cs typeface="Times New Roman"/>
              </a:rPr>
              <a:t>architecture, </a:t>
            </a:r>
            <a:r>
              <a:rPr sz="2600" spc="-70" dirty="0">
                <a:latin typeface="Times New Roman"/>
                <a:cs typeface="Times New Roman"/>
              </a:rPr>
              <a:t> </a:t>
            </a:r>
            <a:r>
              <a:rPr sz="2600" spc="-150" dirty="0">
                <a:latin typeface="Times New Roman"/>
                <a:cs typeface="Times New Roman"/>
              </a:rPr>
              <a:t>analytics</a:t>
            </a:r>
            <a:r>
              <a:rPr sz="2600" spc="-60" dirty="0">
                <a:latin typeface="Times New Roman"/>
                <a:cs typeface="Times New Roman"/>
              </a:rPr>
              <a:t> </a:t>
            </a:r>
            <a:r>
              <a:rPr sz="2600" spc="-160" dirty="0">
                <a:latin typeface="Times New Roman"/>
                <a:cs typeface="Times New Roman"/>
              </a:rPr>
              <a:t>can</a:t>
            </a:r>
            <a:r>
              <a:rPr sz="2600" spc="-55" dirty="0">
                <a:latin typeface="Times New Roman"/>
                <a:cs typeface="Times New Roman"/>
              </a:rPr>
              <a:t> </a:t>
            </a:r>
            <a:r>
              <a:rPr sz="2600" spc="-135" dirty="0">
                <a:latin typeface="Times New Roman"/>
                <a:cs typeface="Times New Roman"/>
              </a:rPr>
              <a:t>happen</a:t>
            </a:r>
            <a:r>
              <a:rPr sz="2600" spc="-80" dirty="0">
                <a:latin typeface="Times New Roman"/>
                <a:cs typeface="Times New Roman"/>
              </a:rPr>
              <a:t> </a:t>
            </a:r>
            <a:r>
              <a:rPr sz="2600" spc="-100" dirty="0">
                <a:latin typeface="Times New Roman"/>
                <a:cs typeface="Times New Roman"/>
              </a:rPr>
              <a:t>at</a:t>
            </a:r>
            <a:r>
              <a:rPr sz="2600" spc="-60" dirty="0">
                <a:latin typeface="Times New Roman"/>
                <a:cs typeface="Times New Roman"/>
              </a:rPr>
              <a:t> </a:t>
            </a:r>
            <a:r>
              <a:rPr sz="2600" spc="-200" dirty="0">
                <a:latin typeface="Times New Roman"/>
                <a:cs typeface="Times New Roman"/>
              </a:rPr>
              <a:t>any</a:t>
            </a:r>
            <a:r>
              <a:rPr sz="2600" spc="-60" dirty="0">
                <a:latin typeface="Times New Roman"/>
                <a:cs typeface="Times New Roman"/>
              </a:rPr>
              <a:t> </a:t>
            </a:r>
            <a:r>
              <a:rPr sz="2600" spc="-85" dirty="0">
                <a:latin typeface="Times New Roman"/>
                <a:cs typeface="Times New Roman"/>
              </a:rPr>
              <a:t>point</a:t>
            </a:r>
            <a:r>
              <a:rPr sz="2600" spc="-80" dirty="0">
                <a:latin typeface="Times New Roman"/>
                <a:cs typeface="Times New Roman"/>
              </a:rPr>
              <a:t> </a:t>
            </a:r>
            <a:r>
              <a:rPr sz="2600" spc="-95" dirty="0">
                <a:latin typeface="Times New Roman"/>
                <a:cs typeface="Times New Roman"/>
              </a:rPr>
              <a:t>throughout</a:t>
            </a:r>
            <a:r>
              <a:rPr sz="2600" spc="-55" dirty="0">
                <a:latin typeface="Times New Roman"/>
                <a:cs typeface="Times New Roman"/>
              </a:rPr>
              <a:t> </a:t>
            </a:r>
            <a:r>
              <a:rPr sz="2600" spc="-75" dirty="0">
                <a:latin typeface="Times New Roman"/>
                <a:cs typeface="Times New Roman"/>
              </a:rPr>
              <a:t>the </a:t>
            </a:r>
            <a:r>
              <a:rPr sz="2600" spc="-145" dirty="0">
                <a:latin typeface="Times New Roman"/>
                <a:cs typeface="Times New Roman"/>
              </a:rPr>
              <a:t>IoT</a:t>
            </a:r>
            <a:r>
              <a:rPr sz="2600" spc="-60" dirty="0">
                <a:latin typeface="Times New Roman"/>
                <a:cs typeface="Times New Roman"/>
              </a:rPr>
              <a:t> </a:t>
            </a:r>
            <a:r>
              <a:rPr sz="2600" spc="-105" dirty="0">
                <a:latin typeface="Times New Roman"/>
                <a:cs typeface="Times New Roman"/>
              </a:rPr>
              <a:t>system.</a:t>
            </a:r>
            <a:endParaRPr sz="260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140" dirty="0">
                <a:latin typeface="Times New Roman"/>
                <a:cs typeface="Times New Roman"/>
              </a:rPr>
              <a:t>Streaming</a:t>
            </a:r>
            <a:r>
              <a:rPr sz="2600" spc="-65" dirty="0">
                <a:latin typeface="Times New Roman"/>
                <a:cs typeface="Times New Roman"/>
              </a:rPr>
              <a:t> </a:t>
            </a:r>
            <a:r>
              <a:rPr sz="2600" spc="-155" dirty="0">
                <a:latin typeface="Times New Roman"/>
                <a:cs typeface="Times New Roman"/>
              </a:rPr>
              <a:t>analytics</a:t>
            </a:r>
            <a:r>
              <a:rPr sz="2600" spc="-40" dirty="0">
                <a:latin typeface="Times New Roman"/>
                <a:cs typeface="Times New Roman"/>
              </a:rPr>
              <a:t> </a:t>
            </a:r>
            <a:r>
              <a:rPr sz="2600" spc="-225" dirty="0">
                <a:latin typeface="Times New Roman"/>
                <a:cs typeface="Times New Roman"/>
              </a:rPr>
              <a:t>may</a:t>
            </a:r>
            <a:r>
              <a:rPr sz="2600" spc="-55" dirty="0">
                <a:latin typeface="Times New Roman"/>
                <a:cs typeface="Times New Roman"/>
              </a:rPr>
              <a:t> </a:t>
            </a:r>
            <a:r>
              <a:rPr sz="2600" spc="-120" dirty="0">
                <a:latin typeface="Times New Roman"/>
                <a:cs typeface="Times New Roman"/>
              </a:rPr>
              <a:t>be</a:t>
            </a:r>
            <a:r>
              <a:rPr sz="2600" spc="-75" dirty="0">
                <a:latin typeface="Times New Roman"/>
                <a:cs typeface="Times New Roman"/>
              </a:rPr>
              <a:t> </a:t>
            </a:r>
            <a:r>
              <a:rPr sz="2600" spc="-85" dirty="0">
                <a:latin typeface="Times New Roman"/>
                <a:cs typeface="Times New Roman"/>
              </a:rPr>
              <a:t>performed</a:t>
            </a:r>
            <a:r>
              <a:rPr sz="2600" spc="-65" dirty="0">
                <a:latin typeface="Times New Roman"/>
                <a:cs typeface="Times New Roman"/>
              </a:rPr>
              <a:t> </a:t>
            </a:r>
            <a:r>
              <a:rPr sz="2600" spc="-105" dirty="0">
                <a:latin typeface="Times New Roman"/>
                <a:cs typeface="Times New Roman"/>
              </a:rPr>
              <a:t>directly</a:t>
            </a:r>
            <a:r>
              <a:rPr sz="2600" spc="-55" dirty="0">
                <a:latin typeface="Times New Roman"/>
                <a:cs typeface="Times New Roman"/>
              </a:rPr>
              <a:t> </a:t>
            </a:r>
            <a:r>
              <a:rPr sz="2600" spc="-100" dirty="0">
                <a:latin typeface="Times New Roman"/>
                <a:cs typeface="Times New Roman"/>
              </a:rPr>
              <a:t>at</a:t>
            </a:r>
            <a:r>
              <a:rPr sz="2600" spc="-60" dirty="0">
                <a:latin typeface="Times New Roman"/>
                <a:cs typeface="Times New Roman"/>
              </a:rPr>
              <a:t> </a:t>
            </a:r>
            <a:r>
              <a:rPr sz="2600" spc="-75" dirty="0">
                <a:latin typeface="Times New Roman"/>
                <a:cs typeface="Times New Roman"/>
              </a:rPr>
              <a:t>the </a:t>
            </a:r>
            <a:r>
              <a:rPr sz="2600" spc="-95" dirty="0">
                <a:latin typeface="Times New Roman"/>
                <a:cs typeface="Times New Roman"/>
              </a:rPr>
              <a:t>edge,</a:t>
            </a:r>
            <a:r>
              <a:rPr sz="2600" spc="-175" dirty="0">
                <a:latin typeface="Times New Roman"/>
                <a:cs typeface="Times New Roman"/>
              </a:rPr>
              <a:t> </a:t>
            </a:r>
            <a:r>
              <a:rPr sz="2600" spc="-120" dirty="0">
                <a:latin typeface="Times New Roman"/>
                <a:cs typeface="Times New Roman"/>
              </a:rPr>
              <a:t>in </a:t>
            </a:r>
            <a:r>
              <a:rPr sz="2600" spc="-635"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200" dirty="0">
                <a:latin typeface="Times New Roman"/>
                <a:cs typeface="Times New Roman"/>
              </a:rPr>
              <a:t>f</a:t>
            </a:r>
            <a:r>
              <a:rPr sz="2600" spc="-165" dirty="0">
                <a:latin typeface="Times New Roman"/>
                <a:cs typeface="Times New Roman"/>
              </a:rPr>
              <a:t>o</a:t>
            </a:r>
            <a:r>
              <a:rPr sz="2600" spc="-215" dirty="0">
                <a:latin typeface="Times New Roman"/>
                <a:cs typeface="Times New Roman"/>
              </a:rPr>
              <a:t>g</a:t>
            </a:r>
            <a:r>
              <a:rPr sz="2600" spc="110" dirty="0">
                <a:latin typeface="Times New Roman"/>
                <a:cs typeface="Times New Roman"/>
              </a:rPr>
              <a:t>,</a:t>
            </a:r>
            <a:r>
              <a:rPr sz="2600" spc="-170" dirty="0">
                <a:latin typeface="Times New Roman"/>
                <a:cs typeface="Times New Roman"/>
              </a:rPr>
              <a:t> </a:t>
            </a:r>
            <a:r>
              <a:rPr sz="2600" spc="-40" dirty="0">
                <a:latin typeface="Times New Roman"/>
                <a:cs typeface="Times New Roman"/>
              </a:rPr>
              <a:t>or</a:t>
            </a:r>
            <a:r>
              <a:rPr sz="2600" spc="-65"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55" dirty="0">
                <a:latin typeface="Times New Roman"/>
                <a:cs typeface="Times New Roman"/>
              </a:rPr>
              <a:t>c</a:t>
            </a:r>
            <a:r>
              <a:rPr sz="2600" spc="-110" dirty="0">
                <a:latin typeface="Times New Roman"/>
                <a:cs typeface="Times New Roman"/>
              </a:rPr>
              <a:t>lo</a:t>
            </a:r>
            <a:r>
              <a:rPr sz="2600" spc="-125" dirty="0">
                <a:latin typeface="Times New Roman"/>
                <a:cs typeface="Times New Roman"/>
              </a:rPr>
              <a:t>u</a:t>
            </a:r>
            <a:r>
              <a:rPr sz="2600" spc="-110" dirty="0">
                <a:latin typeface="Times New Roman"/>
                <a:cs typeface="Times New Roman"/>
              </a:rPr>
              <a:t>d</a:t>
            </a:r>
            <a:r>
              <a:rPr sz="2600" spc="-65" dirty="0">
                <a:latin typeface="Times New Roman"/>
                <a:cs typeface="Times New Roman"/>
              </a:rPr>
              <a:t> </a:t>
            </a:r>
            <a:r>
              <a:rPr sz="2600" spc="-165" dirty="0">
                <a:latin typeface="Times New Roman"/>
                <a:cs typeface="Times New Roman"/>
              </a:rPr>
              <a:t>d</a:t>
            </a:r>
            <a:r>
              <a:rPr sz="2600" spc="-185"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90" dirty="0">
                <a:latin typeface="Times New Roman"/>
                <a:cs typeface="Times New Roman"/>
              </a:rPr>
              <a:t>cen</a:t>
            </a:r>
            <a:r>
              <a:rPr sz="2600" spc="-65" dirty="0">
                <a:latin typeface="Times New Roman"/>
                <a:cs typeface="Times New Roman"/>
              </a:rPr>
              <a:t>t</a:t>
            </a:r>
            <a:r>
              <a:rPr sz="2600" spc="-100" dirty="0">
                <a:latin typeface="Times New Roman"/>
                <a:cs typeface="Times New Roman"/>
              </a:rPr>
              <a:t>e</a:t>
            </a:r>
            <a:r>
              <a:rPr sz="2600" spc="-195" dirty="0">
                <a:latin typeface="Times New Roman"/>
                <a:cs typeface="Times New Roman"/>
              </a:rPr>
              <a:t>r</a:t>
            </a:r>
            <a:r>
              <a:rPr sz="2600" spc="110" dirty="0">
                <a:latin typeface="Times New Roman"/>
                <a:cs typeface="Times New Roman"/>
              </a:rPr>
              <a:t>.</a:t>
            </a:r>
            <a:endParaRPr sz="2600">
              <a:latin typeface="Times New Roman"/>
              <a:cs typeface="Times New Roman"/>
            </a:endParaRPr>
          </a:p>
          <a:p>
            <a:pPr marL="285115" marR="413384" indent="-273050">
              <a:lnSpc>
                <a:spcPct val="100000"/>
              </a:lnSpc>
              <a:spcBef>
                <a:spcPts val="600"/>
              </a:spcBef>
              <a:buClr>
                <a:srgbClr val="D24717"/>
              </a:buClr>
              <a:buSzPct val="84615"/>
              <a:buFont typeface="Segoe UI Symbol"/>
              <a:buChar char="⚫"/>
              <a:tabLst>
                <a:tab pos="285750" algn="l"/>
              </a:tabLst>
            </a:pPr>
            <a:r>
              <a:rPr sz="2600" spc="-95" dirty="0">
                <a:latin typeface="Times New Roman"/>
                <a:cs typeface="Times New Roman"/>
              </a:rPr>
              <a:t>There</a:t>
            </a:r>
            <a:r>
              <a:rPr sz="2600" spc="-90" dirty="0">
                <a:latin typeface="Times New Roman"/>
                <a:cs typeface="Times New Roman"/>
              </a:rPr>
              <a:t> </a:t>
            </a:r>
            <a:r>
              <a:rPr sz="2600" spc="-100" dirty="0">
                <a:latin typeface="Times New Roman"/>
                <a:cs typeface="Times New Roman"/>
              </a:rPr>
              <a:t>are</a:t>
            </a:r>
            <a:r>
              <a:rPr sz="2600" spc="-60" dirty="0">
                <a:latin typeface="Times New Roman"/>
                <a:cs typeface="Times New Roman"/>
              </a:rPr>
              <a:t> </a:t>
            </a:r>
            <a:r>
              <a:rPr sz="2600" spc="-110" dirty="0">
                <a:latin typeface="Times New Roman"/>
                <a:cs typeface="Times New Roman"/>
              </a:rPr>
              <a:t>no</a:t>
            </a:r>
            <a:r>
              <a:rPr sz="2600" spc="-70" dirty="0">
                <a:latin typeface="Times New Roman"/>
                <a:cs typeface="Times New Roman"/>
              </a:rPr>
              <a:t> </a:t>
            </a:r>
            <a:r>
              <a:rPr sz="2600" spc="-110" dirty="0">
                <a:latin typeface="Times New Roman"/>
                <a:cs typeface="Times New Roman"/>
              </a:rPr>
              <a:t>hard</a:t>
            </a:r>
            <a:r>
              <a:rPr sz="2600" spc="-60" dirty="0">
                <a:latin typeface="Times New Roman"/>
                <a:cs typeface="Times New Roman"/>
              </a:rPr>
              <a:t> </a:t>
            </a:r>
            <a:r>
              <a:rPr sz="2600" spc="-125" dirty="0">
                <a:latin typeface="Times New Roman"/>
                <a:cs typeface="Times New Roman"/>
              </a:rPr>
              <a:t>and-</a:t>
            </a:r>
            <a:r>
              <a:rPr sz="2600" spc="-60" dirty="0">
                <a:latin typeface="Times New Roman"/>
                <a:cs typeface="Times New Roman"/>
              </a:rPr>
              <a:t> </a:t>
            </a:r>
            <a:r>
              <a:rPr sz="2600" spc="-150" dirty="0">
                <a:latin typeface="Times New Roman"/>
                <a:cs typeface="Times New Roman"/>
              </a:rPr>
              <a:t>fast</a:t>
            </a:r>
            <a:r>
              <a:rPr sz="2600" spc="-70" dirty="0">
                <a:latin typeface="Times New Roman"/>
                <a:cs typeface="Times New Roman"/>
              </a:rPr>
              <a:t> </a:t>
            </a:r>
            <a:r>
              <a:rPr sz="2600" spc="-85" dirty="0">
                <a:latin typeface="Times New Roman"/>
                <a:cs typeface="Times New Roman"/>
              </a:rPr>
              <a:t>rules</a:t>
            </a:r>
            <a:r>
              <a:rPr sz="2600" spc="-60" dirty="0">
                <a:latin typeface="Times New Roman"/>
                <a:cs typeface="Times New Roman"/>
              </a:rPr>
              <a:t> </a:t>
            </a:r>
            <a:r>
              <a:rPr sz="2600" spc="-114" dirty="0">
                <a:latin typeface="Times New Roman"/>
                <a:cs typeface="Times New Roman"/>
              </a:rPr>
              <a:t>dictating</a:t>
            </a:r>
            <a:r>
              <a:rPr sz="2600" spc="-50" dirty="0">
                <a:latin typeface="Times New Roman"/>
                <a:cs typeface="Times New Roman"/>
              </a:rPr>
              <a:t> </a:t>
            </a:r>
            <a:r>
              <a:rPr sz="2600" spc="-100" dirty="0">
                <a:latin typeface="Times New Roman"/>
                <a:cs typeface="Times New Roman"/>
              </a:rPr>
              <a:t>where</a:t>
            </a:r>
            <a:r>
              <a:rPr sz="2600" spc="-85" dirty="0">
                <a:latin typeface="Times New Roman"/>
                <a:cs typeface="Times New Roman"/>
              </a:rPr>
              <a:t> </a:t>
            </a:r>
            <a:r>
              <a:rPr sz="2600" spc="-155" dirty="0">
                <a:latin typeface="Times New Roman"/>
                <a:cs typeface="Times New Roman"/>
              </a:rPr>
              <a:t>analytics </a:t>
            </a:r>
            <a:r>
              <a:rPr sz="2600" spc="-635" dirty="0">
                <a:latin typeface="Times New Roman"/>
                <a:cs typeface="Times New Roman"/>
              </a:rPr>
              <a:t> </a:t>
            </a:r>
            <a:r>
              <a:rPr sz="2600" spc="-135" dirty="0">
                <a:latin typeface="Times New Roman"/>
                <a:cs typeface="Times New Roman"/>
              </a:rPr>
              <a:t>should</a:t>
            </a:r>
            <a:r>
              <a:rPr sz="2600" spc="-85" dirty="0">
                <a:latin typeface="Times New Roman"/>
                <a:cs typeface="Times New Roman"/>
              </a:rPr>
              <a:t> </a:t>
            </a:r>
            <a:r>
              <a:rPr sz="2600" spc="-120" dirty="0">
                <a:latin typeface="Times New Roman"/>
                <a:cs typeface="Times New Roman"/>
              </a:rPr>
              <a:t>be</a:t>
            </a:r>
            <a:r>
              <a:rPr sz="2600" spc="-60" dirty="0">
                <a:latin typeface="Times New Roman"/>
                <a:cs typeface="Times New Roman"/>
              </a:rPr>
              <a:t> </a:t>
            </a:r>
            <a:r>
              <a:rPr sz="2600" spc="-80" dirty="0">
                <a:latin typeface="Times New Roman"/>
                <a:cs typeface="Times New Roman"/>
              </a:rPr>
              <a:t>done,</a:t>
            </a:r>
            <a:r>
              <a:rPr sz="2600" spc="-180" dirty="0">
                <a:latin typeface="Times New Roman"/>
                <a:cs typeface="Times New Roman"/>
              </a:rPr>
              <a:t> </a:t>
            </a:r>
            <a:r>
              <a:rPr sz="2600" spc="-80" dirty="0">
                <a:latin typeface="Times New Roman"/>
                <a:cs typeface="Times New Roman"/>
              </a:rPr>
              <a:t>but</a:t>
            </a:r>
            <a:r>
              <a:rPr sz="2600" spc="-70" dirty="0">
                <a:latin typeface="Times New Roman"/>
                <a:cs typeface="Times New Roman"/>
              </a:rPr>
              <a:t> </a:t>
            </a:r>
            <a:r>
              <a:rPr sz="2600" spc="-65" dirty="0">
                <a:latin typeface="Times New Roman"/>
                <a:cs typeface="Times New Roman"/>
              </a:rPr>
              <a:t>there</a:t>
            </a:r>
            <a:r>
              <a:rPr sz="2600" spc="-75" dirty="0">
                <a:latin typeface="Times New Roman"/>
                <a:cs typeface="Times New Roman"/>
              </a:rPr>
              <a:t> </a:t>
            </a:r>
            <a:r>
              <a:rPr sz="2600" spc="-100" dirty="0">
                <a:latin typeface="Times New Roman"/>
                <a:cs typeface="Times New Roman"/>
              </a:rPr>
              <a:t>are</a:t>
            </a:r>
            <a:r>
              <a:rPr sz="2600" spc="-60"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spc="-160" dirty="0">
                <a:latin typeface="Times New Roman"/>
                <a:cs typeface="Times New Roman"/>
              </a:rPr>
              <a:t>few</a:t>
            </a:r>
            <a:r>
              <a:rPr sz="2600" spc="-60" dirty="0">
                <a:latin typeface="Times New Roman"/>
                <a:cs typeface="Times New Roman"/>
              </a:rPr>
              <a:t> </a:t>
            </a:r>
            <a:r>
              <a:rPr sz="2600" spc="-150" dirty="0">
                <a:latin typeface="Times New Roman"/>
                <a:cs typeface="Times New Roman"/>
              </a:rPr>
              <a:t>guiding</a:t>
            </a:r>
            <a:r>
              <a:rPr sz="2600" spc="-65" dirty="0">
                <a:latin typeface="Times New Roman"/>
                <a:cs typeface="Times New Roman"/>
              </a:rPr>
              <a:t> </a:t>
            </a:r>
            <a:r>
              <a:rPr sz="2600" spc="-110" dirty="0">
                <a:latin typeface="Times New Roman"/>
                <a:cs typeface="Times New Roman"/>
              </a:rPr>
              <a:t>principles</a:t>
            </a:r>
            <a:endParaRPr sz="2600">
              <a:latin typeface="Times New Roman"/>
              <a:cs typeface="Times New Roman"/>
            </a:endParaRPr>
          </a:p>
          <a:p>
            <a:pPr marL="285115" marR="174625" indent="-273050">
              <a:lnSpc>
                <a:spcPct val="100000"/>
              </a:lnSpc>
              <a:spcBef>
                <a:spcPts val="605"/>
              </a:spcBef>
              <a:buClr>
                <a:srgbClr val="D24717"/>
              </a:buClr>
              <a:buSzPct val="84615"/>
              <a:buFont typeface="Segoe UI Symbol"/>
              <a:buChar char="⚫"/>
              <a:tabLst>
                <a:tab pos="285750" algn="l"/>
              </a:tabLst>
            </a:pPr>
            <a:r>
              <a:rPr sz="2600" spc="-145" dirty="0">
                <a:latin typeface="Times New Roman"/>
                <a:cs typeface="Times New Roman"/>
              </a:rPr>
              <a:t>Sometimes</a:t>
            </a:r>
            <a:r>
              <a:rPr sz="2600" spc="-70" dirty="0">
                <a:latin typeface="Times New Roman"/>
                <a:cs typeface="Times New Roman"/>
              </a:rPr>
              <a:t> </a:t>
            </a:r>
            <a:r>
              <a:rPr sz="2600" spc="-40" dirty="0">
                <a:latin typeface="Times New Roman"/>
                <a:cs typeface="Times New Roman"/>
              </a:rPr>
              <a:t>better</a:t>
            </a:r>
            <a:r>
              <a:rPr sz="2600" spc="-65" dirty="0">
                <a:latin typeface="Times New Roman"/>
                <a:cs typeface="Times New Roman"/>
              </a:rPr>
              <a:t> </a:t>
            </a:r>
            <a:r>
              <a:rPr sz="2600" spc="-140" dirty="0">
                <a:latin typeface="Times New Roman"/>
                <a:cs typeface="Times New Roman"/>
              </a:rPr>
              <a:t>insights</a:t>
            </a:r>
            <a:r>
              <a:rPr sz="2600" spc="-60" dirty="0">
                <a:latin typeface="Times New Roman"/>
                <a:cs typeface="Times New Roman"/>
              </a:rPr>
              <a:t> </a:t>
            </a:r>
            <a:r>
              <a:rPr sz="2600" spc="-160" dirty="0">
                <a:latin typeface="Times New Roman"/>
                <a:cs typeface="Times New Roman"/>
              </a:rPr>
              <a:t>can</a:t>
            </a:r>
            <a:r>
              <a:rPr sz="2600" spc="-65" dirty="0">
                <a:latin typeface="Times New Roman"/>
                <a:cs typeface="Times New Roman"/>
              </a:rPr>
              <a:t> </a:t>
            </a:r>
            <a:r>
              <a:rPr sz="2600" spc="-120" dirty="0">
                <a:latin typeface="Times New Roman"/>
                <a:cs typeface="Times New Roman"/>
              </a:rPr>
              <a:t>be</a:t>
            </a:r>
            <a:r>
              <a:rPr sz="2600" spc="-80" dirty="0">
                <a:latin typeface="Times New Roman"/>
                <a:cs typeface="Times New Roman"/>
              </a:rPr>
              <a:t> </a:t>
            </a:r>
            <a:r>
              <a:rPr sz="2600" spc="-145" dirty="0">
                <a:latin typeface="Times New Roman"/>
                <a:cs typeface="Times New Roman"/>
              </a:rPr>
              <a:t>gained</a:t>
            </a:r>
            <a:r>
              <a:rPr sz="2600" spc="-65" dirty="0">
                <a:latin typeface="Times New Roman"/>
                <a:cs typeface="Times New Roman"/>
              </a:rPr>
              <a:t> </a:t>
            </a:r>
            <a:r>
              <a:rPr sz="2600" spc="-150" dirty="0">
                <a:latin typeface="Times New Roman"/>
                <a:cs typeface="Times New Roman"/>
              </a:rPr>
              <a:t>and</a:t>
            </a:r>
            <a:r>
              <a:rPr sz="2600" spc="-65" dirty="0">
                <a:latin typeface="Times New Roman"/>
                <a:cs typeface="Times New Roman"/>
              </a:rPr>
              <a:t> </a:t>
            </a:r>
            <a:r>
              <a:rPr sz="2600" spc="-130" dirty="0">
                <a:latin typeface="Times New Roman"/>
                <a:cs typeface="Times New Roman"/>
              </a:rPr>
              <a:t>data</a:t>
            </a:r>
            <a:r>
              <a:rPr sz="2600" spc="-65" dirty="0">
                <a:latin typeface="Times New Roman"/>
                <a:cs typeface="Times New Roman"/>
              </a:rPr>
              <a:t> </a:t>
            </a:r>
            <a:r>
              <a:rPr sz="2600" spc="-105" dirty="0">
                <a:latin typeface="Times New Roman"/>
                <a:cs typeface="Times New Roman"/>
              </a:rPr>
              <a:t>responded </a:t>
            </a:r>
            <a:r>
              <a:rPr sz="2600" spc="-635"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90" dirty="0">
                <a:latin typeface="Times New Roman"/>
                <a:cs typeface="Times New Roman"/>
              </a:rPr>
              <a:t>more</a:t>
            </a:r>
            <a:r>
              <a:rPr sz="2600" spc="-65" dirty="0">
                <a:latin typeface="Times New Roman"/>
                <a:cs typeface="Times New Roman"/>
              </a:rPr>
              <a:t> </a:t>
            </a:r>
            <a:r>
              <a:rPr sz="2600" spc="-110" dirty="0">
                <a:latin typeface="Times New Roman"/>
                <a:cs typeface="Times New Roman"/>
              </a:rPr>
              <a:t>intelligently</a:t>
            </a:r>
            <a:r>
              <a:rPr sz="2600" spc="-55" dirty="0">
                <a:latin typeface="Times New Roman"/>
                <a:cs typeface="Times New Roman"/>
              </a:rPr>
              <a:t> </a:t>
            </a:r>
            <a:r>
              <a:rPr sz="2600" spc="-130" dirty="0">
                <a:latin typeface="Times New Roman"/>
                <a:cs typeface="Times New Roman"/>
              </a:rPr>
              <a:t>when</a:t>
            </a:r>
            <a:r>
              <a:rPr sz="2600" spc="-80" dirty="0">
                <a:latin typeface="Times New Roman"/>
                <a:cs typeface="Times New Roman"/>
              </a:rPr>
              <a:t> </a:t>
            </a:r>
            <a:r>
              <a:rPr sz="2600" spc="-170" dirty="0">
                <a:latin typeface="Times New Roman"/>
                <a:cs typeface="Times New Roman"/>
              </a:rPr>
              <a:t>we</a:t>
            </a:r>
            <a:r>
              <a:rPr sz="2600" spc="-60" dirty="0">
                <a:latin typeface="Times New Roman"/>
                <a:cs typeface="Times New Roman"/>
              </a:rPr>
              <a:t> </a:t>
            </a:r>
            <a:r>
              <a:rPr sz="2600" spc="-95" dirty="0">
                <a:latin typeface="Times New Roman"/>
                <a:cs typeface="Times New Roman"/>
              </a:rPr>
              <a:t>step</a:t>
            </a:r>
            <a:r>
              <a:rPr sz="2600" spc="-85" dirty="0">
                <a:latin typeface="Times New Roman"/>
                <a:cs typeface="Times New Roman"/>
              </a:rPr>
              <a:t> </a:t>
            </a:r>
            <a:r>
              <a:rPr sz="2600" spc="-155" dirty="0">
                <a:latin typeface="Times New Roman"/>
                <a:cs typeface="Times New Roman"/>
              </a:rPr>
              <a:t>back</a:t>
            </a:r>
            <a:r>
              <a:rPr sz="2600" spc="-55" dirty="0">
                <a:latin typeface="Times New Roman"/>
                <a:cs typeface="Times New Roman"/>
              </a:rPr>
              <a:t> </a:t>
            </a:r>
            <a:r>
              <a:rPr sz="2600" spc="-114" dirty="0">
                <a:latin typeface="Times New Roman"/>
                <a:cs typeface="Times New Roman"/>
              </a:rPr>
              <a:t>from</a:t>
            </a:r>
            <a:r>
              <a:rPr sz="2600" spc="-60" dirty="0">
                <a:latin typeface="Times New Roman"/>
                <a:cs typeface="Times New Roman"/>
              </a:rPr>
              <a:t> </a:t>
            </a:r>
            <a:r>
              <a:rPr sz="2600" spc="-75" dirty="0">
                <a:latin typeface="Times New Roman"/>
                <a:cs typeface="Times New Roman"/>
              </a:rPr>
              <a:t>the </a:t>
            </a:r>
            <a:r>
              <a:rPr sz="2600" spc="-135" dirty="0">
                <a:latin typeface="Times New Roman"/>
                <a:cs typeface="Times New Roman"/>
              </a:rPr>
              <a:t>edge</a:t>
            </a:r>
            <a:r>
              <a:rPr sz="2600" spc="-60" dirty="0">
                <a:latin typeface="Times New Roman"/>
                <a:cs typeface="Times New Roman"/>
              </a:rPr>
              <a:t> </a:t>
            </a:r>
            <a:r>
              <a:rPr sz="2600" spc="-145" dirty="0">
                <a:latin typeface="Times New Roman"/>
                <a:cs typeface="Times New Roman"/>
              </a:rPr>
              <a:t>and </a:t>
            </a:r>
            <a:r>
              <a:rPr sz="2600" spc="-140" dirty="0">
                <a:latin typeface="Times New Roman"/>
                <a:cs typeface="Times New Roman"/>
              </a:rPr>
              <a:t> </a:t>
            </a:r>
            <a:r>
              <a:rPr sz="2600" spc="-100" dirty="0">
                <a:latin typeface="Times New Roman"/>
                <a:cs typeface="Times New Roman"/>
              </a:rPr>
              <a:t>lo</a:t>
            </a:r>
            <a:r>
              <a:rPr sz="2600" spc="-140" dirty="0">
                <a:latin typeface="Times New Roman"/>
                <a:cs typeface="Times New Roman"/>
              </a:rPr>
              <a:t>o</a:t>
            </a:r>
            <a:r>
              <a:rPr sz="2600" spc="-160" dirty="0">
                <a:latin typeface="Times New Roman"/>
                <a:cs typeface="Times New Roman"/>
              </a:rPr>
              <a:t>k</a:t>
            </a:r>
            <a:r>
              <a:rPr sz="2600" spc="-65" dirty="0">
                <a:latin typeface="Times New Roman"/>
                <a:cs typeface="Times New Roman"/>
              </a:rPr>
              <a:t> </a:t>
            </a:r>
            <a:r>
              <a:rPr sz="2600" spc="-235" dirty="0">
                <a:latin typeface="Times New Roman"/>
                <a:cs typeface="Times New Roman"/>
              </a:rPr>
              <a:t>a</a:t>
            </a:r>
            <a:r>
              <a:rPr sz="2600" spc="35" dirty="0">
                <a:latin typeface="Times New Roman"/>
                <a:cs typeface="Times New Roman"/>
              </a:rPr>
              <a:t>t</a:t>
            </a:r>
            <a:r>
              <a:rPr sz="2600" spc="-65" dirty="0">
                <a:latin typeface="Times New Roman"/>
                <a:cs typeface="Times New Roman"/>
              </a:rPr>
              <a:t> </a:t>
            </a:r>
            <a:r>
              <a:rPr sz="2600" spc="-204" dirty="0">
                <a:latin typeface="Times New Roman"/>
                <a:cs typeface="Times New Roman"/>
              </a:rPr>
              <a:t>a</a:t>
            </a:r>
            <a:r>
              <a:rPr sz="2600" spc="-65" dirty="0">
                <a:latin typeface="Times New Roman"/>
                <a:cs typeface="Times New Roman"/>
              </a:rPr>
              <a:t> </a:t>
            </a:r>
            <a:r>
              <a:rPr sz="2600" spc="-125" dirty="0">
                <a:latin typeface="Times New Roman"/>
                <a:cs typeface="Times New Roman"/>
              </a:rPr>
              <a:t>wid</a:t>
            </a:r>
            <a:r>
              <a:rPr sz="2600" spc="-120" dirty="0">
                <a:latin typeface="Times New Roman"/>
                <a:cs typeface="Times New Roman"/>
              </a:rPr>
              <a:t>e</a:t>
            </a:r>
            <a:r>
              <a:rPr sz="2600" spc="30" dirty="0">
                <a:latin typeface="Times New Roman"/>
                <a:cs typeface="Times New Roman"/>
              </a:rPr>
              <a:t>r</a:t>
            </a:r>
            <a:r>
              <a:rPr sz="2600" spc="-65" dirty="0">
                <a:latin typeface="Times New Roman"/>
                <a:cs typeface="Times New Roman"/>
              </a:rPr>
              <a:t> </a:t>
            </a:r>
            <a:r>
              <a:rPr sz="2600" spc="-165" dirty="0">
                <a:latin typeface="Times New Roman"/>
                <a:cs typeface="Times New Roman"/>
              </a:rPr>
              <a:t>d</a:t>
            </a:r>
            <a:r>
              <a:rPr sz="2600" spc="-175" dirty="0">
                <a:latin typeface="Times New Roman"/>
                <a:cs typeface="Times New Roman"/>
              </a:rPr>
              <a:t>a</a:t>
            </a:r>
            <a:r>
              <a:rPr sz="2600" spc="-85" dirty="0">
                <a:latin typeface="Times New Roman"/>
                <a:cs typeface="Times New Roman"/>
              </a:rPr>
              <a:t>ta</a:t>
            </a:r>
            <a:r>
              <a:rPr sz="2600" spc="-75" dirty="0">
                <a:latin typeface="Times New Roman"/>
                <a:cs typeface="Times New Roman"/>
              </a:rPr>
              <a:t> </a:t>
            </a:r>
            <a:r>
              <a:rPr sz="2600" spc="-40" dirty="0">
                <a:latin typeface="Times New Roman"/>
                <a:cs typeface="Times New Roman"/>
              </a:rPr>
              <a:t>set.</a:t>
            </a:r>
            <a:endParaRPr sz="260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spc="-155" dirty="0">
                <a:latin typeface="Times New Roman"/>
                <a:cs typeface="Times New Roman"/>
              </a:rPr>
              <a:t>This</a:t>
            </a:r>
            <a:r>
              <a:rPr sz="2600" spc="-75"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254" dirty="0">
                <a:latin typeface="Times New Roman"/>
                <a:cs typeface="Times New Roman"/>
              </a:rPr>
              <a:t>v</a:t>
            </a:r>
            <a:r>
              <a:rPr sz="2600" spc="-130" dirty="0">
                <a:latin typeface="Times New Roman"/>
                <a:cs typeface="Times New Roman"/>
              </a:rPr>
              <a:t>al</a:t>
            </a:r>
            <a:r>
              <a:rPr sz="2600" spc="-180" dirty="0">
                <a:latin typeface="Times New Roman"/>
                <a:cs typeface="Times New Roman"/>
              </a:rPr>
              <a:t>u</a:t>
            </a:r>
            <a:r>
              <a:rPr sz="2600" spc="-100" dirty="0">
                <a:latin typeface="Times New Roman"/>
                <a:cs typeface="Times New Roman"/>
              </a:rPr>
              <a:t>e</a:t>
            </a:r>
            <a:r>
              <a:rPr sz="2600" spc="-6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75" dirty="0">
                <a:latin typeface="Times New Roman"/>
                <a:cs typeface="Times New Roman"/>
              </a:rPr>
              <a:t>fog</a:t>
            </a:r>
            <a:r>
              <a:rPr sz="2600" spc="-70"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140" dirty="0">
                <a:latin typeface="Times New Roman"/>
                <a:cs typeface="Times New Roman"/>
              </a:rPr>
              <a:t>mp</a:t>
            </a:r>
            <a:r>
              <a:rPr sz="2600" spc="-120" dirty="0">
                <a:latin typeface="Times New Roman"/>
                <a:cs typeface="Times New Roman"/>
              </a:rPr>
              <a:t>u</a:t>
            </a:r>
            <a:r>
              <a:rPr sz="2600" spc="-70" dirty="0">
                <a:latin typeface="Times New Roman"/>
                <a:cs typeface="Times New Roman"/>
              </a:rPr>
              <a:t>tin</a:t>
            </a:r>
            <a:r>
              <a:rPr sz="2600" spc="-455" dirty="0">
                <a:latin typeface="Times New Roman"/>
                <a:cs typeface="Times New Roman"/>
              </a:rPr>
              <a:t>g</a:t>
            </a:r>
            <a:r>
              <a:rPr sz="2600" spc="110" dirty="0">
                <a:latin typeface="Times New Roman"/>
                <a:cs typeface="Times New Roman"/>
              </a:rPr>
              <a:t>.</a:t>
            </a:r>
            <a:endParaRPr sz="260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09600"/>
            <a:ext cx="7924800" cy="5715000"/>
          </a:xfrm>
          <a:prstGeom prst="rect">
            <a:avLst/>
          </a:prstGeom>
        </p:spPr>
      </p:pic>
    </p:spTree>
    <p:extLst>
      <p:ext uri="{BB962C8B-B14F-4D97-AF65-F5344CB8AC3E}">
        <p14:creationId xmlns:p14="http://schemas.microsoft.com/office/powerpoint/2010/main" val="34283874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562850" cy="2084070"/>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220" dirty="0">
                <a:latin typeface="Times New Roman"/>
                <a:cs typeface="Times New Roman"/>
              </a:rPr>
              <a:t>Fog</a:t>
            </a:r>
            <a:r>
              <a:rPr sz="2600" spc="-75" dirty="0">
                <a:latin typeface="Times New Roman"/>
                <a:cs typeface="Times New Roman"/>
              </a:rPr>
              <a:t> </a:t>
            </a:r>
            <a:r>
              <a:rPr sz="2600" spc="-155" dirty="0">
                <a:latin typeface="Times New Roman"/>
                <a:cs typeface="Times New Roman"/>
              </a:rPr>
              <a:t>analytics</a:t>
            </a:r>
            <a:r>
              <a:rPr sz="2600" spc="-50" dirty="0">
                <a:latin typeface="Times New Roman"/>
                <a:cs typeface="Times New Roman"/>
              </a:rPr>
              <a:t> </a:t>
            </a:r>
            <a:r>
              <a:rPr sz="2600" spc="-160" dirty="0">
                <a:latin typeface="Times New Roman"/>
                <a:cs typeface="Times New Roman"/>
              </a:rPr>
              <a:t>allows</a:t>
            </a:r>
            <a:r>
              <a:rPr sz="2600" spc="-60" dirty="0">
                <a:latin typeface="Times New Roman"/>
                <a:cs typeface="Times New Roman"/>
              </a:rPr>
              <a:t> </a:t>
            </a:r>
            <a:r>
              <a:rPr sz="2600" spc="-160" dirty="0">
                <a:latin typeface="Times New Roman"/>
                <a:cs typeface="Times New Roman"/>
              </a:rPr>
              <a:t>you</a:t>
            </a:r>
            <a:r>
              <a:rPr sz="2600" spc="-70" dirty="0">
                <a:latin typeface="Times New Roman"/>
                <a:cs typeface="Times New Roman"/>
              </a:rPr>
              <a:t> </a:t>
            </a:r>
            <a:r>
              <a:rPr sz="2600" spc="-35" dirty="0">
                <a:latin typeface="Times New Roman"/>
                <a:cs typeface="Times New Roman"/>
              </a:rPr>
              <a:t>to</a:t>
            </a:r>
            <a:r>
              <a:rPr sz="2600" spc="-60" dirty="0">
                <a:latin typeface="Times New Roman"/>
                <a:cs typeface="Times New Roman"/>
              </a:rPr>
              <a:t> </a:t>
            </a:r>
            <a:r>
              <a:rPr sz="2600" spc="-135" dirty="0">
                <a:latin typeface="Times New Roman"/>
                <a:cs typeface="Times New Roman"/>
              </a:rPr>
              <a:t>see</a:t>
            </a:r>
            <a:r>
              <a:rPr sz="2600" spc="-75" dirty="0">
                <a:latin typeface="Times New Roman"/>
                <a:cs typeface="Times New Roman"/>
              </a:rPr>
              <a:t> </a:t>
            </a:r>
            <a:r>
              <a:rPr sz="2600" spc="-145" dirty="0">
                <a:latin typeface="Times New Roman"/>
                <a:cs typeface="Times New Roman"/>
              </a:rPr>
              <a:t>beyond</a:t>
            </a:r>
            <a:r>
              <a:rPr sz="2600" spc="-75" dirty="0">
                <a:latin typeface="Times New Roman"/>
                <a:cs typeface="Times New Roman"/>
              </a:rPr>
              <a:t> </a:t>
            </a:r>
            <a:r>
              <a:rPr sz="2600" spc="-110" dirty="0">
                <a:latin typeface="Times New Roman"/>
                <a:cs typeface="Times New Roman"/>
              </a:rPr>
              <a:t>one</a:t>
            </a:r>
            <a:r>
              <a:rPr sz="2600" spc="-60" dirty="0">
                <a:latin typeface="Times New Roman"/>
                <a:cs typeface="Times New Roman"/>
              </a:rPr>
              <a:t> </a:t>
            </a:r>
            <a:r>
              <a:rPr sz="2600" spc="-114" dirty="0">
                <a:latin typeface="Times New Roman"/>
                <a:cs typeface="Times New Roman"/>
              </a:rPr>
              <a:t>device,</a:t>
            </a:r>
            <a:r>
              <a:rPr sz="2600" spc="-175" dirty="0">
                <a:latin typeface="Times New Roman"/>
                <a:cs typeface="Times New Roman"/>
              </a:rPr>
              <a:t> </a:t>
            </a:r>
            <a:r>
              <a:rPr sz="2600" spc="-165" dirty="0">
                <a:latin typeface="Times New Roman"/>
                <a:cs typeface="Times New Roman"/>
              </a:rPr>
              <a:t>giving</a:t>
            </a:r>
            <a:r>
              <a:rPr sz="2600" spc="-45" dirty="0">
                <a:latin typeface="Times New Roman"/>
                <a:cs typeface="Times New Roman"/>
              </a:rPr>
              <a:t> </a:t>
            </a:r>
            <a:r>
              <a:rPr sz="2600" spc="-160" dirty="0">
                <a:latin typeface="Times New Roman"/>
                <a:cs typeface="Times New Roman"/>
              </a:rPr>
              <a:t>you </a:t>
            </a:r>
            <a:r>
              <a:rPr sz="2600" spc="-635" dirty="0">
                <a:latin typeface="Times New Roman"/>
                <a:cs typeface="Times New Roman"/>
              </a:rPr>
              <a:t> </a:t>
            </a:r>
            <a:r>
              <a:rPr sz="2600" spc="-135" dirty="0">
                <a:latin typeface="Times New Roman"/>
                <a:cs typeface="Times New Roman"/>
              </a:rPr>
              <a:t>visibility</a:t>
            </a:r>
            <a:r>
              <a:rPr sz="2600" spc="-65" dirty="0">
                <a:latin typeface="Times New Roman"/>
                <a:cs typeface="Times New Roman"/>
              </a:rPr>
              <a:t> </a:t>
            </a:r>
            <a:r>
              <a:rPr sz="2600" spc="-75" dirty="0">
                <a:latin typeface="Times New Roman"/>
                <a:cs typeface="Times New Roman"/>
              </a:rPr>
              <a:t>into</a:t>
            </a:r>
            <a:r>
              <a:rPr sz="2600" spc="-65" dirty="0">
                <a:latin typeface="Times New Roman"/>
                <a:cs typeface="Times New Roman"/>
              </a:rPr>
              <a:t> </a:t>
            </a:r>
            <a:r>
              <a:rPr sz="2600" spc="-160" dirty="0">
                <a:latin typeface="Times New Roman"/>
                <a:cs typeface="Times New Roman"/>
              </a:rPr>
              <a:t>an</a:t>
            </a:r>
            <a:r>
              <a:rPr sz="2600" spc="-70" dirty="0">
                <a:latin typeface="Times New Roman"/>
                <a:cs typeface="Times New Roman"/>
              </a:rPr>
              <a:t> </a:t>
            </a:r>
            <a:r>
              <a:rPr sz="2600" spc="-135" dirty="0">
                <a:latin typeface="Times New Roman"/>
                <a:cs typeface="Times New Roman"/>
              </a:rPr>
              <a:t>aggregation</a:t>
            </a:r>
            <a:r>
              <a:rPr sz="2600" spc="-55" dirty="0">
                <a:latin typeface="Times New Roman"/>
                <a:cs typeface="Times New Roman"/>
              </a:rPr>
              <a:t> </a:t>
            </a:r>
            <a:r>
              <a:rPr sz="2600" spc="-150" dirty="0">
                <a:latin typeface="Times New Roman"/>
                <a:cs typeface="Times New Roman"/>
              </a:rPr>
              <a:t>of</a:t>
            </a:r>
            <a:r>
              <a:rPr sz="2600" spc="-70" dirty="0">
                <a:latin typeface="Times New Roman"/>
                <a:cs typeface="Times New Roman"/>
              </a:rPr>
              <a:t> </a:t>
            </a:r>
            <a:r>
              <a:rPr sz="2600" spc="-135" dirty="0">
                <a:latin typeface="Times New Roman"/>
                <a:cs typeface="Times New Roman"/>
              </a:rPr>
              <a:t>edge</a:t>
            </a:r>
            <a:r>
              <a:rPr sz="2600" spc="-60" dirty="0">
                <a:latin typeface="Times New Roman"/>
                <a:cs typeface="Times New Roman"/>
              </a:rPr>
              <a:t> </a:t>
            </a:r>
            <a:r>
              <a:rPr sz="2600" spc="-130" dirty="0">
                <a:latin typeface="Times New Roman"/>
                <a:cs typeface="Times New Roman"/>
              </a:rPr>
              <a:t>nodes</a:t>
            </a:r>
            <a:r>
              <a:rPr sz="2600" spc="-75" dirty="0">
                <a:latin typeface="Times New Roman"/>
                <a:cs typeface="Times New Roman"/>
              </a:rPr>
              <a:t> </a:t>
            </a:r>
            <a:r>
              <a:rPr sz="2600" spc="-145" dirty="0">
                <a:latin typeface="Times New Roman"/>
                <a:cs typeface="Times New Roman"/>
              </a:rPr>
              <a:t>and</a:t>
            </a:r>
            <a:r>
              <a:rPr sz="2600" spc="-60" dirty="0">
                <a:latin typeface="Times New Roman"/>
                <a:cs typeface="Times New Roman"/>
              </a:rPr>
              <a:t> </a:t>
            </a:r>
            <a:r>
              <a:rPr sz="2600" spc="-150" dirty="0">
                <a:latin typeface="Times New Roman"/>
                <a:cs typeface="Times New Roman"/>
              </a:rPr>
              <a:t>allowing</a:t>
            </a:r>
            <a:r>
              <a:rPr sz="2600" spc="-70" dirty="0">
                <a:latin typeface="Times New Roman"/>
                <a:cs typeface="Times New Roman"/>
              </a:rPr>
              <a:t> </a:t>
            </a:r>
            <a:r>
              <a:rPr sz="2600" spc="-160" dirty="0">
                <a:latin typeface="Times New Roman"/>
                <a:cs typeface="Times New Roman"/>
              </a:rPr>
              <a:t>you </a:t>
            </a:r>
            <a:r>
              <a:rPr sz="2600" spc="-155"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75" dirty="0">
                <a:latin typeface="Times New Roman"/>
                <a:cs typeface="Times New Roman"/>
              </a:rPr>
              <a:t>r</a:t>
            </a:r>
            <a:r>
              <a:rPr sz="2600" spc="5" dirty="0">
                <a:latin typeface="Times New Roman"/>
                <a:cs typeface="Times New Roman"/>
              </a:rPr>
              <a:t>r</a:t>
            </a:r>
            <a:r>
              <a:rPr sz="2600" spc="-125" dirty="0">
                <a:latin typeface="Times New Roman"/>
                <a:cs typeface="Times New Roman"/>
              </a:rPr>
              <a:t>el</a:t>
            </a:r>
            <a:r>
              <a:rPr sz="2600" spc="-185" dirty="0">
                <a:latin typeface="Times New Roman"/>
                <a:cs typeface="Times New Roman"/>
              </a:rPr>
              <a:t>a</a:t>
            </a:r>
            <a:r>
              <a:rPr sz="2600" spc="-30" dirty="0">
                <a:latin typeface="Times New Roman"/>
                <a:cs typeface="Times New Roman"/>
              </a:rPr>
              <a:t>te</a:t>
            </a:r>
            <a:r>
              <a:rPr sz="2600" spc="-60" dirty="0">
                <a:latin typeface="Times New Roman"/>
                <a:cs typeface="Times New Roman"/>
              </a:rPr>
              <a:t> </a:t>
            </a:r>
            <a:r>
              <a:rPr sz="2600" spc="-165" dirty="0">
                <a:latin typeface="Times New Roman"/>
                <a:cs typeface="Times New Roman"/>
              </a:rPr>
              <a:t>d</a:t>
            </a:r>
            <a:r>
              <a:rPr sz="2600" spc="-185" dirty="0">
                <a:latin typeface="Times New Roman"/>
                <a:cs typeface="Times New Roman"/>
              </a:rPr>
              <a:t>a</a:t>
            </a:r>
            <a:r>
              <a:rPr sz="2600" spc="-85" dirty="0">
                <a:latin typeface="Times New Roman"/>
                <a:cs typeface="Times New Roman"/>
              </a:rPr>
              <a:t>ta</a:t>
            </a:r>
            <a:r>
              <a:rPr sz="2600" spc="-65" dirty="0">
                <a:latin typeface="Times New Roman"/>
                <a:cs typeface="Times New Roman"/>
              </a:rPr>
              <a:t> </a:t>
            </a:r>
            <a:r>
              <a:rPr sz="2600" spc="-200" dirty="0">
                <a:latin typeface="Times New Roman"/>
                <a:cs typeface="Times New Roman"/>
              </a:rPr>
              <a:t>f</a:t>
            </a:r>
            <a:r>
              <a:rPr sz="2600" spc="5" dirty="0">
                <a:latin typeface="Times New Roman"/>
                <a:cs typeface="Times New Roman"/>
              </a:rPr>
              <a:t>r</a:t>
            </a:r>
            <a:r>
              <a:rPr sz="2600" spc="-130" dirty="0">
                <a:latin typeface="Times New Roman"/>
                <a:cs typeface="Times New Roman"/>
              </a:rPr>
              <a:t>om</a:t>
            </a:r>
            <a:r>
              <a:rPr sz="2600" spc="-60"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spc="-90" dirty="0">
                <a:latin typeface="Times New Roman"/>
                <a:cs typeface="Times New Roman"/>
              </a:rPr>
              <a:t>wider</a:t>
            </a:r>
            <a:r>
              <a:rPr sz="2600" spc="-65" dirty="0">
                <a:latin typeface="Times New Roman"/>
                <a:cs typeface="Times New Roman"/>
              </a:rPr>
              <a:t> </a:t>
            </a:r>
            <a:r>
              <a:rPr sz="2600" spc="-90" dirty="0">
                <a:latin typeface="Times New Roman"/>
                <a:cs typeface="Times New Roman"/>
              </a:rPr>
              <a:t>set</a:t>
            </a:r>
            <a:endParaRPr sz="2600">
              <a:latin typeface="Times New Roman"/>
              <a:cs typeface="Times New Roman"/>
            </a:endParaRPr>
          </a:p>
          <a:p>
            <a:pPr marL="285115" marR="396240" indent="-273050">
              <a:lnSpc>
                <a:spcPct val="100000"/>
              </a:lnSpc>
              <a:spcBef>
                <a:spcPts val="600"/>
              </a:spcBef>
              <a:buClr>
                <a:srgbClr val="D24717"/>
              </a:buClr>
              <a:buSzPct val="84615"/>
              <a:buFont typeface="Segoe UI Symbol"/>
              <a:buChar char="⚫"/>
              <a:tabLst>
                <a:tab pos="285750" algn="l"/>
              </a:tabLst>
            </a:pPr>
            <a:r>
              <a:rPr sz="2600" spc="-150" dirty="0">
                <a:latin typeface="Times New Roman"/>
                <a:cs typeface="Times New Roman"/>
              </a:rPr>
              <a:t>Example</a:t>
            </a:r>
            <a:r>
              <a:rPr sz="2600" spc="-80" dirty="0">
                <a:latin typeface="Times New Roman"/>
                <a:cs typeface="Times New Roman"/>
              </a:rPr>
              <a:t> </a:t>
            </a:r>
            <a:r>
              <a:rPr sz="2600" spc="-150" dirty="0">
                <a:latin typeface="Times New Roman"/>
                <a:cs typeface="Times New Roman"/>
              </a:rPr>
              <a:t>of</a:t>
            </a:r>
            <a:r>
              <a:rPr sz="2600" spc="-70" dirty="0">
                <a:latin typeface="Times New Roman"/>
                <a:cs typeface="Times New Roman"/>
              </a:rPr>
              <a:t> </a:t>
            </a:r>
            <a:r>
              <a:rPr sz="2600" spc="-160" dirty="0">
                <a:latin typeface="Times New Roman"/>
                <a:cs typeface="Times New Roman"/>
              </a:rPr>
              <a:t>an</a:t>
            </a:r>
            <a:r>
              <a:rPr sz="2600" spc="-60" dirty="0">
                <a:latin typeface="Times New Roman"/>
                <a:cs typeface="Times New Roman"/>
              </a:rPr>
              <a:t> </a:t>
            </a:r>
            <a:r>
              <a:rPr sz="2600" spc="-114" dirty="0">
                <a:latin typeface="Times New Roman"/>
                <a:cs typeface="Times New Roman"/>
              </a:rPr>
              <a:t>oil</a:t>
            </a:r>
            <a:r>
              <a:rPr sz="2600" spc="-60" dirty="0">
                <a:latin typeface="Times New Roman"/>
                <a:cs typeface="Times New Roman"/>
              </a:rPr>
              <a:t> </a:t>
            </a:r>
            <a:r>
              <a:rPr sz="2600" spc="-105" dirty="0">
                <a:latin typeface="Times New Roman"/>
                <a:cs typeface="Times New Roman"/>
              </a:rPr>
              <a:t>drilling</a:t>
            </a:r>
            <a:r>
              <a:rPr sz="2600" spc="-55" dirty="0">
                <a:latin typeface="Times New Roman"/>
                <a:cs typeface="Times New Roman"/>
              </a:rPr>
              <a:t> </a:t>
            </a:r>
            <a:r>
              <a:rPr sz="2600" spc="-165" dirty="0">
                <a:latin typeface="Times New Roman"/>
                <a:cs typeface="Times New Roman"/>
              </a:rPr>
              <a:t>company</a:t>
            </a:r>
            <a:r>
              <a:rPr sz="2600" spc="-65" dirty="0">
                <a:latin typeface="Times New Roman"/>
                <a:cs typeface="Times New Roman"/>
              </a:rPr>
              <a:t> </a:t>
            </a:r>
            <a:r>
              <a:rPr sz="2600" spc="-85" dirty="0">
                <a:latin typeface="Times New Roman"/>
                <a:cs typeface="Times New Roman"/>
              </a:rPr>
              <a:t>that</a:t>
            </a:r>
            <a:r>
              <a:rPr sz="2600" spc="-5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30" dirty="0">
                <a:latin typeface="Times New Roman"/>
                <a:cs typeface="Times New Roman"/>
              </a:rPr>
              <a:t>measuring</a:t>
            </a:r>
            <a:r>
              <a:rPr sz="2600" spc="-60" dirty="0">
                <a:latin typeface="Times New Roman"/>
                <a:cs typeface="Times New Roman"/>
              </a:rPr>
              <a:t> </a:t>
            </a:r>
            <a:r>
              <a:rPr sz="2600" spc="-95" dirty="0">
                <a:latin typeface="Times New Roman"/>
                <a:cs typeface="Times New Roman"/>
              </a:rPr>
              <a:t>both </a:t>
            </a:r>
            <a:r>
              <a:rPr sz="2600" spc="-635" dirty="0">
                <a:latin typeface="Times New Roman"/>
                <a:cs typeface="Times New Roman"/>
              </a:rPr>
              <a:t> </a:t>
            </a:r>
            <a:r>
              <a:rPr sz="2600" spc="-50" dirty="0">
                <a:latin typeface="Times New Roman"/>
                <a:cs typeface="Times New Roman"/>
              </a:rPr>
              <a:t>p</a:t>
            </a:r>
            <a:r>
              <a:rPr sz="2600" spc="-60" dirty="0">
                <a:latin typeface="Times New Roman"/>
                <a:cs typeface="Times New Roman"/>
              </a:rPr>
              <a:t>r</a:t>
            </a:r>
            <a:r>
              <a:rPr sz="2600" spc="-120" dirty="0">
                <a:latin typeface="Times New Roman"/>
                <a:cs typeface="Times New Roman"/>
              </a:rPr>
              <a:t>essur</a:t>
            </a:r>
            <a:r>
              <a:rPr sz="2600" spc="-100" dirty="0">
                <a:latin typeface="Times New Roman"/>
                <a:cs typeface="Times New Roman"/>
              </a:rPr>
              <a:t>e</a:t>
            </a:r>
            <a:r>
              <a:rPr sz="2600" spc="-90"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tem</a:t>
            </a:r>
            <a:r>
              <a:rPr sz="2600" spc="-90" dirty="0">
                <a:latin typeface="Times New Roman"/>
                <a:cs typeface="Times New Roman"/>
              </a:rPr>
              <a:t>per</a:t>
            </a:r>
            <a:r>
              <a:rPr sz="2600" spc="-125" dirty="0">
                <a:latin typeface="Times New Roman"/>
                <a:cs typeface="Times New Roman"/>
              </a:rPr>
              <a:t>a</a:t>
            </a:r>
            <a:r>
              <a:rPr sz="2600" spc="-25" dirty="0">
                <a:latin typeface="Times New Roman"/>
                <a:cs typeface="Times New Roman"/>
              </a:rPr>
              <a:t>t</a:t>
            </a:r>
            <a:r>
              <a:rPr sz="2600" spc="-55" dirty="0">
                <a:latin typeface="Times New Roman"/>
                <a:cs typeface="Times New Roman"/>
              </a:rPr>
              <a:t>u</a:t>
            </a:r>
            <a:r>
              <a:rPr sz="2600" spc="5" dirty="0">
                <a:latin typeface="Times New Roman"/>
                <a:cs typeface="Times New Roman"/>
              </a:rPr>
              <a:t>r</a:t>
            </a:r>
            <a:r>
              <a:rPr sz="2600" spc="-100" dirty="0">
                <a:latin typeface="Times New Roman"/>
                <a:cs typeface="Times New Roman"/>
              </a:rPr>
              <a:t>e</a:t>
            </a:r>
            <a:r>
              <a:rPr sz="2600" spc="-65" dirty="0">
                <a:latin typeface="Times New Roman"/>
                <a:cs typeface="Times New Roman"/>
              </a:rPr>
              <a:t> </a:t>
            </a:r>
            <a:r>
              <a:rPr sz="2600" spc="-110" dirty="0">
                <a:latin typeface="Times New Roman"/>
                <a:cs typeface="Times New Roman"/>
              </a:rPr>
              <a:t>on</a:t>
            </a:r>
            <a:r>
              <a:rPr sz="2600" spc="-75" dirty="0">
                <a:latin typeface="Times New Roman"/>
                <a:cs typeface="Times New Roman"/>
              </a:rPr>
              <a:t> </a:t>
            </a:r>
            <a:r>
              <a:rPr sz="2600" spc="-155" dirty="0">
                <a:latin typeface="Times New Roman"/>
                <a:cs typeface="Times New Roman"/>
              </a:rPr>
              <a:t>a</a:t>
            </a:r>
            <a:r>
              <a:rPr sz="2600" spc="-165" dirty="0">
                <a:latin typeface="Times New Roman"/>
                <a:cs typeface="Times New Roman"/>
              </a:rPr>
              <a:t>n</a:t>
            </a:r>
            <a:r>
              <a:rPr sz="2600" spc="-70" dirty="0">
                <a:latin typeface="Times New Roman"/>
                <a:cs typeface="Times New Roman"/>
              </a:rPr>
              <a:t> </a:t>
            </a:r>
            <a:r>
              <a:rPr sz="2600" spc="-114" dirty="0">
                <a:latin typeface="Times New Roman"/>
                <a:cs typeface="Times New Roman"/>
              </a:rPr>
              <a:t>oil</a:t>
            </a:r>
            <a:r>
              <a:rPr sz="2600" spc="-65" dirty="0">
                <a:latin typeface="Times New Roman"/>
                <a:cs typeface="Times New Roman"/>
              </a:rPr>
              <a:t> </a:t>
            </a:r>
            <a:r>
              <a:rPr sz="2600" spc="75" dirty="0">
                <a:latin typeface="Times New Roman"/>
                <a:cs typeface="Times New Roman"/>
              </a:rPr>
              <a:t>r</a:t>
            </a:r>
            <a:r>
              <a:rPr sz="2600" spc="-175" dirty="0">
                <a:latin typeface="Times New Roman"/>
                <a:cs typeface="Times New Roman"/>
              </a:rPr>
              <a:t>ig</a:t>
            </a:r>
            <a:endParaRPr sz="260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33400"/>
            <a:ext cx="3825875" cy="635000"/>
          </a:xfrm>
          <a:prstGeom prst="rect">
            <a:avLst/>
          </a:prstGeom>
        </p:spPr>
        <p:txBody>
          <a:bodyPr vert="horz" wrap="square" lIns="0" tIns="12065" rIns="0" bIns="0" rtlCol="0">
            <a:spAutoFit/>
          </a:bodyPr>
          <a:lstStyle/>
          <a:p>
            <a:pPr marL="12700">
              <a:lnSpc>
                <a:spcPct val="100000"/>
              </a:lnSpc>
              <a:spcBef>
                <a:spcPts val="95"/>
              </a:spcBef>
            </a:pPr>
            <a:r>
              <a:rPr spc="-45" dirty="0"/>
              <a:t>Network</a:t>
            </a:r>
            <a:r>
              <a:rPr spc="-130" dirty="0"/>
              <a:t> </a:t>
            </a:r>
            <a:r>
              <a:rPr spc="-60" dirty="0"/>
              <a:t>Analytics</a:t>
            </a:r>
          </a:p>
        </p:txBody>
      </p:sp>
      <p:sp>
        <p:nvSpPr>
          <p:cNvPr id="3" name="object 3"/>
          <p:cNvSpPr txBox="1"/>
          <p:nvPr/>
        </p:nvSpPr>
        <p:spPr>
          <a:xfrm>
            <a:off x="603069" y="1447800"/>
            <a:ext cx="8074356" cy="4246162"/>
          </a:xfrm>
          <a:prstGeom prst="rect">
            <a:avLst/>
          </a:prstGeom>
        </p:spPr>
        <p:txBody>
          <a:bodyPr vert="horz" wrap="square" lIns="0" tIns="57785" rIns="0" bIns="0" rtlCol="0">
            <a:spAutoFit/>
          </a:bodyPr>
          <a:lstStyle/>
          <a:p>
            <a:pPr marL="286385" marR="537210" indent="-274320">
              <a:lnSpc>
                <a:spcPts val="2810"/>
              </a:lnSpc>
              <a:spcBef>
                <a:spcPts val="455"/>
              </a:spcBef>
              <a:buClr>
                <a:srgbClr val="D24717"/>
              </a:buClr>
              <a:buSzPct val="84615"/>
              <a:buFont typeface="Segoe UI Symbol"/>
              <a:buChar char="⚫"/>
              <a:tabLst>
                <a:tab pos="287020" algn="l"/>
              </a:tabLst>
            </a:pPr>
            <a:r>
              <a:rPr sz="2600" spc="-110" dirty="0">
                <a:latin typeface="Times New Roman"/>
                <a:cs typeface="Times New Roman"/>
              </a:rPr>
              <a:t>Another</a:t>
            </a:r>
            <a:r>
              <a:rPr sz="2600" spc="-65" dirty="0">
                <a:latin typeface="Times New Roman"/>
                <a:cs typeface="Times New Roman"/>
              </a:rPr>
              <a:t> </a:t>
            </a:r>
            <a:r>
              <a:rPr sz="2600" spc="-90" dirty="0">
                <a:latin typeface="Times New Roman"/>
                <a:cs typeface="Times New Roman"/>
              </a:rPr>
              <a:t>form</a:t>
            </a:r>
            <a:r>
              <a:rPr sz="2600" spc="-4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55" dirty="0">
                <a:latin typeface="Times New Roman"/>
                <a:cs typeface="Times New Roman"/>
              </a:rPr>
              <a:t>analytics</a:t>
            </a:r>
            <a:r>
              <a:rPr sz="2600" spc="-50" dirty="0">
                <a:latin typeface="Times New Roman"/>
                <a:cs typeface="Times New Roman"/>
              </a:rPr>
              <a:t> </a:t>
            </a:r>
            <a:r>
              <a:rPr sz="2600" spc="-85" dirty="0">
                <a:latin typeface="Times New Roman"/>
                <a:cs typeface="Times New Roman"/>
              </a:rPr>
              <a:t>that</a:t>
            </a:r>
            <a:r>
              <a:rPr sz="2600" spc="-5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00" dirty="0">
                <a:latin typeface="Times New Roman"/>
                <a:cs typeface="Times New Roman"/>
              </a:rPr>
              <a:t>extremely</a:t>
            </a:r>
            <a:r>
              <a:rPr sz="2600" spc="-75" dirty="0">
                <a:latin typeface="Times New Roman"/>
                <a:cs typeface="Times New Roman"/>
              </a:rPr>
              <a:t> </a:t>
            </a:r>
            <a:r>
              <a:rPr sz="2600" spc="-70" dirty="0">
                <a:latin typeface="Times New Roman"/>
                <a:cs typeface="Times New Roman"/>
              </a:rPr>
              <a:t>important</a:t>
            </a:r>
            <a:r>
              <a:rPr sz="2600" spc="-55" dirty="0">
                <a:latin typeface="Times New Roman"/>
                <a:cs typeface="Times New Roman"/>
              </a:rPr>
              <a:t> </a:t>
            </a:r>
            <a:r>
              <a:rPr sz="2600" spc="-120" dirty="0">
                <a:latin typeface="Times New Roman"/>
                <a:cs typeface="Times New Roman"/>
              </a:rPr>
              <a:t>in </a:t>
            </a:r>
            <a:r>
              <a:rPr sz="2600" spc="-635" dirty="0">
                <a:latin typeface="Times New Roman"/>
                <a:cs typeface="Times New Roman"/>
              </a:rPr>
              <a:t> </a:t>
            </a:r>
            <a:r>
              <a:rPr sz="2600" spc="-170" dirty="0">
                <a:latin typeface="Times New Roman"/>
                <a:cs typeface="Times New Roman"/>
              </a:rPr>
              <a:t>ma</a:t>
            </a:r>
            <a:r>
              <a:rPr sz="2600" spc="-150" dirty="0">
                <a:latin typeface="Times New Roman"/>
                <a:cs typeface="Times New Roman"/>
              </a:rPr>
              <a:t>n</a:t>
            </a:r>
            <a:r>
              <a:rPr sz="2600" spc="-204" dirty="0">
                <a:latin typeface="Times New Roman"/>
                <a:cs typeface="Times New Roman"/>
              </a:rPr>
              <a:t>a</a:t>
            </a:r>
            <a:r>
              <a:rPr sz="2600" spc="-185" dirty="0">
                <a:latin typeface="Times New Roman"/>
                <a:cs typeface="Times New Roman"/>
              </a:rPr>
              <a:t>g</a:t>
            </a:r>
            <a:r>
              <a:rPr sz="2600" spc="-150" dirty="0">
                <a:latin typeface="Times New Roman"/>
                <a:cs typeface="Times New Roman"/>
              </a:rPr>
              <a:t>ing</a:t>
            </a:r>
            <a:r>
              <a:rPr sz="2600" spc="-50" dirty="0">
                <a:latin typeface="Times New Roman"/>
                <a:cs typeface="Times New Roman"/>
              </a:rPr>
              <a:t> </a:t>
            </a:r>
            <a:r>
              <a:rPr sz="2600" spc="-125" dirty="0">
                <a:latin typeface="Times New Roman"/>
                <a:cs typeface="Times New Roman"/>
              </a:rPr>
              <a:t>Io</a:t>
            </a:r>
            <a:r>
              <a:rPr sz="2600" spc="-180" dirty="0">
                <a:latin typeface="Times New Roman"/>
                <a:cs typeface="Times New Roman"/>
              </a:rPr>
              <a:t>T</a:t>
            </a:r>
            <a:r>
              <a:rPr sz="2600" spc="-70" dirty="0">
                <a:latin typeface="Times New Roman"/>
                <a:cs typeface="Times New Roman"/>
              </a:rPr>
              <a:t> </a:t>
            </a:r>
            <a:r>
              <a:rPr sz="2600" spc="-145" dirty="0">
                <a:latin typeface="Times New Roman"/>
                <a:cs typeface="Times New Roman"/>
              </a:rPr>
              <a:t>systems</a:t>
            </a:r>
            <a:r>
              <a:rPr sz="2600" spc="-65" dirty="0">
                <a:latin typeface="Times New Roman"/>
                <a:cs typeface="Times New Roman"/>
              </a:rPr>
              <a:t> </a:t>
            </a:r>
            <a:r>
              <a:rPr sz="2600" spc="-125" dirty="0">
                <a:latin typeface="Times New Roman"/>
                <a:cs typeface="Times New Roman"/>
              </a:rPr>
              <a:t>i</a:t>
            </a:r>
            <a:r>
              <a:rPr sz="2600" spc="-200" dirty="0">
                <a:latin typeface="Times New Roman"/>
                <a:cs typeface="Times New Roman"/>
              </a:rPr>
              <a:t>s</a:t>
            </a:r>
            <a:r>
              <a:rPr sz="2600" spc="-65" dirty="0">
                <a:latin typeface="Times New Roman"/>
                <a:cs typeface="Times New Roman"/>
              </a:rPr>
              <a:t> net</a:t>
            </a:r>
            <a:r>
              <a:rPr sz="2600" spc="-210" dirty="0">
                <a:latin typeface="Times New Roman"/>
                <a:cs typeface="Times New Roman"/>
              </a:rPr>
              <a:t>w</a:t>
            </a:r>
            <a:r>
              <a:rPr sz="2600" spc="-75" dirty="0">
                <a:latin typeface="Times New Roman"/>
                <a:cs typeface="Times New Roman"/>
              </a:rPr>
              <a:t>or</a:t>
            </a:r>
            <a:r>
              <a:rPr sz="2600" spc="-125" dirty="0">
                <a:latin typeface="Times New Roman"/>
                <a:cs typeface="Times New Roman"/>
              </a:rPr>
              <a:t>k</a:t>
            </a:r>
            <a:r>
              <a:rPr sz="2600" spc="-50" dirty="0">
                <a:latin typeface="Times New Roman"/>
                <a:cs typeface="Times New Roman"/>
              </a:rPr>
              <a:t>-</a:t>
            </a:r>
            <a:r>
              <a:rPr sz="2600" spc="-160" dirty="0">
                <a:latin typeface="Times New Roman"/>
                <a:cs typeface="Times New Roman"/>
              </a:rPr>
              <a:t>bas</a:t>
            </a:r>
            <a:r>
              <a:rPr sz="2600" spc="-170" dirty="0">
                <a:latin typeface="Times New Roman"/>
                <a:cs typeface="Times New Roman"/>
              </a:rPr>
              <a:t>e</a:t>
            </a:r>
            <a:r>
              <a:rPr sz="2600" spc="-110" dirty="0">
                <a:latin typeface="Times New Roman"/>
                <a:cs typeface="Times New Roman"/>
              </a:rPr>
              <a:t>d</a:t>
            </a:r>
            <a:r>
              <a:rPr sz="2600" spc="-80" dirty="0">
                <a:latin typeface="Times New Roman"/>
                <a:cs typeface="Times New Roman"/>
              </a:rPr>
              <a:t> </a:t>
            </a:r>
            <a:r>
              <a:rPr sz="2600" spc="-150" dirty="0">
                <a:latin typeface="Times New Roman"/>
                <a:cs typeface="Times New Roman"/>
              </a:rPr>
              <a:t>a</a:t>
            </a:r>
            <a:r>
              <a:rPr sz="2600" spc="-175" dirty="0">
                <a:latin typeface="Times New Roman"/>
                <a:cs typeface="Times New Roman"/>
              </a:rPr>
              <a:t>n</a:t>
            </a:r>
            <a:r>
              <a:rPr sz="2600" spc="-190" dirty="0">
                <a:latin typeface="Times New Roman"/>
                <a:cs typeface="Times New Roman"/>
              </a:rPr>
              <a:t>a</a:t>
            </a:r>
            <a:r>
              <a:rPr sz="2600" spc="-170" dirty="0">
                <a:latin typeface="Times New Roman"/>
                <a:cs typeface="Times New Roman"/>
              </a:rPr>
              <a:t>l</a:t>
            </a:r>
            <a:r>
              <a:rPr sz="2600" spc="-114" dirty="0">
                <a:latin typeface="Times New Roman"/>
                <a:cs typeface="Times New Roman"/>
              </a:rPr>
              <a:t>y</a:t>
            </a:r>
            <a:r>
              <a:rPr sz="2600" spc="-80" dirty="0">
                <a:latin typeface="Times New Roman"/>
                <a:cs typeface="Times New Roman"/>
              </a:rPr>
              <a:t>t</a:t>
            </a:r>
            <a:r>
              <a:rPr sz="2600" spc="-160" dirty="0">
                <a:latin typeface="Times New Roman"/>
                <a:cs typeface="Times New Roman"/>
              </a:rPr>
              <a:t>ics</a:t>
            </a:r>
            <a:endParaRPr sz="2600" dirty="0">
              <a:latin typeface="Times New Roman"/>
              <a:cs typeface="Times New Roman"/>
            </a:endParaRPr>
          </a:p>
          <a:p>
            <a:pPr marL="286385" marR="5080" indent="-274320">
              <a:lnSpc>
                <a:spcPts val="2810"/>
              </a:lnSpc>
              <a:spcBef>
                <a:spcPts val="600"/>
              </a:spcBef>
              <a:buClr>
                <a:srgbClr val="D24717"/>
              </a:buClr>
              <a:buSzPct val="84615"/>
              <a:buFont typeface="Segoe UI Symbol"/>
              <a:buChar char="⚫"/>
              <a:tabLst>
                <a:tab pos="287020" algn="l"/>
              </a:tabLst>
            </a:pPr>
            <a:r>
              <a:rPr sz="2600" spc="-100" dirty="0">
                <a:latin typeface="Times New Roman"/>
                <a:cs typeface="Times New Roman"/>
              </a:rPr>
              <a:t>Network</a:t>
            </a:r>
            <a:r>
              <a:rPr sz="2600" spc="-65" dirty="0">
                <a:latin typeface="Times New Roman"/>
                <a:cs typeface="Times New Roman"/>
              </a:rPr>
              <a:t> </a:t>
            </a:r>
            <a:r>
              <a:rPr sz="2600" spc="-155" dirty="0">
                <a:latin typeface="Times New Roman"/>
                <a:cs typeface="Times New Roman"/>
              </a:rPr>
              <a:t>analytics</a:t>
            </a:r>
            <a:r>
              <a:rPr sz="2600" spc="-50"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95" dirty="0">
                <a:latin typeface="Times New Roman"/>
                <a:cs typeface="Times New Roman"/>
              </a:rPr>
              <a:t>concerned</a:t>
            </a:r>
            <a:r>
              <a:rPr sz="2600" spc="-70" dirty="0">
                <a:latin typeface="Times New Roman"/>
                <a:cs typeface="Times New Roman"/>
              </a:rPr>
              <a:t> </a:t>
            </a:r>
            <a:r>
              <a:rPr sz="2600" spc="-100" dirty="0">
                <a:latin typeface="Times New Roman"/>
                <a:cs typeface="Times New Roman"/>
              </a:rPr>
              <a:t>with</a:t>
            </a:r>
            <a:r>
              <a:rPr sz="2600" spc="-60" dirty="0">
                <a:latin typeface="Times New Roman"/>
                <a:cs typeface="Times New Roman"/>
              </a:rPr>
              <a:t> </a:t>
            </a:r>
            <a:r>
              <a:rPr sz="2600" spc="-140" dirty="0">
                <a:latin typeface="Times New Roman"/>
                <a:cs typeface="Times New Roman"/>
              </a:rPr>
              <a:t>discovering</a:t>
            </a:r>
            <a:r>
              <a:rPr sz="2600" spc="-60" dirty="0">
                <a:latin typeface="Times New Roman"/>
                <a:cs typeface="Times New Roman"/>
              </a:rPr>
              <a:t> </a:t>
            </a:r>
            <a:r>
              <a:rPr sz="2600" spc="-75" dirty="0">
                <a:latin typeface="Times New Roman"/>
                <a:cs typeface="Times New Roman"/>
              </a:rPr>
              <a:t>patterns</a:t>
            </a:r>
            <a:r>
              <a:rPr sz="2600" spc="-60" dirty="0">
                <a:latin typeface="Times New Roman"/>
                <a:cs typeface="Times New Roman"/>
              </a:rPr>
              <a:t> </a:t>
            </a:r>
            <a:r>
              <a:rPr sz="2600" spc="-120" dirty="0">
                <a:latin typeface="Times New Roman"/>
                <a:cs typeface="Times New Roman"/>
              </a:rPr>
              <a:t>in </a:t>
            </a:r>
            <a:r>
              <a:rPr sz="2600" spc="-114"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30" dirty="0">
                <a:latin typeface="Times New Roman"/>
                <a:cs typeface="Times New Roman"/>
              </a:rPr>
              <a:t>communication</a:t>
            </a:r>
            <a:r>
              <a:rPr sz="2600" spc="-55" dirty="0">
                <a:latin typeface="Times New Roman"/>
                <a:cs typeface="Times New Roman"/>
              </a:rPr>
              <a:t> </a:t>
            </a:r>
            <a:r>
              <a:rPr sz="2600" spc="-165" dirty="0">
                <a:latin typeface="Times New Roman"/>
                <a:cs typeface="Times New Roman"/>
              </a:rPr>
              <a:t>flows</a:t>
            </a:r>
            <a:r>
              <a:rPr sz="2600" spc="-55" dirty="0">
                <a:latin typeface="Times New Roman"/>
                <a:cs typeface="Times New Roman"/>
              </a:rPr>
              <a:t> </a:t>
            </a:r>
            <a:r>
              <a:rPr sz="2600" spc="-114" dirty="0">
                <a:latin typeface="Times New Roman"/>
                <a:cs typeface="Times New Roman"/>
              </a:rPr>
              <a:t>from</a:t>
            </a:r>
            <a:r>
              <a:rPr sz="2600" spc="-50" dirty="0">
                <a:latin typeface="Times New Roman"/>
                <a:cs typeface="Times New Roman"/>
              </a:rPr>
              <a:t> </a:t>
            </a:r>
            <a:r>
              <a:rPr sz="2600" spc="-204" dirty="0">
                <a:latin typeface="Times New Roman"/>
                <a:cs typeface="Times New Roman"/>
              </a:rPr>
              <a:t>a</a:t>
            </a:r>
            <a:r>
              <a:rPr sz="2600" spc="-65" dirty="0">
                <a:latin typeface="Times New Roman"/>
                <a:cs typeface="Times New Roman"/>
              </a:rPr>
              <a:t> </a:t>
            </a:r>
            <a:r>
              <a:rPr sz="2600" b="1" spc="-95" dirty="0">
                <a:latin typeface="Times New Roman"/>
                <a:cs typeface="Times New Roman"/>
              </a:rPr>
              <a:t>network</a:t>
            </a:r>
            <a:r>
              <a:rPr sz="2600" b="1" spc="-55" dirty="0">
                <a:latin typeface="Times New Roman"/>
                <a:cs typeface="Times New Roman"/>
              </a:rPr>
              <a:t> </a:t>
            </a:r>
            <a:r>
              <a:rPr sz="2600" b="1" spc="-120" dirty="0">
                <a:latin typeface="Times New Roman"/>
                <a:cs typeface="Times New Roman"/>
              </a:rPr>
              <a:t>traffic</a:t>
            </a:r>
            <a:r>
              <a:rPr sz="2600" b="1" spc="-50" dirty="0">
                <a:latin typeface="Times New Roman"/>
                <a:cs typeface="Times New Roman"/>
              </a:rPr>
              <a:t> </a:t>
            </a:r>
            <a:r>
              <a:rPr sz="2600" b="1" spc="-95" dirty="0">
                <a:latin typeface="Times New Roman"/>
                <a:cs typeface="Times New Roman"/>
              </a:rPr>
              <a:t>perspective</a:t>
            </a:r>
            <a:r>
              <a:rPr sz="2600" spc="-95" dirty="0">
                <a:latin typeface="Times New Roman"/>
                <a:cs typeface="Times New Roman"/>
              </a:rPr>
              <a:t>.</a:t>
            </a:r>
            <a:endParaRPr sz="2600" dirty="0">
              <a:latin typeface="Times New Roman"/>
              <a:cs typeface="Times New Roman"/>
            </a:endParaRPr>
          </a:p>
          <a:p>
            <a:pPr marL="286385" marR="330835" indent="-274320">
              <a:lnSpc>
                <a:spcPct val="90000"/>
              </a:lnSpc>
              <a:spcBef>
                <a:spcPts val="555"/>
              </a:spcBef>
              <a:buClr>
                <a:srgbClr val="D24717"/>
              </a:buClr>
              <a:buSzPct val="84615"/>
              <a:buFont typeface="Segoe UI Symbol"/>
              <a:buChar char="⚫"/>
              <a:tabLst>
                <a:tab pos="287020" algn="l"/>
              </a:tabLst>
            </a:pPr>
            <a:r>
              <a:rPr sz="2600" spc="-100" dirty="0">
                <a:latin typeface="Times New Roman"/>
                <a:cs typeface="Times New Roman"/>
              </a:rPr>
              <a:t>Network</a:t>
            </a:r>
            <a:r>
              <a:rPr sz="2600" spc="-65" dirty="0">
                <a:latin typeface="Times New Roman"/>
                <a:cs typeface="Times New Roman"/>
              </a:rPr>
              <a:t> </a:t>
            </a:r>
            <a:r>
              <a:rPr sz="2600" spc="-155" dirty="0">
                <a:latin typeface="Times New Roman"/>
                <a:cs typeface="Times New Roman"/>
              </a:rPr>
              <a:t>analytics</a:t>
            </a:r>
            <a:r>
              <a:rPr sz="2600" spc="-50" dirty="0">
                <a:latin typeface="Times New Roman"/>
                <a:cs typeface="Times New Roman"/>
              </a:rPr>
              <a:t> </a:t>
            </a:r>
            <a:r>
              <a:rPr sz="2600" spc="-190" dirty="0">
                <a:latin typeface="Times New Roman"/>
                <a:cs typeface="Times New Roman"/>
              </a:rPr>
              <a:t>has</a:t>
            </a:r>
            <a:r>
              <a:rPr sz="2600" spc="-65" dirty="0">
                <a:latin typeface="Times New Roman"/>
                <a:cs typeface="Times New Roman"/>
              </a:rPr>
              <a:t> </a:t>
            </a:r>
            <a:r>
              <a:rPr sz="2600" spc="-75" dirty="0">
                <a:latin typeface="Times New Roman"/>
                <a:cs typeface="Times New Roman"/>
              </a:rPr>
              <a:t>the </a:t>
            </a:r>
            <a:r>
              <a:rPr sz="2600" spc="-125" dirty="0">
                <a:latin typeface="Times New Roman"/>
                <a:cs typeface="Times New Roman"/>
              </a:rPr>
              <a:t>power</a:t>
            </a:r>
            <a:r>
              <a:rPr sz="2600" spc="-65" dirty="0">
                <a:latin typeface="Times New Roman"/>
                <a:cs typeface="Times New Roman"/>
              </a:rPr>
              <a:t> </a:t>
            </a:r>
            <a:r>
              <a:rPr sz="2600" spc="-45" dirty="0">
                <a:latin typeface="Times New Roman"/>
                <a:cs typeface="Times New Roman"/>
              </a:rPr>
              <a:t>to</a:t>
            </a:r>
            <a:r>
              <a:rPr sz="2600" spc="-55" dirty="0">
                <a:latin typeface="Times New Roman"/>
                <a:cs typeface="Times New Roman"/>
              </a:rPr>
              <a:t> </a:t>
            </a:r>
            <a:r>
              <a:rPr sz="2600" spc="-175" dirty="0">
                <a:latin typeface="Times New Roman"/>
                <a:cs typeface="Times New Roman"/>
              </a:rPr>
              <a:t>analyze</a:t>
            </a:r>
            <a:r>
              <a:rPr sz="2600" spc="-65" dirty="0">
                <a:latin typeface="Times New Roman"/>
                <a:cs typeface="Times New Roman"/>
              </a:rPr>
              <a:t> </a:t>
            </a:r>
            <a:r>
              <a:rPr sz="2600" spc="-120" dirty="0">
                <a:latin typeface="Times New Roman"/>
                <a:cs typeface="Times New Roman"/>
              </a:rPr>
              <a:t>details</a:t>
            </a:r>
            <a:r>
              <a:rPr sz="2600" spc="-65" dirty="0">
                <a:latin typeface="Times New Roman"/>
                <a:cs typeface="Times New Roman"/>
              </a:rPr>
              <a:t> </a:t>
            </a:r>
            <a:r>
              <a:rPr sz="2600" spc="-150" dirty="0">
                <a:latin typeface="Times New Roman"/>
                <a:cs typeface="Times New Roman"/>
              </a:rPr>
              <a:t>of </a:t>
            </a:r>
            <a:r>
              <a:rPr sz="2600" spc="-145" dirty="0">
                <a:latin typeface="Times New Roman"/>
                <a:cs typeface="Times New Roman"/>
              </a:rPr>
              <a:t> </a:t>
            </a:r>
            <a:r>
              <a:rPr sz="2600" spc="-135" dirty="0">
                <a:latin typeface="Times New Roman"/>
                <a:cs typeface="Times New Roman"/>
              </a:rPr>
              <a:t>communications </a:t>
            </a:r>
            <a:r>
              <a:rPr sz="2600" spc="-75" dirty="0">
                <a:latin typeface="Times New Roman"/>
                <a:cs typeface="Times New Roman"/>
              </a:rPr>
              <a:t>patterns </a:t>
            </a:r>
            <a:r>
              <a:rPr sz="2600" spc="-145" dirty="0">
                <a:latin typeface="Times New Roman"/>
                <a:cs typeface="Times New Roman"/>
              </a:rPr>
              <a:t>made </a:t>
            </a:r>
            <a:r>
              <a:rPr sz="2600" spc="-204" dirty="0">
                <a:latin typeface="Times New Roman"/>
                <a:cs typeface="Times New Roman"/>
              </a:rPr>
              <a:t>by</a:t>
            </a:r>
            <a:r>
              <a:rPr sz="2600" spc="-200" dirty="0">
                <a:latin typeface="Times New Roman"/>
                <a:cs typeface="Times New Roman"/>
              </a:rPr>
              <a:t> </a:t>
            </a:r>
            <a:r>
              <a:rPr sz="2600" spc="-100" dirty="0">
                <a:latin typeface="Times New Roman"/>
                <a:cs typeface="Times New Roman"/>
              </a:rPr>
              <a:t>protocols </a:t>
            </a:r>
            <a:r>
              <a:rPr sz="2600" spc="-145" dirty="0">
                <a:latin typeface="Times New Roman"/>
                <a:cs typeface="Times New Roman"/>
              </a:rPr>
              <a:t>and </a:t>
            </a:r>
            <a:r>
              <a:rPr sz="2600" spc="-75" dirty="0">
                <a:latin typeface="Times New Roman"/>
                <a:cs typeface="Times New Roman"/>
              </a:rPr>
              <a:t>correlate </a:t>
            </a:r>
            <a:r>
              <a:rPr sz="2600" spc="-635" dirty="0">
                <a:latin typeface="Times New Roman"/>
                <a:cs typeface="Times New Roman"/>
              </a:rPr>
              <a:t> </a:t>
            </a:r>
            <a:r>
              <a:rPr sz="2600" spc="-114" dirty="0">
                <a:latin typeface="Times New Roman"/>
                <a:cs typeface="Times New Roman"/>
              </a:rPr>
              <a:t>this</a:t>
            </a:r>
            <a:r>
              <a:rPr sz="2600" spc="-65" dirty="0">
                <a:latin typeface="Times New Roman"/>
                <a:cs typeface="Times New Roman"/>
              </a:rPr>
              <a:t> </a:t>
            </a:r>
            <a:r>
              <a:rPr sz="2600" spc="-125" dirty="0">
                <a:latin typeface="Times New Roman"/>
                <a:cs typeface="Times New Roman"/>
              </a:rPr>
              <a:t>ac</a:t>
            </a:r>
            <a:r>
              <a:rPr sz="2600" spc="-120" dirty="0">
                <a:latin typeface="Times New Roman"/>
                <a:cs typeface="Times New Roman"/>
              </a:rPr>
              <a:t>r</a:t>
            </a:r>
            <a:r>
              <a:rPr sz="2600" spc="-170" dirty="0">
                <a:latin typeface="Times New Roman"/>
                <a:cs typeface="Times New Roman"/>
              </a:rPr>
              <a:t>oss</a:t>
            </a:r>
            <a:r>
              <a:rPr sz="2600" spc="-65"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25" dirty="0">
                <a:latin typeface="Times New Roman"/>
                <a:cs typeface="Times New Roman"/>
              </a:rPr>
              <a:t>n</a:t>
            </a:r>
            <a:r>
              <a:rPr sz="2600" spc="-50" dirty="0">
                <a:latin typeface="Times New Roman"/>
                <a:cs typeface="Times New Roman"/>
              </a:rPr>
              <a:t>et</a:t>
            </a:r>
            <a:r>
              <a:rPr sz="2600" spc="-204" dirty="0">
                <a:latin typeface="Times New Roman"/>
                <a:cs typeface="Times New Roman"/>
              </a:rPr>
              <a:t>w</a:t>
            </a:r>
            <a:r>
              <a:rPr sz="2600" spc="-35" dirty="0">
                <a:latin typeface="Times New Roman"/>
                <a:cs typeface="Times New Roman"/>
              </a:rPr>
              <a:t>ork.</a:t>
            </a:r>
            <a:endParaRPr sz="2600" dirty="0">
              <a:latin typeface="Times New Roman"/>
              <a:cs typeface="Times New Roman"/>
            </a:endParaRPr>
          </a:p>
          <a:p>
            <a:pPr marL="286385" marR="118110" indent="-274320">
              <a:lnSpc>
                <a:spcPct val="90000"/>
              </a:lnSpc>
              <a:spcBef>
                <a:spcPts val="600"/>
              </a:spcBef>
              <a:buClr>
                <a:srgbClr val="D24717"/>
              </a:buClr>
              <a:buSzPct val="84615"/>
              <a:buFont typeface="Segoe UI Symbol"/>
              <a:buChar char="⚫"/>
              <a:tabLst>
                <a:tab pos="287020" algn="l"/>
              </a:tabLst>
            </a:pPr>
            <a:r>
              <a:rPr sz="2600" spc="-80" dirty="0">
                <a:latin typeface="Times New Roman"/>
                <a:cs typeface="Times New Roman"/>
              </a:rPr>
              <a:t>It</a:t>
            </a:r>
            <a:r>
              <a:rPr sz="2600" spc="-65" dirty="0">
                <a:latin typeface="Times New Roman"/>
                <a:cs typeface="Times New Roman"/>
              </a:rPr>
              <a:t> </a:t>
            </a:r>
            <a:r>
              <a:rPr sz="2600" spc="-120" dirty="0">
                <a:latin typeface="Times New Roman"/>
                <a:cs typeface="Times New Roman"/>
              </a:rPr>
              <a:t>all</a:t>
            </a:r>
            <a:r>
              <a:rPr sz="2600" spc="-254" dirty="0">
                <a:latin typeface="Times New Roman"/>
                <a:cs typeface="Times New Roman"/>
              </a:rPr>
              <a:t>o</a:t>
            </a:r>
            <a:r>
              <a:rPr sz="2600" spc="-170" dirty="0">
                <a:latin typeface="Times New Roman"/>
                <a:cs typeface="Times New Roman"/>
              </a:rPr>
              <a:t>ws</a:t>
            </a:r>
            <a:r>
              <a:rPr sz="2600" spc="-65" dirty="0">
                <a:latin typeface="Times New Roman"/>
                <a:cs typeface="Times New Roman"/>
              </a:rPr>
              <a:t> </a:t>
            </a:r>
            <a:r>
              <a:rPr sz="2600" spc="-265" dirty="0">
                <a:latin typeface="Times New Roman"/>
                <a:cs typeface="Times New Roman"/>
              </a:rPr>
              <a:t>y</a:t>
            </a:r>
            <a:r>
              <a:rPr sz="2600" spc="-110" dirty="0">
                <a:latin typeface="Times New Roman"/>
                <a:cs typeface="Times New Roman"/>
              </a:rPr>
              <a:t>ou</a:t>
            </a:r>
            <a:r>
              <a:rPr sz="2600" spc="-75"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110" dirty="0">
                <a:latin typeface="Times New Roman"/>
                <a:cs typeface="Times New Roman"/>
              </a:rPr>
              <a:t>unde</a:t>
            </a:r>
            <a:r>
              <a:rPr sz="2600" spc="75" dirty="0">
                <a:latin typeface="Times New Roman"/>
                <a:cs typeface="Times New Roman"/>
              </a:rPr>
              <a:t>r</a:t>
            </a:r>
            <a:r>
              <a:rPr sz="2600" spc="-110" dirty="0">
                <a:latin typeface="Times New Roman"/>
                <a:cs typeface="Times New Roman"/>
              </a:rPr>
              <a:t>sta</a:t>
            </a:r>
            <a:r>
              <a:rPr sz="2600" spc="-165" dirty="0">
                <a:latin typeface="Times New Roman"/>
                <a:cs typeface="Times New Roman"/>
              </a:rPr>
              <a:t>n</a:t>
            </a:r>
            <a:r>
              <a:rPr sz="2600" spc="-110" dirty="0">
                <a:latin typeface="Times New Roman"/>
                <a:cs typeface="Times New Roman"/>
              </a:rPr>
              <a:t>d</a:t>
            </a:r>
            <a:r>
              <a:rPr sz="2600" spc="-65" dirty="0">
                <a:latin typeface="Times New Roman"/>
                <a:cs typeface="Times New Roman"/>
              </a:rPr>
              <a:t> </a:t>
            </a:r>
            <a:r>
              <a:rPr sz="2600" spc="-185" dirty="0">
                <a:latin typeface="Times New Roman"/>
                <a:cs typeface="Times New Roman"/>
              </a:rPr>
              <a:t>wh</a:t>
            </a:r>
            <a:r>
              <a:rPr sz="2600" spc="-165" dirty="0">
                <a:latin typeface="Times New Roman"/>
                <a:cs typeface="Times New Roman"/>
              </a:rPr>
              <a:t>a</a:t>
            </a:r>
            <a:r>
              <a:rPr sz="2600" spc="35" dirty="0">
                <a:latin typeface="Times New Roman"/>
                <a:cs typeface="Times New Roman"/>
              </a:rPr>
              <a:t>t</a:t>
            </a:r>
            <a:r>
              <a:rPr sz="2600" spc="-65" dirty="0">
                <a:latin typeface="Times New Roman"/>
                <a:cs typeface="Times New Roman"/>
              </a:rPr>
              <a:t> </a:t>
            </a:r>
            <a:r>
              <a:rPr sz="2600" spc="-140" dirty="0">
                <a:latin typeface="Times New Roman"/>
                <a:cs typeface="Times New Roman"/>
              </a:rPr>
              <a:t>sho</a:t>
            </a:r>
            <a:r>
              <a:rPr sz="2600" spc="-170" dirty="0">
                <a:latin typeface="Times New Roman"/>
                <a:cs typeface="Times New Roman"/>
              </a:rPr>
              <a:t>u</a:t>
            </a:r>
            <a:r>
              <a:rPr sz="2600" spc="-80" dirty="0">
                <a:latin typeface="Times New Roman"/>
                <a:cs typeface="Times New Roman"/>
              </a:rPr>
              <a:t>l</a:t>
            </a:r>
            <a:r>
              <a:rPr sz="2600" spc="-135" dirty="0">
                <a:latin typeface="Times New Roman"/>
                <a:cs typeface="Times New Roman"/>
              </a:rPr>
              <a:t>d</a:t>
            </a:r>
            <a:r>
              <a:rPr sz="2600" spc="-85" dirty="0">
                <a:latin typeface="Times New Roman"/>
                <a:cs typeface="Times New Roman"/>
              </a:rPr>
              <a:t> </a:t>
            </a:r>
            <a:r>
              <a:rPr sz="2600" spc="-120" dirty="0">
                <a:latin typeface="Times New Roman"/>
                <a:cs typeface="Times New Roman"/>
              </a:rPr>
              <a:t>be</a:t>
            </a:r>
            <a:r>
              <a:rPr sz="2600" spc="-65" dirty="0">
                <a:latin typeface="Times New Roman"/>
                <a:cs typeface="Times New Roman"/>
              </a:rPr>
              <a:t> </a:t>
            </a:r>
            <a:r>
              <a:rPr sz="2600" spc="-165" dirty="0">
                <a:latin typeface="Times New Roman"/>
                <a:cs typeface="Times New Roman"/>
              </a:rPr>
              <a:t>c</a:t>
            </a:r>
            <a:r>
              <a:rPr sz="2600" spc="-110" dirty="0">
                <a:latin typeface="Times New Roman"/>
                <a:cs typeface="Times New Roman"/>
              </a:rPr>
              <a:t>o</a:t>
            </a:r>
            <a:r>
              <a:rPr sz="2600" spc="-125" dirty="0">
                <a:latin typeface="Times New Roman"/>
                <a:cs typeface="Times New Roman"/>
              </a:rPr>
              <a:t>n</a:t>
            </a:r>
            <a:r>
              <a:rPr sz="2600" spc="-105" dirty="0">
                <a:latin typeface="Times New Roman"/>
                <a:cs typeface="Times New Roman"/>
              </a:rPr>
              <a:t>side</a:t>
            </a:r>
            <a:r>
              <a:rPr sz="2600" spc="-114" dirty="0">
                <a:latin typeface="Times New Roman"/>
                <a:cs typeface="Times New Roman"/>
              </a:rPr>
              <a:t>r</a:t>
            </a:r>
            <a:r>
              <a:rPr sz="2600" spc="-80" dirty="0">
                <a:latin typeface="Times New Roman"/>
                <a:cs typeface="Times New Roman"/>
              </a:rPr>
              <a:t>ed  </a:t>
            </a:r>
            <a:r>
              <a:rPr sz="2600" spc="-110" dirty="0">
                <a:latin typeface="Times New Roman"/>
                <a:cs typeface="Times New Roman"/>
              </a:rPr>
              <a:t>n</a:t>
            </a:r>
            <a:r>
              <a:rPr sz="2600" spc="-125" dirty="0">
                <a:latin typeface="Times New Roman"/>
                <a:cs typeface="Times New Roman"/>
              </a:rPr>
              <a:t>o</a:t>
            </a:r>
            <a:r>
              <a:rPr sz="2600" spc="100" dirty="0">
                <a:latin typeface="Times New Roman"/>
                <a:cs typeface="Times New Roman"/>
              </a:rPr>
              <a:t>r</a:t>
            </a:r>
            <a:r>
              <a:rPr sz="2600" spc="-190" dirty="0">
                <a:latin typeface="Times New Roman"/>
                <a:cs typeface="Times New Roman"/>
              </a:rPr>
              <a:t>ma</a:t>
            </a:r>
            <a:r>
              <a:rPr sz="2600" spc="-85" dirty="0">
                <a:latin typeface="Times New Roman"/>
                <a:cs typeface="Times New Roman"/>
              </a:rPr>
              <a:t>l</a:t>
            </a:r>
            <a:r>
              <a:rPr sz="2600" spc="-50" dirty="0">
                <a:latin typeface="Times New Roman"/>
                <a:cs typeface="Times New Roman"/>
              </a:rPr>
              <a:t> </a:t>
            </a:r>
            <a:r>
              <a:rPr sz="2600" spc="-155" dirty="0">
                <a:latin typeface="Times New Roman"/>
                <a:cs typeface="Times New Roman"/>
              </a:rPr>
              <a:t>beh</a:t>
            </a:r>
            <a:r>
              <a:rPr sz="2600" spc="-220" dirty="0">
                <a:latin typeface="Times New Roman"/>
                <a:cs typeface="Times New Roman"/>
              </a:rPr>
              <a:t>a</a:t>
            </a:r>
            <a:r>
              <a:rPr sz="2600" spc="-105" dirty="0">
                <a:latin typeface="Times New Roman"/>
                <a:cs typeface="Times New Roman"/>
              </a:rPr>
              <a:t>vior</a:t>
            </a:r>
            <a:r>
              <a:rPr sz="2600" spc="-80"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spc="-65" dirty="0">
                <a:latin typeface="Times New Roman"/>
                <a:cs typeface="Times New Roman"/>
              </a:rPr>
              <a:t>ne</a:t>
            </a:r>
            <a:r>
              <a:rPr sz="2600" spc="-55" dirty="0">
                <a:latin typeface="Times New Roman"/>
                <a:cs typeface="Times New Roman"/>
              </a:rPr>
              <a:t>t</a:t>
            </a:r>
            <a:r>
              <a:rPr sz="2600" spc="-240" dirty="0">
                <a:latin typeface="Times New Roman"/>
                <a:cs typeface="Times New Roman"/>
              </a:rPr>
              <a:t>w</a:t>
            </a:r>
            <a:r>
              <a:rPr sz="2600" spc="-80" dirty="0">
                <a:latin typeface="Times New Roman"/>
                <a:cs typeface="Times New Roman"/>
              </a:rPr>
              <a:t>ork</a:t>
            </a:r>
            <a:r>
              <a:rPr sz="2600" spc="-6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130" dirty="0">
                <a:latin typeface="Times New Roman"/>
                <a:cs typeface="Times New Roman"/>
              </a:rPr>
              <a:t>qui</a:t>
            </a:r>
            <a:r>
              <a:rPr sz="2600" spc="-95" dirty="0">
                <a:latin typeface="Times New Roman"/>
                <a:cs typeface="Times New Roman"/>
              </a:rPr>
              <a:t>c</a:t>
            </a:r>
            <a:r>
              <a:rPr sz="2600" spc="-165" dirty="0">
                <a:latin typeface="Times New Roman"/>
                <a:cs typeface="Times New Roman"/>
              </a:rPr>
              <a:t>k</a:t>
            </a:r>
            <a:r>
              <a:rPr sz="2600" spc="-145" dirty="0">
                <a:latin typeface="Times New Roman"/>
                <a:cs typeface="Times New Roman"/>
              </a:rPr>
              <a:t>l</a:t>
            </a:r>
            <a:r>
              <a:rPr sz="2600" spc="-215" dirty="0">
                <a:latin typeface="Times New Roman"/>
                <a:cs typeface="Times New Roman"/>
              </a:rPr>
              <a:t>y</a:t>
            </a:r>
            <a:r>
              <a:rPr sz="2600" spc="-65" dirty="0">
                <a:latin typeface="Times New Roman"/>
                <a:cs typeface="Times New Roman"/>
              </a:rPr>
              <a:t> </a:t>
            </a:r>
            <a:r>
              <a:rPr sz="2600" spc="-105" dirty="0">
                <a:latin typeface="Times New Roman"/>
                <a:cs typeface="Times New Roman"/>
              </a:rPr>
              <a:t>ide</a:t>
            </a:r>
            <a:r>
              <a:rPr sz="2600" spc="-145" dirty="0">
                <a:latin typeface="Times New Roman"/>
                <a:cs typeface="Times New Roman"/>
              </a:rPr>
              <a:t>n</a:t>
            </a:r>
            <a:r>
              <a:rPr sz="2600" spc="-114" dirty="0">
                <a:latin typeface="Times New Roman"/>
                <a:cs typeface="Times New Roman"/>
              </a:rPr>
              <a:t>tify  </a:t>
            </a:r>
            <a:r>
              <a:rPr sz="2600" spc="-150" dirty="0">
                <a:latin typeface="Times New Roman"/>
                <a:cs typeface="Times New Roman"/>
              </a:rPr>
              <a:t>anomalies</a:t>
            </a:r>
            <a:r>
              <a:rPr sz="2600" spc="-65" dirty="0">
                <a:latin typeface="Times New Roman"/>
                <a:cs typeface="Times New Roman"/>
              </a:rPr>
              <a:t> </a:t>
            </a:r>
            <a:r>
              <a:rPr sz="2600" spc="-80" dirty="0">
                <a:latin typeface="Times New Roman"/>
                <a:cs typeface="Times New Roman"/>
              </a:rPr>
              <a:t>that</a:t>
            </a:r>
            <a:r>
              <a:rPr sz="2600" spc="-60" dirty="0">
                <a:latin typeface="Times New Roman"/>
                <a:cs typeface="Times New Roman"/>
              </a:rPr>
              <a:t> </a:t>
            </a:r>
            <a:r>
              <a:rPr sz="2600" b="1" spc="-145" dirty="0">
                <a:latin typeface="Times New Roman"/>
                <a:cs typeface="Times New Roman"/>
              </a:rPr>
              <a:t>suggest</a:t>
            </a:r>
            <a:r>
              <a:rPr sz="2600" b="1" spc="-60" dirty="0">
                <a:latin typeface="Times New Roman"/>
                <a:cs typeface="Times New Roman"/>
              </a:rPr>
              <a:t> </a:t>
            </a:r>
            <a:r>
              <a:rPr sz="2600" b="1" spc="-95" dirty="0">
                <a:latin typeface="Times New Roman"/>
                <a:cs typeface="Times New Roman"/>
              </a:rPr>
              <a:t>network</a:t>
            </a:r>
            <a:r>
              <a:rPr sz="2600" b="1" spc="-65" dirty="0">
                <a:latin typeface="Times New Roman"/>
                <a:cs typeface="Times New Roman"/>
              </a:rPr>
              <a:t> </a:t>
            </a:r>
            <a:r>
              <a:rPr sz="2600" b="1" spc="-120" dirty="0">
                <a:latin typeface="Times New Roman"/>
                <a:cs typeface="Times New Roman"/>
              </a:rPr>
              <a:t>problems</a:t>
            </a:r>
            <a:r>
              <a:rPr sz="2600" b="1" spc="-85" dirty="0">
                <a:latin typeface="Times New Roman"/>
                <a:cs typeface="Times New Roman"/>
              </a:rPr>
              <a:t> </a:t>
            </a:r>
            <a:r>
              <a:rPr sz="2600" spc="-110" dirty="0">
                <a:latin typeface="Times New Roman"/>
                <a:cs typeface="Times New Roman"/>
              </a:rPr>
              <a:t>due</a:t>
            </a:r>
            <a:r>
              <a:rPr sz="2600" spc="-75"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125" dirty="0">
                <a:latin typeface="Times New Roman"/>
                <a:cs typeface="Times New Roman"/>
              </a:rPr>
              <a:t>suboptimal </a:t>
            </a:r>
            <a:r>
              <a:rPr sz="2600" spc="-635" dirty="0">
                <a:latin typeface="Times New Roman"/>
                <a:cs typeface="Times New Roman"/>
              </a:rPr>
              <a:t> </a:t>
            </a:r>
            <a:r>
              <a:rPr sz="2600" spc="-95" dirty="0">
                <a:latin typeface="Times New Roman"/>
                <a:cs typeface="Times New Roman"/>
              </a:rPr>
              <a:t>paths,</a:t>
            </a:r>
            <a:r>
              <a:rPr sz="2600" spc="-175" dirty="0">
                <a:latin typeface="Times New Roman"/>
                <a:cs typeface="Times New Roman"/>
              </a:rPr>
              <a:t> </a:t>
            </a:r>
            <a:r>
              <a:rPr sz="2600" spc="-105" dirty="0">
                <a:latin typeface="Times New Roman"/>
                <a:cs typeface="Times New Roman"/>
              </a:rPr>
              <a:t>intrusive</a:t>
            </a:r>
            <a:r>
              <a:rPr sz="2600" spc="-65" dirty="0">
                <a:latin typeface="Times New Roman"/>
                <a:cs typeface="Times New Roman"/>
              </a:rPr>
              <a:t> </a:t>
            </a:r>
            <a:r>
              <a:rPr sz="2600" spc="-114" dirty="0">
                <a:latin typeface="Times New Roman"/>
                <a:cs typeface="Times New Roman"/>
              </a:rPr>
              <a:t>malware,</a:t>
            </a:r>
            <a:r>
              <a:rPr sz="2600" spc="-180" dirty="0">
                <a:latin typeface="Times New Roman"/>
                <a:cs typeface="Times New Roman"/>
              </a:rPr>
              <a:t> </a:t>
            </a:r>
            <a:r>
              <a:rPr sz="2600" spc="-40" dirty="0">
                <a:latin typeface="Times New Roman"/>
                <a:cs typeface="Times New Roman"/>
              </a:rPr>
              <a:t>or</a:t>
            </a:r>
            <a:r>
              <a:rPr sz="2600" spc="-60" dirty="0">
                <a:latin typeface="Times New Roman"/>
                <a:cs typeface="Times New Roman"/>
              </a:rPr>
              <a:t> </a:t>
            </a:r>
            <a:r>
              <a:rPr sz="2600" spc="-150" dirty="0">
                <a:latin typeface="Times New Roman"/>
                <a:cs typeface="Times New Roman"/>
              </a:rPr>
              <a:t>excessive</a:t>
            </a:r>
            <a:r>
              <a:rPr sz="2600" spc="-90" dirty="0">
                <a:latin typeface="Times New Roman"/>
                <a:cs typeface="Times New Roman"/>
              </a:rPr>
              <a:t> </a:t>
            </a:r>
            <a:r>
              <a:rPr sz="2600" spc="-105" dirty="0">
                <a:latin typeface="Times New Roman"/>
                <a:cs typeface="Times New Roman"/>
              </a:rPr>
              <a:t>congestion.</a:t>
            </a:r>
            <a:endParaRPr sz="2600" dirty="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09600"/>
            <a:ext cx="8001000" cy="5791200"/>
          </a:xfrm>
          <a:prstGeom prst="rect">
            <a:avLst/>
          </a:prstGeom>
        </p:spPr>
      </p:pic>
    </p:spTree>
    <p:extLst>
      <p:ext uri="{BB962C8B-B14F-4D97-AF65-F5344CB8AC3E}">
        <p14:creationId xmlns:p14="http://schemas.microsoft.com/office/powerpoint/2010/main" val="36505039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81000"/>
            <a:ext cx="8150047" cy="5201424"/>
          </a:xfrm>
        </p:spPr>
        <p:txBody>
          <a:bodyPr/>
          <a:lstStyle/>
          <a:p>
            <a:pPr algn="just"/>
            <a:r>
              <a:rPr lang="en-IN" dirty="0" smtClean="0"/>
              <a:t>After the data is collected in a known format it can be sent to an external network analytics tools that delivers unique services to network managers, like security and performance monitoring and capacity planning. </a:t>
            </a:r>
          </a:p>
          <a:p>
            <a:pPr algn="just"/>
            <a:endParaRPr lang="en-IN" dirty="0"/>
          </a:p>
          <a:p>
            <a:pPr algn="just"/>
            <a:r>
              <a:rPr lang="en-US" dirty="0"/>
              <a:t>In the context of IoT infrastructure deployments, for technologies discussed the benefits of flow analytics, in addition to other network management services, are as follows: </a:t>
            </a:r>
            <a:endParaRPr lang="en-US" dirty="0" smtClean="0"/>
          </a:p>
          <a:p>
            <a:pPr algn="just"/>
            <a:r>
              <a:rPr lang="en-US" dirty="0" smtClean="0"/>
              <a:t>• </a:t>
            </a:r>
            <a:r>
              <a:rPr lang="en-US" dirty="0"/>
              <a:t>Network traffic monitoring and profiling </a:t>
            </a:r>
            <a:endParaRPr lang="en-US" dirty="0" smtClean="0"/>
          </a:p>
          <a:p>
            <a:pPr algn="just"/>
            <a:r>
              <a:rPr lang="en-US" dirty="0" smtClean="0"/>
              <a:t>•Application </a:t>
            </a:r>
            <a:r>
              <a:rPr lang="en-US" dirty="0"/>
              <a:t>traffic monitoring and profiling </a:t>
            </a:r>
            <a:endParaRPr lang="en-US" dirty="0" smtClean="0"/>
          </a:p>
          <a:p>
            <a:pPr algn="just"/>
            <a:r>
              <a:rPr lang="en-US" dirty="0" smtClean="0"/>
              <a:t>•Capacity </a:t>
            </a:r>
            <a:r>
              <a:rPr lang="en-US" dirty="0"/>
              <a:t>planning </a:t>
            </a:r>
            <a:endParaRPr lang="en-US" dirty="0" smtClean="0"/>
          </a:p>
          <a:p>
            <a:pPr algn="just"/>
            <a:r>
              <a:rPr lang="en-US" dirty="0" smtClean="0"/>
              <a:t>•Security analysis</a:t>
            </a:r>
            <a:endParaRPr lang="en-IN" dirty="0"/>
          </a:p>
        </p:txBody>
      </p:sp>
    </p:spTree>
    <p:extLst>
      <p:ext uri="{BB962C8B-B14F-4D97-AF65-F5344CB8AC3E}">
        <p14:creationId xmlns:p14="http://schemas.microsoft.com/office/powerpoint/2010/main" val="20789452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304800"/>
            <a:ext cx="8534400" cy="6370975"/>
          </a:xfrm>
        </p:spPr>
        <p:txBody>
          <a:bodyPr/>
          <a:lstStyle/>
          <a:p>
            <a:pPr algn="just"/>
            <a:r>
              <a:rPr lang="en-US" sz="1800" b="1" dirty="0" smtClean="0"/>
              <a:t>Network monitoring and profiling</a:t>
            </a:r>
            <a:r>
              <a:rPr lang="en-US" sz="1800" dirty="0" smtClean="0"/>
              <a:t>: </a:t>
            </a:r>
            <a:r>
              <a:rPr lang="en-US" sz="1800" dirty="0"/>
              <a:t>Flow collection from the network layer provides global and distributed near-real-time monitoring capabilities. IPv4 and IPv6 </a:t>
            </a:r>
            <a:r>
              <a:rPr lang="en-US" sz="1800" dirty="0" smtClean="0"/>
              <a:t>network wide </a:t>
            </a:r>
            <a:r>
              <a:rPr lang="en-US" sz="1800" dirty="0"/>
              <a:t>traffic volume and pattern analysis helps administrators proactively detect problems and quickly troubleshoot and resolve problems when they occur</a:t>
            </a:r>
            <a:r>
              <a:rPr lang="en-US" sz="1800" dirty="0" smtClean="0"/>
              <a:t>.</a:t>
            </a:r>
          </a:p>
          <a:p>
            <a:pPr algn="just"/>
            <a:r>
              <a:rPr lang="en-US" sz="1800" dirty="0" smtClean="0"/>
              <a:t> </a:t>
            </a:r>
            <a:r>
              <a:rPr lang="en-US" sz="1800" dirty="0"/>
              <a:t>■ </a:t>
            </a:r>
            <a:r>
              <a:rPr lang="en-US" sz="1800" b="1" dirty="0"/>
              <a:t>Application traffic monitoring and profiling: </a:t>
            </a:r>
            <a:r>
              <a:rPr lang="en-US" sz="1800" dirty="0"/>
              <a:t>Monitoring and profiling can be used to gain a detailed time-based view of IoT access services, such as the </a:t>
            </a:r>
            <a:r>
              <a:rPr lang="en-US" sz="1800" dirty="0" smtClean="0"/>
              <a:t>application layer </a:t>
            </a:r>
            <a:r>
              <a:rPr lang="en-US" sz="1800" dirty="0"/>
              <a:t>protocols, including MQTT, </a:t>
            </a:r>
            <a:r>
              <a:rPr lang="en-US" sz="1800" dirty="0" err="1"/>
              <a:t>CoAP</a:t>
            </a:r>
            <a:r>
              <a:rPr lang="en-US" sz="1800" dirty="0"/>
              <a:t>, and DNP3, as well as the associated applications that are being used over the network. </a:t>
            </a:r>
            <a:endParaRPr lang="en-US" sz="1800" dirty="0" smtClean="0"/>
          </a:p>
          <a:p>
            <a:pPr algn="just"/>
            <a:r>
              <a:rPr lang="en-US" sz="1800" dirty="0" smtClean="0"/>
              <a:t>■ </a:t>
            </a:r>
            <a:r>
              <a:rPr lang="en-US" sz="1800" b="1" dirty="0"/>
              <a:t>Capacity planning</a:t>
            </a:r>
            <a:r>
              <a:rPr lang="en-US" sz="1800" dirty="0"/>
              <a:t>: Flow analytics can be used to track and anticipate IoT traffic growth and help in the planning of upgrades when deploying new locations or services by analyzing captured data over a long period of </a:t>
            </a:r>
            <a:r>
              <a:rPr lang="en-US" sz="1800" dirty="0" smtClean="0"/>
              <a:t>time.</a:t>
            </a:r>
          </a:p>
          <a:p>
            <a:pPr algn="just"/>
            <a:r>
              <a:rPr lang="en-US" sz="1800" dirty="0" smtClean="0"/>
              <a:t> </a:t>
            </a:r>
            <a:r>
              <a:rPr lang="en-US" sz="1800" dirty="0"/>
              <a:t>■ </a:t>
            </a:r>
            <a:r>
              <a:rPr lang="en-US" sz="1800" b="1" dirty="0"/>
              <a:t>Security analysis</a:t>
            </a:r>
            <a:r>
              <a:rPr lang="en-US" sz="1800" dirty="0"/>
              <a:t>: Because most IoT devices typically generate a low volume of traffic and always send their data to the same server(s), any change in network traffic behavior may indicate a cyber security event, such as a denial of service (</a:t>
            </a:r>
            <a:r>
              <a:rPr lang="en-US" sz="1800" dirty="0" err="1"/>
              <a:t>DoS</a:t>
            </a:r>
            <a:r>
              <a:rPr lang="en-US" sz="1800" dirty="0"/>
              <a:t>) </a:t>
            </a:r>
            <a:r>
              <a:rPr lang="en-US" sz="1800" dirty="0" smtClean="0"/>
              <a:t>attack.</a:t>
            </a:r>
          </a:p>
          <a:p>
            <a:pPr algn="just"/>
            <a:r>
              <a:rPr lang="en-US" sz="1800" dirty="0" smtClean="0"/>
              <a:t> </a:t>
            </a:r>
            <a:r>
              <a:rPr lang="en-US" sz="1800" dirty="0"/>
              <a:t>■ </a:t>
            </a:r>
            <a:r>
              <a:rPr lang="en-US" sz="1800" b="1" dirty="0"/>
              <a:t>Accounting</a:t>
            </a:r>
            <a:r>
              <a:rPr lang="en-US" sz="1800" dirty="0"/>
              <a:t>: In field area networks, routers or gateways are often physically isolated and leverage public cellular services and VPNs for backhaul. Deployments may have thousands of gateways connecting the last-mile IoT infrastructure over a cellular network. Flow monitoring can thus be leveraged to analyze and optimize the billing, in complement with other dedicated applications, such as Cisco Jasper, with a broader scope than just monitoring data flow</a:t>
            </a:r>
            <a:r>
              <a:rPr lang="en-US" sz="1800" dirty="0" smtClean="0"/>
              <a:t>.</a:t>
            </a:r>
          </a:p>
          <a:p>
            <a:pPr algn="just"/>
            <a:r>
              <a:rPr lang="en-US" sz="1800" dirty="0" smtClean="0"/>
              <a:t> </a:t>
            </a:r>
            <a:r>
              <a:rPr lang="en-US" sz="1800" b="1" dirty="0"/>
              <a:t>■ Data warehousing and data mining</a:t>
            </a:r>
            <a:r>
              <a:rPr lang="en-US" sz="1800" dirty="0"/>
              <a:t>: Flow data (or derived information) can be warehoused for later retrieval and analysis in support of proactive analysis of multiservice IoT infrastructures and applications.</a:t>
            </a:r>
            <a:endParaRPr lang="en-IN" sz="1800" dirty="0"/>
          </a:p>
        </p:txBody>
      </p:sp>
    </p:spTree>
    <p:extLst>
      <p:ext uri="{BB962C8B-B14F-4D97-AF65-F5344CB8AC3E}">
        <p14:creationId xmlns:p14="http://schemas.microsoft.com/office/powerpoint/2010/main" val="8728369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44" y="78689"/>
            <a:ext cx="7007556" cy="615553"/>
          </a:xfrm>
        </p:spPr>
        <p:txBody>
          <a:bodyPr/>
          <a:lstStyle/>
          <a:p>
            <a:r>
              <a:rPr lang="en-IN" dirty="0" smtClean="0"/>
              <a:t>Flexible NetFlow Architecture</a:t>
            </a:r>
            <a:endParaRPr lang="en-IN" dirty="0"/>
          </a:p>
        </p:txBody>
      </p:sp>
      <p:sp>
        <p:nvSpPr>
          <p:cNvPr id="3" name="Text Placeholder 2"/>
          <p:cNvSpPr>
            <a:spLocks noGrp="1"/>
          </p:cNvSpPr>
          <p:nvPr>
            <p:ph type="body" idx="1"/>
          </p:nvPr>
        </p:nvSpPr>
        <p:spPr>
          <a:xfrm>
            <a:off x="228600" y="1053439"/>
            <a:ext cx="8686800" cy="5201424"/>
          </a:xfrm>
        </p:spPr>
        <p:txBody>
          <a:bodyPr/>
          <a:lstStyle/>
          <a:p>
            <a:pPr algn="just"/>
            <a:r>
              <a:rPr lang="en-US" dirty="0"/>
              <a:t>Flexible NetFlow (FNF) and IETF IPFIX (RFC 5101, RFC 5102) are examples of protocols that are widely used for networks</a:t>
            </a:r>
            <a:r>
              <a:rPr lang="en-US" dirty="0" smtClean="0"/>
              <a:t>.</a:t>
            </a:r>
          </a:p>
          <a:p>
            <a:pPr algn="just"/>
            <a:endParaRPr lang="en-US" dirty="0" smtClean="0"/>
          </a:p>
          <a:p>
            <a:pPr algn="just"/>
            <a:r>
              <a:rPr lang="en-US" dirty="0"/>
              <a:t> Key advantages of FNF are as follows:</a:t>
            </a:r>
          </a:p>
          <a:p>
            <a:pPr algn="just"/>
            <a:r>
              <a:rPr lang="en-US" dirty="0"/>
              <a:t> ■ Flexibility, scalability, and aggregation of flow </a:t>
            </a:r>
            <a:r>
              <a:rPr lang="en-US" dirty="0" smtClean="0"/>
              <a:t>data.</a:t>
            </a:r>
            <a:endParaRPr lang="en-US" dirty="0"/>
          </a:p>
          <a:p>
            <a:pPr algn="just"/>
            <a:r>
              <a:rPr lang="en-US" dirty="0"/>
              <a:t> ■ Ability to monitor a wide range of packet information and produce new </a:t>
            </a:r>
            <a:r>
              <a:rPr lang="en-US" dirty="0" smtClean="0"/>
              <a:t>information about </a:t>
            </a:r>
            <a:r>
              <a:rPr lang="en-US" dirty="0"/>
              <a:t>network </a:t>
            </a:r>
            <a:r>
              <a:rPr lang="en-US" dirty="0" smtClean="0"/>
              <a:t>behavior.</a:t>
            </a:r>
            <a:endParaRPr lang="en-US" dirty="0"/>
          </a:p>
          <a:p>
            <a:pPr algn="just"/>
            <a:r>
              <a:rPr lang="en-US" dirty="0"/>
              <a:t> ■ Enhanced network anomaly and security </a:t>
            </a:r>
            <a:r>
              <a:rPr lang="en-US" dirty="0" smtClean="0"/>
              <a:t>detection.</a:t>
            </a:r>
            <a:endParaRPr lang="en-US" dirty="0"/>
          </a:p>
          <a:p>
            <a:pPr algn="just"/>
            <a:r>
              <a:rPr lang="en-US" dirty="0"/>
              <a:t> </a:t>
            </a:r>
            <a:r>
              <a:rPr lang="en-US" dirty="0" smtClean="0"/>
              <a:t>■User-configurable </a:t>
            </a:r>
            <a:r>
              <a:rPr lang="en-US" dirty="0"/>
              <a:t>flow information for performing customized traffic </a:t>
            </a:r>
            <a:r>
              <a:rPr lang="en-US" dirty="0" smtClean="0"/>
              <a:t>identification.</a:t>
            </a:r>
            <a:endParaRPr lang="en-US" dirty="0"/>
          </a:p>
          <a:p>
            <a:pPr algn="just"/>
            <a:r>
              <a:rPr lang="en-US" dirty="0"/>
              <a:t>and ability to focus and monitor specific network behavior</a:t>
            </a:r>
          </a:p>
          <a:p>
            <a:pPr algn="just"/>
            <a:r>
              <a:rPr lang="en-US" dirty="0"/>
              <a:t> </a:t>
            </a:r>
            <a:r>
              <a:rPr lang="en-US" dirty="0" smtClean="0"/>
              <a:t>■Convergence </a:t>
            </a:r>
            <a:r>
              <a:rPr lang="en-US" dirty="0"/>
              <a:t>of multiple accounting technologies into one accounting mechanism</a:t>
            </a:r>
            <a:endParaRPr lang="en-IN" dirty="0"/>
          </a:p>
        </p:txBody>
      </p:sp>
    </p:spTree>
    <p:extLst>
      <p:ext uri="{BB962C8B-B14F-4D97-AF65-F5344CB8AC3E}">
        <p14:creationId xmlns:p14="http://schemas.microsoft.com/office/powerpoint/2010/main" val="1843132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FNF components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7924800" cy="5365750"/>
          </a:xfrm>
          <a:prstGeom prst="rect">
            <a:avLst/>
          </a:prstGeom>
        </p:spPr>
      </p:pic>
    </p:spTree>
    <p:extLst>
      <p:ext uri="{BB962C8B-B14F-4D97-AF65-F5344CB8AC3E}">
        <p14:creationId xmlns:p14="http://schemas.microsoft.com/office/powerpoint/2010/main" val="31017831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304800"/>
            <a:ext cx="8915400" cy="6093976"/>
          </a:xfrm>
        </p:spPr>
        <p:txBody>
          <a:bodyPr/>
          <a:lstStyle/>
          <a:p>
            <a:pPr algn="just"/>
            <a:r>
              <a:rPr lang="en-US" sz="1800" b="1" dirty="0"/>
              <a:t>FNF Flow Monitor (NetFlow cache): </a:t>
            </a:r>
            <a:r>
              <a:rPr lang="en-US" sz="1800" dirty="0"/>
              <a:t>The FNF Flow Monitor describes the NetFlow cache or information stored in the cache. The Flow Monitor contains the flow record definitions with key fields (used to create a flow, unique per flow record: match statement) and non-key fields (collected with the flow as attributes or characteristics of a flow) within the cache. Also, part of the Flow Monitor is the </a:t>
            </a:r>
            <a:r>
              <a:rPr lang="en-US" sz="1800" b="1" dirty="0"/>
              <a:t>Flow Exporter</a:t>
            </a:r>
            <a:r>
              <a:rPr lang="en-US" sz="1800" dirty="0"/>
              <a:t>, which contains information about the export of NetFlow information, including the destination address of the </a:t>
            </a:r>
            <a:r>
              <a:rPr lang="en-US" sz="1800" b="1" dirty="0"/>
              <a:t>NetFlow collector</a:t>
            </a:r>
            <a:r>
              <a:rPr lang="en-US" sz="1800" dirty="0"/>
              <a:t>. The Flow Monitor includes various cache characteristics, including timers for exporting, the size of the cache, and, if required, the packet sampling rate</a:t>
            </a:r>
            <a:r>
              <a:rPr lang="en-US" sz="1800" dirty="0" smtClean="0"/>
              <a:t>.</a:t>
            </a:r>
          </a:p>
          <a:p>
            <a:pPr algn="just"/>
            <a:endParaRPr lang="en-US" sz="1800" dirty="0" smtClean="0"/>
          </a:p>
          <a:p>
            <a:pPr algn="just"/>
            <a:r>
              <a:rPr lang="en-US" sz="1800" b="1" dirty="0"/>
              <a:t>FNF flow record: </a:t>
            </a:r>
            <a:r>
              <a:rPr lang="en-US" sz="1800" dirty="0"/>
              <a:t>A flow record is a set of key and non-key NetFlow field values used to characterize flows in the NetFlow cache. Flow records may be predefined for ease of use or customized and user defined. It is expected that different network management applications will support specific user-defined and predefined flow records based on what they are monitoring (for example, security detection, traffic analysis, capacity planning</a:t>
            </a:r>
            <a:r>
              <a:rPr lang="en-US" sz="1800" dirty="0" smtClean="0"/>
              <a:t>).</a:t>
            </a:r>
          </a:p>
          <a:p>
            <a:pPr algn="just"/>
            <a:endParaRPr lang="en-US" sz="1800" dirty="0"/>
          </a:p>
          <a:p>
            <a:pPr algn="just"/>
            <a:r>
              <a:rPr lang="en-US" sz="1800" b="1" dirty="0"/>
              <a:t>FNF Exporter: </a:t>
            </a:r>
            <a:r>
              <a:rPr lang="en-US" sz="1800" dirty="0"/>
              <a:t>There are two primary methods for accessing NetFlow data: Using the show commands at the command-line interface (CLI), and using an application reporting tool. The Flexible NetFlow Exporter allows the user to define where the export can be sent, the type of transport for the export, and properties for the export. </a:t>
            </a:r>
            <a:endParaRPr lang="en-US" sz="1800" dirty="0" smtClean="0"/>
          </a:p>
          <a:p>
            <a:pPr algn="just"/>
            <a:endParaRPr lang="en-US" sz="1800" dirty="0"/>
          </a:p>
          <a:p>
            <a:pPr algn="just"/>
            <a:endParaRPr lang="en-US" sz="1800" dirty="0"/>
          </a:p>
          <a:p>
            <a:pPr algn="just"/>
            <a:endParaRPr lang="en-IN" sz="1800" dirty="0"/>
          </a:p>
        </p:txBody>
      </p:sp>
    </p:spTree>
    <p:extLst>
      <p:ext uri="{BB962C8B-B14F-4D97-AF65-F5344CB8AC3E}">
        <p14:creationId xmlns:p14="http://schemas.microsoft.com/office/powerpoint/2010/main" val="257985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491730" cy="4218305"/>
          </a:xfrm>
          <a:prstGeom prst="rect">
            <a:avLst/>
          </a:prstGeom>
        </p:spPr>
        <p:txBody>
          <a:bodyPr vert="horz" wrap="square" lIns="0" tIns="13335" rIns="0" bIns="0" rtlCol="0">
            <a:spAutoFit/>
          </a:bodyPr>
          <a:lstStyle/>
          <a:p>
            <a:pPr marL="285115" indent="-273050">
              <a:lnSpc>
                <a:spcPct val="100000"/>
              </a:lnSpc>
              <a:spcBef>
                <a:spcPts val="105"/>
              </a:spcBef>
              <a:buClr>
                <a:srgbClr val="D24717"/>
              </a:buClr>
              <a:buSzPct val="84615"/>
              <a:buFont typeface="Segoe UI Symbol"/>
              <a:buChar char="⚫"/>
              <a:tabLst>
                <a:tab pos="285750" algn="l"/>
              </a:tabLst>
            </a:pPr>
            <a:r>
              <a:rPr sz="2600" spc="-145" dirty="0">
                <a:latin typeface="Times New Roman"/>
                <a:cs typeface="Times New Roman"/>
              </a:rPr>
              <a:t>According</a:t>
            </a:r>
            <a:r>
              <a:rPr sz="2600" spc="-70" dirty="0">
                <a:latin typeface="Times New Roman"/>
                <a:cs typeface="Times New Roman"/>
              </a:rPr>
              <a:t> </a:t>
            </a:r>
            <a:r>
              <a:rPr sz="2600" spc="-35" dirty="0">
                <a:latin typeface="Times New Roman"/>
                <a:cs typeface="Times New Roman"/>
              </a:rPr>
              <a:t>to</a:t>
            </a:r>
            <a:r>
              <a:rPr sz="2600" spc="-60" dirty="0">
                <a:latin typeface="Times New Roman"/>
                <a:cs typeface="Times New Roman"/>
              </a:rPr>
              <a:t> </a:t>
            </a:r>
            <a:r>
              <a:rPr sz="2600" spc="-140" dirty="0">
                <a:latin typeface="Times New Roman"/>
                <a:cs typeface="Times New Roman"/>
              </a:rPr>
              <a:t>some</a:t>
            </a:r>
            <a:r>
              <a:rPr sz="2600" spc="-75" dirty="0">
                <a:latin typeface="Times New Roman"/>
                <a:cs typeface="Times New Roman"/>
              </a:rPr>
              <a:t> </a:t>
            </a:r>
            <a:r>
              <a:rPr sz="2600" spc="-95" dirty="0">
                <a:latin typeface="Times New Roman"/>
                <a:cs typeface="Times New Roman"/>
              </a:rPr>
              <a:t>estimates,</a:t>
            </a:r>
            <a:r>
              <a:rPr sz="2600" spc="-160" dirty="0">
                <a:latin typeface="Times New Roman"/>
                <a:cs typeface="Times New Roman"/>
              </a:rPr>
              <a:t> </a:t>
            </a:r>
            <a:r>
              <a:rPr sz="2600" b="1" i="1" spc="-85" dirty="0">
                <a:latin typeface="Times New Roman"/>
                <a:cs typeface="Times New Roman"/>
              </a:rPr>
              <a:t>around</a:t>
            </a:r>
            <a:r>
              <a:rPr sz="2600" b="1" i="1" spc="-80" dirty="0">
                <a:latin typeface="Times New Roman"/>
                <a:cs typeface="Times New Roman"/>
              </a:rPr>
              <a:t> </a:t>
            </a:r>
            <a:r>
              <a:rPr sz="2600" b="1" i="1" spc="-170" dirty="0">
                <a:latin typeface="Times New Roman"/>
                <a:cs typeface="Times New Roman"/>
              </a:rPr>
              <a:t>80%</a:t>
            </a:r>
            <a:r>
              <a:rPr sz="2600" b="1" i="1" spc="-60" dirty="0">
                <a:latin typeface="Times New Roman"/>
                <a:cs typeface="Times New Roman"/>
              </a:rPr>
              <a:t> </a:t>
            </a:r>
            <a:r>
              <a:rPr sz="2600" b="1" i="1" spc="-120" dirty="0">
                <a:latin typeface="Times New Roman"/>
                <a:cs typeface="Times New Roman"/>
              </a:rPr>
              <a:t>of</a:t>
            </a:r>
            <a:r>
              <a:rPr sz="2600" b="1" i="1" spc="-60" dirty="0">
                <a:latin typeface="Times New Roman"/>
                <a:cs typeface="Times New Roman"/>
              </a:rPr>
              <a:t> </a:t>
            </a:r>
            <a:r>
              <a:rPr sz="2600" b="1" i="1" dirty="0">
                <a:latin typeface="Times New Roman"/>
                <a:cs typeface="Times New Roman"/>
              </a:rPr>
              <a:t>a</a:t>
            </a:r>
            <a:r>
              <a:rPr sz="2600" b="1" i="1" spc="-60" dirty="0">
                <a:latin typeface="Times New Roman"/>
                <a:cs typeface="Times New Roman"/>
              </a:rPr>
              <a:t> </a:t>
            </a:r>
            <a:r>
              <a:rPr sz="2600" b="1" i="1" spc="-135" dirty="0">
                <a:latin typeface="Times New Roman"/>
                <a:cs typeface="Times New Roman"/>
              </a:rPr>
              <a:t>business’s</a:t>
            </a:r>
            <a:endParaRPr sz="2600">
              <a:latin typeface="Times New Roman"/>
              <a:cs typeface="Times New Roman"/>
            </a:endParaRPr>
          </a:p>
          <a:p>
            <a:pPr marL="285115">
              <a:lnSpc>
                <a:spcPct val="100000"/>
              </a:lnSpc>
            </a:pPr>
            <a:r>
              <a:rPr sz="2600" b="1" i="1" spc="20" dirty="0">
                <a:latin typeface="Times New Roman"/>
                <a:cs typeface="Times New Roman"/>
              </a:rPr>
              <a:t>data</a:t>
            </a:r>
            <a:r>
              <a:rPr sz="2600" b="1" i="1" spc="-95" dirty="0">
                <a:latin typeface="Times New Roman"/>
                <a:cs typeface="Times New Roman"/>
              </a:rPr>
              <a:t> </a:t>
            </a:r>
            <a:r>
              <a:rPr sz="2600" b="1" i="1" spc="-55" dirty="0">
                <a:latin typeface="Times New Roman"/>
                <a:cs typeface="Times New Roman"/>
              </a:rPr>
              <a:t>is</a:t>
            </a:r>
            <a:r>
              <a:rPr sz="2600" b="1" i="1" spc="-85" dirty="0">
                <a:latin typeface="Times New Roman"/>
                <a:cs typeface="Times New Roman"/>
              </a:rPr>
              <a:t> </a:t>
            </a:r>
            <a:r>
              <a:rPr sz="2600" b="1" i="1" spc="-55" dirty="0">
                <a:latin typeface="Times New Roman"/>
                <a:cs typeface="Times New Roman"/>
              </a:rPr>
              <a:t>unstructured.</a:t>
            </a:r>
            <a:endParaRPr sz="2600">
              <a:latin typeface="Times New Roman"/>
              <a:cs typeface="Times New Roman"/>
            </a:endParaRPr>
          </a:p>
          <a:p>
            <a:pPr marL="285115" marR="11430" indent="-273050">
              <a:lnSpc>
                <a:spcPct val="100000"/>
              </a:lnSpc>
              <a:spcBef>
                <a:spcPts val="600"/>
              </a:spcBef>
              <a:buClr>
                <a:srgbClr val="D24717"/>
              </a:buClr>
              <a:buSzPct val="84615"/>
              <a:buFont typeface="Segoe UI Symbol"/>
              <a:buChar char="⚫"/>
              <a:tabLst>
                <a:tab pos="285750" algn="l"/>
              </a:tabLst>
            </a:pPr>
            <a:r>
              <a:rPr sz="2600" spc="-185" dirty="0">
                <a:latin typeface="Times New Roman"/>
                <a:cs typeface="Times New Roman"/>
              </a:rPr>
              <a:t>Because</a:t>
            </a:r>
            <a:r>
              <a:rPr sz="2600" spc="-75" dirty="0">
                <a:latin typeface="Times New Roman"/>
                <a:cs typeface="Times New Roman"/>
              </a:rPr>
              <a:t> </a:t>
            </a:r>
            <a:r>
              <a:rPr sz="2600" spc="-150" dirty="0">
                <a:latin typeface="Times New Roman"/>
                <a:cs typeface="Times New Roman"/>
              </a:rPr>
              <a:t>of</a:t>
            </a:r>
            <a:r>
              <a:rPr sz="2600" spc="-70" dirty="0">
                <a:latin typeface="Times New Roman"/>
                <a:cs typeface="Times New Roman"/>
              </a:rPr>
              <a:t> </a:t>
            </a:r>
            <a:r>
              <a:rPr sz="2600" spc="-114" dirty="0">
                <a:latin typeface="Times New Roman"/>
                <a:cs typeface="Times New Roman"/>
              </a:rPr>
              <a:t>this</a:t>
            </a:r>
            <a:r>
              <a:rPr sz="2600" spc="-60" dirty="0">
                <a:latin typeface="Times New Roman"/>
                <a:cs typeface="Times New Roman"/>
              </a:rPr>
              <a:t> </a:t>
            </a:r>
            <a:r>
              <a:rPr sz="2600" spc="-90" dirty="0">
                <a:latin typeface="Times New Roman"/>
                <a:cs typeface="Times New Roman"/>
              </a:rPr>
              <a:t>fact,</a:t>
            </a:r>
            <a:r>
              <a:rPr sz="2600" spc="-155" dirty="0">
                <a:latin typeface="Times New Roman"/>
                <a:cs typeface="Times New Roman"/>
              </a:rPr>
              <a:t> </a:t>
            </a:r>
            <a:r>
              <a:rPr sz="2600" b="1" spc="-45" dirty="0">
                <a:latin typeface="Times New Roman"/>
                <a:cs typeface="Times New Roman"/>
              </a:rPr>
              <a:t>data</a:t>
            </a:r>
            <a:r>
              <a:rPr sz="2600" b="1" spc="-65" dirty="0">
                <a:latin typeface="Times New Roman"/>
                <a:cs typeface="Times New Roman"/>
              </a:rPr>
              <a:t> </a:t>
            </a:r>
            <a:r>
              <a:rPr sz="2600" b="1" spc="-20" dirty="0">
                <a:latin typeface="Times New Roman"/>
                <a:cs typeface="Times New Roman"/>
              </a:rPr>
              <a:t>analytics</a:t>
            </a:r>
            <a:r>
              <a:rPr sz="2600" b="1" spc="-60" dirty="0">
                <a:latin typeface="Times New Roman"/>
                <a:cs typeface="Times New Roman"/>
              </a:rPr>
              <a:t> </a:t>
            </a:r>
            <a:r>
              <a:rPr sz="2600" b="1" dirty="0">
                <a:latin typeface="Times New Roman"/>
                <a:cs typeface="Times New Roman"/>
              </a:rPr>
              <a:t>method</a:t>
            </a:r>
            <a:r>
              <a:rPr sz="2600" dirty="0">
                <a:latin typeface="Times New Roman"/>
                <a:cs typeface="Times New Roman"/>
              </a:rPr>
              <a:t>s</a:t>
            </a:r>
            <a:r>
              <a:rPr sz="2600" spc="-75" dirty="0">
                <a:latin typeface="Times New Roman"/>
                <a:cs typeface="Times New Roman"/>
              </a:rPr>
              <a:t> </a:t>
            </a:r>
            <a:r>
              <a:rPr sz="2600" spc="-85" dirty="0">
                <a:latin typeface="Times New Roman"/>
                <a:cs typeface="Times New Roman"/>
              </a:rPr>
              <a:t>that</a:t>
            </a:r>
            <a:r>
              <a:rPr sz="2600" spc="-55" dirty="0">
                <a:latin typeface="Times New Roman"/>
                <a:cs typeface="Times New Roman"/>
              </a:rPr>
              <a:t> </a:t>
            </a:r>
            <a:r>
              <a:rPr sz="2600" spc="-160" dirty="0">
                <a:latin typeface="Times New Roman"/>
                <a:cs typeface="Times New Roman"/>
              </a:rPr>
              <a:t>can</a:t>
            </a:r>
            <a:r>
              <a:rPr sz="2600" spc="-60" dirty="0">
                <a:latin typeface="Times New Roman"/>
                <a:cs typeface="Times New Roman"/>
              </a:rPr>
              <a:t> </a:t>
            </a:r>
            <a:r>
              <a:rPr sz="2600" spc="-120" dirty="0">
                <a:latin typeface="Times New Roman"/>
                <a:cs typeface="Times New Roman"/>
              </a:rPr>
              <a:t>be </a:t>
            </a:r>
            <a:r>
              <a:rPr sz="2600" spc="-114" dirty="0">
                <a:latin typeface="Times New Roman"/>
                <a:cs typeface="Times New Roman"/>
              </a:rPr>
              <a:t> </a:t>
            </a:r>
            <a:r>
              <a:rPr sz="2600" b="1" spc="10" dirty="0">
                <a:latin typeface="Times New Roman"/>
                <a:cs typeface="Times New Roman"/>
              </a:rPr>
              <a:t>applied </a:t>
            </a:r>
            <a:r>
              <a:rPr sz="2600" b="1" spc="65" dirty="0">
                <a:latin typeface="Times New Roman"/>
                <a:cs typeface="Times New Roman"/>
              </a:rPr>
              <a:t>to </a:t>
            </a:r>
            <a:r>
              <a:rPr sz="2600" b="1" spc="5" dirty="0">
                <a:latin typeface="Times New Roman"/>
                <a:cs typeface="Times New Roman"/>
              </a:rPr>
              <a:t>unstructured </a:t>
            </a:r>
            <a:r>
              <a:rPr sz="2600" b="1" spc="-15" dirty="0">
                <a:latin typeface="Times New Roman"/>
                <a:cs typeface="Times New Roman"/>
              </a:rPr>
              <a:t>data</a:t>
            </a:r>
            <a:r>
              <a:rPr sz="2600" spc="-15" dirty="0">
                <a:latin typeface="Times New Roman"/>
                <a:cs typeface="Times New Roman"/>
              </a:rPr>
              <a:t>, </a:t>
            </a:r>
            <a:r>
              <a:rPr sz="2600" spc="-150" dirty="0">
                <a:latin typeface="Times New Roman"/>
                <a:cs typeface="Times New Roman"/>
              </a:rPr>
              <a:t>such </a:t>
            </a:r>
            <a:r>
              <a:rPr sz="2600" spc="-204" dirty="0">
                <a:latin typeface="Times New Roman"/>
                <a:cs typeface="Times New Roman"/>
              </a:rPr>
              <a:t>as </a:t>
            </a:r>
            <a:r>
              <a:rPr sz="2600" spc="-135" dirty="0">
                <a:solidFill>
                  <a:srgbClr val="FF0000"/>
                </a:solidFill>
                <a:latin typeface="Times New Roman"/>
                <a:cs typeface="Times New Roman"/>
              </a:rPr>
              <a:t>cognitive </a:t>
            </a:r>
            <a:r>
              <a:rPr sz="2600" spc="-130" dirty="0">
                <a:solidFill>
                  <a:srgbClr val="FF0000"/>
                </a:solidFill>
                <a:latin typeface="Times New Roman"/>
                <a:cs typeface="Times New Roman"/>
              </a:rPr>
              <a:t> </a:t>
            </a:r>
            <a:r>
              <a:rPr sz="2600" spc="-120" dirty="0">
                <a:solidFill>
                  <a:srgbClr val="FF0000"/>
                </a:solidFill>
                <a:latin typeface="Times New Roman"/>
                <a:cs typeface="Times New Roman"/>
              </a:rPr>
              <a:t>computing</a:t>
            </a:r>
            <a:r>
              <a:rPr sz="2600" spc="-50" dirty="0">
                <a:solidFill>
                  <a:srgbClr val="FF0000"/>
                </a:solidFill>
                <a:latin typeface="Times New Roman"/>
                <a:cs typeface="Times New Roman"/>
              </a:rPr>
              <a:t> </a:t>
            </a:r>
            <a:r>
              <a:rPr sz="2600" spc="-145" dirty="0">
                <a:latin typeface="Times New Roman"/>
                <a:cs typeface="Times New Roman"/>
              </a:rPr>
              <a:t>and</a:t>
            </a:r>
            <a:r>
              <a:rPr sz="2600" spc="-70" dirty="0">
                <a:latin typeface="Times New Roman"/>
                <a:cs typeface="Times New Roman"/>
              </a:rPr>
              <a:t> </a:t>
            </a:r>
            <a:r>
              <a:rPr sz="2600" spc="-140" dirty="0">
                <a:solidFill>
                  <a:srgbClr val="FF0000"/>
                </a:solidFill>
                <a:latin typeface="Times New Roman"/>
                <a:cs typeface="Times New Roman"/>
              </a:rPr>
              <a:t>machine</a:t>
            </a:r>
            <a:r>
              <a:rPr sz="2600" spc="-65" dirty="0">
                <a:solidFill>
                  <a:srgbClr val="FF0000"/>
                </a:solidFill>
                <a:latin typeface="Times New Roman"/>
                <a:cs typeface="Times New Roman"/>
              </a:rPr>
              <a:t> </a:t>
            </a:r>
            <a:r>
              <a:rPr sz="2600" spc="-90" dirty="0">
                <a:solidFill>
                  <a:srgbClr val="FF0000"/>
                </a:solidFill>
                <a:latin typeface="Times New Roman"/>
                <a:cs typeface="Times New Roman"/>
              </a:rPr>
              <a:t>learning</a:t>
            </a:r>
            <a:r>
              <a:rPr sz="2600" spc="-90" dirty="0">
                <a:latin typeface="Times New Roman"/>
                <a:cs typeface="Times New Roman"/>
              </a:rPr>
              <a:t>,</a:t>
            </a:r>
            <a:r>
              <a:rPr sz="2600" spc="-165" dirty="0">
                <a:latin typeface="Times New Roman"/>
                <a:cs typeface="Times New Roman"/>
              </a:rPr>
              <a:t> </a:t>
            </a:r>
            <a:r>
              <a:rPr sz="2600" spc="-100" dirty="0">
                <a:latin typeface="Times New Roman"/>
                <a:cs typeface="Times New Roman"/>
              </a:rPr>
              <a:t>are</a:t>
            </a:r>
            <a:r>
              <a:rPr sz="2600" spc="-65" dirty="0">
                <a:latin typeface="Times New Roman"/>
                <a:cs typeface="Times New Roman"/>
              </a:rPr>
              <a:t> </a:t>
            </a:r>
            <a:r>
              <a:rPr sz="2600" spc="-125" dirty="0">
                <a:latin typeface="Times New Roman"/>
                <a:cs typeface="Times New Roman"/>
              </a:rPr>
              <a:t>deservedly</a:t>
            </a:r>
            <a:r>
              <a:rPr sz="2600" spc="-90" dirty="0">
                <a:latin typeface="Times New Roman"/>
                <a:cs typeface="Times New Roman"/>
              </a:rPr>
              <a:t> </a:t>
            </a:r>
            <a:r>
              <a:rPr sz="2600" spc="-105" dirty="0">
                <a:latin typeface="Times New Roman"/>
                <a:cs typeface="Times New Roman"/>
              </a:rPr>
              <a:t>garnering</a:t>
            </a:r>
            <a:r>
              <a:rPr sz="2600" spc="-50" dirty="0">
                <a:latin typeface="Times New Roman"/>
                <a:cs typeface="Times New Roman"/>
              </a:rPr>
              <a:t> </a:t>
            </a:r>
            <a:r>
              <a:rPr sz="2600" spc="-204" dirty="0">
                <a:latin typeface="Times New Roman"/>
                <a:cs typeface="Times New Roman"/>
              </a:rPr>
              <a:t>a </a:t>
            </a:r>
            <a:r>
              <a:rPr sz="2600" spc="-635" dirty="0">
                <a:latin typeface="Times New Roman"/>
                <a:cs typeface="Times New Roman"/>
              </a:rPr>
              <a:t> </a:t>
            </a:r>
            <a:r>
              <a:rPr sz="2600" spc="-70" dirty="0">
                <a:latin typeface="Times New Roman"/>
                <a:cs typeface="Times New Roman"/>
              </a:rPr>
              <a:t>lo</a:t>
            </a:r>
            <a:r>
              <a:rPr sz="2600" spc="-45" dirty="0">
                <a:latin typeface="Times New Roman"/>
                <a:cs typeface="Times New Roman"/>
              </a:rPr>
              <a:t>t</a:t>
            </a:r>
            <a:r>
              <a:rPr sz="2600" spc="-70"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235" dirty="0">
                <a:latin typeface="Times New Roman"/>
                <a:cs typeface="Times New Roman"/>
              </a:rPr>
              <a:t>a</a:t>
            </a:r>
            <a:r>
              <a:rPr sz="2600" spc="35" dirty="0">
                <a:latin typeface="Times New Roman"/>
                <a:cs typeface="Times New Roman"/>
              </a:rPr>
              <a:t>t</a:t>
            </a:r>
            <a:r>
              <a:rPr sz="2600" spc="20" dirty="0">
                <a:latin typeface="Times New Roman"/>
                <a:cs typeface="Times New Roman"/>
              </a:rPr>
              <a:t>t</a:t>
            </a:r>
            <a:r>
              <a:rPr sz="2600" spc="-100" dirty="0">
                <a:latin typeface="Times New Roman"/>
                <a:cs typeface="Times New Roman"/>
              </a:rPr>
              <a:t>e</a:t>
            </a:r>
            <a:r>
              <a:rPr sz="2600" spc="-120" dirty="0">
                <a:latin typeface="Times New Roman"/>
                <a:cs typeface="Times New Roman"/>
              </a:rPr>
              <a:t>n</a:t>
            </a:r>
            <a:r>
              <a:rPr sz="2600" spc="-70" dirty="0">
                <a:latin typeface="Times New Roman"/>
                <a:cs typeface="Times New Roman"/>
              </a:rPr>
              <a:t>tio</a:t>
            </a:r>
            <a:r>
              <a:rPr sz="2600" spc="-114" dirty="0">
                <a:latin typeface="Times New Roman"/>
                <a:cs typeface="Times New Roman"/>
              </a:rPr>
              <a:t>n</a:t>
            </a:r>
            <a:r>
              <a:rPr sz="2600" spc="110" dirty="0">
                <a:latin typeface="Times New Roman"/>
                <a:cs typeface="Times New Roman"/>
              </a:rPr>
              <a:t>.</a:t>
            </a:r>
            <a:endParaRPr sz="2600">
              <a:latin typeface="Times New Roman"/>
              <a:cs typeface="Times New Roman"/>
            </a:endParaRPr>
          </a:p>
          <a:p>
            <a:pPr marL="285115" marR="5080" indent="-273050">
              <a:lnSpc>
                <a:spcPct val="100000"/>
              </a:lnSpc>
              <a:spcBef>
                <a:spcPts val="605"/>
              </a:spcBef>
              <a:buClr>
                <a:srgbClr val="D24717"/>
              </a:buClr>
              <a:buSzPct val="84615"/>
              <a:buFont typeface="Segoe UI Symbol"/>
              <a:buChar char="⚫"/>
              <a:tabLst>
                <a:tab pos="285750" algn="l"/>
              </a:tabLst>
            </a:pPr>
            <a:r>
              <a:rPr sz="2600" spc="-110" dirty="0">
                <a:latin typeface="Times New Roman"/>
                <a:cs typeface="Times New Roman"/>
              </a:rPr>
              <a:t>W</a:t>
            </a:r>
            <a:r>
              <a:rPr sz="2600" spc="-85" dirty="0">
                <a:latin typeface="Times New Roman"/>
                <a:cs typeface="Times New Roman"/>
              </a:rPr>
              <a:t>ith</a:t>
            </a:r>
            <a:r>
              <a:rPr sz="2600" spc="-65" dirty="0">
                <a:latin typeface="Times New Roman"/>
                <a:cs typeface="Times New Roman"/>
              </a:rPr>
              <a:t> </a:t>
            </a:r>
            <a:r>
              <a:rPr sz="2600" spc="-190" dirty="0">
                <a:latin typeface="Times New Roman"/>
                <a:cs typeface="Times New Roman"/>
              </a:rPr>
              <a:t>ma</a:t>
            </a:r>
            <a:r>
              <a:rPr sz="2600" spc="-100" dirty="0">
                <a:latin typeface="Times New Roman"/>
                <a:cs typeface="Times New Roman"/>
              </a:rPr>
              <a:t>c</a:t>
            </a:r>
            <a:r>
              <a:rPr sz="2600" spc="-125" dirty="0">
                <a:latin typeface="Times New Roman"/>
                <a:cs typeface="Times New Roman"/>
              </a:rPr>
              <a:t>hine</a:t>
            </a:r>
            <a:r>
              <a:rPr sz="2600" spc="-65" dirty="0">
                <a:latin typeface="Times New Roman"/>
                <a:cs typeface="Times New Roman"/>
              </a:rPr>
              <a:t> </a:t>
            </a:r>
            <a:r>
              <a:rPr sz="2600" spc="-100" dirty="0">
                <a:latin typeface="Times New Roman"/>
                <a:cs typeface="Times New Roman"/>
              </a:rPr>
              <a:t>lea</a:t>
            </a:r>
            <a:r>
              <a:rPr sz="2600" spc="-20" dirty="0">
                <a:latin typeface="Times New Roman"/>
                <a:cs typeface="Times New Roman"/>
              </a:rPr>
              <a:t>r</a:t>
            </a:r>
            <a:r>
              <a:rPr sz="2600" spc="-140" dirty="0">
                <a:latin typeface="Times New Roman"/>
                <a:cs typeface="Times New Roman"/>
              </a:rPr>
              <a:t>ning</a:t>
            </a:r>
            <a:r>
              <a:rPr sz="2600" spc="-65" dirty="0">
                <a:latin typeface="Times New Roman"/>
                <a:cs typeface="Times New Roman"/>
              </a:rPr>
              <a:t> </a:t>
            </a:r>
            <a:r>
              <a:rPr sz="2600" spc="-145" dirty="0">
                <a:latin typeface="Times New Roman"/>
                <a:cs typeface="Times New Roman"/>
              </a:rPr>
              <a:t>ap</a:t>
            </a:r>
            <a:r>
              <a:rPr sz="2600" spc="-160" dirty="0">
                <a:latin typeface="Times New Roman"/>
                <a:cs typeface="Times New Roman"/>
              </a:rPr>
              <a:t>p</a:t>
            </a:r>
            <a:r>
              <a:rPr sz="2600" spc="-140" dirty="0">
                <a:latin typeface="Times New Roman"/>
                <a:cs typeface="Times New Roman"/>
              </a:rPr>
              <a:t>lic</a:t>
            </a:r>
            <a:r>
              <a:rPr sz="2600" spc="-215" dirty="0">
                <a:latin typeface="Times New Roman"/>
                <a:cs typeface="Times New Roman"/>
              </a:rPr>
              <a:t>a</a:t>
            </a:r>
            <a:r>
              <a:rPr sz="2600" spc="-70" dirty="0">
                <a:latin typeface="Times New Roman"/>
                <a:cs typeface="Times New Roman"/>
              </a:rPr>
              <a:t>tio</a:t>
            </a:r>
            <a:r>
              <a:rPr sz="2600" spc="-114" dirty="0">
                <a:latin typeface="Times New Roman"/>
                <a:cs typeface="Times New Roman"/>
              </a:rPr>
              <a:t>n</a:t>
            </a:r>
            <a:r>
              <a:rPr sz="2600" spc="-45" dirty="0">
                <a:latin typeface="Times New Roman"/>
                <a:cs typeface="Times New Roman"/>
              </a:rPr>
              <a:t>s,</a:t>
            </a:r>
            <a:r>
              <a:rPr sz="2600" spc="-155" dirty="0">
                <a:latin typeface="Times New Roman"/>
                <a:cs typeface="Times New Roman"/>
              </a:rPr>
              <a:t> su</a:t>
            </a:r>
            <a:r>
              <a:rPr sz="2600" spc="-120" dirty="0">
                <a:latin typeface="Times New Roman"/>
                <a:cs typeface="Times New Roman"/>
              </a:rPr>
              <a:t>c</a:t>
            </a:r>
            <a:r>
              <a:rPr sz="2600" spc="-160" dirty="0">
                <a:latin typeface="Times New Roman"/>
                <a:cs typeface="Times New Roman"/>
              </a:rPr>
              <a:t>h</a:t>
            </a:r>
            <a:r>
              <a:rPr sz="2600" spc="-65" dirty="0">
                <a:latin typeface="Times New Roman"/>
                <a:cs typeface="Times New Roman"/>
              </a:rPr>
              <a:t> </a:t>
            </a:r>
            <a:r>
              <a:rPr sz="2600" spc="-220" dirty="0">
                <a:latin typeface="Times New Roman"/>
                <a:cs typeface="Times New Roman"/>
              </a:rPr>
              <a:t>a</a:t>
            </a:r>
            <a:r>
              <a:rPr sz="2600" spc="-190" dirty="0">
                <a:latin typeface="Times New Roman"/>
                <a:cs typeface="Times New Roman"/>
              </a:rPr>
              <a:t>s</a:t>
            </a:r>
            <a:r>
              <a:rPr sz="2600" spc="-50" dirty="0">
                <a:latin typeface="Times New Roman"/>
                <a:cs typeface="Times New Roman"/>
              </a:rPr>
              <a:t> </a:t>
            </a:r>
            <a:r>
              <a:rPr sz="2600" b="1" spc="-50" dirty="0">
                <a:solidFill>
                  <a:srgbClr val="00AFEF"/>
                </a:solidFill>
                <a:latin typeface="Times New Roman"/>
                <a:cs typeface="Times New Roman"/>
              </a:rPr>
              <a:t>n</a:t>
            </a:r>
            <a:r>
              <a:rPr sz="2600" b="1" spc="-80" dirty="0">
                <a:solidFill>
                  <a:srgbClr val="00AFEF"/>
                </a:solidFill>
                <a:latin typeface="Times New Roman"/>
                <a:cs typeface="Times New Roman"/>
              </a:rPr>
              <a:t>a</a:t>
            </a:r>
            <a:r>
              <a:rPr sz="2600" b="1" spc="-30" dirty="0">
                <a:solidFill>
                  <a:srgbClr val="00AFEF"/>
                </a:solidFill>
                <a:latin typeface="Times New Roman"/>
                <a:cs typeface="Times New Roman"/>
              </a:rPr>
              <a:t>tural  </a:t>
            </a:r>
            <a:r>
              <a:rPr sz="2600" b="1" spc="-25" dirty="0">
                <a:solidFill>
                  <a:srgbClr val="00AFEF"/>
                </a:solidFill>
                <a:latin typeface="Times New Roman"/>
                <a:cs typeface="Times New Roman"/>
              </a:rPr>
              <a:t>l</a:t>
            </a:r>
            <a:r>
              <a:rPr sz="2600" b="1" spc="-55" dirty="0">
                <a:solidFill>
                  <a:srgbClr val="00AFEF"/>
                </a:solidFill>
                <a:latin typeface="Times New Roman"/>
                <a:cs typeface="Times New Roman"/>
              </a:rPr>
              <a:t>a</a:t>
            </a:r>
            <a:r>
              <a:rPr sz="2600" b="1" spc="5" dirty="0">
                <a:solidFill>
                  <a:srgbClr val="00AFEF"/>
                </a:solidFill>
                <a:latin typeface="Times New Roman"/>
                <a:cs typeface="Times New Roman"/>
              </a:rPr>
              <a:t>nguage</a:t>
            </a:r>
            <a:r>
              <a:rPr sz="2600" b="1" spc="-75" dirty="0">
                <a:solidFill>
                  <a:srgbClr val="00AFEF"/>
                </a:solidFill>
                <a:latin typeface="Times New Roman"/>
                <a:cs typeface="Times New Roman"/>
              </a:rPr>
              <a:t> </a:t>
            </a:r>
            <a:r>
              <a:rPr sz="2600" b="1" spc="15" dirty="0">
                <a:solidFill>
                  <a:srgbClr val="00AFEF"/>
                </a:solidFill>
                <a:latin typeface="Times New Roman"/>
                <a:cs typeface="Times New Roman"/>
              </a:rPr>
              <a:t>processing</a:t>
            </a:r>
            <a:r>
              <a:rPr sz="2600" b="1" spc="-65" dirty="0">
                <a:solidFill>
                  <a:srgbClr val="00AFEF"/>
                </a:solidFill>
                <a:latin typeface="Times New Roman"/>
                <a:cs typeface="Times New Roman"/>
              </a:rPr>
              <a:t> </a:t>
            </a:r>
            <a:r>
              <a:rPr sz="2600" b="1" spc="-165" dirty="0">
                <a:solidFill>
                  <a:srgbClr val="00AFEF"/>
                </a:solidFill>
                <a:latin typeface="Times New Roman"/>
                <a:cs typeface="Times New Roman"/>
              </a:rPr>
              <a:t>(NL</a:t>
            </a:r>
            <a:r>
              <a:rPr sz="2600" b="1" spc="-170" dirty="0">
                <a:solidFill>
                  <a:srgbClr val="00AFEF"/>
                </a:solidFill>
                <a:latin typeface="Times New Roman"/>
                <a:cs typeface="Times New Roman"/>
              </a:rPr>
              <a:t>P</a:t>
            </a:r>
            <a:r>
              <a:rPr sz="2600" b="1" spc="75" dirty="0">
                <a:solidFill>
                  <a:srgbClr val="00AFEF"/>
                </a:solidFill>
                <a:latin typeface="Times New Roman"/>
                <a:cs typeface="Times New Roman"/>
              </a:rPr>
              <a:t>)</a:t>
            </a:r>
            <a:r>
              <a:rPr sz="2600" spc="110" dirty="0">
                <a:latin typeface="Times New Roman"/>
                <a:cs typeface="Times New Roman"/>
              </a:rPr>
              <a:t>,</a:t>
            </a:r>
            <a:r>
              <a:rPr sz="2600" spc="-175" dirty="0">
                <a:latin typeface="Times New Roman"/>
                <a:cs typeface="Times New Roman"/>
              </a:rPr>
              <a:t> </a:t>
            </a:r>
            <a:r>
              <a:rPr sz="2600" b="1" spc="-70" dirty="0">
                <a:solidFill>
                  <a:srgbClr val="00AFEF"/>
                </a:solidFill>
                <a:latin typeface="Times New Roman"/>
                <a:cs typeface="Times New Roman"/>
              </a:rPr>
              <a:t>y</a:t>
            </a:r>
            <a:r>
              <a:rPr sz="2600" b="1" spc="65" dirty="0">
                <a:solidFill>
                  <a:srgbClr val="00AFEF"/>
                </a:solidFill>
                <a:latin typeface="Times New Roman"/>
                <a:cs typeface="Times New Roman"/>
              </a:rPr>
              <a:t>ou</a:t>
            </a:r>
            <a:r>
              <a:rPr sz="2600" b="1" spc="-85" dirty="0">
                <a:solidFill>
                  <a:srgbClr val="00AFEF"/>
                </a:solidFill>
                <a:latin typeface="Times New Roman"/>
                <a:cs typeface="Times New Roman"/>
              </a:rPr>
              <a:t> </a:t>
            </a:r>
            <a:r>
              <a:rPr sz="2600" b="1" spc="-15" dirty="0">
                <a:solidFill>
                  <a:srgbClr val="00AFEF"/>
                </a:solidFill>
                <a:latin typeface="Times New Roman"/>
                <a:cs typeface="Times New Roman"/>
              </a:rPr>
              <a:t>ca</a:t>
            </a:r>
            <a:r>
              <a:rPr sz="2600" b="1" spc="-10" dirty="0">
                <a:solidFill>
                  <a:srgbClr val="00AFEF"/>
                </a:solidFill>
                <a:latin typeface="Times New Roman"/>
                <a:cs typeface="Times New Roman"/>
              </a:rPr>
              <a:t>n</a:t>
            </a:r>
            <a:r>
              <a:rPr sz="2600" b="1" spc="-70" dirty="0">
                <a:solidFill>
                  <a:srgbClr val="00AFEF"/>
                </a:solidFill>
                <a:latin typeface="Times New Roman"/>
                <a:cs typeface="Times New Roman"/>
              </a:rPr>
              <a:t> </a:t>
            </a:r>
            <a:r>
              <a:rPr sz="2600" b="1" spc="65" dirty="0">
                <a:solidFill>
                  <a:srgbClr val="00AFEF"/>
                </a:solidFill>
                <a:latin typeface="Times New Roman"/>
                <a:cs typeface="Times New Roman"/>
              </a:rPr>
              <a:t>decode</a:t>
            </a:r>
            <a:r>
              <a:rPr sz="2600" b="1" spc="-65" dirty="0">
                <a:solidFill>
                  <a:srgbClr val="00AFEF"/>
                </a:solidFill>
                <a:latin typeface="Times New Roman"/>
                <a:cs typeface="Times New Roman"/>
              </a:rPr>
              <a:t> </a:t>
            </a:r>
            <a:r>
              <a:rPr sz="2600" b="1" spc="25" dirty="0">
                <a:solidFill>
                  <a:srgbClr val="00AFEF"/>
                </a:solidFill>
                <a:latin typeface="Times New Roman"/>
                <a:cs typeface="Times New Roman"/>
              </a:rPr>
              <a:t>speech.</a:t>
            </a:r>
            <a:endParaRPr sz="2600">
              <a:latin typeface="Times New Roman"/>
              <a:cs typeface="Times New Roman"/>
            </a:endParaRPr>
          </a:p>
          <a:p>
            <a:pPr marL="285115" marR="135255" indent="-273050">
              <a:lnSpc>
                <a:spcPct val="100000"/>
              </a:lnSpc>
              <a:spcBef>
                <a:spcPts val="595"/>
              </a:spcBef>
              <a:buClr>
                <a:srgbClr val="D24717"/>
              </a:buClr>
              <a:buSzPct val="84615"/>
              <a:buFont typeface="Segoe UI Symbol"/>
              <a:buChar char="⚫"/>
              <a:tabLst>
                <a:tab pos="285750" algn="l"/>
              </a:tabLst>
            </a:pPr>
            <a:r>
              <a:rPr sz="2600" spc="-90" dirty="0">
                <a:solidFill>
                  <a:srgbClr val="6F2F9F"/>
                </a:solidFill>
                <a:latin typeface="Times New Roman"/>
                <a:cs typeface="Times New Roman"/>
              </a:rPr>
              <a:t>With</a:t>
            </a:r>
            <a:r>
              <a:rPr sz="2600" spc="-60" dirty="0">
                <a:solidFill>
                  <a:srgbClr val="6F2F9F"/>
                </a:solidFill>
                <a:latin typeface="Times New Roman"/>
                <a:cs typeface="Times New Roman"/>
              </a:rPr>
              <a:t> </a:t>
            </a:r>
            <a:r>
              <a:rPr sz="2600" spc="-105" dirty="0">
                <a:solidFill>
                  <a:srgbClr val="6F2F9F"/>
                </a:solidFill>
                <a:latin typeface="Times New Roman"/>
                <a:cs typeface="Times New Roman"/>
              </a:rPr>
              <a:t>image/facial</a:t>
            </a:r>
            <a:r>
              <a:rPr sz="2600" spc="-45" dirty="0">
                <a:solidFill>
                  <a:srgbClr val="6F2F9F"/>
                </a:solidFill>
                <a:latin typeface="Times New Roman"/>
                <a:cs typeface="Times New Roman"/>
              </a:rPr>
              <a:t> </a:t>
            </a:r>
            <a:r>
              <a:rPr sz="2600" spc="-105" dirty="0">
                <a:solidFill>
                  <a:srgbClr val="6F2F9F"/>
                </a:solidFill>
                <a:latin typeface="Times New Roman"/>
                <a:cs typeface="Times New Roman"/>
              </a:rPr>
              <a:t>recognition</a:t>
            </a:r>
            <a:r>
              <a:rPr sz="2600" spc="-55" dirty="0">
                <a:solidFill>
                  <a:srgbClr val="6F2F9F"/>
                </a:solidFill>
                <a:latin typeface="Times New Roman"/>
                <a:cs typeface="Times New Roman"/>
              </a:rPr>
              <a:t> </a:t>
            </a:r>
            <a:r>
              <a:rPr sz="2600" spc="-114" dirty="0">
                <a:solidFill>
                  <a:srgbClr val="6F2F9F"/>
                </a:solidFill>
                <a:latin typeface="Times New Roman"/>
                <a:cs typeface="Times New Roman"/>
              </a:rPr>
              <a:t>applications</a:t>
            </a:r>
            <a:r>
              <a:rPr sz="2600" spc="-114" dirty="0">
                <a:latin typeface="Times New Roman"/>
                <a:cs typeface="Times New Roman"/>
              </a:rPr>
              <a:t>,</a:t>
            </a:r>
            <a:r>
              <a:rPr sz="2600" spc="-150" dirty="0">
                <a:latin typeface="Times New Roman"/>
                <a:cs typeface="Times New Roman"/>
              </a:rPr>
              <a:t> </a:t>
            </a:r>
            <a:r>
              <a:rPr sz="2600" spc="-160" dirty="0">
                <a:latin typeface="Times New Roman"/>
                <a:cs typeface="Times New Roman"/>
              </a:rPr>
              <a:t>you</a:t>
            </a:r>
            <a:r>
              <a:rPr sz="2600" spc="-65" dirty="0">
                <a:latin typeface="Times New Roman"/>
                <a:cs typeface="Times New Roman"/>
              </a:rPr>
              <a:t> </a:t>
            </a:r>
            <a:r>
              <a:rPr sz="2600" spc="-160" dirty="0">
                <a:latin typeface="Times New Roman"/>
                <a:cs typeface="Times New Roman"/>
              </a:rPr>
              <a:t>can</a:t>
            </a:r>
            <a:r>
              <a:rPr sz="2600" spc="-45" dirty="0">
                <a:latin typeface="Times New Roman"/>
                <a:cs typeface="Times New Roman"/>
              </a:rPr>
              <a:t> </a:t>
            </a:r>
            <a:r>
              <a:rPr sz="2600" spc="-70" dirty="0">
                <a:solidFill>
                  <a:srgbClr val="6F2F9F"/>
                </a:solidFill>
                <a:latin typeface="Times New Roman"/>
                <a:cs typeface="Times New Roman"/>
              </a:rPr>
              <a:t>extract </a:t>
            </a:r>
            <a:r>
              <a:rPr sz="2600" spc="-635" dirty="0">
                <a:solidFill>
                  <a:srgbClr val="6F2F9F"/>
                </a:solidFill>
                <a:latin typeface="Times New Roman"/>
                <a:cs typeface="Times New Roman"/>
              </a:rPr>
              <a:t> </a:t>
            </a:r>
            <a:r>
              <a:rPr sz="2600" spc="-70" dirty="0">
                <a:solidFill>
                  <a:srgbClr val="6F2F9F"/>
                </a:solidFill>
                <a:latin typeface="Times New Roman"/>
                <a:cs typeface="Times New Roman"/>
              </a:rPr>
              <a:t>c</a:t>
            </a:r>
            <a:r>
              <a:rPr sz="2600" spc="-15" dirty="0">
                <a:solidFill>
                  <a:srgbClr val="6F2F9F"/>
                </a:solidFill>
                <a:latin typeface="Times New Roman"/>
                <a:cs typeface="Times New Roman"/>
              </a:rPr>
              <a:t>r</a:t>
            </a:r>
            <a:r>
              <a:rPr sz="2600" spc="-114" dirty="0">
                <a:solidFill>
                  <a:srgbClr val="6F2F9F"/>
                </a:solidFill>
                <a:latin typeface="Times New Roman"/>
                <a:cs typeface="Times New Roman"/>
              </a:rPr>
              <a:t>itical</a:t>
            </a:r>
            <a:r>
              <a:rPr sz="2600" spc="-50" dirty="0">
                <a:solidFill>
                  <a:srgbClr val="6F2F9F"/>
                </a:solidFill>
                <a:latin typeface="Times New Roman"/>
                <a:cs typeface="Times New Roman"/>
              </a:rPr>
              <a:t> </a:t>
            </a:r>
            <a:r>
              <a:rPr sz="2600" spc="-125" dirty="0">
                <a:solidFill>
                  <a:srgbClr val="6F2F9F"/>
                </a:solidFill>
                <a:latin typeface="Times New Roman"/>
                <a:cs typeface="Times New Roman"/>
              </a:rPr>
              <a:t>inf</a:t>
            </a:r>
            <a:r>
              <a:rPr sz="2600" spc="-180" dirty="0">
                <a:solidFill>
                  <a:srgbClr val="6F2F9F"/>
                </a:solidFill>
                <a:latin typeface="Times New Roman"/>
                <a:cs typeface="Times New Roman"/>
              </a:rPr>
              <a:t>o</a:t>
            </a:r>
            <a:r>
              <a:rPr sz="2600" spc="100" dirty="0">
                <a:solidFill>
                  <a:srgbClr val="6F2F9F"/>
                </a:solidFill>
                <a:latin typeface="Times New Roman"/>
                <a:cs typeface="Times New Roman"/>
              </a:rPr>
              <a:t>r</a:t>
            </a:r>
            <a:r>
              <a:rPr sz="2600" spc="-229" dirty="0">
                <a:solidFill>
                  <a:srgbClr val="6F2F9F"/>
                </a:solidFill>
                <a:latin typeface="Times New Roman"/>
                <a:cs typeface="Times New Roman"/>
              </a:rPr>
              <a:t>m</a:t>
            </a:r>
            <a:r>
              <a:rPr sz="2600" spc="-160" dirty="0">
                <a:solidFill>
                  <a:srgbClr val="6F2F9F"/>
                </a:solidFill>
                <a:latin typeface="Times New Roman"/>
                <a:cs typeface="Times New Roman"/>
              </a:rPr>
              <a:t>a</a:t>
            </a:r>
            <a:r>
              <a:rPr sz="2600" spc="-80" dirty="0">
                <a:solidFill>
                  <a:srgbClr val="6F2F9F"/>
                </a:solidFill>
                <a:latin typeface="Times New Roman"/>
                <a:cs typeface="Times New Roman"/>
              </a:rPr>
              <a:t>tion</a:t>
            </a:r>
            <a:r>
              <a:rPr sz="2600" spc="-65" dirty="0">
                <a:solidFill>
                  <a:srgbClr val="6F2F9F"/>
                </a:solidFill>
                <a:latin typeface="Times New Roman"/>
                <a:cs typeface="Times New Roman"/>
              </a:rPr>
              <a:t> </a:t>
            </a:r>
            <a:r>
              <a:rPr sz="2600" spc="-80" dirty="0">
                <a:solidFill>
                  <a:srgbClr val="6F2F9F"/>
                </a:solidFill>
                <a:latin typeface="Times New Roman"/>
                <a:cs typeface="Times New Roman"/>
              </a:rPr>
              <a:t>f</a:t>
            </a:r>
            <a:r>
              <a:rPr sz="2600" spc="-110" dirty="0">
                <a:solidFill>
                  <a:srgbClr val="6F2F9F"/>
                </a:solidFill>
                <a:latin typeface="Times New Roman"/>
                <a:cs typeface="Times New Roman"/>
              </a:rPr>
              <a:t>r</a:t>
            </a:r>
            <a:r>
              <a:rPr sz="2600" spc="-130" dirty="0">
                <a:solidFill>
                  <a:srgbClr val="6F2F9F"/>
                </a:solidFill>
                <a:latin typeface="Times New Roman"/>
                <a:cs typeface="Times New Roman"/>
              </a:rPr>
              <a:t>om</a:t>
            </a:r>
            <a:r>
              <a:rPr sz="2600" spc="-65" dirty="0">
                <a:solidFill>
                  <a:srgbClr val="6F2F9F"/>
                </a:solidFill>
                <a:latin typeface="Times New Roman"/>
                <a:cs typeface="Times New Roman"/>
              </a:rPr>
              <a:t> </a:t>
            </a:r>
            <a:r>
              <a:rPr sz="2600" spc="-100" dirty="0">
                <a:solidFill>
                  <a:srgbClr val="6F2F9F"/>
                </a:solidFill>
                <a:latin typeface="Times New Roman"/>
                <a:cs typeface="Times New Roman"/>
              </a:rPr>
              <a:t>still</a:t>
            </a:r>
            <a:r>
              <a:rPr sz="2600" spc="-60" dirty="0">
                <a:solidFill>
                  <a:srgbClr val="6F2F9F"/>
                </a:solidFill>
                <a:latin typeface="Times New Roman"/>
                <a:cs typeface="Times New Roman"/>
              </a:rPr>
              <a:t> </a:t>
            </a:r>
            <a:r>
              <a:rPr sz="2600" spc="-165" dirty="0">
                <a:solidFill>
                  <a:srgbClr val="6F2F9F"/>
                </a:solidFill>
                <a:latin typeface="Times New Roman"/>
                <a:cs typeface="Times New Roman"/>
              </a:rPr>
              <a:t>images</a:t>
            </a:r>
            <a:r>
              <a:rPr sz="2600" spc="-65" dirty="0">
                <a:solidFill>
                  <a:srgbClr val="6F2F9F"/>
                </a:solidFill>
                <a:latin typeface="Times New Roman"/>
                <a:cs typeface="Times New Roman"/>
              </a:rPr>
              <a:t> </a:t>
            </a:r>
            <a:r>
              <a:rPr sz="2600" spc="-155" dirty="0">
                <a:solidFill>
                  <a:srgbClr val="6F2F9F"/>
                </a:solidFill>
                <a:latin typeface="Times New Roman"/>
                <a:cs typeface="Times New Roman"/>
              </a:rPr>
              <a:t>a</a:t>
            </a:r>
            <a:r>
              <a:rPr sz="2600" spc="-180" dirty="0">
                <a:solidFill>
                  <a:srgbClr val="6F2F9F"/>
                </a:solidFill>
                <a:latin typeface="Times New Roman"/>
                <a:cs typeface="Times New Roman"/>
              </a:rPr>
              <a:t>n</a:t>
            </a:r>
            <a:r>
              <a:rPr sz="2600" spc="-110" dirty="0">
                <a:solidFill>
                  <a:srgbClr val="6F2F9F"/>
                </a:solidFill>
                <a:latin typeface="Times New Roman"/>
                <a:cs typeface="Times New Roman"/>
              </a:rPr>
              <a:t>d</a:t>
            </a:r>
            <a:r>
              <a:rPr sz="2600" spc="-65" dirty="0">
                <a:solidFill>
                  <a:srgbClr val="6F2F9F"/>
                </a:solidFill>
                <a:latin typeface="Times New Roman"/>
                <a:cs typeface="Times New Roman"/>
              </a:rPr>
              <a:t> </a:t>
            </a:r>
            <a:r>
              <a:rPr sz="2600" spc="-225" dirty="0">
                <a:solidFill>
                  <a:srgbClr val="6F2F9F"/>
                </a:solidFill>
                <a:latin typeface="Times New Roman"/>
                <a:cs typeface="Times New Roman"/>
              </a:rPr>
              <a:t>v</a:t>
            </a:r>
            <a:r>
              <a:rPr sz="2600" spc="-110" dirty="0">
                <a:solidFill>
                  <a:srgbClr val="6F2F9F"/>
                </a:solidFill>
                <a:latin typeface="Times New Roman"/>
                <a:cs typeface="Times New Roman"/>
              </a:rPr>
              <a:t>ideo</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533400"/>
            <a:ext cx="8150047" cy="6155531"/>
          </a:xfrm>
        </p:spPr>
        <p:txBody>
          <a:bodyPr/>
          <a:lstStyle/>
          <a:p>
            <a:pPr algn="just"/>
            <a:r>
              <a:rPr lang="en-US" sz="2000" b="1" dirty="0"/>
              <a:t>Flow export timers</a:t>
            </a:r>
            <a:r>
              <a:rPr lang="en-US" sz="2000" dirty="0"/>
              <a:t>: Timers indicate how often flows should be exported to </a:t>
            </a:r>
            <a:r>
              <a:rPr lang="en-US" sz="2000" dirty="0" smtClean="0"/>
              <a:t>the collection </a:t>
            </a:r>
            <a:r>
              <a:rPr lang="en-US" sz="2000" dirty="0"/>
              <a:t>and reporting server</a:t>
            </a:r>
            <a:r>
              <a:rPr lang="en-US" sz="2000" dirty="0" smtClean="0"/>
              <a:t>.</a:t>
            </a:r>
          </a:p>
          <a:p>
            <a:pPr algn="just"/>
            <a:r>
              <a:rPr lang="en-US" sz="2000" b="1" dirty="0" err="1" smtClean="0"/>
              <a:t>NetFlow</a:t>
            </a:r>
            <a:r>
              <a:rPr lang="en-US" sz="2000" b="1" dirty="0" smtClean="0"/>
              <a:t> </a:t>
            </a:r>
            <a:r>
              <a:rPr lang="en-US" sz="2000" b="1" dirty="0"/>
              <a:t>export format:</a:t>
            </a:r>
            <a:r>
              <a:rPr lang="en-US" sz="2000" dirty="0"/>
              <a:t> This simply indicates the type of flow reporting format.</a:t>
            </a:r>
          </a:p>
          <a:p>
            <a:pPr algn="just"/>
            <a:r>
              <a:rPr lang="en-US" sz="2000" dirty="0"/>
              <a:t> </a:t>
            </a:r>
            <a:r>
              <a:rPr lang="en-US" sz="2000" b="1" dirty="0" smtClean="0"/>
              <a:t>NetFlow </a:t>
            </a:r>
            <a:r>
              <a:rPr lang="en-US" sz="2000" b="1" dirty="0"/>
              <a:t>server for collection and reporting:</a:t>
            </a:r>
            <a:r>
              <a:rPr lang="en-US" sz="2000" dirty="0"/>
              <a:t> This is the destination of the </a:t>
            </a:r>
            <a:r>
              <a:rPr lang="en-US" sz="2000" dirty="0" smtClean="0"/>
              <a:t>flow export</a:t>
            </a:r>
            <a:r>
              <a:rPr lang="en-US" sz="2000" dirty="0"/>
              <a:t>. It is often done with an analytics tool that looks for anomalies in the </a:t>
            </a:r>
            <a:r>
              <a:rPr lang="en-US" sz="2000" dirty="0" smtClean="0"/>
              <a:t>traffic patterns.</a:t>
            </a:r>
          </a:p>
          <a:p>
            <a:pPr algn="just"/>
            <a:endParaRPr lang="en-US" sz="2000" dirty="0"/>
          </a:p>
          <a:p>
            <a:pPr algn="just"/>
            <a:r>
              <a:rPr lang="en-US" sz="2000" dirty="0" smtClean="0"/>
              <a:t>Some </a:t>
            </a:r>
            <a:r>
              <a:rPr lang="en-US" sz="2000" dirty="0"/>
              <a:t>other </a:t>
            </a:r>
            <a:r>
              <a:rPr lang="en-US" sz="2000" b="1" dirty="0"/>
              <a:t>challenges with deploying flow analytics tools </a:t>
            </a:r>
            <a:r>
              <a:rPr lang="en-US" sz="2000" dirty="0"/>
              <a:t>in an IoT network include the following</a:t>
            </a:r>
            <a:r>
              <a:rPr lang="en-US" sz="2000" dirty="0" smtClean="0"/>
              <a:t>:</a:t>
            </a:r>
          </a:p>
          <a:p>
            <a:pPr algn="just"/>
            <a:r>
              <a:rPr lang="en-US" sz="2000" dirty="0" smtClean="0"/>
              <a:t> </a:t>
            </a:r>
            <a:r>
              <a:rPr lang="en-US" sz="2000" dirty="0"/>
              <a:t>■ The distributed nature of fog and edge computing may mean that traffic flows are processed in places that might not support flow analytics, and visibility is thus lost. </a:t>
            </a:r>
            <a:endParaRPr lang="en-US" sz="2000" dirty="0" smtClean="0"/>
          </a:p>
          <a:p>
            <a:pPr algn="just"/>
            <a:endParaRPr lang="en-US" sz="2000" dirty="0" smtClean="0"/>
          </a:p>
          <a:p>
            <a:pPr algn="just"/>
            <a:r>
              <a:rPr lang="en-US" sz="2000" dirty="0" smtClean="0"/>
              <a:t>■ </a:t>
            </a:r>
            <a:r>
              <a:rPr lang="en-US" sz="2000" dirty="0"/>
              <a:t>IPv4 and IPv6 native interfaces sometimes need to inspect inside VPN tunnels, which may impact the router’s performance. </a:t>
            </a:r>
            <a:endParaRPr lang="en-US" sz="2000" dirty="0" smtClean="0"/>
          </a:p>
          <a:p>
            <a:pPr algn="just"/>
            <a:endParaRPr lang="en-US" sz="2000" dirty="0" smtClean="0"/>
          </a:p>
          <a:p>
            <a:pPr algn="just"/>
            <a:r>
              <a:rPr lang="en-US" sz="2000" dirty="0" smtClean="0"/>
              <a:t>■ </a:t>
            </a:r>
            <a:r>
              <a:rPr lang="en-US" sz="2000" dirty="0"/>
              <a:t>Additional network management traffic is generated by FNF reporting devices. The added cost of increasing bandwidth thus needs to be reviewed, especially if the backhaul network uses cellular or satellite communications.</a:t>
            </a:r>
            <a:endParaRPr lang="en-IN" sz="2000" dirty="0"/>
          </a:p>
        </p:txBody>
      </p:sp>
    </p:spTree>
    <p:extLst>
      <p:ext uri="{BB962C8B-B14F-4D97-AF65-F5344CB8AC3E}">
        <p14:creationId xmlns:p14="http://schemas.microsoft.com/office/powerpoint/2010/main" val="40110372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2484" y="67056"/>
            <a:ext cx="9020810" cy="6696709"/>
            <a:chOff x="62484" y="67056"/>
            <a:chExt cx="9020810" cy="6696709"/>
          </a:xfrm>
        </p:grpSpPr>
        <p:pic>
          <p:nvPicPr>
            <p:cNvPr id="3" name="object 3"/>
            <p:cNvPicPr/>
            <p:nvPr/>
          </p:nvPicPr>
          <p:blipFill>
            <a:blip r:embed="rId2" cstate="print"/>
            <a:stretch>
              <a:fillRect/>
            </a:stretch>
          </p:blipFill>
          <p:spPr>
            <a:xfrm>
              <a:off x="65532" y="70104"/>
              <a:ext cx="9012936" cy="6690357"/>
            </a:xfrm>
            <a:prstGeom prst="rect">
              <a:avLst/>
            </a:prstGeom>
          </p:spPr>
        </p:pic>
        <p:sp>
          <p:nvSpPr>
            <p:cNvPr id="4" name="object 4"/>
            <p:cNvSpPr/>
            <p:nvPr/>
          </p:nvSpPr>
          <p:spPr>
            <a:xfrm>
              <a:off x="65532" y="70104"/>
              <a:ext cx="9013190" cy="6690359"/>
            </a:xfrm>
            <a:custGeom>
              <a:avLst/>
              <a:gdLst/>
              <a:ahLst/>
              <a:cxnLst/>
              <a:rect l="l" t="t" r="r" b="b"/>
              <a:pathLst>
                <a:path w="9013190" h="6690359">
                  <a:moveTo>
                    <a:pt x="0" y="329819"/>
                  </a:moveTo>
                  <a:lnTo>
                    <a:pt x="3575" y="281088"/>
                  </a:lnTo>
                  <a:lnTo>
                    <a:pt x="13961" y="234576"/>
                  </a:lnTo>
                  <a:lnTo>
                    <a:pt x="30648" y="190791"/>
                  </a:lnTo>
                  <a:lnTo>
                    <a:pt x="53126" y="150245"/>
                  </a:lnTo>
                  <a:lnTo>
                    <a:pt x="80884" y="113448"/>
                  </a:lnTo>
                  <a:lnTo>
                    <a:pt x="113414" y="80911"/>
                  </a:lnTo>
                  <a:lnTo>
                    <a:pt x="150203" y="53144"/>
                  </a:lnTo>
                  <a:lnTo>
                    <a:pt x="190744" y="30660"/>
                  </a:lnTo>
                  <a:lnTo>
                    <a:pt x="234525" y="13967"/>
                  </a:lnTo>
                  <a:lnTo>
                    <a:pt x="281036" y="3576"/>
                  </a:lnTo>
                  <a:lnTo>
                    <a:pt x="329768" y="0"/>
                  </a:lnTo>
                  <a:lnTo>
                    <a:pt x="8683117" y="0"/>
                  </a:lnTo>
                  <a:lnTo>
                    <a:pt x="8731847" y="3576"/>
                  </a:lnTo>
                  <a:lnTo>
                    <a:pt x="8778359" y="13967"/>
                  </a:lnTo>
                  <a:lnTo>
                    <a:pt x="8822144" y="30660"/>
                  </a:lnTo>
                  <a:lnTo>
                    <a:pt x="8862690" y="53144"/>
                  </a:lnTo>
                  <a:lnTo>
                    <a:pt x="8899487" y="80911"/>
                  </a:lnTo>
                  <a:lnTo>
                    <a:pt x="8932024" y="113448"/>
                  </a:lnTo>
                  <a:lnTo>
                    <a:pt x="8959791" y="150245"/>
                  </a:lnTo>
                  <a:lnTo>
                    <a:pt x="8982275" y="190791"/>
                  </a:lnTo>
                  <a:lnTo>
                    <a:pt x="8998968" y="234576"/>
                  </a:lnTo>
                  <a:lnTo>
                    <a:pt x="9009359" y="281088"/>
                  </a:lnTo>
                  <a:lnTo>
                    <a:pt x="9012936" y="329819"/>
                  </a:lnTo>
                  <a:lnTo>
                    <a:pt x="9012936" y="6360591"/>
                  </a:lnTo>
                  <a:lnTo>
                    <a:pt x="9009359" y="6409323"/>
                  </a:lnTo>
                  <a:lnTo>
                    <a:pt x="8998968" y="6455834"/>
                  </a:lnTo>
                  <a:lnTo>
                    <a:pt x="8982275" y="6499615"/>
                  </a:lnTo>
                  <a:lnTo>
                    <a:pt x="8959791" y="6540156"/>
                  </a:lnTo>
                  <a:lnTo>
                    <a:pt x="8932024" y="6576945"/>
                  </a:lnTo>
                  <a:lnTo>
                    <a:pt x="8899487" y="6609475"/>
                  </a:lnTo>
                  <a:lnTo>
                    <a:pt x="8862690" y="6637233"/>
                  </a:lnTo>
                  <a:lnTo>
                    <a:pt x="8822144" y="6659711"/>
                  </a:lnTo>
                  <a:lnTo>
                    <a:pt x="8778359" y="6676398"/>
                  </a:lnTo>
                  <a:lnTo>
                    <a:pt x="8731847" y="6686784"/>
                  </a:lnTo>
                  <a:lnTo>
                    <a:pt x="8683117" y="6690360"/>
                  </a:lnTo>
                  <a:lnTo>
                    <a:pt x="329768" y="6690360"/>
                  </a:lnTo>
                  <a:lnTo>
                    <a:pt x="281036" y="6686784"/>
                  </a:lnTo>
                  <a:lnTo>
                    <a:pt x="234525" y="6676398"/>
                  </a:lnTo>
                  <a:lnTo>
                    <a:pt x="190744" y="6659711"/>
                  </a:lnTo>
                  <a:lnTo>
                    <a:pt x="150203" y="6637233"/>
                  </a:lnTo>
                  <a:lnTo>
                    <a:pt x="113414" y="6609475"/>
                  </a:lnTo>
                  <a:lnTo>
                    <a:pt x="80884" y="6576945"/>
                  </a:lnTo>
                  <a:lnTo>
                    <a:pt x="53126" y="6540156"/>
                  </a:lnTo>
                  <a:lnTo>
                    <a:pt x="30648" y="6499615"/>
                  </a:lnTo>
                  <a:lnTo>
                    <a:pt x="13961" y="6455834"/>
                  </a:lnTo>
                  <a:lnTo>
                    <a:pt x="3575" y="6409323"/>
                  </a:lnTo>
                  <a:lnTo>
                    <a:pt x="0" y="6360591"/>
                  </a:lnTo>
                  <a:lnTo>
                    <a:pt x="0" y="329819"/>
                  </a:lnTo>
                  <a:close/>
                </a:path>
              </a:pathLst>
            </a:custGeom>
            <a:ln w="6096">
              <a:solidFill>
                <a:srgbClr val="000000"/>
              </a:solidFill>
            </a:ln>
          </p:spPr>
          <p:txBody>
            <a:bodyPr wrap="square" lIns="0" tIns="0" rIns="0" bIns="0" rtlCol="0"/>
            <a:lstStyle/>
            <a:p>
              <a:endParaRPr/>
            </a:p>
          </p:txBody>
        </p:sp>
        <p:sp>
          <p:nvSpPr>
            <p:cNvPr id="5" name="object 5"/>
            <p:cNvSpPr/>
            <p:nvPr/>
          </p:nvSpPr>
          <p:spPr>
            <a:xfrm>
              <a:off x="64008" y="1397508"/>
              <a:ext cx="9019540" cy="120650"/>
            </a:xfrm>
            <a:custGeom>
              <a:avLst/>
              <a:gdLst/>
              <a:ahLst/>
              <a:cxnLst/>
              <a:rect l="l" t="t" r="r" b="b"/>
              <a:pathLst>
                <a:path w="9019540" h="120650">
                  <a:moveTo>
                    <a:pt x="9019032" y="0"/>
                  </a:moveTo>
                  <a:lnTo>
                    <a:pt x="0" y="0"/>
                  </a:lnTo>
                  <a:lnTo>
                    <a:pt x="0" y="120396"/>
                  </a:lnTo>
                  <a:lnTo>
                    <a:pt x="9019032" y="120396"/>
                  </a:lnTo>
                  <a:lnTo>
                    <a:pt x="9019032" y="0"/>
                  </a:lnTo>
                  <a:close/>
                </a:path>
              </a:pathLst>
            </a:custGeom>
            <a:solidFill>
              <a:srgbClr val="E6B0AB"/>
            </a:solidFill>
          </p:spPr>
          <p:txBody>
            <a:bodyPr wrap="square" lIns="0" tIns="0" rIns="0" bIns="0" rtlCol="0"/>
            <a:lstStyle/>
            <a:p>
              <a:endParaRPr/>
            </a:p>
          </p:txBody>
        </p:sp>
        <p:sp>
          <p:nvSpPr>
            <p:cNvPr id="6" name="object 6"/>
            <p:cNvSpPr/>
            <p:nvPr/>
          </p:nvSpPr>
          <p:spPr>
            <a:xfrm>
              <a:off x="64008" y="2976372"/>
              <a:ext cx="9019540" cy="111760"/>
            </a:xfrm>
            <a:custGeom>
              <a:avLst/>
              <a:gdLst/>
              <a:ahLst/>
              <a:cxnLst/>
              <a:rect l="l" t="t" r="r" b="b"/>
              <a:pathLst>
                <a:path w="9019540" h="111760">
                  <a:moveTo>
                    <a:pt x="9019032" y="0"/>
                  </a:moveTo>
                  <a:lnTo>
                    <a:pt x="0" y="0"/>
                  </a:lnTo>
                  <a:lnTo>
                    <a:pt x="0" y="111251"/>
                  </a:lnTo>
                  <a:lnTo>
                    <a:pt x="9019032" y="111251"/>
                  </a:lnTo>
                  <a:lnTo>
                    <a:pt x="9019032" y="0"/>
                  </a:lnTo>
                  <a:close/>
                </a:path>
              </a:pathLst>
            </a:custGeom>
            <a:solidFill>
              <a:srgbClr val="918485"/>
            </a:solidFill>
          </p:spPr>
          <p:txBody>
            <a:bodyPr wrap="square" lIns="0" tIns="0" rIns="0" bIns="0" rtlCol="0"/>
            <a:lstStyle/>
            <a:p>
              <a:endParaRPr/>
            </a:p>
          </p:txBody>
        </p:sp>
      </p:grpSp>
      <p:sp>
        <p:nvSpPr>
          <p:cNvPr id="7" name="object 7"/>
          <p:cNvSpPr txBox="1">
            <a:spLocks noGrp="1"/>
          </p:cNvSpPr>
          <p:nvPr>
            <p:ph type="title"/>
          </p:nvPr>
        </p:nvSpPr>
        <p:spPr>
          <a:xfrm>
            <a:off x="64008" y="1761890"/>
            <a:ext cx="9019540" cy="999633"/>
          </a:xfrm>
          <a:prstGeom prst="rect">
            <a:avLst/>
          </a:prstGeom>
          <a:solidFill>
            <a:srgbClr val="D24717"/>
          </a:solidFill>
        </p:spPr>
        <p:txBody>
          <a:bodyPr vert="horz" wrap="square" lIns="0" tIns="380365" rIns="0" bIns="0" rtlCol="0">
            <a:spAutoFit/>
          </a:bodyPr>
          <a:lstStyle/>
          <a:p>
            <a:pPr algn="ctr">
              <a:lnSpc>
                <a:spcPct val="100000"/>
              </a:lnSpc>
              <a:spcBef>
                <a:spcPts val="2995"/>
              </a:spcBef>
            </a:pPr>
            <a:r>
              <a:rPr lang="en-IN" spc="-25" dirty="0" smtClean="0">
                <a:solidFill>
                  <a:srgbClr val="FFFFFF"/>
                </a:solidFill>
              </a:rPr>
              <a:t>Chapter 8 - </a:t>
            </a:r>
            <a:r>
              <a:rPr spc="-25" dirty="0" smtClean="0">
                <a:solidFill>
                  <a:srgbClr val="FFFFFF"/>
                </a:solidFill>
              </a:rPr>
              <a:t>Securing</a:t>
            </a:r>
            <a:r>
              <a:rPr spc="-55" dirty="0" smtClean="0">
                <a:solidFill>
                  <a:srgbClr val="FFFFFF"/>
                </a:solidFill>
              </a:rPr>
              <a:t> </a:t>
            </a:r>
            <a:r>
              <a:rPr spc="-30" dirty="0">
                <a:solidFill>
                  <a:srgbClr val="FFFFFF"/>
                </a:solidFill>
              </a:rPr>
              <a:t>IoT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699973"/>
            <a:ext cx="7605395" cy="5010785"/>
          </a:xfrm>
          <a:prstGeom prst="rect">
            <a:avLst/>
          </a:prstGeom>
        </p:spPr>
        <p:txBody>
          <a:bodyPr vert="horz" wrap="square" lIns="0" tIns="13335" rIns="0" bIns="0" rtlCol="0">
            <a:spAutoFit/>
          </a:bodyPr>
          <a:lstStyle/>
          <a:p>
            <a:pPr marL="285115" marR="195580" indent="-273050">
              <a:lnSpc>
                <a:spcPct val="100000"/>
              </a:lnSpc>
              <a:spcBef>
                <a:spcPts val="105"/>
              </a:spcBef>
              <a:buClr>
                <a:srgbClr val="D24717"/>
              </a:buClr>
              <a:buSzPct val="84615"/>
              <a:buFont typeface="Segoe UI Symbol"/>
              <a:buChar char="⚫"/>
              <a:tabLst>
                <a:tab pos="285750" algn="l"/>
              </a:tabLst>
            </a:pPr>
            <a:r>
              <a:rPr sz="2600" spc="-110" dirty="0">
                <a:latin typeface="Times New Roman"/>
                <a:cs typeface="Times New Roman"/>
              </a:rPr>
              <a:t>Information</a:t>
            </a:r>
            <a:r>
              <a:rPr sz="2600" spc="-55" dirty="0">
                <a:latin typeface="Times New Roman"/>
                <a:cs typeface="Times New Roman"/>
              </a:rPr>
              <a:t> </a:t>
            </a:r>
            <a:r>
              <a:rPr sz="2600" spc="-125" dirty="0">
                <a:latin typeface="Times New Roman"/>
                <a:cs typeface="Times New Roman"/>
              </a:rPr>
              <a:t>technology</a:t>
            </a:r>
            <a:r>
              <a:rPr sz="2600" spc="-60" dirty="0">
                <a:latin typeface="Times New Roman"/>
                <a:cs typeface="Times New Roman"/>
              </a:rPr>
              <a:t> </a:t>
            </a:r>
            <a:r>
              <a:rPr sz="2600" spc="-105" dirty="0">
                <a:latin typeface="Times New Roman"/>
                <a:cs typeface="Times New Roman"/>
              </a:rPr>
              <a:t>(IT)</a:t>
            </a:r>
            <a:r>
              <a:rPr sz="2600" spc="-60" dirty="0">
                <a:latin typeface="Times New Roman"/>
                <a:cs typeface="Times New Roman"/>
              </a:rPr>
              <a:t> </a:t>
            </a:r>
            <a:r>
              <a:rPr sz="2600" spc="-114" dirty="0">
                <a:latin typeface="Times New Roman"/>
                <a:cs typeface="Times New Roman"/>
              </a:rPr>
              <a:t>environments</a:t>
            </a:r>
            <a:r>
              <a:rPr sz="2600" spc="-75" dirty="0">
                <a:latin typeface="Times New Roman"/>
                <a:cs typeface="Times New Roman"/>
              </a:rPr>
              <a:t> </a:t>
            </a:r>
            <a:r>
              <a:rPr sz="2600" spc="-204" dirty="0">
                <a:latin typeface="Times New Roman"/>
                <a:cs typeface="Times New Roman"/>
              </a:rPr>
              <a:t>have</a:t>
            </a:r>
            <a:r>
              <a:rPr sz="2600" spc="-80" dirty="0">
                <a:latin typeface="Times New Roman"/>
                <a:cs typeface="Times New Roman"/>
              </a:rPr>
              <a:t> </a:t>
            </a:r>
            <a:r>
              <a:rPr sz="2600" spc="-160" dirty="0">
                <a:latin typeface="Times New Roman"/>
                <a:cs typeface="Times New Roman"/>
              </a:rPr>
              <a:t>faced</a:t>
            </a:r>
            <a:r>
              <a:rPr sz="2600" spc="-60" dirty="0">
                <a:latin typeface="Times New Roman"/>
                <a:cs typeface="Times New Roman"/>
              </a:rPr>
              <a:t> </a:t>
            </a:r>
            <a:r>
              <a:rPr sz="2600" spc="-140" dirty="0">
                <a:latin typeface="Times New Roman"/>
                <a:cs typeface="Times New Roman"/>
              </a:rPr>
              <a:t>active </a:t>
            </a:r>
            <a:r>
              <a:rPr sz="2600" spc="-635" dirty="0">
                <a:latin typeface="Times New Roman"/>
                <a:cs typeface="Times New Roman"/>
              </a:rPr>
              <a:t> </a:t>
            </a:r>
            <a:r>
              <a:rPr sz="2600" spc="-125" dirty="0">
                <a:latin typeface="Times New Roman"/>
                <a:cs typeface="Times New Roman"/>
              </a:rPr>
              <a:t>attacks</a:t>
            </a:r>
            <a:r>
              <a:rPr sz="2600" spc="-55"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105" dirty="0">
                <a:latin typeface="Times New Roman"/>
                <a:cs typeface="Times New Roman"/>
              </a:rPr>
              <a:t>information</a:t>
            </a:r>
            <a:r>
              <a:rPr sz="2600" spc="-50" dirty="0">
                <a:latin typeface="Times New Roman"/>
                <a:cs typeface="Times New Roman"/>
              </a:rPr>
              <a:t> </a:t>
            </a:r>
            <a:r>
              <a:rPr sz="2600" spc="-100" dirty="0">
                <a:latin typeface="Times New Roman"/>
                <a:cs typeface="Times New Roman"/>
              </a:rPr>
              <a:t>security</a:t>
            </a:r>
            <a:r>
              <a:rPr sz="2600" spc="-60" dirty="0">
                <a:latin typeface="Times New Roman"/>
                <a:cs typeface="Times New Roman"/>
              </a:rPr>
              <a:t> </a:t>
            </a:r>
            <a:r>
              <a:rPr sz="2600" spc="-90" dirty="0">
                <a:latin typeface="Times New Roman"/>
                <a:cs typeface="Times New Roman"/>
              </a:rPr>
              <a:t>threats</a:t>
            </a:r>
            <a:r>
              <a:rPr sz="2600" spc="-65" dirty="0">
                <a:latin typeface="Times New Roman"/>
                <a:cs typeface="Times New Roman"/>
              </a:rPr>
              <a:t> </a:t>
            </a:r>
            <a:r>
              <a:rPr sz="2600" spc="-95" dirty="0">
                <a:latin typeface="Times New Roman"/>
                <a:cs typeface="Times New Roman"/>
              </a:rPr>
              <a:t>for</a:t>
            </a:r>
            <a:r>
              <a:rPr sz="2600" spc="-65" dirty="0">
                <a:latin typeface="Times New Roman"/>
                <a:cs typeface="Times New Roman"/>
              </a:rPr>
              <a:t> </a:t>
            </a:r>
            <a:r>
              <a:rPr sz="2600" spc="-185" dirty="0">
                <a:latin typeface="Times New Roman"/>
                <a:cs typeface="Times New Roman"/>
              </a:rPr>
              <a:t>many</a:t>
            </a:r>
            <a:r>
              <a:rPr sz="2600" spc="-55" dirty="0">
                <a:latin typeface="Times New Roman"/>
                <a:cs typeface="Times New Roman"/>
              </a:rPr>
              <a:t> </a:t>
            </a:r>
            <a:r>
              <a:rPr sz="2600" spc="-114" dirty="0">
                <a:latin typeface="Times New Roman"/>
                <a:cs typeface="Times New Roman"/>
              </a:rPr>
              <a:t>decades, </a:t>
            </a:r>
            <a:r>
              <a:rPr sz="2600" spc="-110"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25" dirty="0">
                <a:latin typeface="Times New Roman"/>
                <a:cs typeface="Times New Roman"/>
              </a:rPr>
              <a:t>in</a:t>
            </a:r>
            <a:r>
              <a:rPr sz="2600" spc="-155" dirty="0">
                <a:latin typeface="Times New Roman"/>
                <a:cs typeface="Times New Roman"/>
              </a:rPr>
              <a:t>c</a:t>
            </a:r>
            <a:r>
              <a:rPr sz="2600" spc="-90" dirty="0">
                <a:latin typeface="Times New Roman"/>
                <a:cs typeface="Times New Roman"/>
              </a:rPr>
              <a:t>iden</a:t>
            </a:r>
            <a:r>
              <a:rPr sz="2600" spc="-75" dirty="0">
                <a:latin typeface="Times New Roman"/>
                <a:cs typeface="Times New Roman"/>
              </a:rPr>
              <a:t>t</a:t>
            </a:r>
            <a:r>
              <a:rPr sz="2600" spc="-200" dirty="0">
                <a:latin typeface="Times New Roman"/>
                <a:cs typeface="Times New Roman"/>
              </a:rPr>
              <a:t>s</a:t>
            </a:r>
            <a:r>
              <a:rPr sz="2600" spc="-65"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150" dirty="0">
                <a:latin typeface="Times New Roman"/>
                <a:cs typeface="Times New Roman"/>
              </a:rPr>
              <a:t>lesson</a:t>
            </a:r>
            <a:r>
              <a:rPr sz="2600" spc="-135" dirty="0">
                <a:latin typeface="Times New Roman"/>
                <a:cs typeface="Times New Roman"/>
              </a:rPr>
              <a:t>s</a:t>
            </a:r>
            <a:r>
              <a:rPr sz="2600" spc="-95" dirty="0">
                <a:latin typeface="Times New Roman"/>
                <a:cs typeface="Times New Roman"/>
              </a:rPr>
              <a:t> </a:t>
            </a:r>
            <a:r>
              <a:rPr sz="2600" spc="-100" dirty="0">
                <a:latin typeface="Times New Roman"/>
                <a:cs typeface="Times New Roman"/>
              </a:rPr>
              <a:t>lea</a:t>
            </a:r>
            <a:r>
              <a:rPr sz="2600" spc="-20" dirty="0">
                <a:latin typeface="Times New Roman"/>
                <a:cs typeface="Times New Roman"/>
              </a:rPr>
              <a:t>r</a:t>
            </a:r>
            <a:r>
              <a:rPr sz="2600" spc="-105" dirty="0">
                <a:latin typeface="Times New Roman"/>
                <a:cs typeface="Times New Roman"/>
              </a:rPr>
              <a:t>ned</a:t>
            </a:r>
            <a:r>
              <a:rPr sz="2600" spc="-75" dirty="0">
                <a:latin typeface="Times New Roman"/>
                <a:cs typeface="Times New Roman"/>
              </a:rPr>
              <a:t> </a:t>
            </a:r>
            <a:r>
              <a:rPr sz="2600" spc="-105" dirty="0">
                <a:latin typeface="Times New Roman"/>
                <a:cs typeface="Times New Roman"/>
              </a:rPr>
              <a:t>a</a:t>
            </a:r>
            <a:r>
              <a:rPr sz="2600" spc="-100" dirty="0">
                <a:latin typeface="Times New Roman"/>
                <a:cs typeface="Times New Roman"/>
              </a:rPr>
              <a:t>re</a:t>
            </a:r>
            <a:r>
              <a:rPr sz="2600" spc="-75" dirty="0">
                <a:latin typeface="Times New Roman"/>
                <a:cs typeface="Times New Roman"/>
              </a:rPr>
              <a:t> </a:t>
            </a:r>
            <a:r>
              <a:rPr sz="2600" spc="-240" dirty="0">
                <a:latin typeface="Times New Roman"/>
                <a:cs typeface="Times New Roman"/>
              </a:rPr>
              <a:t>w</a:t>
            </a:r>
            <a:r>
              <a:rPr sz="2600" spc="-105" dirty="0">
                <a:latin typeface="Times New Roman"/>
                <a:cs typeface="Times New Roman"/>
              </a:rPr>
              <a:t>el</a:t>
            </a:r>
            <a:r>
              <a:rPr sz="2600" spc="-70" dirty="0">
                <a:latin typeface="Times New Roman"/>
                <a:cs typeface="Times New Roman"/>
              </a:rPr>
              <a:t>l</a:t>
            </a:r>
            <a:r>
              <a:rPr sz="2600" spc="-55" dirty="0">
                <a:latin typeface="Times New Roman"/>
                <a:cs typeface="Times New Roman"/>
              </a:rPr>
              <a:t>-</a:t>
            </a:r>
            <a:r>
              <a:rPr sz="2600" spc="-125" dirty="0">
                <a:latin typeface="Times New Roman"/>
                <a:cs typeface="Times New Roman"/>
              </a:rPr>
              <a:t>kn</a:t>
            </a:r>
            <a:r>
              <a:rPr sz="2600" spc="-210" dirty="0">
                <a:latin typeface="Times New Roman"/>
                <a:cs typeface="Times New Roman"/>
              </a:rPr>
              <a:t>o</a:t>
            </a:r>
            <a:r>
              <a:rPr sz="2600" spc="-125" dirty="0">
                <a:latin typeface="Times New Roman"/>
                <a:cs typeface="Times New Roman"/>
              </a:rPr>
              <a:t>wn</a:t>
            </a:r>
            <a:r>
              <a:rPr sz="2600" spc="-75" dirty="0">
                <a:latin typeface="Times New Roman"/>
                <a:cs typeface="Times New Roman"/>
              </a:rPr>
              <a:t> </a:t>
            </a:r>
            <a:r>
              <a:rPr sz="2600" spc="-120" dirty="0">
                <a:latin typeface="Times New Roman"/>
                <a:cs typeface="Times New Roman"/>
              </a:rPr>
              <a:t>and  </a:t>
            </a:r>
            <a:r>
              <a:rPr sz="2600" spc="-90" dirty="0">
                <a:latin typeface="Times New Roman"/>
                <a:cs typeface="Times New Roman"/>
              </a:rPr>
              <a:t>documented.</a:t>
            </a:r>
            <a:endParaRPr sz="2600">
              <a:latin typeface="Times New Roman"/>
              <a:cs typeface="Times New Roman"/>
            </a:endParaRPr>
          </a:p>
          <a:p>
            <a:pPr marL="285115" marR="173990" indent="-273050">
              <a:lnSpc>
                <a:spcPct val="100000"/>
              </a:lnSpc>
              <a:spcBef>
                <a:spcPts val="605"/>
              </a:spcBef>
              <a:buClr>
                <a:srgbClr val="D24717"/>
              </a:buClr>
              <a:buSzPct val="84615"/>
              <a:buFont typeface="Segoe UI Symbol"/>
              <a:buChar char="⚫"/>
              <a:tabLst>
                <a:tab pos="285750" algn="l"/>
              </a:tabLst>
            </a:pPr>
            <a:r>
              <a:rPr sz="2600" spc="-70" dirty="0">
                <a:latin typeface="Times New Roman"/>
                <a:cs typeface="Times New Roman"/>
              </a:rPr>
              <a:t>Op</a:t>
            </a:r>
            <a:r>
              <a:rPr sz="2600" spc="-60" dirty="0">
                <a:latin typeface="Times New Roman"/>
                <a:cs typeface="Times New Roman"/>
              </a:rPr>
              <a:t>e</a:t>
            </a:r>
            <a:r>
              <a:rPr sz="2600" spc="-80" dirty="0">
                <a:latin typeface="Times New Roman"/>
                <a:cs typeface="Times New Roman"/>
              </a:rPr>
              <a:t>r</a:t>
            </a:r>
            <a:r>
              <a:rPr sz="2600" spc="-125" dirty="0">
                <a:latin typeface="Times New Roman"/>
                <a:cs typeface="Times New Roman"/>
              </a:rPr>
              <a:t>a</a:t>
            </a:r>
            <a:r>
              <a:rPr sz="2600" spc="-70" dirty="0">
                <a:latin typeface="Times New Roman"/>
                <a:cs typeface="Times New Roman"/>
              </a:rPr>
              <a:t>tio</a:t>
            </a:r>
            <a:r>
              <a:rPr sz="2600" spc="-114" dirty="0">
                <a:latin typeface="Times New Roman"/>
                <a:cs typeface="Times New Roman"/>
              </a:rPr>
              <a:t>n</a:t>
            </a:r>
            <a:r>
              <a:rPr sz="2600" spc="-190" dirty="0">
                <a:latin typeface="Times New Roman"/>
                <a:cs typeface="Times New Roman"/>
              </a:rPr>
              <a:t>a</a:t>
            </a:r>
            <a:r>
              <a:rPr sz="2600" spc="-120" dirty="0">
                <a:latin typeface="Times New Roman"/>
                <a:cs typeface="Times New Roman"/>
              </a:rPr>
              <a:t>l</a:t>
            </a:r>
            <a:r>
              <a:rPr sz="2600" spc="-70" dirty="0">
                <a:latin typeface="Times New Roman"/>
                <a:cs typeface="Times New Roman"/>
              </a:rPr>
              <a:t> te</a:t>
            </a:r>
            <a:r>
              <a:rPr sz="2600" spc="-55" dirty="0">
                <a:latin typeface="Times New Roman"/>
                <a:cs typeface="Times New Roman"/>
              </a:rPr>
              <a:t>c</a:t>
            </a:r>
            <a:r>
              <a:rPr sz="2600" spc="-125" dirty="0">
                <a:latin typeface="Times New Roman"/>
                <a:cs typeface="Times New Roman"/>
              </a:rPr>
              <a:t>hn</a:t>
            </a:r>
            <a:r>
              <a:rPr sz="2600" spc="-140" dirty="0">
                <a:latin typeface="Times New Roman"/>
                <a:cs typeface="Times New Roman"/>
              </a:rPr>
              <a:t>o</a:t>
            </a:r>
            <a:r>
              <a:rPr sz="2600" spc="-135" dirty="0">
                <a:latin typeface="Times New Roman"/>
                <a:cs typeface="Times New Roman"/>
              </a:rPr>
              <a:t>lo</a:t>
            </a:r>
            <a:r>
              <a:rPr sz="2600" spc="-180" dirty="0">
                <a:latin typeface="Times New Roman"/>
                <a:cs typeface="Times New Roman"/>
              </a:rPr>
              <a:t>g</a:t>
            </a:r>
            <a:r>
              <a:rPr sz="2600" spc="-215" dirty="0">
                <a:latin typeface="Times New Roman"/>
                <a:cs typeface="Times New Roman"/>
              </a:rPr>
              <a:t>y</a:t>
            </a:r>
            <a:r>
              <a:rPr sz="2600" spc="-50" dirty="0">
                <a:latin typeface="Times New Roman"/>
                <a:cs typeface="Times New Roman"/>
              </a:rPr>
              <a:t> </a:t>
            </a:r>
            <a:r>
              <a:rPr sz="2600" spc="-10" dirty="0">
                <a:latin typeface="Times New Roman"/>
                <a:cs typeface="Times New Roman"/>
              </a:rPr>
              <a:t>(</a:t>
            </a:r>
            <a:r>
              <a:rPr sz="2600" spc="-125" dirty="0">
                <a:latin typeface="Times New Roman"/>
                <a:cs typeface="Times New Roman"/>
              </a:rPr>
              <a:t>O</a:t>
            </a:r>
            <a:r>
              <a:rPr sz="2600" spc="-90" dirty="0">
                <a:latin typeface="Times New Roman"/>
                <a:cs typeface="Times New Roman"/>
              </a:rPr>
              <a:t>T)</a:t>
            </a:r>
            <a:r>
              <a:rPr sz="2600" spc="-65" dirty="0">
                <a:latin typeface="Times New Roman"/>
                <a:cs typeface="Times New Roman"/>
              </a:rPr>
              <a:t> </a:t>
            </a:r>
            <a:r>
              <a:rPr sz="2600" spc="-100" dirty="0">
                <a:latin typeface="Times New Roman"/>
                <a:cs typeface="Times New Roman"/>
              </a:rPr>
              <a:t>e</a:t>
            </a:r>
            <a:r>
              <a:rPr sz="2600" spc="-165" dirty="0">
                <a:latin typeface="Times New Roman"/>
                <a:cs typeface="Times New Roman"/>
              </a:rPr>
              <a:t>n</a:t>
            </a:r>
            <a:r>
              <a:rPr sz="2600" spc="-110" dirty="0">
                <a:latin typeface="Times New Roman"/>
                <a:cs typeface="Times New Roman"/>
              </a:rPr>
              <a:t>vi</a:t>
            </a:r>
            <a:r>
              <a:rPr sz="2600" spc="-120" dirty="0">
                <a:latin typeface="Times New Roman"/>
                <a:cs typeface="Times New Roman"/>
              </a:rPr>
              <a:t>r</a:t>
            </a:r>
            <a:r>
              <a:rPr sz="2600" spc="-110" dirty="0">
                <a:latin typeface="Times New Roman"/>
                <a:cs typeface="Times New Roman"/>
              </a:rPr>
              <a:t>o</a:t>
            </a:r>
            <a:r>
              <a:rPr sz="2600" spc="-125" dirty="0">
                <a:latin typeface="Times New Roman"/>
                <a:cs typeface="Times New Roman"/>
              </a:rPr>
              <a:t>n</a:t>
            </a:r>
            <a:r>
              <a:rPr sz="2600" spc="-100" dirty="0">
                <a:latin typeface="Times New Roman"/>
                <a:cs typeface="Times New Roman"/>
              </a:rPr>
              <a:t>men</a:t>
            </a:r>
            <a:r>
              <a:rPr sz="2600" spc="-60" dirty="0">
                <a:latin typeface="Times New Roman"/>
                <a:cs typeface="Times New Roman"/>
              </a:rPr>
              <a:t>t</a:t>
            </a:r>
            <a:r>
              <a:rPr sz="2600" spc="-200" dirty="0">
                <a:latin typeface="Times New Roman"/>
                <a:cs typeface="Times New Roman"/>
              </a:rPr>
              <a:t>s</a:t>
            </a:r>
            <a:r>
              <a:rPr sz="2600" spc="-65" dirty="0">
                <a:latin typeface="Times New Roman"/>
                <a:cs typeface="Times New Roman"/>
              </a:rPr>
              <a:t> </a:t>
            </a:r>
            <a:r>
              <a:rPr sz="2600" spc="-235" dirty="0">
                <a:latin typeface="Times New Roman"/>
                <a:cs typeface="Times New Roman"/>
              </a:rPr>
              <a:t>w</a:t>
            </a:r>
            <a:r>
              <a:rPr sz="2600" spc="-40" dirty="0">
                <a:latin typeface="Times New Roman"/>
                <a:cs typeface="Times New Roman"/>
              </a:rPr>
              <a:t>e</a:t>
            </a:r>
            <a:r>
              <a:rPr sz="2600" spc="-55" dirty="0">
                <a:latin typeface="Times New Roman"/>
                <a:cs typeface="Times New Roman"/>
              </a:rPr>
              <a:t>r</a:t>
            </a:r>
            <a:r>
              <a:rPr sz="2600" spc="-70" dirty="0">
                <a:latin typeface="Times New Roman"/>
                <a:cs typeface="Times New Roman"/>
              </a:rPr>
              <a:t>e  </a:t>
            </a:r>
            <a:r>
              <a:rPr sz="2600" spc="-60" dirty="0">
                <a:latin typeface="Times New Roman"/>
                <a:cs typeface="Times New Roman"/>
              </a:rPr>
              <a:t>tradi</a:t>
            </a:r>
            <a:r>
              <a:rPr sz="2600" spc="-55" dirty="0">
                <a:latin typeface="Times New Roman"/>
                <a:cs typeface="Times New Roman"/>
              </a:rPr>
              <a:t>t</a:t>
            </a:r>
            <a:r>
              <a:rPr sz="2600" spc="-135" dirty="0">
                <a:latin typeface="Times New Roman"/>
                <a:cs typeface="Times New Roman"/>
              </a:rPr>
              <a:t>ion</a:t>
            </a:r>
            <a:r>
              <a:rPr sz="2600" spc="-155" dirty="0">
                <a:latin typeface="Times New Roman"/>
                <a:cs typeface="Times New Roman"/>
              </a:rPr>
              <a:t>a</a:t>
            </a:r>
            <a:r>
              <a:rPr sz="2600" spc="-105" dirty="0">
                <a:latin typeface="Times New Roman"/>
                <a:cs typeface="Times New Roman"/>
              </a:rPr>
              <a:t>l</a:t>
            </a:r>
            <a:r>
              <a:rPr sz="2600" spc="-155" dirty="0">
                <a:latin typeface="Times New Roman"/>
                <a:cs typeface="Times New Roman"/>
              </a:rPr>
              <a:t>l</a:t>
            </a:r>
            <a:r>
              <a:rPr sz="2600" spc="-215" dirty="0">
                <a:latin typeface="Times New Roman"/>
                <a:cs typeface="Times New Roman"/>
              </a:rPr>
              <a:t>y</a:t>
            </a:r>
            <a:r>
              <a:rPr sz="2600" spc="-50" dirty="0">
                <a:latin typeface="Times New Roman"/>
                <a:cs typeface="Times New Roman"/>
              </a:rPr>
              <a:t> </a:t>
            </a:r>
            <a:r>
              <a:rPr sz="2600" spc="-200" dirty="0">
                <a:latin typeface="Times New Roman"/>
                <a:cs typeface="Times New Roman"/>
              </a:rPr>
              <a:t>k</a:t>
            </a:r>
            <a:r>
              <a:rPr sz="2600" spc="-60" dirty="0">
                <a:latin typeface="Times New Roman"/>
                <a:cs typeface="Times New Roman"/>
              </a:rPr>
              <a:t>ept</a:t>
            </a:r>
            <a:r>
              <a:rPr sz="2600" spc="-85"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145" dirty="0">
                <a:latin typeface="Times New Roman"/>
                <a:cs typeface="Times New Roman"/>
              </a:rPr>
              <a:t>silos</a:t>
            </a:r>
            <a:r>
              <a:rPr sz="2600" spc="-65"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160" dirty="0">
                <a:latin typeface="Times New Roman"/>
                <a:cs typeface="Times New Roman"/>
              </a:rPr>
              <a:t>had</a:t>
            </a:r>
            <a:r>
              <a:rPr sz="2600" spc="-80" dirty="0">
                <a:latin typeface="Times New Roman"/>
                <a:cs typeface="Times New Roman"/>
              </a:rPr>
              <a:t> </a:t>
            </a:r>
            <a:r>
              <a:rPr sz="2600" spc="-110" dirty="0">
                <a:latin typeface="Times New Roman"/>
                <a:cs typeface="Times New Roman"/>
              </a:rPr>
              <a:t>o</a:t>
            </a:r>
            <a:r>
              <a:rPr sz="2600" spc="-125" dirty="0">
                <a:latin typeface="Times New Roman"/>
                <a:cs typeface="Times New Roman"/>
              </a:rPr>
              <a:t>n</a:t>
            </a:r>
            <a:r>
              <a:rPr sz="2600" spc="-155" dirty="0">
                <a:latin typeface="Times New Roman"/>
                <a:cs typeface="Times New Roman"/>
              </a:rPr>
              <a:t>l</a:t>
            </a:r>
            <a:r>
              <a:rPr sz="2600" spc="-215" dirty="0">
                <a:latin typeface="Times New Roman"/>
                <a:cs typeface="Times New Roman"/>
              </a:rPr>
              <a:t>y</a:t>
            </a:r>
            <a:r>
              <a:rPr sz="2600" spc="-60" dirty="0">
                <a:latin typeface="Times New Roman"/>
                <a:cs typeface="Times New Roman"/>
              </a:rPr>
              <a:t> </a:t>
            </a:r>
            <a:r>
              <a:rPr sz="2600" spc="-100" dirty="0">
                <a:latin typeface="Times New Roman"/>
                <a:cs typeface="Times New Roman"/>
              </a:rPr>
              <a:t>limite</a:t>
            </a:r>
            <a:r>
              <a:rPr sz="2600" spc="-120" dirty="0">
                <a:latin typeface="Times New Roman"/>
                <a:cs typeface="Times New Roman"/>
              </a:rPr>
              <a:t>d</a:t>
            </a:r>
            <a:r>
              <a:rPr sz="2600" spc="-70" dirty="0">
                <a:latin typeface="Times New Roman"/>
                <a:cs typeface="Times New Roman"/>
              </a:rPr>
              <a:t> </a:t>
            </a:r>
            <a:r>
              <a:rPr sz="2600" spc="-165" dirty="0">
                <a:latin typeface="Times New Roman"/>
                <a:cs typeface="Times New Roman"/>
              </a:rPr>
              <a:t>c</a:t>
            </a:r>
            <a:r>
              <a:rPr sz="2600" spc="-110" dirty="0">
                <a:latin typeface="Times New Roman"/>
                <a:cs typeface="Times New Roman"/>
              </a:rPr>
              <a:t>o</a:t>
            </a:r>
            <a:r>
              <a:rPr sz="2600" spc="-125" dirty="0">
                <a:latin typeface="Times New Roman"/>
                <a:cs typeface="Times New Roman"/>
              </a:rPr>
              <a:t>nne</a:t>
            </a:r>
            <a:r>
              <a:rPr sz="2600" spc="-130" dirty="0">
                <a:latin typeface="Times New Roman"/>
                <a:cs typeface="Times New Roman"/>
              </a:rPr>
              <a:t>c</a:t>
            </a:r>
            <a:r>
              <a:rPr sz="2600" spc="-80" dirty="0">
                <a:latin typeface="Times New Roman"/>
                <a:cs typeface="Times New Roman"/>
              </a:rPr>
              <a:t>tion</a:t>
            </a:r>
            <a:r>
              <a:rPr sz="2600" spc="-75" dirty="0">
                <a:latin typeface="Times New Roman"/>
                <a:cs typeface="Times New Roman"/>
              </a:rPr>
              <a:t> </a:t>
            </a:r>
            <a:r>
              <a:rPr sz="2600" spc="-30" dirty="0">
                <a:latin typeface="Times New Roman"/>
                <a:cs typeface="Times New Roman"/>
              </a:rPr>
              <a:t>to  </a:t>
            </a:r>
            <a:r>
              <a:rPr sz="2600" spc="-65" dirty="0">
                <a:latin typeface="Times New Roman"/>
                <a:cs typeface="Times New Roman"/>
              </a:rPr>
              <a:t>other</a:t>
            </a:r>
            <a:r>
              <a:rPr sz="2600" spc="-70" dirty="0">
                <a:latin typeface="Times New Roman"/>
                <a:cs typeface="Times New Roman"/>
              </a:rPr>
              <a:t> </a:t>
            </a:r>
            <a:r>
              <a:rPr sz="2600" spc="-90" dirty="0">
                <a:latin typeface="Times New Roman"/>
                <a:cs typeface="Times New Roman"/>
              </a:rPr>
              <a:t>networks.</a:t>
            </a:r>
            <a:endParaRPr sz="2600">
              <a:latin typeface="Times New Roman"/>
              <a:cs typeface="Times New Roman"/>
            </a:endParaRPr>
          </a:p>
          <a:p>
            <a:pPr marL="285115" marR="506095" indent="-273050">
              <a:lnSpc>
                <a:spcPct val="100000"/>
              </a:lnSpc>
              <a:spcBef>
                <a:spcPts val="600"/>
              </a:spcBef>
              <a:buClr>
                <a:srgbClr val="D24717"/>
              </a:buClr>
              <a:buSzPct val="84615"/>
              <a:buFont typeface="Segoe UI Symbol"/>
              <a:buChar char="⚫"/>
              <a:tabLst>
                <a:tab pos="285750" algn="l"/>
              </a:tabLst>
            </a:pPr>
            <a:r>
              <a:rPr sz="2600" spc="-100" dirty="0">
                <a:latin typeface="Times New Roman"/>
                <a:cs typeface="Times New Roman"/>
              </a:rPr>
              <a:t>Thus,</a:t>
            </a:r>
            <a:r>
              <a:rPr sz="2600" spc="-180"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05" dirty="0">
                <a:latin typeface="Times New Roman"/>
                <a:cs typeface="Times New Roman"/>
              </a:rPr>
              <a:t>history</a:t>
            </a:r>
            <a:r>
              <a:rPr sz="2600" spc="-65" dirty="0">
                <a:latin typeface="Times New Roman"/>
                <a:cs typeface="Times New Roman"/>
              </a:rPr>
              <a:t> </a:t>
            </a:r>
            <a:r>
              <a:rPr sz="2600" spc="-150" dirty="0">
                <a:latin typeface="Times New Roman"/>
                <a:cs typeface="Times New Roman"/>
              </a:rPr>
              <a:t>of</a:t>
            </a:r>
            <a:r>
              <a:rPr sz="2600" spc="-60" dirty="0">
                <a:latin typeface="Times New Roman"/>
                <a:cs typeface="Times New Roman"/>
              </a:rPr>
              <a:t> </a:t>
            </a:r>
            <a:r>
              <a:rPr sz="2600" spc="-114" dirty="0">
                <a:latin typeface="Times New Roman"/>
                <a:cs typeface="Times New Roman"/>
              </a:rPr>
              <a:t>cyber</a:t>
            </a:r>
            <a:r>
              <a:rPr sz="2600" spc="-60" dirty="0">
                <a:latin typeface="Times New Roman"/>
                <a:cs typeface="Times New Roman"/>
              </a:rPr>
              <a:t> </a:t>
            </a:r>
            <a:r>
              <a:rPr sz="2600" spc="-125" dirty="0">
                <a:latin typeface="Times New Roman"/>
                <a:cs typeface="Times New Roman"/>
              </a:rPr>
              <a:t>attacks</a:t>
            </a:r>
            <a:r>
              <a:rPr sz="2600" spc="-45" dirty="0">
                <a:latin typeface="Times New Roman"/>
                <a:cs typeface="Times New Roman"/>
              </a:rPr>
              <a:t> </a:t>
            </a:r>
            <a:r>
              <a:rPr sz="2600" spc="-110" dirty="0">
                <a:latin typeface="Times New Roman"/>
                <a:cs typeface="Times New Roman"/>
              </a:rPr>
              <a:t>on</a:t>
            </a:r>
            <a:r>
              <a:rPr sz="2600" spc="-70" dirty="0">
                <a:latin typeface="Times New Roman"/>
                <a:cs typeface="Times New Roman"/>
              </a:rPr>
              <a:t> </a:t>
            </a:r>
            <a:r>
              <a:rPr sz="2600" spc="-100" dirty="0">
                <a:latin typeface="Times New Roman"/>
                <a:cs typeface="Times New Roman"/>
              </a:rPr>
              <a:t>OT</a:t>
            </a:r>
            <a:r>
              <a:rPr sz="2600" spc="-65" dirty="0">
                <a:latin typeface="Times New Roman"/>
                <a:cs typeface="Times New Roman"/>
              </a:rPr>
              <a:t> </a:t>
            </a:r>
            <a:r>
              <a:rPr sz="2600" spc="-150" dirty="0">
                <a:latin typeface="Times New Roman"/>
                <a:cs typeface="Times New Roman"/>
              </a:rPr>
              <a:t>systems</a:t>
            </a:r>
            <a:r>
              <a:rPr sz="2600" spc="-60"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40" dirty="0">
                <a:latin typeface="Times New Roman"/>
                <a:cs typeface="Times New Roman"/>
              </a:rPr>
              <a:t>much </a:t>
            </a:r>
            <a:r>
              <a:rPr sz="2600" spc="-635" dirty="0">
                <a:latin typeface="Times New Roman"/>
                <a:cs typeface="Times New Roman"/>
              </a:rPr>
              <a:t> </a:t>
            </a:r>
            <a:r>
              <a:rPr sz="2600" spc="-55" dirty="0">
                <a:latin typeface="Times New Roman"/>
                <a:cs typeface="Times New Roman"/>
              </a:rPr>
              <a:t>shorter</a:t>
            </a:r>
            <a:r>
              <a:rPr sz="2600" spc="-7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90" dirty="0">
                <a:latin typeface="Times New Roman"/>
                <a:cs typeface="Times New Roman"/>
              </a:rPr>
              <a:t>has</a:t>
            </a:r>
            <a:r>
              <a:rPr sz="2600" spc="-65" dirty="0">
                <a:latin typeface="Times New Roman"/>
                <a:cs typeface="Times New Roman"/>
              </a:rPr>
              <a:t> </a:t>
            </a:r>
            <a:r>
              <a:rPr sz="2600" spc="-130" dirty="0">
                <a:latin typeface="Times New Roman"/>
                <a:cs typeface="Times New Roman"/>
              </a:rPr>
              <a:t>far</a:t>
            </a:r>
            <a:r>
              <a:rPr sz="2600" spc="-70" dirty="0">
                <a:latin typeface="Times New Roman"/>
                <a:cs typeface="Times New Roman"/>
              </a:rPr>
              <a:t> </a:t>
            </a:r>
            <a:r>
              <a:rPr sz="2600" spc="-130" dirty="0">
                <a:latin typeface="Times New Roman"/>
                <a:cs typeface="Times New Roman"/>
              </a:rPr>
              <a:t>fewer</a:t>
            </a:r>
            <a:r>
              <a:rPr sz="2600" spc="-65" dirty="0">
                <a:latin typeface="Times New Roman"/>
                <a:cs typeface="Times New Roman"/>
              </a:rPr>
              <a:t> </a:t>
            </a:r>
            <a:r>
              <a:rPr sz="2600" spc="-114" dirty="0">
                <a:latin typeface="Times New Roman"/>
                <a:cs typeface="Times New Roman"/>
              </a:rPr>
              <a:t>incidents</a:t>
            </a:r>
            <a:r>
              <a:rPr sz="2600" spc="-65" dirty="0">
                <a:latin typeface="Times New Roman"/>
                <a:cs typeface="Times New Roman"/>
              </a:rPr>
              <a:t> </a:t>
            </a:r>
            <a:r>
              <a:rPr sz="2600" spc="-105" dirty="0">
                <a:latin typeface="Times New Roman"/>
                <a:cs typeface="Times New Roman"/>
              </a:rPr>
              <a:t>documented</a:t>
            </a:r>
            <a:endParaRPr sz="260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125" dirty="0">
                <a:latin typeface="Times New Roman"/>
                <a:cs typeface="Times New Roman"/>
              </a:rPr>
              <a:t>Security</a:t>
            </a:r>
            <a:r>
              <a:rPr sz="2600" spc="-50" dirty="0">
                <a:latin typeface="Times New Roman"/>
                <a:cs typeface="Times New Roman"/>
              </a:rPr>
              <a:t> </a:t>
            </a:r>
            <a:r>
              <a:rPr sz="2600" spc="-120" dirty="0">
                <a:latin typeface="Times New Roman"/>
                <a:cs typeface="Times New Roman"/>
              </a:rPr>
              <a:t>in</a:t>
            </a:r>
            <a:r>
              <a:rPr sz="2600" spc="-6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05" dirty="0">
                <a:latin typeface="Times New Roman"/>
                <a:cs typeface="Times New Roman"/>
              </a:rPr>
              <a:t>OT</a:t>
            </a:r>
            <a:r>
              <a:rPr sz="2600" spc="-60" dirty="0">
                <a:latin typeface="Times New Roman"/>
                <a:cs typeface="Times New Roman"/>
              </a:rPr>
              <a:t> </a:t>
            </a:r>
            <a:r>
              <a:rPr sz="2600" spc="-105" dirty="0">
                <a:latin typeface="Times New Roman"/>
                <a:cs typeface="Times New Roman"/>
              </a:rPr>
              <a:t>world</a:t>
            </a:r>
            <a:r>
              <a:rPr sz="2600" spc="-60" dirty="0">
                <a:latin typeface="Times New Roman"/>
                <a:cs typeface="Times New Roman"/>
              </a:rPr>
              <a:t> </a:t>
            </a:r>
            <a:r>
              <a:rPr sz="2600" spc="-155" dirty="0">
                <a:latin typeface="Times New Roman"/>
                <a:cs typeface="Times New Roman"/>
              </a:rPr>
              <a:t>also</a:t>
            </a:r>
            <a:r>
              <a:rPr sz="2600" spc="-80" dirty="0">
                <a:latin typeface="Times New Roman"/>
                <a:cs typeface="Times New Roman"/>
              </a:rPr>
              <a:t> </a:t>
            </a:r>
            <a:r>
              <a:rPr sz="2600" spc="-140" dirty="0">
                <a:latin typeface="Times New Roman"/>
                <a:cs typeface="Times New Roman"/>
              </a:rPr>
              <a:t>addresses</a:t>
            </a:r>
            <a:r>
              <a:rPr sz="2600" spc="-80" dirty="0">
                <a:latin typeface="Times New Roman"/>
                <a:cs typeface="Times New Roman"/>
              </a:rPr>
              <a:t> </a:t>
            </a:r>
            <a:r>
              <a:rPr sz="2600" spc="-204" dirty="0">
                <a:latin typeface="Times New Roman"/>
                <a:cs typeface="Times New Roman"/>
              </a:rPr>
              <a:t>a</a:t>
            </a:r>
            <a:r>
              <a:rPr sz="2600" spc="-65" dirty="0">
                <a:latin typeface="Times New Roman"/>
                <a:cs typeface="Times New Roman"/>
              </a:rPr>
              <a:t> </a:t>
            </a:r>
            <a:r>
              <a:rPr sz="2600" spc="-90" dirty="0">
                <a:latin typeface="Times New Roman"/>
                <a:cs typeface="Times New Roman"/>
              </a:rPr>
              <a:t>wider</a:t>
            </a:r>
            <a:r>
              <a:rPr sz="2600" spc="-65" dirty="0">
                <a:latin typeface="Times New Roman"/>
                <a:cs typeface="Times New Roman"/>
              </a:rPr>
              <a:t> </a:t>
            </a:r>
            <a:r>
              <a:rPr sz="2600" spc="-135" dirty="0">
                <a:latin typeface="Times New Roman"/>
                <a:cs typeface="Times New Roman"/>
              </a:rPr>
              <a:t>scope</a:t>
            </a:r>
            <a:r>
              <a:rPr sz="2600" spc="-75" dirty="0">
                <a:latin typeface="Times New Roman"/>
                <a:cs typeface="Times New Roman"/>
              </a:rPr>
              <a:t> </a:t>
            </a:r>
            <a:r>
              <a:rPr sz="2600" spc="-110" dirty="0">
                <a:latin typeface="Times New Roman"/>
                <a:cs typeface="Times New Roman"/>
              </a:rPr>
              <a:t>than</a:t>
            </a:r>
            <a:r>
              <a:rPr sz="2600" spc="-80" dirty="0">
                <a:latin typeface="Times New Roman"/>
                <a:cs typeface="Times New Roman"/>
              </a:rPr>
              <a:t> </a:t>
            </a:r>
            <a:r>
              <a:rPr sz="2600" spc="-120" dirty="0">
                <a:latin typeface="Times New Roman"/>
                <a:cs typeface="Times New Roman"/>
              </a:rPr>
              <a:t>in </a:t>
            </a:r>
            <a:r>
              <a:rPr sz="2600" spc="-635"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200" dirty="0">
                <a:latin typeface="Times New Roman"/>
                <a:cs typeface="Times New Roman"/>
              </a:rPr>
              <a:t>I</a:t>
            </a:r>
            <a:r>
              <a:rPr sz="2600" spc="-125" dirty="0">
                <a:latin typeface="Times New Roman"/>
                <a:cs typeface="Times New Roman"/>
              </a:rPr>
              <a:t>T</a:t>
            </a:r>
            <a:r>
              <a:rPr sz="2600" spc="-65" dirty="0">
                <a:latin typeface="Times New Roman"/>
                <a:cs typeface="Times New Roman"/>
              </a:rPr>
              <a:t> </a:t>
            </a:r>
            <a:r>
              <a:rPr sz="2600" spc="-240" dirty="0">
                <a:latin typeface="Times New Roman"/>
                <a:cs typeface="Times New Roman"/>
              </a:rPr>
              <a:t>w</a:t>
            </a:r>
            <a:r>
              <a:rPr sz="2600" spc="-35" dirty="0">
                <a:latin typeface="Times New Roman"/>
                <a:cs typeface="Times New Roman"/>
              </a:rPr>
              <a:t>orld.</a:t>
            </a:r>
            <a:r>
              <a:rPr sz="2600" spc="-175" dirty="0">
                <a:latin typeface="Times New Roman"/>
                <a:cs typeface="Times New Roman"/>
              </a:rPr>
              <a:t> </a:t>
            </a:r>
            <a:r>
              <a:rPr sz="2600" spc="-335" dirty="0">
                <a:latin typeface="Times New Roman"/>
                <a:cs typeface="Times New Roman"/>
              </a:rPr>
              <a:t>F</a:t>
            </a:r>
            <a:r>
              <a:rPr sz="2600" spc="-40" dirty="0">
                <a:latin typeface="Times New Roman"/>
                <a:cs typeface="Times New Roman"/>
              </a:rPr>
              <a:t>or</a:t>
            </a:r>
            <a:r>
              <a:rPr sz="2600" spc="-75" dirty="0">
                <a:latin typeface="Times New Roman"/>
                <a:cs typeface="Times New Roman"/>
              </a:rPr>
              <a:t> </a:t>
            </a:r>
            <a:r>
              <a:rPr sz="2600" spc="-140" dirty="0">
                <a:latin typeface="Times New Roman"/>
                <a:cs typeface="Times New Roman"/>
              </a:rPr>
              <a:t>ex</a:t>
            </a:r>
            <a:r>
              <a:rPr sz="2600" spc="-145" dirty="0">
                <a:latin typeface="Times New Roman"/>
                <a:cs typeface="Times New Roman"/>
              </a:rPr>
              <a:t>a</a:t>
            </a:r>
            <a:r>
              <a:rPr sz="2600" spc="-125" dirty="0">
                <a:latin typeface="Times New Roman"/>
                <a:cs typeface="Times New Roman"/>
              </a:rPr>
              <a:t>mpl</a:t>
            </a:r>
            <a:r>
              <a:rPr sz="2600" spc="-165" dirty="0">
                <a:latin typeface="Times New Roman"/>
                <a:cs typeface="Times New Roman"/>
              </a:rPr>
              <a:t>e</a:t>
            </a:r>
            <a:r>
              <a:rPr sz="2600" spc="110" dirty="0">
                <a:latin typeface="Times New Roman"/>
                <a:cs typeface="Times New Roman"/>
              </a:rPr>
              <a:t>,</a:t>
            </a:r>
            <a:r>
              <a:rPr sz="2600" spc="-180"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80" dirty="0">
                <a:latin typeface="Times New Roman"/>
                <a:cs typeface="Times New Roman"/>
              </a:rPr>
              <a:t>O</a:t>
            </a:r>
            <a:r>
              <a:rPr sz="2600" spc="-465" dirty="0">
                <a:latin typeface="Times New Roman"/>
                <a:cs typeface="Times New Roman"/>
              </a:rPr>
              <a:t>T</a:t>
            </a:r>
            <a:r>
              <a:rPr sz="2600" spc="110" dirty="0">
                <a:latin typeface="Times New Roman"/>
                <a:cs typeface="Times New Roman"/>
              </a:rPr>
              <a:t>,</a:t>
            </a:r>
            <a:r>
              <a:rPr sz="2600" spc="-17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245" dirty="0">
                <a:latin typeface="Times New Roman"/>
                <a:cs typeface="Times New Roman"/>
              </a:rPr>
              <a:t>w</a:t>
            </a:r>
            <a:r>
              <a:rPr sz="2600" spc="-65" dirty="0">
                <a:latin typeface="Times New Roman"/>
                <a:cs typeface="Times New Roman"/>
              </a:rPr>
              <a:t>ord</a:t>
            </a:r>
            <a:r>
              <a:rPr sz="2600" spc="-60" dirty="0">
                <a:latin typeface="Times New Roman"/>
                <a:cs typeface="Times New Roman"/>
              </a:rPr>
              <a:t> </a:t>
            </a:r>
            <a:r>
              <a:rPr sz="2600" i="1" spc="-350" dirty="0">
                <a:latin typeface="Times New Roman"/>
                <a:cs typeface="Times New Roman"/>
              </a:rPr>
              <a:t>se</a:t>
            </a:r>
            <a:r>
              <a:rPr sz="2600" i="1" spc="-385" dirty="0">
                <a:latin typeface="Times New Roman"/>
                <a:cs typeface="Times New Roman"/>
              </a:rPr>
              <a:t>c</a:t>
            </a:r>
            <a:r>
              <a:rPr sz="2600" i="1" spc="-280" dirty="0">
                <a:latin typeface="Times New Roman"/>
                <a:cs typeface="Times New Roman"/>
              </a:rPr>
              <a:t>u</a:t>
            </a:r>
            <a:r>
              <a:rPr sz="2600" i="1" spc="-170" dirty="0">
                <a:latin typeface="Times New Roman"/>
                <a:cs typeface="Times New Roman"/>
              </a:rPr>
              <a:t>r</a:t>
            </a:r>
            <a:r>
              <a:rPr sz="2600" i="1" spc="-105" dirty="0">
                <a:latin typeface="Times New Roman"/>
                <a:cs typeface="Times New Roman"/>
              </a:rPr>
              <a:t>it</a:t>
            </a:r>
            <a:r>
              <a:rPr sz="2600" i="1" spc="-155" dirty="0">
                <a:latin typeface="Times New Roman"/>
                <a:cs typeface="Times New Roman"/>
              </a:rPr>
              <a:t>y</a:t>
            </a:r>
            <a:r>
              <a:rPr sz="2600" i="1" spc="-50" dirty="0">
                <a:latin typeface="Times New Roman"/>
                <a:cs typeface="Times New Roman"/>
              </a:rPr>
              <a:t> </a:t>
            </a:r>
            <a:r>
              <a:rPr sz="2600" i="1" spc="-200" dirty="0">
                <a:latin typeface="Times New Roman"/>
                <a:cs typeface="Times New Roman"/>
              </a:rPr>
              <a:t>i</a:t>
            </a:r>
            <a:r>
              <a:rPr sz="2600" i="1" spc="-270" dirty="0">
                <a:latin typeface="Times New Roman"/>
                <a:cs typeface="Times New Roman"/>
              </a:rPr>
              <a:t>s</a:t>
            </a:r>
            <a:r>
              <a:rPr sz="2600" i="1" spc="-70" dirty="0">
                <a:latin typeface="Times New Roman"/>
                <a:cs typeface="Times New Roman"/>
              </a:rPr>
              <a:t> </a:t>
            </a:r>
            <a:r>
              <a:rPr sz="2600" i="1" spc="-275" dirty="0">
                <a:latin typeface="Times New Roman"/>
                <a:cs typeface="Times New Roman"/>
              </a:rPr>
              <a:t>alm</a:t>
            </a:r>
            <a:r>
              <a:rPr sz="2600" i="1" spc="-285" dirty="0">
                <a:latin typeface="Times New Roman"/>
                <a:cs typeface="Times New Roman"/>
              </a:rPr>
              <a:t>o</a:t>
            </a:r>
            <a:r>
              <a:rPr sz="2600" i="1" spc="-180" dirty="0">
                <a:latin typeface="Times New Roman"/>
                <a:cs typeface="Times New Roman"/>
              </a:rPr>
              <a:t>st  </a:t>
            </a:r>
            <a:r>
              <a:rPr sz="2600" i="1" spc="-245" dirty="0">
                <a:latin typeface="Times New Roman"/>
                <a:cs typeface="Times New Roman"/>
              </a:rPr>
              <a:t>sy</a:t>
            </a:r>
            <a:r>
              <a:rPr sz="2600" i="1" spc="-310" dirty="0">
                <a:latin typeface="Times New Roman"/>
                <a:cs typeface="Times New Roman"/>
              </a:rPr>
              <a:t>n</a:t>
            </a:r>
            <a:r>
              <a:rPr sz="2600" i="1" spc="-290" dirty="0">
                <a:latin typeface="Times New Roman"/>
                <a:cs typeface="Times New Roman"/>
              </a:rPr>
              <a:t>o</a:t>
            </a:r>
            <a:r>
              <a:rPr sz="2600" i="1" spc="-345" dirty="0">
                <a:latin typeface="Times New Roman"/>
                <a:cs typeface="Times New Roman"/>
              </a:rPr>
              <a:t>n</a:t>
            </a:r>
            <a:r>
              <a:rPr sz="2600" i="1" spc="-229" dirty="0">
                <a:latin typeface="Times New Roman"/>
                <a:cs typeface="Times New Roman"/>
              </a:rPr>
              <a:t>y</a:t>
            </a:r>
            <a:r>
              <a:rPr sz="2600" i="1" spc="-375" dirty="0">
                <a:latin typeface="Times New Roman"/>
                <a:cs typeface="Times New Roman"/>
              </a:rPr>
              <a:t>m</a:t>
            </a:r>
            <a:r>
              <a:rPr sz="2600" i="1" spc="-290" dirty="0">
                <a:latin typeface="Times New Roman"/>
                <a:cs typeface="Times New Roman"/>
              </a:rPr>
              <a:t>o</a:t>
            </a:r>
            <a:r>
              <a:rPr sz="2600" i="1" spc="-300" dirty="0">
                <a:latin typeface="Times New Roman"/>
                <a:cs typeface="Times New Roman"/>
              </a:rPr>
              <a:t>u</a:t>
            </a:r>
            <a:r>
              <a:rPr sz="2600" i="1" spc="-365" dirty="0">
                <a:latin typeface="Times New Roman"/>
                <a:cs typeface="Times New Roman"/>
              </a:rPr>
              <a:t>s</a:t>
            </a:r>
            <a:r>
              <a:rPr sz="2600" i="1" spc="-50" dirty="0">
                <a:latin typeface="Times New Roman"/>
                <a:cs typeface="Times New Roman"/>
              </a:rPr>
              <a:t> </a:t>
            </a:r>
            <a:r>
              <a:rPr sz="2600" i="1" spc="-195" dirty="0">
                <a:latin typeface="Times New Roman"/>
                <a:cs typeface="Times New Roman"/>
              </a:rPr>
              <a:t>with</a:t>
            </a:r>
            <a:r>
              <a:rPr sz="2600" i="1" spc="-65" dirty="0">
                <a:latin typeface="Times New Roman"/>
                <a:cs typeface="Times New Roman"/>
              </a:rPr>
              <a:t> </a:t>
            </a:r>
            <a:r>
              <a:rPr sz="2600" i="1" spc="-280" dirty="0">
                <a:latin typeface="Times New Roman"/>
                <a:cs typeface="Times New Roman"/>
              </a:rPr>
              <a:t>sa</a:t>
            </a:r>
            <a:r>
              <a:rPr sz="2600" i="1" spc="-220" dirty="0">
                <a:latin typeface="Times New Roman"/>
                <a:cs typeface="Times New Roman"/>
              </a:rPr>
              <a:t>f</a:t>
            </a:r>
            <a:r>
              <a:rPr sz="2600" i="1" spc="-200" dirty="0">
                <a:latin typeface="Times New Roman"/>
                <a:cs typeface="Times New Roman"/>
              </a:rPr>
              <a:t>ety</a:t>
            </a:r>
            <a:endParaRPr sz="260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06525"/>
            <a:ext cx="6597015" cy="2784475"/>
          </a:xfrm>
          <a:prstGeom prst="rect">
            <a:avLst/>
          </a:prstGeom>
        </p:spPr>
        <p:txBody>
          <a:bodyPr vert="horz" wrap="square" lIns="0" tIns="88265" rIns="0" bIns="0" rtlCol="0">
            <a:spAutoFit/>
          </a:bodyPr>
          <a:lstStyle/>
          <a:p>
            <a:pPr marL="285115" indent="-273050">
              <a:lnSpc>
                <a:spcPct val="100000"/>
              </a:lnSpc>
              <a:spcBef>
                <a:spcPts val="695"/>
              </a:spcBef>
              <a:buClr>
                <a:srgbClr val="D24717"/>
              </a:buClr>
              <a:buSzPct val="84615"/>
              <a:buFont typeface="Segoe UI Symbol"/>
              <a:buChar char="⚫"/>
              <a:tabLst>
                <a:tab pos="285750" algn="l"/>
              </a:tabLst>
            </a:pPr>
            <a:r>
              <a:rPr sz="2600" spc="-335" dirty="0">
                <a:latin typeface="Times New Roman"/>
                <a:cs typeface="Times New Roman"/>
              </a:rPr>
              <a:t>A</a:t>
            </a:r>
            <a:r>
              <a:rPr sz="2600" spc="-70" dirty="0">
                <a:latin typeface="Times New Roman"/>
                <a:cs typeface="Times New Roman"/>
              </a:rPr>
              <a:t> </a:t>
            </a:r>
            <a:r>
              <a:rPr sz="2600" spc="-254" dirty="0">
                <a:latin typeface="Times New Roman"/>
                <a:cs typeface="Times New Roman"/>
              </a:rPr>
              <a:t>B</a:t>
            </a:r>
            <a:r>
              <a:rPr sz="2600" spc="-75" dirty="0">
                <a:latin typeface="Times New Roman"/>
                <a:cs typeface="Times New Roman"/>
              </a:rPr>
              <a:t>r</a:t>
            </a:r>
            <a:r>
              <a:rPr sz="2600" spc="-140" dirty="0">
                <a:latin typeface="Times New Roman"/>
                <a:cs typeface="Times New Roman"/>
              </a:rPr>
              <a:t>ief</a:t>
            </a:r>
            <a:r>
              <a:rPr sz="2600" spc="-65" dirty="0">
                <a:latin typeface="Times New Roman"/>
                <a:cs typeface="Times New Roman"/>
              </a:rPr>
              <a:t> </a:t>
            </a:r>
            <a:r>
              <a:rPr sz="2600" spc="-90" dirty="0">
                <a:latin typeface="Times New Roman"/>
                <a:cs typeface="Times New Roman"/>
              </a:rPr>
              <a:t>Histo</a:t>
            </a:r>
            <a:r>
              <a:rPr sz="2600" spc="-50" dirty="0">
                <a:latin typeface="Times New Roman"/>
                <a:cs typeface="Times New Roman"/>
              </a:rPr>
              <a:t>r</a:t>
            </a:r>
            <a:r>
              <a:rPr sz="2600" spc="-215" dirty="0">
                <a:latin typeface="Times New Roman"/>
                <a:cs typeface="Times New Roman"/>
              </a:rPr>
              <a:t>y</a:t>
            </a:r>
            <a:r>
              <a:rPr sz="2600" spc="-65" dirty="0">
                <a:latin typeface="Times New Roman"/>
                <a:cs typeface="Times New Roman"/>
              </a:rPr>
              <a:t> </a:t>
            </a:r>
            <a:r>
              <a:rPr sz="2600" spc="-120" dirty="0">
                <a:latin typeface="Times New Roman"/>
                <a:cs typeface="Times New Roman"/>
              </a:rPr>
              <a:t>o</a:t>
            </a:r>
            <a:r>
              <a:rPr sz="2600" spc="-190" dirty="0">
                <a:latin typeface="Times New Roman"/>
                <a:cs typeface="Times New Roman"/>
              </a:rPr>
              <a:t>f</a:t>
            </a:r>
            <a:r>
              <a:rPr sz="2600" spc="-65" dirty="0">
                <a:latin typeface="Times New Roman"/>
                <a:cs typeface="Times New Roman"/>
              </a:rPr>
              <a:t> </a:t>
            </a:r>
            <a:r>
              <a:rPr sz="2600" spc="-85" dirty="0">
                <a:latin typeface="Times New Roman"/>
                <a:cs typeface="Times New Roman"/>
              </a:rPr>
              <a:t>O</a:t>
            </a:r>
            <a:r>
              <a:rPr sz="2600" spc="-125" dirty="0">
                <a:latin typeface="Times New Roman"/>
                <a:cs typeface="Times New Roman"/>
              </a:rPr>
              <a:t>T</a:t>
            </a:r>
            <a:r>
              <a:rPr sz="2600" spc="-55" dirty="0">
                <a:latin typeface="Times New Roman"/>
                <a:cs typeface="Times New Roman"/>
              </a:rPr>
              <a:t> </a:t>
            </a:r>
            <a:r>
              <a:rPr sz="2600" spc="-215" dirty="0">
                <a:latin typeface="Times New Roman"/>
                <a:cs typeface="Times New Roman"/>
              </a:rPr>
              <a:t>Se</a:t>
            </a:r>
            <a:r>
              <a:rPr sz="2600" spc="-204" dirty="0">
                <a:latin typeface="Times New Roman"/>
                <a:cs typeface="Times New Roman"/>
              </a:rPr>
              <a:t>c</a:t>
            </a:r>
            <a:r>
              <a:rPr sz="2600" spc="-50" dirty="0">
                <a:latin typeface="Times New Roman"/>
                <a:cs typeface="Times New Roman"/>
              </a:rPr>
              <a:t>u</a:t>
            </a:r>
            <a:r>
              <a:rPr sz="2600" spc="5" dirty="0">
                <a:latin typeface="Times New Roman"/>
                <a:cs typeface="Times New Roman"/>
              </a:rPr>
              <a:t>r</a:t>
            </a:r>
            <a:r>
              <a:rPr sz="2600" spc="-105" dirty="0">
                <a:latin typeface="Times New Roman"/>
                <a:cs typeface="Times New Roman"/>
              </a:rPr>
              <a:t>ity</a:t>
            </a:r>
            <a:endParaRPr sz="2600" dirty="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spc="-140" dirty="0">
                <a:latin typeface="Times New Roman"/>
                <a:cs typeface="Times New Roman"/>
              </a:rPr>
              <a:t>Comm</a:t>
            </a:r>
            <a:r>
              <a:rPr sz="2600" spc="-114" dirty="0">
                <a:latin typeface="Times New Roman"/>
                <a:cs typeface="Times New Roman"/>
              </a:rPr>
              <a:t>o</a:t>
            </a:r>
            <a:r>
              <a:rPr sz="2600" spc="-110" dirty="0">
                <a:latin typeface="Times New Roman"/>
                <a:cs typeface="Times New Roman"/>
              </a:rPr>
              <a:t>n</a:t>
            </a:r>
            <a:r>
              <a:rPr sz="2600" spc="-65" dirty="0">
                <a:latin typeface="Times New Roman"/>
                <a:cs typeface="Times New Roman"/>
              </a:rPr>
              <a:t> </a:t>
            </a:r>
            <a:r>
              <a:rPr sz="2600" spc="-135" dirty="0">
                <a:latin typeface="Times New Roman"/>
                <a:cs typeface="Times New Roman"/>
              </a:rPr>
              <a:t>Chall</a:t>
            </a:r>
            <a:r>
              <a:rPr sz="2600" spc="-150" dirty="0">
                <a:latin typeface="Times New Roman"/>
                <a:cs typeface="Times New Roman"/>
              </a:rPr>
              <a:t>e</a:t>
            </a:r>
            <a:r>
              <a:rPr sz="2600" spc="-160" dirty="0">
                <a:latin typeface="Times New Roman"/>
                <a:cs typeface="Times New Roman"/>
              </a:rPr>
              <a:t>n</a:t>
            </a:r>
            <a:r>
              <a:rPr sz="2600" spc="-175" dirty="0">
                <a:latin typeface="Times New Roman"/>
                <a:cs typeface="Times New Roman"/>
              </a:rPr>
              <a:t>g</a:t>
            </a:r>
            <a:r>
              <a:rPr sz="2600" spc="-150" dirty="0">
                <a:latin typeface="Times New Roman"/>
                <a:cs typeface="Times New Roman"/>
              </a:rPr>
              <a:t>es</a:t>
            </a:r>
            <a:r>
              <a:rPr sz="2600" spc="-90"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85" dirty="0">
                <a:latin typeface="Times New Roman"/>
                <a:cs typeface="Times New Roman"/>
              </a:rPr>
              <a:t>O</a:t>
            </a:r>
            <a:r>
              <a:rPr sz="2600" spc="-125" dirty="0">
                <a:latin typeface="Times New Roman"/>
                <a:cs typeface="Times New Roman"/>
              </a:rPr>
              <a:t>T</a:t>
            </a:r>
            <a:r>
              <a:rPr sz="2600" spc="-60" dirty="0">
                <a:latin typeface="Times New Roman"/>
                <a:cs typeface="Times New Roman"/>
              </a:rPr>
              <a:t> </a:t>
            </a:r>
            <a:r>
              <a:rPr sz="2600" spc="-254" dirty="0">
                <a:latin typeface="Times New Roman"/>
                <a:cs typeface="Times New Roman"/>
              </a:rPr>
              <a:t>S</a:t>
            </a:r>
            <a:r>
              <a:rPr sz="2600" spc="-215" dirty="0">
                <a:latin typeface="Times New Roman"/>
                <a:cs typeface="Times New Roman"/>
              </a:rPr>
              <a:t>e</a:t>
            </a:r>
            <a:r>
              <a:rPr sz="2600" spc="-125" dirty="0">
                <a:latin typeface="Times New Roman"/>
                <a:cs typeface="Times New Roman"/>
              </a:rPr>
              <a:t>c</a:t>
            </a:r>
            <a:r>
              <a:rPr sz="2600" spc="-155" dirty="0">
                <a:latin typeface="Times New Roman"/>
                <a:cs typeface="Times New Roman"/>
              </a:rPr>
              <a:t>u</a:t>
            </a:r>
            <a:r>
              <a:rPr sz="2600" spc="75" dirty="0">
                <a:latin typeface="Times New Roman"/>
                <a:cs typeface="Times New Roman"/>
              </a:rPr>
              <a:t>r</a:t>
            </a:r>
            <a:r>
              <a:rPr sz="2600" spc="-100" dirty="0">
                <a:latin typeface="Times New Roman"/>
                <a:cs typeface="Times New Roman"/>
              </a:rPr>
              <a:t>ity</a:t>
            </a:r>
            <a:endParaRPr sz="2600" dirty="0">
              <a:latin typeface="Times New Roman"/>
              <a:cs typeface="Times New Roman"/>
            </a:endParaRPr>
          </a:p>
          <a:p>
            <a:pPr marL="285115" indent="-273050">
              <a:lnSpc>
                <a:spcPct val="100000"/>
              </a:lnSpc>
              <a:spcBef>
                <a:spcPts val="605"/>
              </a:spcBef>
              <a:buClr>
                <a:srgbClr val="D24717"/>
              </a:buClr>
              <a:buSzPct val="84615"/>
              <a:buFont typeface="Segoe UI Symbol"/>
              <a:buChar char="⚫"/>
              <a:tabLst>
                <a:tab pos="285750" algn="l"/>
              </a:tabLst>
            </a:pPr>
            <a:r>
              <a:rPr sz="2600" spc="-155" dirty="0">
                <a:latin typeface="Times New Roman"/>
                <a:cs typeface="Times New Roman"/>
              </a:rPr>
              <a:t>How</a:t>
            </a:r>
            <a:r>
              <a:rPr sz="2600" spc="-65" dirty="0">
                <a:latin typeface="Times New Roman"/>
                <a:cs typeface="Times New Roman"/>
              </a:rPr>
              <a:t> </a:t>
            </a:r>
            <a:r>
              <a:rPr sz="2600" spc="-165" dirty="0">
                <a:latin typeface="Times New Roman"/>
                <a:cs typeface="Times New Roman"/>
              </a:rPr>
              <a:t>IT</a:t>
            </a:r>
            <a:r>
              <a:rPr sz="2600" spc="-65"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a:t>
            </a:r>
            <a:r>
              <a:rPr sz="2600" spc="-105" dirty="0">
                <a:latin typeface="Times New Roman"/>
                <a:cs typeface="Times New Roman"/>
              </a:rPr>
              <a:t>OT</a:t>
            </a:r>
            <a:r>
              <a:rPr sz="2600" spc="-55" dirty="0">
                <a:latin typeface="Times New Roman"/>
                <a:cs typeface="Times New Roman"/>
              </a:rPr>
              <a:t> </a:t>
            </a:r>
            <a:r>
              <a:rPr sz="2600" spc="-125" dirty="0">
                <a:latin typeface="Times New Roman"/>
                <a:cs typeface="Times New Roman"/>
              </a:rPr>
              <a:t>Security</a:t>
            </a:r>
            <a:r>
              <a:rPr sz="2600" spc="-45" dirty="0">
                <a:latin typeface="Times New Roman"/>
                <a:cs typeface="Times New Roman"/>
              </a:rPr>
              <a:t> </a:t>
            </a:r>
            <a:r>
              <a:rPr sz="2600" spc="-114" dirty="0">
                <a:latin typeface="Times New Roman"/>
                <a:cs typeface="Times New Roman"/>
              </a:rPr>
              <a:t>Practices</a:t>
            </a:r>
            <a:r>
              <a:rPr sz="2600" spc="-75" dirty="0">
                <a:latin typeface="Times New Roman"/>
                <a:cs typeface="Times New Roman"/>
              </a:rPr>
              <a:t> </a:t>
            </a:r>
            <a:r>
              <a:rPr sz="2600" spc="-145" dirty="0">
                <a:latin typeface="Times New Roman"/>
                <a:cs typeface="Times New Roman"/>
              </a:rPr>
              <a:t>and</a:t>
            </a:r>
            <a:r>
              <a:rPr sz="2600" spc="-70" dirty="0">
                <a:latin typeface="Times New Roman"/>
                <a:cs typeface="Times New Roman"/>
              </a:rPr>
              <a:t> </a:t>
            </a:r>
            <a:r>
              <a:rPr sz="2600" spc="-175" dirty="0">
                <a:latin typeface="Times New Roman"/>
                <a:cs typeface="Times New Roman"/>
              </a:rPr>
              <a:t>Systems</a:t>
            </a:r>
            <a:r>
              <a:rPr sz="2600" spc="-390" dirty="0">
                <a:latin typeface="Times New Roman"/>
                <a:cs typeface="Times New Roman"/>
              </a:rPr>
              <a:t> </a:t>
            </a:r>
            <a:r>
              <a:rPr sz="2600" spc="-235" dirty="0">
                <a:latin typeface="Times New Roman"/>
                <a:cs typeface="Times New Roman"/>
              </a:rPr>
              <a:t>Vary</a:t>
            </a:r>
            <a:endParaRPr sz="2600" dirty="0">
              <a:latin typeface="Times New Roman"/>
              <a:cs typeface="Times New Roman"/>
            </a:endParaRPr>
          </a:p>
          <a:p>
            <a:pPr marL="285115" indent="-273050">
              <a:lnSpc>
                <a:spcPct val="100000"/>
              </a:lnSpc>
              <a:spcBef>
                <a:spcPts val="600"/>
              </a:spcBef>
              <a:buClr>
                <a:srgbClr val="D24717"/>
              </a:buClr>
              <a:buSzPct val="84615"/>
              <a:buFont typeface="Segoe UI Symbol"/>
              <a:buChar char="⚫"/>
              <a:tabLst>
                <a:tab pos="285750" algn="l"/>
              </a:tabLst>
            </a:pPr>
            <a:r>
              <a:rPr sz="2600" spc="-135" dirty="0">
                <a:latin typeface="Times New Roman"/>
                <a:cs typeface="Times New Roman"/>
              </a:rPr>
              <a:t>Formal</a:t>
            </a:r>
            <a:r>
              <a:rPr sz="2600" spc="-70" dirty="0">
                <a:latin typeface="Times New Roman"/>
                <a:cs typeface="Times New Roman"/>
              </a:rPr>
              <a:t> </a:t>
            </a:r>
            <a:r>
              <a:rPr sz="2600" spc="-175" dirty="0">
                <a:latin typeface="Times New Roman"/>
                <a:cs typeface="Times New Roman"/>
              </a:rPr>
              <a:t>Risk</a:t>
            </a:r>
            <a:r>
              <a:rPr sz="2600" spc="-254" dirty="0">
                <a:latin typeface="Times New Roman"/>
                <a:cs typeface="Times New Roman"/>
              </a:rPr>
              <a:t> </a:t>
            </a:r>
            <a:r>
              <a:rPr sz="2600" spc="-195" dirty="0">
                <a:latin typeface="Times New Roman"/>
                <a:cs typeface="Times New Roman"/>
              </a:rPr>
              <a:t>Analysis</a:t>
            </a:r>
            <a:r>
              <a:rPr sz="2600" spc="-65" dirty="0">
                <a:latin typeface="Times New Roman"/>
                <a:cs typeface="Times New Roman"/>
              </a:rPr>
              <a:t> </a:t>
            </a:r>
            <a:r>
              <a:rPr sz="2600" spc="-80" dirty="0">
                <a:latin typeface="Times New Roman"/>
                <a:cs typeface="Times New Roman"/>
              </a:rPr>
              <a:t>Structures:</a:t>
            </a:r>
            <a:r>
              <a:rPr sz="2600" spc="-155" dirty="0">
                <a:latin typeface="Times New Roman"/>
                <a:cs typeface="Times New Roman"/>
              </a:rPr>
              <a:t> </a:t>
            </a:r>
            <a:r>
              <a:rPr sz="2600" spc="-275" dirty="0">
                <a:latin typeface="Times New Roman"/>
                <a:cs typeface="Times New Roman"/>
              </a:rPr>
              <a:t>OCTAVE</a:t>
            </a:r>
            <a:r>
              <a:rPr sz="2600" spc="-70" dirty="0">
                <a:latin typeface="Times New Roman"/>
                <a:cs typeface="Times New Roman"/>
              </a:rPr>
              <a:t> </a:t>
            </a:r>
            <a:r>
              <a:rPr sz="2600" spc="-150" dirty="0">
                <a:latin typeface="Times New Roman"/>
                <a:cs typeface="Times New Roman"/>
              </a:rPr>
              <a:t>and</a:t>
            </a:r>
            <a:r>
              <a:rPr sz="2600" spc="-65" dirty="0">
                <a:latin typeface="Times New Roman"/>
                <a:cs typeface="Times New Roman"/>
              </a:rPr>
              <a:t> </a:t>
            </a:r>
            <a:r>
              <a:rPr sz="2600" spc="-270" dirty="0">
                <a:latin typeface="Times New Roman"/>
                <a:cs typeface="Times New Roman"/>
              </a:rPr>
              <a:t>FAIR</a:t>
            </a:r>
            <a:endParaRPr sz="2600" dirty="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130" dirty="0">
                <a:latin typeface="Times New Roman"/>
                <a:cs typeface="Times New Roman"/>
              </a:rPr>
              <a:t>The</a:t>
            </a:r>
            <a:r>
              <a:rPr sz="2600" spc="-75" dirty="0">
                <a:latin typeface="Times New Roman"/>
                <a:cs typeface="Times New Roman"/>
              </a:rPr>
              <a:t> </a:t>
            </a:r>
            <a:r>
              <a:rPr sz="2600" spc="-155" dirty="0">
                <a:latin typeface="Times New Roman"/>
                <a:cs typeface="Times New Roman"/>
              </a:rPr>
              <a:t>Phased</a:t>
            </a:r>
            <a:r>
              <a:rPr sz="2600" spc="-285" dirty="0">
                <a:latin typeface="Times New Roman"/>
                <a:cs typeface="Times New Roman"/>
              </a:rPr>
              <a:t> </a:t>
            </a:r>
            <a:r>
              <a:rPr sz="2600" spc="-140" dirty="0">
                <a:latin typeface="Times New Roman"/>
                <a:cs typeface="Times New Roman"/>
              </a:rPr>
              <a:t>Application</a:t>
            </a:r>
            <a:r>
              <a:rPr sz="2600" spc="-55" dirty="0">
                <a:latin typeface="Times New Roman"/>
                <a:cs typeface="Times New Roman"/>
              </a:rPr>
              <a:t> </a:t>
            </a:r>
            <a:r>
              <a:rPr sz="2600" spc="-150" dirty="0">
                <a:latin typeface="Times New Roman"/>
                <a:cs typeface="Times New Roman"/>
              </a:rPr>
              <a:t>of</a:t>
            </a:r>
            <a:r>
              <a:rPr sz="2600" spc="-65" dirty="0">
                <a:latin typeface="Times New Roman"/>
                <a:cs typeface="Times New Roman"/>
              </a:rPr>
              <a:t> </a:t>
            </a:r>
            <a:r>
              <a:rPr sz="2600" spc="-125" dirty="0">
                <a:latin typeface="Times New Roman"/>
                <a:cs typeface="Times New Roman"/>
              </a:rPr>
              <a:t>Security</a:t>
            </a:r>
            <a:r>
              <a:rPr sz="2600" spc="-35" dirty="0">
                <a:latin typeface="Times New Roman"/>
                <a:cs typeface="Times New Roman"/>
              </a:rPr>
              <a:t> </a:t>
            </a:r>
            <a:r>
              <a:rPr sz="2600" spc="-120" dirty="0">
                <a:latin typeface="Times New Roman"/>
                <a:cs typeface="Times New Roman"/>
              </a:rPr>
              <a:t>in</a:t>
            </a:r>
            <a:r>
              <a:rPr sz="2600" spc="-55" dirty="0">
                <a:latin typeface="Times New Roman"/>
                <a:cs typeface="Times New Roman"/>
              </a:rPr>
              <a:t> </a:t>
            </a:r>
            <a:r>
              <a:rPr sz="2600" spc="-160" dirty="0">
                <a:latin typeface="Times New Roman"/>
                <a:cs typeface="Times New Roman"/>
              </a:rPr>
              <a:t>an</a:t>
            </a:r>
            <a:r>
              <a:rPr sz="2600" spc="-65" dirty="0">
                <a:latin typeface="Times New Roman"/>
                <a:cs typeface="Times New Roman"/>
              </a:rPr>
              <a:t> </a:t>
            </a:r>
            <a:r>
              <a:rPr sz="2600" spc="-95" dirty="0">
                <a:latin typeface="Times New Roman"/>
                <a:cs typeface="Times New Roman"/>
              </a:rPr>
              <a:t>Operational </a:t>
            </a:r>
            <a:r>
              <a:rPr sz="2600" spc="-635" dirty="0">
                <a:latin typeface="Times New Roman"/>
                <a:cs typeface="Times New Roman"/>
              </a:rPr>
              <a:t> </a:t>
            </a:r>
            <a:r>
              <a:rPr sz="2600" spc="-120" dirty="0">
                <a:latin typeface="Times New Roman"/>
                <a:cs typeface="Times New Roman"/>
              </a:rPr>
              <a:t>Environment</a:t>
            </a:r>
            <a:endParaRPr sz="2600" dirty="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876427"/>
            <a:ext cx="4292600" cy="452120"/>
          </a:xfrm>
          <a:prstGeom prst="rect">
            <a:avLst/>
          </a:prstGeom>
        </p:spPr>
        <p:txBody>
          <a:bodyPr vert="horz" wrap="square" lIns="0" tIns="12065" rIns="0" bIns="0" rtlCol="0">
            <a:spAutoFit/>
          </a:bodyPr>
          <a:lstStyle/>
          <a:p>
            <a:pPr marL="12700">
              <a:lnSpc>
                <a:spcPct val="100000"/>
              </a:lnSpc>
              <a:spcBef>
                <a:spcPts val="95"/>
              </a:spcBef>
            </a:pPr>
            <a:r>
              <a:rPr sz="2800" spc="-195" dirty="0"/>
              <a:t>A</a:t>
            </a:r>
            <a:r>
              <a:rPr sz="2800" spc="-5" dirty="0"/>
              <a:t> </a:t>
            </a:r>
            <a:r>
              <a:rPr sz="2800" spc="-10" dirty="0"/>
              <a:t>B</a:t>
            </a:r>
            <a:r>
              <a:rPr sz="2800" dirty="0"/>
              <a:t>r</a:t>
            </a:r>
            <a:r>
              <a:rPr sz="2800" spc="-25" dirty="0"/>
              <a:t>i</a:t>
            </a:r>
            <a:r>
              <a:rPr sz="2800" spc="-35" dirty="0"/>
              <a:t>e</a:t>
            </a:r>
            <a:r>
              <a:rPr sz="2800" spc="-50" dirty="0"/>
              <a:t>f</a:t>
            </a:r>
            <a:r>
              <a:rPr sz="2800" spc="-20" dirty="0"/>
              <a:t> </a:t>
            </a:r>
            <a:r>
              <a:rPr sz="2800" spc="10" dirty="0"/>
              <a:t>H</a:t>
            </a:r>
            <a:r>
              <a:rPr sz="2800" spc="-15" dirty="0"/>
              <a:t>i</a:t>
            </a:r>
            <a:r>
              <a:rPr sz="2800" dirty="0"/>
              <a:t>s</a:t>
            </a:r>
            <a:r>
              <a:rPr sz="2800" spc="-35" dirty="0"/>
              <a:t>t</a:t>
            </a:r>
            <a:r>
              <a:rPr sz="2800" spc="-40" dirty="0"/>
              <a:t>ory</a:t>
            </a:r>
            <a:r>
              <a:rPr sz="2800" spc="-25" dirty="0"/>
              <a:t> o</a:t>
            </a:r>
            <a:r>
              <a:rPr sz="2800" spc="-50" dirty="0"/>
              <a:t>f</a:t>
            </a:r>
            <a:r>
              <a:rPr sz="2800" spc="-20" dirty="0"/>
              <a:t> </a:t>
            </a:r>
            <a:r>
              <a:rPr sz="2800" spc="-35" dirty="0"/>
              <a:t>O</a:t>
            </a:r>
            <a:r>
              <a:rPr sz="2800" dirty="0"/>
              <a:t>T</a:t>
            </a:r>
            <a:r>
              <a:rPr sz="2800" spc="-25" dirty="0"/>
              <a:t> </a:t>
            </a:r>
            <a:r>
              <a:rPr sz="2800" dirty="0"/>
              <a:t>S</a:t>
            </a:r>
            <a:r>
              <a:rPr sz="2800" spc="-10" dirty="0"/>
              <a:t>e</a:t>
            </a:r>
            <a:r>
              <a:rPr sz="2800" spc="10" dirty="0"/>
              <a:t>c</a:t>
            </a:r>
            <a:r>
              <a:rPr sz="2800" spc="5" dirty="0"/>
              <a:t>u</a:t>
            </a:r>
            <a:r>
              <a:rPr sz="2800" spc="-30" dirty="0"/>
              <a:t>r</a:t>
            </a:r>
            <a:r>
              <a:rPr sz="2800" spc="-20" dirty="0"/>
              <a:t>i</a:t>
            </a:r>
            <a:r>
              <a:rPr sz="2800" spc="-60" dirty="0"/>
              <a:t>ty</a:t>
            </a:r>
            <a:endParaRPr sz="2800"/>
          </a:p>
        </p:txBody>
      </p:sp>
      <p:sp>
        <p:nvSpPr>
          <p:cNvPr id="3" name="object 3"/>
          <p:cNvSpPr txBox="1"/>
          <p:nvPr/>
        </p:nvSpPr>
        <p:spPr>
          <a:xfrm>
            <a:off x="993444" y="1433830"/>
            <a:ext cx="7610475" cy="3669029"/>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spc="-105" dirty="0">
                <a:latin typeface="Times New Roman"/>
                <a:cs typeface="Times New Roman"/>
              </a:rPr>
              <a:t>Cybersecurity</a:t>
            </a:r>
            <a:r>
              <a:rPr sz="2600" spc="-65" dirty="0">
                <a:latin typeface="Times New Roman"/>
                <a:cs typeface="Times New Roman"/>
              </a:rPr>
              <a:t> </a:t>
            </a:r>
            <a:r>
              <a:rPr sz="2600" spc="-114" dirty="0">
                <a:latin typeface="Times New Roman"/>
                <a:cs typeface="Times New Roman"/>
              </a:rPr>
              <a:t>incidents</a:t>
            </a:r>
            <a:r>
              <a:rPr sz="2600" spc="-65" dirty="0">
                <a:latin typeface="Times New Roman"/>
                <a:cs typeface="Times New Roman"/>
              </a:rPr>
              <a:t> </a:t>
            </a:r>
            <a:r>
              <a:rPr sz="2600" spc="-120" dirty="0">
                <a:latin typeface="Times New Roman"/>
                <a:cs typeface="Times New Roman"/>
              </a:rPr>
              <a:t>in</a:t>
            </a:r>
            <a:r>
              <a:rPr sz="2600" spc="-60" dirty="0">
                <a:latin typeface="Times New Roman"/>
                <a:cs typeface="Times New Roman"/>
              </a:rPr>
              <a:t> </a:t>
            </a:r>
            <a:r>
              <a:rPr sz="2600" spc="-100" dirty="0">
                <a:latin typeface="Times New Roman"/>
                <a:cs typeface="Times New Roman"/>
              </a:rPr>
              <a:t>industrial</a:t>
            </a:r>
            <a:r>
              <a:rPr sz="2600" spc="-55" dirty="0">
                <a:latin typeface="Times New Roman"/>
                <a:cs typeface="Times New Roman"/>
              </a:rPr>
              <a:t> </a:t>
            </a:r>
            <a:r>
              <a:rPr sz="2600" spc="-114" dirty="0">
                <a:latin typeface="Times New Roman"/>
                <a:cs typeface="Times New Roman"/>
              </a:rPr>
              <a:t>environments</a:t>
            </a:r>
            <a:r>
              <a:rPr sz="2600" spc="-60" dirty="0">
                <a:latin typeface="Times New Roman"/>
                <a:cs typeface="Times New Roman"/>
              </a:rPr>
              <a:t> </a:t>
            </a:r>
            <a:r>
              <a:rPr sz="2600" spc="-155" dirty="0">
                <a:latin typeface="Times New Roman"/>
                <a:cs typeface="Times New Roman"/>
              </a:rPr>
              <a:t>can</a:t>
            </a:r>
            <a:r>
              <a:rPr sz="2600" spc="-75" dirty="0">
                <a:latin typeface="Times New Roman"/>
                <a:cs typeface="Times New Roman"/>
              </a:rPr>
              <a:t> result </a:t>
            </a:r>
            <a:r>
              <a:rPr sz="2600" spc="-635" dirty="0">
                <a:latin typeface="Times New Roman"/>
                <a:cs typeface="Times New Roman"/>
              </a:rPr>
              <a:t> </a:t>
            </a:r>
            <a:r>
              <a:rPr sz="2600" spc="-120" dirty="0">
                <a:latin typeface="Times New Roman"/>
                <a:cs typeface="Times New Roman"/>
              </a:rPr>
              <a:t>in</a:t>
            </a:r>
            <a:r>
              <a:rPr sz="2600" spc="-65" dirty="0">
                <a:latin typeface="Times New Roman"/>
                <a:cs typeface="Times New Roman"/>
              </a:rPr>
              <a:t> </a:t>
            </a:r>
            <a:r>
              <a:rPr sz="2600" spc="-170" dirty="0">
                <a:latin typeface="Times New Roman"/>
                <a:cs typeface="Times New Roman"/>
              </a:rPr>
              <a:t>physical</a:t>
            </a:r>
            <a:r>
              <a:rPr sz="2600" spc="-60" dirty="0">
                <a:latin typeface="Times New Roman"/>
                <a:cs typeface="Times New Roman"/>
              </a:rPr>
              <a:t> </a:t>
            </a:r>
            <a:r>
              <a:rPr sz="2600" spc="-135" dirty="0">
                <a:latin typeface="Times New Roman"/>
                <a:cs typeface="Times New Roman"/>
              </a:rPr>
              <a:t>consequences</a:t>
            </a:r>
            <a:r>
              <a:rPr sz="2600" spc="-90" dirty="0">
                <a:latin typeface="Times New Roman"/>
                <a:cs typeface="Times New Roman"/>
              </a:rPr>
              <a:t> </a:t>
            </a:r>
            <a:r>
              <a:rPr sz="2600" spc="-80" dirty="0">
                <a:latin typeface="Times New Roman"/>
                <a:cs typeface="Times New Roman"/>
              </a:rPr>
              <a:t>that</a:t>
            </a:r>
            <a:r>
              <a:rPr sz="2600" spc="-55" dirty="0">
                <a:latin typeface="Times New Roman"/>
                <a:cs typeface="Times New Roman"/>
              </a:rPr>
              <a:t> </a:t>
            </a:r>
            <a:r>
              <a:rPr sz="2600" spc="-160" dirty="0">
                <a:latin typeface="Times New Roman"/>
                <a:cs typeface="Times New Roman"/>
              </a:rPr>
              <a:t>can</a:t>
            </a:r>
            <a:r>
              <a:rPr sz="2600" spc="-55" dirty="0">
                <a:latin typeface="Times New Roman"/>
                <a:cs typeface="Times New Roman"/>
              </a:rPr>
              <a:t> </a:t>
            </a:r>
            <a:r>
              <a:rPr sz="2600" spc="-155" dirty="0">
                <a:latin typeface="Times New Roman"/>
                <a:cs typeface="Times New Roman"/>
              </a:rPr>
              <a:t>cause</a:t>
            </a:r>
            <a:r>
              <a:rPr sz="2600" spc="-85" dirty="0">
                <a:latin typeface="Times New Roman"/>
                <a:cs typeface="Times New Roman"/>
              </a:rPr>
              <a:t> </a:t>
            </a:r>
            <a:r>
              <a:rPr sz="2600" spc="-90" dirty="0">
                <a:latin typeface="Times New Roman"/>
                <a:cs typeface="Times New Roman"/>
              </a:rPr>
              <a:t>threats</a:t>
            </a:r>
            <a:r>
              <a:rPr sz="2600" spc="-60" dirty="0">
                <a:latin typeface="Times New Roman"/>
                <a:cs typeface="Times New Roman"/>
              </a:rPr>
              <a:t> </a:t>
            </a:r>
            <a:r>
              <a:rPr sz="2600" spc="-40" dirty="0">
                <a:latin typeface="Times New Roman"/>
                <a:cs typeface="Times New Roman"/>
              </a:rPr>
              <a:t>to</a:t>
            </a:r>
            <a:r>
              <a:rPr sz="2600" spc="-55" dirty="0">
                <a:latin typeface="Times New Roman"/>
                <a:cs typeface="Times New Roman"/>
              </a:rPr>
              <a:t> </a:t>
            </a:r>
            <a:r>
              <a:rPr sz="2600" spc="-150" dirty="0">
                <a:latin typeface="Times New Roman"/>
                <a:cs typeface="Times New Roman"/>
              </a:rPr>
              <a:t>human</a:t>
            </a:r>
            <a:r>
              <a:rPr sz="2600" spc="-75" dirty="0">
                <a:latin typeface="Times New Roman"/>
                <a:cs typeface="Times New Roman"/>
              </a:rPr>
              <a:t> </a:t>
            </a:r>
            <a:r>
              <a:rPr sz="2600" spc="-160" dirty="0">
                <a:latin typeface="Times New Roman"/>
                <a:cs typeface="Times New Roman"/>
              </a:rPr>
              <a:t>lives </a:t>
            </a:r>
            <a:r>
              <a:rPr sz="2600" spc="-635" dirty="0">
                <a:latin typeface="Times New Roman"/>
                <a:cs typeface="Times New Roman"/>
              </a:rPr>
              <a:t> </a:t>
            </a:r>
            <a:r>
              <a:rPr sz="2600" spc="-204" dirty="0">
                <a:latin typeface="Times New Roman"/>
                <a:cs typeface="Times New Roman"/>
              </a:rPr>
              <a:t>as</a:t>
            </a:r>
            <a:r>
              <a:rPr sz="2600" spc="-200" dirty="0">
                <a:latin typeface="Times New Roman"/>
                <a:cs typeface="Times New Roman"/>
              </a:rPr>
              <a:t> </a:t>
            </a:r>
            <a:r>
              <a:rPr sz="2600" spc="-135" dirty="0">
                <a:latin typeface="Times New Roman"/>
                <a:cs typeface="Times New Roman"/>
              </a:rPr>
              <a:t>well </a:t>
            </a:r>
            <a:r>
              <a:rPr sz="2600" spc="-204" dirty="0">
                <a:latin typeface="Times New Roman"/>
                <a:cs typeface="Times New Roman"/>
              </a:rPr>
              <a:t>as </a:t>
            </a:r>
            <a:r>
              <a:rPr sz="2600" spc="-165" dirty="0">
                <a:latin typeface="Times New Roman"/>
                <a:cs typeface="Times New Roman"/>
              </a:rPr>
              <a:t>damage </a:t>
            </a:r>
            <a:r>
              <a:rPr sz="2600" spc="-35" dirty="0">
                <a:latin typeface="Times New Roman"/>
                <a:cs typeface="Times New Roman"/>
              </a:rPr>
              <a:t>to </a:t>
            </a:r>
            <a:r>
              <a:rPr sz="2600" spc="-85" dirty="0">
                <a:latin typeface="Times New Roman"/>
                <a:cs typeface="Times New Roman"/>
              </a:rPr>
              <a:t>equipment, </a:t>
            </a:r>
            <a:r>
              <a:rPr sz="2600" spc="-75" dirty="0">
                <a:latin typeface="Times New Roman"/>
                <a:cs typeface="Times New Roman"/>
              </a:rPr>
              <a:t>infrastructure, </a:t>
            </a:r>
            <a:r>
              <a:rPr sz="2600" spc="-145" dirty="0">
                <a:latin typeface="Times New Roman"/>
                <a:cs typeface="Times New Roman"/>
              </a:rPr>
              <a:t>and </a:t>
            </a:r>
            <a:r>
              <a:rPr sz="2600" spc="-75" dirty="0">
                <a:latin typeface="Times New Roman"/>
                <a:cs typeface="Times New Roman"/>
              </a:rPr>
              <a:t>the </a:t>
            </a:r>
            <a:r>
              <a:rPr sz="2600" spc="-70" dirty="0">
                <a:latin typeface="Times New Roman"/>
                <a:cs typeface="Times New Roman"/>
              </a:rPr>
              <a:t> </a:t>
            </a:r>
            <a:r>
              <a:rPr sz="2600" spc="-90" dirty="0">
                <a:latin typeface="Times New Roman"/>
                <a:cs typeface="Times New Roman"/>
              </a:rPr>
              <a:t>environment.</a:t>
            </a:r>
            <a:endParaRPr sz="2600">
              <a:latin typeface="Times New Roman"/>
              <a:cs typeface="Times New Roman"/>
            </a:endParaRPr>
          </a:p>
          <a:p>
            <a:pPr marL="285115" marR="193675" indent="-273050">
              <a:lnSpc>
                <a:spcPct val="100000"/>
              </a:lnSpc>
              <a:spcBef>
                <a:spcPts val="600"/>
              </a:spcBef>
              <a:buClr>
                <a:srgbClr val="D24717"/>
              </a:buClr>
              <a:buSzPct val="84615"/>
              <a:buFont typeface="Segoe UI Symbol"/>
              <a:buChar char="⚫"/>
              <a:tabLst>
                <a:tab pos="285750" algn="l"/>
              </a:tabLst>
            </a:pPr>
            <a:r>
              <a:rPr sz="2600" spc="-110" dirty="0">
                <a:latin typeface="Times New Roman"/>
                <a:cs typeface="Times New Roman"/>
              </a:rPr>
              <a:t>While</a:t>
            </a:r>
            <a:r>
              <a:rPr sz="2600" spc="-75" dirty="0">
                <a:latin typeface="Times New Roman"/>
                <a:cs typeface="Times New Roman"/>
              </a:rPr>
              <a:t> </a:t>
            </a:r>
            <a:r>
              <a:rPr sz="2600" spc="-50" dirty="0">
                <a:latin typeface="Times New Roman"/>
                <a:cs typeface="Times New Roman"/>
              </a:rPr>
              <a:t>the</a:t>
            </a:r>
            <a:r>
              <a:rPr sz="2600" spc="-75" dirty="0">
                <a:latin typeface="Times New Roman"/>
                <a:cs typeface="Times New Roman"/>
              </a:rPr>
              <a:t>r</a:t>
            </a:r>
            <a:r>
              <a:rPr sz="2600" spc="-100" dirty="0">
                <a:latin typeface="Times New Roman"/>
                <a:cs typeface="Times New Roman"/>
              </a:rPr>
              <a:t>e</a:t>
            </a:r>
            <a:r>
              <a:rPr sz="2600" spc="-75" dirty="0">
                <a:latin typeface="Times New Roman"/>
                <a:cs typeface="Times New Roman"/>
              </a:rPr>
              <a:t> </a:t>
            </a:r>
            <a:r>
              <a:rPr sz="2600" spc="-105" dirty="0">
                <a:latin typeface="Times New Roman"/>
                <a:cs typeface="Times New Roman"/>
              </a:rPr>
              <a:t>a</a:t>
            </a:r>
            <a:r>
              <a:rPr sz="2600" spc="-100" dirty="0">
                <a:latin typeface="Times New Roman"/>
                <a:cs typeface="Times New Roman"/>
              </a:rPr>
              <a:t>re</a:t>
            </a:r>
            <a:r>
              <a:rPr sz="2600" spc="-65" dirty="0">
                <a:latin typeface="Times New Roman"/>
                <a:cs typeface="Times New Roman"/>
              </a:rPr>
              <a:t> </a:t>
            </a:r>
            <a:r>
              <a:rPr sz="2600" spc="-80" dirty="0">
                <a:latin typeface="Times New Roman"/>
                <a:cs typeface="Times New Roman"/>
              </a:rPr>
              <a:t>ce</a:t>
            </a:r>
            <a:r>
              <a:rPr sz="2600" spc="30" dirty="0">
                <a:latin typeface="Times New Roman"/>
                <a:cs typeface="Times New Roman"/>
              </a:rPr>
              <a:t>r</a:t>
            </a:r>
            <a:r>
              <a:rPr sz="2600" spc="-105" dirty="0">
                <a:latin typeface="Times New Roman"/>
                <a:cs typeface="Times New Roman"/>
              </a:rPr>
              <a:t>tain</a:t>
            </a:r>
            <a:r>
              <a:rPr sz="2600" spc="-140" dirty="0">
                <a:latin typeface="Times New Roman"/>
                <a:cs typeface="Times New Roman"/>
              </a:rPr>
              <a:t>l</a:t>
            </a:r>
            <a:r>
              <a:rPr sz="2600" spc="-215" dirty="0">
                <a:latin typeface="Times New Roman"/>
                <a:cs typeface="Times New Roman"/>
              </a:rPr>
              <a:t>y</a:t>
            </a:r>
            <a:r>
              <a:rPr sz="2600" spc="-65" dirty="0">
                <a:latin typeface="Times New Roman"/>
                <a:cs typeface="Times New Roman"/>
              </a:rPr>
              <a:t> </a:t>
            </a:r>
            <a:r>
              <a:rPr sz="2600" spc="25" dirty="0">
                <a:latin typeface="Times New Roman"/>
                <a:cs typeface="Times New Roman"/>
              </a:rPr>
              <a:t>t</a:t>
            </a:r>
            <a:r>
              <a:rPr sz="2600" spc="-90" dirty="0">
                <a:latin typeface="Times New Roman"/>
                <a:cs typeface="Times New Roman"/>
              </a:rPr>
              <a:t>raditio</a:t>
            </a:r>
            <a:r>
              <a:rPr sz="2600" spc="-130" dirty="0">
                <a:latin typeface="Times New Roman"/>
                <a:cs typeface="Times New Roman"/>
              </a:rPr>
              <a:t>n</a:t>
            </a:r>
            <a:r>
              <a:rPr sz="2600" spc="-190" dirty="0">
                <a:latin typeface="Times New Roman"/>
                <a:cs typeface="Times New Roman"/>
              </a:rPr>
              <a:t>a</a:t>
            </a:r>
            <a:r>
              <a:rPr sz="2600" spc="-120" dirty="0">
                <a:latin typeface="Times New Roman"/>
                <a:cs typeface="Times New Roman"/>
              </a:rPr>
              <a:t>l</a:t>
            </a:r>
            <a:r>
              <a:rPr sz="2600" spc="-45" dirty="0">
                <a:latin typeface="Times New Roman"/>
                <a:cs typeface="Times New Roman"/>
              </a:rPr>
              <a:t> </a:t>
            </a:r>
            <a:r>
              <a:rPr sz="2600" spc="-190" dirty="0">
                <a:latin typeface="Times New Roman"/>
                <a:cs typeface="Times New Roman"/>
              </a:rPr>
              <a:t>I</a:t>
            </a:r>
            <a:r>
              <a:rPr sz="2600" spc="-470" dirty="0">
                <a:latin typeface="Times New Roman"/>
                <a:cs typeface="Times New Roman"/>
              </a:rPr>
              <a:t>T</a:t>
            </a:r>
            <a:r>
              <a:rPr sz="2600" spc="-55" dirty="0">
                <a:latin typeface="Times New Roman"/>
                <a:cs typeface="Times New Roman"/>
              </a:rPr>
              <a:t>-</a:t>
            </a:r>
            <a:r>
              <a:rPr sz="2600" spc="5" dirty="0">
                <a:latin typeface="Times New Roman"/>
                <a:cs typeface="Times New Roman"/>
              </a:rPr>
              <a:t>r</a:t>
            </a:r>
            <a:r>
              <a:rPr sz="2600" spc="-125" dirty="0">
                <a:latin typeface="Times New Roman"/>
                <a:cs typeface="Times New Roman"/>
              </a:rPr>
              <a:t>el</a:t>
            </a:r>
            <a:r>
              <a:rPr sz="2600" spc="-185" dirty="0">
                <a:latin typeface="Times New Roman"/>
                <a:cs typeface="Times New Roman"/>
              </a:rPr>
              <a:t>a</a:t>
            </a:r>
            <a:r>
              <a:rPr sz="2600" spc="-60" dirty="0">
                <a:latin typeface="Times New Roman"/>
                <a:cs typeface="Times New Roman"/>
              </a:rPr>
              <a:t>ted</a:t>
            </a:r>
            <a:r>
              <a:rPr sz="2600" spc="-85" dirty="0">
                <a:latin typeface="Times New Roman"/>
                <a:cs typeface="Times New Roman"/>
              </a:rPr>
              <a:t> </a:t>
            </a:r>
            <a:r>
              <a:rPr sz="2600" spc="-135" dirty="0">
                <a:latin typeface="Times New Roman"/>
                <a:cs typeface="Times New Roman"/>
              </a:rPr>
              <a:t>sec</a:t>
            </a:r>
            <a:r>
              <a:rPr sz="2600" spc="-175" dirty="0">
                <a:latin typeface="Times New Roman"/>
                <a:cs typeface="Times New Roman"/>
              </a:rPr>
              <a:t>u</a:t>
            </a:r>
            <a:r>
              <a:rPr sz="2600" spc="75" dirty="0">
                <a:latin typeface="Times New Roman"/>
                <a:cs typeface="Times New Roman"/>
              </a:rPr>
              <a:t>r</a:t>
            </a:r>
            <a:r>
              <a:rPr sz="2600" spc="-90" dirty="0">
                <a:latin typeface="Times New Roman"/>
                <a:cs typeface="Times New Roman"/>
              </a:rPr>
              <a:t>ity  threats</a:t>
            </a:r>
            <a:r>
              <a:rPr sz="2600" spc="-65" dirty="0">
                <a:latin typeface="Times New Roman"/>
                <a:cs typeface="Times New Roman"/>
              </a:rPr>
              <a:t> </a:t>
            </a:r>
            <a:r>
              <a:rPr sz="2600" spc="-120" dirty="0">
                <a:latin typeface="Times New Roman"/>
                <a:cs typeface="Times New Roman"/>
              </a:rPr>
              <a:t>in</a:t>
            </a:r>
            <a:r>
              <a:rPr sz="2600" spc="-60" dirty="0">
                <a:latin typeface="Times New Roman"/>
                <a:cs typeface="Times New Roman"/>
              </a:rPr>
              <a:t> </a:t>
            </a:r>
            <a:r>
              <a:rPr sz="2600" spc="-100" dirty="0">
                <a:latin typeface="Times New Roman"/>
                <a:cs typeface="Times New Roman"/>
              </a:rPr>
              <a:t>industrial</a:t>
            </a:r>
            <a:r>
              <a:rPr sz="2600" spc="-55" dirty="0">
                <a:latin typeface="Times New Roman"/>
                <a:cs typeface="Times New Roman"/>
              </a:rPr>
              <a:t> </a:t>
            </a:r>
            <a:r>
              <a:rPr sz="2600" spc="-100" dirty="0">
                <a:latin typeface="Times New Roman"/>
                <a:cs typeface="Times New Roman"/>
              </a:rPr>
              <a:t>environments,</a:t>
            </a:r>
            <a:r>
              <a:rPr sz="2600" spc="-180" dirty="0">
                <a:latin typeface="Times New Roman"/>
                <a:cs typeface="Times New Roman"/>
              </a:rPr>
              <a:t> </a:t>
            </a:r>
            <a:r>
              <a:rPr sz="2600" spc="-45" dirty="0">
                <a:latin typeface="Times New Roman"/>
                <a:cs typeface="Times New Roman"/>
              </a:rPr>
              <a:t>it</a:t>
            </a:r>
            <a:r>
              <a:rPr sz="2600" spc="-6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70" dirty="0">
                <a:latin typeface="Times New Roman"/>
                <a:cs typeface="Times New Roman"/>
              </a:rPr>
              <a:t>physical </a:t>
            </a:r>
            <a:r>
              <a:rPr sz="2600" spc="-165" dirty="0">
                <a:latin typeface="Times New Roman"/>
                <a:cs typeface="Times New Roman"/>
              </a:rPr>
              <a:t> </a:t>
            </a:r>
            <a:r>
              <a:rPr sz="2600" spc="-175" dirty="0">
                <a:latin typeface="Times New Roman"/>
                <a:cs typeface="Times New Roman"/>
              </a:rPr>
              <a:t>mani</a:t>
            </a:r>
            <a:r>
              <a:rPr sz="2600" spc="-125" dirty="0">
                <a:latin typeface="Times New Roman"/>
                <a:cs typeface="Times New Roman"/>
              </a:rPr>
              <a:t>f</a:t>
            </a:r>
            <a:r>
              <a:rPr sz="2600" spc="-110" dirty="0">
                <a:latin typeface="Times New Roman"/>
                <a:cs typeface="Times New Roman"/>
              </a:rPr>
              <a:t>est</a:t>
            </a:r>
            <a:r>
              <a:rPr sz="2600" spc="-170" dirty="0">
                <a:latin typeface="Times New Roman"/>
                <a:cs typeface="Times New Roman"/>
              </a:rPr>
              <a:t>a</a:t>
            </a:r>
            <a:r>
              <a:rPr sz="2600" spc="-70" dirty="0">
                <a:latin typeface="Times New Roman"/>
                <a:cs typeface="Times New Roman"/>
              </a:rPr>
              <a:t>tio</a:t>
            </a:r>
            <a:r>
              <a:rPr sz="2600" spc="-114" dirty="0">
                <a:latin typeface="Times New Roman"/>
                <a:cs typeface="Times New Roman"/>
              </a:rPr>
              <a:t>n</a:t>
            </a:r>
            <a:r>
              <a:rPr sz="2600" spc="-200" dirty="0">
                <a:latin typeface="Times New Roman"/>
                <a:cs typeface="Times New Roman"/>
              </a:rPr>
              <a:t>s</a:t>
            </a:r>
            <a:r>
              <a:rPr sz="2600" spc="-5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55" dirty="0">
                <a:latin typeface="Times New Roman"/>
                <a:cs typeface="Times New Roman"/>
              </a:rPr>
              <a:t>impa</a:t>
            </a:r>
            <a:r>
              <a:rPr sz="2600" spc="-145" dirty="0">
                <a:latin typeface="Times New Roman"/>
                <a:cs typeface="Times New Roman"/>
              </a:rPr>
              <a:t>c</a:t>
            </a:r>
            <a:r>
              <a:rPr sz="2600" spc="-80" dirty="0">
                <a:latin typeface="Times New Roman"/>
                <a:cs typeface="Times New Roman"/>
              </a:rPr>
              <a:t>ts</a:t>
            </a:r>
            <a:r>
              <a:rPr sz="2600" spc="-60" dirty="0">
                <a:latin typeface="Times New Roman"/>
                <a:cs typeface="Times New Roman"/>
              </a:rPr>
              <a:t> </a:t>
            </a:r>
            <a:r>
              <a:rPr sz="2600" spc="-150" dirty="0">
                <a:latin typeface="Times New Roman"/>
                <a:cs typeface="Times New Roman"/>
              </a:rPr>
              <a:t>of</a:t>
            </a:r>
            <a:r>
              <a:rPr sz="2600" spc="-75" dirty="0">
                <a:latin typeface="Times New Roman"/>
                <a:cs typeface="Times New Roman"/>
              </a:rPr>
              <a:t> the</a:t>
            </a:r>
            <a:r>
              <a:rPr sz="2600" spc="-80" dirty="0">
                <a:latin typeface="Times New Roman"/>
                <a:cs typeface="Times New Roman"/>
              </a:rPr>
              <a:t> O</a:t>
            </a:r>
            <a:r>
              <a:rPr sz="2600" spc="-125" dirty="0">
                <a:latin typeface="Times New Roman"/>
                <a:cs typeface="Times New Roman"/>
              </a:rPr>
              <a:t>T</a:t>
            </a:r>
            <a:r>
              <a:rPr sz="2600" spc="-55" dirty="0">
                <a:latin typeface="Times New Roman"/>
                <a:cs typeface="Times New Roman"/>
              </a:rPr>
              <a:t> </a:t>
            </a:r>
            <a:r>
              <a:rPr sz="2600" spc="-135" dirty="0">
                <a:latin typeface="Times New Roman"/>
                <a:cs typeface="Times New Roman"/>
              </a:rPr>
              <a:t>sec</a:t>
            </a:r>
            <a:r>
              <a:rPr sz="2600" spc="-175" dirty="0">
                <a:latin typeface="Times New Roman"/>
                <a:cs typeface="Times New Roman"/>
              </a:rPr>
              <a:t>u</a:t>
            </a:r>
            <a:r>
              <a:rPr sz="2600" spc="75" dirty="0">
                <a:latin typeface="Times New Roman"/>
                <a:cs typeface="Times New Roman"/>
              </a:rPr>
              <a:t>r</a:t>
            </a:r>
            <a:r>
              <a:rPr sz="2600" spc="-105" dirty="0">
                <a:latin typeface="Times New Roman"/>
                <a:cs typeface="Times New Roman"/>
              </a:rPr>
              <a:t>ity</a:t>
            </a:r>
            <a:r>
              <a:rPr sz="2600" spc="-65" dirty="0">
                <a:latin typeface="Times New Roman"/>
                <a:cs typeface="Times New Roman"/>
              </a:rPr>
              <a:t> </a:t>
            </a:r>
            <a:r>
              <a:rPr sz="2600" spc="-125" dirty="0">
                <a:latin typeface="Times New Roman"/>
                <a:cs typeface="Times New Roman"/>
              </a:rPr>
              <a:t>i</a:t>
            </a:r>
            <a:r>
              <a:rPr sz="2600" spc="-140" dirty="0">
                <a:latin typeface="Times New Roman"/>
                <a:cs typeface="Times New Roman"/>
              </a:rPr>
              <a:t>nc</a:t>
            </a:r>
            <a:r>
              <a:rPr sz="2600" spc="-90" dirty="0">
                <a:latin typeface="Times New Roman"/>
                <a:cs typeface="Times New Roman"/>
              </a:rPr>
              <a:t>iden</a:t>
            </a:r>
            <a:r>
              <a:rPr sz="2600" spc="-75" dirty="0">
                <a:latin typeface="Times New Roman"/>
                <a:cs typeface="Times New Roman"/>
              </a:rPr>
              <a:t>t</a:t>
            </a:r>
            <a:r>
              <a:rPr sz="2600" spc="-200" dirty="0">
                <a:latin typeface="Times New Roman"/>
                <a:cs typeface="Times New Roman"/>
              </a:rPr>
              <a:t>s</a:t>
            </a:r>
            <a:r>
              <a:rPr sz="2600" spc="-65" dirty="0">
                <a:latin typeface="Times New Roman"/>
                <a:cs typeface="Times New Roman"/>
              </a:rPr>
              <a:t> </a:t>
            </a:r>
            <a:r>
              <a:rPr sz="2600" spc="-105" dirty="0">
                <a:latin typeface="Times New Roman"/>
                <a:cs typeface="Times New Roman"/>
              </a:rPr>
              <a:t>th</a:t>
            </a:r>
            <a:r>
              <a:rPr sz="2600" spc="-150" dirty="0">
                <a:latin typeface="Times New Roman"/>
                <a:cs typeface="Times New Roman"/>
              </a:rPr>
              <a:t>a</a:t>
            </a:r>
            <a:r>
              <a:rPr sz="2600" spc="35" dirty="0">
                <a:latin typeface="Times New Roman"/>
                <a:cs typeface="Times New Roman"/>
              </a:rPr>
              <a:t>t  </a:t>
            </a:r>
            <a:r>
              <a:rPr sz="2600" spc="-95" dirty="0">
                <a:latin typeface="Times New Roman"/>
                <a:cs typeface="Times New Roman"/>
              </a:rPr>
              <a:t>capture</a:t>
            </a:r>
            <a:r>
              <a:rPr sz="2600" spc="-65" dirty="0">
                <a:latin typeface="Times New Roman"/>
                <a:cs typeface="Times New Roman"/>
              </a:rPr>
              <a:t> </a:t>
            </a:r>
            <a:r>
              <a:rPr sz="2600" spc="-145" dirty="0">
                <a:latin typeface="Times New Roman"/>
                <a:cs typeface="Times New Roman"/>
              </a:rPr>
              <a:t>media</a:t>
            </a:r>
            <a:r>
              <a:rPr sz="2600" spc="-70" dirty="0">
                <a:latin typeface="Times New Roman"/>
                <a:cs typeface="Times New Roman"/>
              </a:rPr>
              <a:t> </a:t>
            </a:r>
            <a:r>
              <a:rPr sz="2600" spc="-80" dirty="0">
                <a:latin typeface="Times New Roman"/>
                <a:cs typeface="Times New Roman"/>
              </a:rPr>
              <a:t>attention</a:t>
            </a:r>
            <a:r>
              <a:rPr sz="2600" spc="-5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95" dirty="0">
                <a:latin typeface="Times New Roman"/>
                <a:cs typeface="Times New Roman"/>
              </a:rPr>
              <a:t>elicit</a:t>
            </a:r>
            <a:r>
              <a:rPr sz="2600" spc="-50" dirty="0">
                <a:latin typeface="Times New Roman"/>
                <a:cs typeface="Times New Roman"/>
              </a:rPr>
              <a:t> </a:t>
            </a:r>
            <a:r>
              <a:rPr sz="2600" spc="-125" dirty="0">
                <a:latin typeface="Times New Roman"/>
                <a:cs typeface="Times New Roman"/>
              </a:rPr>
              <a:t>broad-based</a:t>
            </a:r>
            <a:r>
              <a:rPr sz="2600" spc="-95" dirty="0">
                <a:latin typeface="Times New Roman"/>
                <a:cs typeface="Times New Roman"/>
              </a:rPr>
              <a:t> </a:t>
            </a:r>
            <a:r>
              <a:rPr sz="2600" spc="-135" dirty="0">
                <a:latin typeface="Times New Roman"/>
                <a:cs typeface="Times New Roman"/>
              </a:rPr>
              <a:t>public </a:t>
            </a:r>
            <a:r>
              <a:rPr sz="2600" spc="-130" dirty="0">
                <a:latin typeface="Times New Roman"/>
                <a:cs typeface="Times New Roman"/>
              </a:rPr>
              <a:t> </a:t>
            </a:r>
            <a:r>
              <a:rPr sz="2600" spc="-70" dirty="0">
                <a:latin typeface="Times New Roman"/>
                <a:cs typeface="Times New Roman"/>
              </a:rPr>
              <a:t>concern.</a:t>
            </a:r>
            <a:endParaRPr sz="260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10970"/>
            <a:ext cx="7581265" cy="4318000"/>
          </a:xfrm>
          <a:prstGeom prst="rect">
            <a:avLst/>
          </a:prstGeom>
        </p:spPr>
        <p:txBody>
          <a:bodyPr vert="horz" wrap="square" lIns="0" tIns="53975" rIns="0" bIns="0" rtlCol="0">
            <a:spAutoFit/>
          </a:bodyPr>
          <a:lstStyle/>
          <a:p>
            <a:pPr marL="286385" marR="468630" indent="-274320">
              <a:lnSpc>
                <a:spcPts val="2590"/>
              </a:lnSpc>
              <a:spcBef>
                <a:spcPts val="425"/>
              </a:spcBef>
              <a:buClr>
                <a:srgbClr val="D24717"/>
              </a:buClr>
              <a:buSzPct val="85416"/>
              <a:buFont typeface="Segoe UI Symbol"/>
              <a:buChar char="⚫"/>
              <a:tabLst>
                <a:tab pos="286385" algn="l"/>
                <a:tab pos="287020" algn="l"/>
              </a:tabLst>
            </a:pPr>
            <a:r>
              <a:rPr sz="2400" spc="-114" dirty="0">
                <a:latin typeface="Times New Roman"/>
                <a:cs typeface="Times New Roman"/>
              </a:rPr>
              <a:t>Historically,</a:t>
            </a:r>
            <a:r>
              <a:rPr sz="2400" spc="-165" dirty="0">
                <a:latin typeface="Times New Roman"/>
                <a:cs typeface="Times New Roman"/>
              </a:rPr>
              <a:t> </a:t>
            </a:r>
            <a:r>
              <a:rPr sz="2400" spc="-95" dirty="0">
                <a:latin typeface="Times New Roman"/>
                <a:cs typeface="Times New Roman"/>
              </a:rPr>
              <a:t>attackers</a:t>
            </a:r>
            <a:r>
              <a:rPr sz="2400" spc="-65" dirty="0">
                <a:latin typeface="Times New Roman"/>
                <a:cs typeface="Times New Roman"/>
              </a:rPr>
              <a:t> </a:t>
            </a:r>
            <a:r>
              <a:rPr sz="2400" spc="-105" dirty="0">
                <a:latin typeface="Times New Roman"/>
                <a:cs typeface="Times New Roman"/>
              </a:rPr>
              <a:t>were</a:t>
            </a:r>
            <a:r>
              <a:rPr sz="2400" spc="-60" dirty="0">
                <a:latin typeface="Times New Roman"/>
                <a:cs typeface="Times New Roman"/>
              </a:rPr>
              <a:t> </a:t>
            </a:r>
            <a:r>
              <a:rPr sz="2400" spc="-120" dirty="0">
                <a:latin typeface="Times New Roman"/>
                <a:cs typeface="Times New Roman"/>
              </a:rPr>
              <a:t>skilled</a:t>
            </a:r>
            <a:r>
              <a:rPr sz="2400" spc="-55" dirty="0">
                <a:latin typeface="Times New Roman"/>
                <a:cs typeface="Times New Roman"/>
              </a:rPr>
              <a:t> </a:t>
            </a:r>
            <a:r>
              <a:rPr sz="2400" spc="-130" dirty="0">
                <a:latin typeface="Times New Roman"/>
                <a:cs typeface="Times New Roman"/>
              </a:rPr>
              <a:t>individuals</a:t>
            </a:r>
            <a:r>
              <a:rPr sz="2400" spc="-95" dirty="0">
                <a:latin typeface="Times New Roman"/>
                <a:cs typeface="Times New Roman"/>
              </a:rPr>
              <a:t> with</a:t>
            </a:r>
            <a:r>
              <a:rPr sz="2400" spc="-55" dirty="0">
                <a:latin typeface="Times New Roman"/>
                <a:cs typeface="Times New Roman"/>
              </a:rPr>
              <a:t> </a:t>
            </a:r>
            <a:r>
              <a:rPr sz="2400" spc="-100" dirty="0">
                <a:latin typeface="Times New Roman"/>
                <a:cs typeface="Times New Roman"/>
              </a:rPr>
              <a:t>deep </a:t>
            </a:r>
            <a:r>
              <a:rPr sz="2400" spc="-95" dirty="0">
                <a:latin typeface="Times New Roman"/>
                <a:cs typeface="Times New Roman"/>
              </a:rPr>
              <a:t> </a:t>
            </a:r>
            <a:r>
              <a:rPr sz="2400" spc="-130" dirty="0">
                <a:latin typeface="Times New Roman"/>
                <a:cs typeface="Times New Roman"/>
              </a:rPr>
              <a:t>knowledge</a:t>
            </a:r>
            <a:r>
              <a:rPr sz="2400" spc="-80" dirty="0">
                <a:latin typeface="Times New Roman"/>
                <a:cs typeface="Times New Roman"/>
              </a:rPr>
              <a:t> </a:t>
            </a:r>
            <a:r>
              <a:rPr sz="2400" spc="-140" dirty="0">
                <a:latin typeface="Times New Roman"/>
                <a:cs typeface="Times New Roman"/>
              </a:rPr>
              <a:t>of</a:t>
            </a:r>
            <a:r>
              <a:rPr sz="2400" spc="-60" dirty="0">
                <a:latin typeface="Times New Roman"/>
                <a:cs typeface="Times New Roman"/>
              </a:rPr>
              <a:t> </a:t>
            </a:r>
            <a:r>
              <a:rPr sz="2400" spc="-110" dirty="0">
                <a:latin typeface="Times New Roman"/>
                <a:cs typeface="Times New Roman"/>
              </a:rPr>
              <a:t>technology</a:t>
            </a:r>
            <a:r>
              <a:rPr sz="2400" spc="-60" dirty="0">
                <a:latin typeface="Times New Roman"/>
                <a:cs typeface="Times New Roman"/>
              </a:rPr>
              <a:t> </a:t>
            </a:r>
            <a:r>
              <a:rPr sz="2400" spc="-135" dirty="0">
                <a:latin typeface="Times New Roman"/>
                <a:cs typeface="Times New Roman"/>
              </a:rPr>
              <a:t>and</a:t>
            </a:r>
            <a:r>
              <a:rPr sz="2400" spc="-75" dirty="0">
                <a:latin typeface="Times New Roman"/>
                <a:cs typeface="Times New Roman"/>
              </a:rPr>
              <a:t> </a:t>
            </a:r>
            <a:r>
              <a:rPr sz="2400" spc="-70" dirty="0">
                <a:latin typeface="Times New Roman"/>
                <a:cs typeface="Times New Roman"/>
              </a:rPr>
              <a:t>the</a:t>
            </a:r>
            <a:r>
              <a:rPr sz="2400" spc="-80" dirty="0">
                <a:latin typeface="Times New Roman"/>
                <a:cs typeface="Times New Roman"/>
              </a:rPr>
              <a:t> </a:t>
            </a:r>
            <a:r>
              <a:rPr sz="2400" spc="-135" dirty="0">
                <a:latin typeface="Times New Roman"/>
                <a:cs typeface="Times New Roman"/>
              </a:rPr>
              <a:t>systems</a:t>
            </a:r>
            <a:r>
              <a:rPr sz="2400" spc="-75" dirty="0">
                <a:latin typeface="Times New Roman"/>
                <a:cs typeface="Times New Roman"/>
              </a:rPr>
              <a:t> </a:t>
            </a:r>
            <a:r>
              <a:rPr sz="2400" spc="-114" dirty="0">
                <a:latin typeface="Times New Roman"/>
                <a:cs typeface="Times New Roman"/>
              </a:rPr>
              <a:t>they</a:t>
            </a:r>
            <a:r>
              <a:rPr sz="2400" spc="-60" dirty="0">
                <a:latin typeface="Times New Roman"/>
                <a:cs typeface="Times New Roman"/>
              </a:rPr>
              <a:t> </a:t>
            </a:r>
            <a:r>
              <a:rPr sz="2400" spc="-100" dirty="0">
                <a:latin typeface="Times New Roman"/>
                <a:cs typeface="Times New Roman"/>
              </a:rPr>
              <a:t>were</a:t>
            </a:r>
            <a:r>
              <a:rPr sz="2400" spc="-60" dirty="0">
                <a:latin typeface="Times New Roman"/>
                <a:cs typeface="Times New Roman"/>
              </a:rPr>
              <a:t> </a:t>
            </a:r>
            <a:r>
              <a:rPr sz="2400" spc="-114" dirty="0">
                <a:latin typeface="Times New Roman"/>
                <a:cs typeface="Times New Roman"/>
              </a:rPr>
              <a:t>attacking.</a:t>
            </a:r>
            <a:endParaRPr sz="2400">
              <a:latin typeface="Times New Roman"/>
              <a:cs typeface="Times New Roman"/>
            </a:endParaRPr>
          </a:p>
          <a:p>
            <a:pPr marL="286385" marR="217170" indent="-274320">
              <a:lnSpc>
                <a:spcPts val="2590"/>
              </a:lnSpc>
              <a:spcBef>
                <a:spcPts val="610"/>
              </a:spcBef>
              <a:buClr>
                <a:srgbClr val="D24717"/>
              </a:buClr>
              <a:buSzPct val="85416"/>
              <a:buFont typeface="Segoe UI Symbol"/>
              <a:buChar char="⚫"/>
              <a:tabLst>
                <a:tab pos="286385" algn="l"/>
                <a:tab pos="287020" algn="l"/>
              </a:tabLst>
            </a:pPr>
            <a:r>
              <a:rPr sz="2400" spc="-140" dirty="0">
                <a:latin typeface="Times New Roman"/>
                <a:cs typeface="Times New Roman"/>
              </a:rPr>
              <a:t>H</a:t>
            </a:r>
            <a:r>
              <a:rPr sz="2400" spc="-175" dirty="0">
                <a:latin typeface="Times New Roman"/>
                <a:cs typeface="Times New Roman"/>
              </a:rPr>
              <a:t>o</a:t>
            </a:r>
            <a:r>
              <a:rPr sz="2400" spc="-225" dirty="0">
                <a:latin typeface="Times New Roman"/>
                <a:cs typeface="Times New Roman"/>
              </a:rPr>
              <a:t>w</a:t>
            </a:r>
            <a:r>
              <a:rPr sz="2400" spc="-135" dirty="0">
                <a:latin typeface="Times New Roman"/>
                <a:cs typeface="Times New Roman"/>
              </a:rPr>
              <a:t>e</a:t>
            </a:r>
            <a:r>
              <a:rPr sz="2400" spc="-254" dirty="0">
                <a:latin typeface="Times New Roman"/>
                <a:cs typeface="Times New Roman"/>
              </a:rPr>
              <a:t>v</a:t>
            </a:r>
            <a:r>
              <a:rPr sz="2400" spc="-95" dirty="0">
                <a:latin typeface="Times New Roman"/>
                <a:cs typeface="Times New Roman"/>
              </a:rPr>
              <a:t>e</a:t>
            </a:r>
            <a:r>
              <a:rPr sz="2400" spc="-195" dirty="0">
                <a:latin typeface="Times New Roman"/>
                <a:cs typeface="Times New Roman"/>
              </a:rPr>
              <a:t>r</a:t>
            </a:r>
            <a:r>
              <a:rPr sz="2400" spc="100" dirty="0">
                <a:latin typeface="Times New Roman"/>
                <a:cs typeface="Times New Roman"/>
              </a:rPr>
              <a:t>,</a:t>
            </a:r>
            <a:r>
              <a:rPr sz="2400" spc="-155" dirty="0">
                <a:latin typeface="Times New Roman"/>
                <a:cs typeface="Times New Roman"/>
              </a:rPr>
              <a:t> </a:t>
            </a:r>
            <a:r>
              <a:rPr sz="2400" spc="-204" dirty="0">
                <a:latin typeface="Times New Roman"/>
                <a:cs typeface="Times New Roman"/>
              </a:rPr>
              <a:t>a</a:t>
            </a:r>
            <a:r>
              <a:rPr sz="2400" spc="-175" dirty="0">
                <a:latin typeface="Times New Roman"/>
                <a:cs typeface="Times New Roman"/>
              </a:rPr>
              <a:t>s</a:t>
            </a:r>
            <a:r>
              <a:rPr sz="2400" spc="-70" dirty="0">
                <a:latin typeface="Times New Roman"/>
                <a:cs typeface="Times New Roman"/>
              </a:rPr>
              <a:t> </a:t>
            </a:r>
            <a:r>
              <a:rPr sz="2400" spc="-65" dirty="0">
                <a:latin typeface="Times New Roman"/>
                <a:cs typeface="Times New Roman"/>
              </a:rPr>
              <a:t>te</a:t>
            </a:r>
            <a:r>
              <a:rPr sz="2400" spc="-45" dirty="0">
                <a:latin typeface="Times New Roman"/>
                <a:cs typeface="Times New Roman"/>
              </a:rPr>
              <a:t>c</a:t>
            </a:r>
            <a:r>
              <a:rPr sz="2400" spc="-125" dirty="0">
                <a:latin typeface="Times New Roman"/>
                <a:cs typeface="Times New Roman"/>
              </a:rPr>
              <a:t>h</a:t>
            </a:r>
            <a:r>
              <a:rPr sz="2400" spc="-120" dirty="0">
                <a:latin typeface="Times New Roman"/>
                <a:cs typeface="Times New Roman"/>
              </a:rPr>
              <a:t>n</a:t>
            </a:r>
            <a:r>
              <a:rPr sz="2400" spc="-90" dirty="0">
                <a:latin typeface="Times New Roman"/>
                <a:cs typeface="Times New Roman"/>
              </a:rPr>
              <a:t>ol</a:t>
            </a:r>
            <a:r>
              <a:rPr sz="2400" spc="-110" dirty="0">
                <a:latin typeface="Times New Roman"/>
                <a:cs typeface="Times New Roman"/>
              </a:rPr>
              <a:t>o</a:t>
            </a:r>
            <a:r>
              <a:rPr sz="2400" spc="-200" dirty="0">
                <a:latin typeface="Times New Roman"/>
                <a:cs typeface="Times New Roman"/>
              </a:rPr>
              <a:t>gy</a:t>
            </a:r>
            <a:r>
              <a:rPr sz="2400" spc="-70" dirty="0">
                <a:latin typeface="Times New Roman"/>
                <a:cs typeface="Times New Roman"/>
              </a:rPr>
              <a:t> </a:t>
            </a:r>
            <a:r>
              <a:rPr sz="2400" spc="-175" dirty="0">
                <a:latin typeface="Times New Roman"/>
                <a:cs typeface="Times New Roman"/>
              </a:rPr>
              <a:t>has</a:t>
            </a:r>
            <a:r>
              <a:rPr sz="2400" spc="-65" dirty="0">
                <a:latin typeface="Times New Roman"/>
                <a:cs typeface="Times New Roman"/>
              </a:rPr>
              <a:t> </a:t>
            </a:r>
            <a:r>
              <a:rPr sz="2400" spc="-145" dirty="0">
                <a:latin typeface="Times New Roman"/>
                <a:cs typeface="Times New Roman"/>
              </a:rPr>
              <a:t>a</a:t>
            </a:r>
            <a:r>
              <a:rPr sz="2400" spc="-190" dirty="0">
                <a:latin typeface="Times New Roman"/>
                <a:cs typeface="Times New Roman"/>
              </a:rPr>
              <a:t>d</a:t>
            </a:r>
            <a:r>
              <a:rPr sz="2400" spc="-245" dirty="0">
                <a:latin typeface="Times New Roman"/>
                <a:cs typeface="Times New Roman"/>
              </a:rPr>
              <a:t>v</a:t>
            </a:r>
            <a:r>
              <a:rPr sz="2400" spc="-130" dirty="0">
                <a:latin typeface="Times New Roman"/>
                <a:cs typeface="Times New Roman"/>
              </a:rPr>
              <a:t>ance</a:t>
            </a:r>
            <a:r>
              <a:rPr sz="2400" spc="-135" dirty="0">
                <a:latin typeface="Times New Roman"/>
                <a:cs typeface="Times New Roman"/>
              </a:rPr>
              <a:t>d</a:t>
            </a:r>
            <a:r>
              <a:rPr sz="2400" spc="100" dirty="0">
                <a:latin typeface="Times New Roman"/>
                <a:cs typeface="Times New Roman"/>
              </a:rPr>
              <a:t>,</a:t>
            </a:r>
            <a:r>
              <a:rPr sz="2400" spc="-175" dirty="0">
                <a:latin typeface="Times New Roman"/>
                <a:cs typeface="Times New Roman"/>
              </a:rPr>
              <a:t> </a:t>
            </a:r>
            <a:r>
              <a:rPr sz="2400" spc="-90" dirty="0">
                <a:latin typeface="Times New Roman"/>
                <a:cs typeface="Times New Roman"/>
              </a:rPr>
              <a:t>tools</a:t>
            </a:r>
            <a:r>
              <a:rPr sz="2400" spc="-65" dirty="0">
                <a:latin typeface="Times New Roman"/>
                <a:cs typeface="Times New Roman"/>
              </a:rPr>
              <a:t> </a:t>
            </a:r>
            <a:r>
              <a:rPr sz="2400" spc="-180" dirty="0">
                <a:latin typeface="Times New Roman"/>
                <a:cs typeface="Times New Roman"/>
              </a:rPr>
              <a:t>h</a:t>
            </a:r>
            <a:r>
              <a:rPr sz="2400" spc="-229" dirty="0">
                <a:latin typeface="Times New Roman"/>
                <a:cs typeface="Times New Roman"/>
              </a:rPr>
              <a:t>a</a:t>
            </a:r>
            <a:r>
              <a:rPr sz="2400" spc="-254" dirty="0">
                <a:latin typeface="Times New Roman"/>
                <a:cs typeface="Times New Roman"/>
              </a:rPr>
              <a:t>v</a:t>
            </a:r>
            <a:r>
              <a:rPr sz="2400" spc="-95" dirty="0">
                <a:latin typeface="Times New Roman"/>
                <a:cs typeface="Times New Roman"/>
              </a:rPr>
              <a:t>e</a:t>
            </a:r>
            <a:r>
              <a:rPr sz="2400" spc="-60" dirty="0">
                <a:latin typeface="Times New Roman"/>
                <a:cs typeface="Times New Roman"/>
              </a:rPr>
              <a:t> </a:t>
            </a:r>
            <a:r>
              <a:rPr sz="2400" spc="-105" dirty="0">
                <a:latin typeface="Times New Roman"/>
                <a:cs typeface="Times New Roman"/>
              </a:rPr>
              <a:t>been</a:t>
            </a:r>
            <a:r>
              <a:rPr sz="2400" spc="-70" dirty="0">
                <a:latin typeface="Times New Roman"/>
                <a:cs typeface="Times New Roman"/>
              </a:rPr>
              <a:t> c</a:t>
            </a:r>
            <a:r>
              <a:rPr sz="2400" spc="-75" dirty="0">
                <a:latin typeface="Times New Roman"/>
                <a:cs typeface="Times New Roman"/>
              </a:rPr>
              <a:t>r</a:t>
            </a:r>
            <a:r>
              <a:rPr sz="2400" spc="-140" dirty="0">
                <a:latin typeface="Times New Roman"/>
                <a:cs typeface="Times New Roman"/>
              </a:rPr>
              <a:t>e</a:t>
            </a:r>
            <a:r>
              <a:rPr sz="2400" spc="-170" dirty="0">
                <a:latin typeface="Times New Roman"/>
                <a:cs typeface="Times New Roman"/>
              </a:rPr>
              <a:t>a</a:t>
            </a:r>
            <a:r>
              <a:rPr sz="2400" spc="-55" dirty="0">
                <a:latin typeface="Times New Roman"/>
                <a:cs typeface="Times New Roman"/>
              </a:rPr>
              <a:t>ted</a:t>
            </a:r>
            <a:r>
              <a:rPr sz="2400" spc="-60" dirty="0">
                <a:latin typeface="Times New Roman"/>
                <a:cs typeface="Times New Roman"/>
              </a:rPr>
              <a:t> </a:t>
            </a:r>
            <a:r>
              <a:rPr sz="2400" spc="-30" dirty="0">
                <a:latin typeface="Times New Roman"/>
                <a:cs typeface="Times New Roman"/>
              </a:rPr>
              <a:t>to  </a:t>
            </a:r>
            <a:r>
              <a:rPr sz="2400" spc="-155" dirty="0">
                <a:latin typeface="Times New Roman"/>
                <a:cs typeface="Times New Roman"/>
              </a:rPr>
              <a:t>make</a:t>
            </a:r>
            <a:r>
              <a:rPr sz="2400" spc="-75" dirty="0">
                <a:latin typeface="Times New Roman"/>
                <a:cs typeface="Times New Roman"/>
              </a:rPr>
              <a:t> </a:t>
            </a:r>
            <a:r>
              <a:rPr sz="2400" spc="-114" dirty="0">
                <a:latin typeface="Times New Roman"/>
                <a:cs typeface="Times New Roman"/>
              </a:rPr>
              <a:t>attacks</a:t>
            </a:r>
            <a:r>
              <a:rPr sz="2400" spc="-55" dirty="0">
                <a:latin typeface="Times New Roman"/>
                <a:cs typeface="Times New Roman"/>
              </a:rPr>
              <a:t> </a:t>
            </a:r>
            <a:r>
              <a:rPr sz="2400" spc="-130" dirty="0">
                <a:latin typeface="Times New Roman"/>
                <a:cs typeface="Times New Roman"/>
              </a:rPr>
              <a:t>much</a:t>
            </a:r>
            <a:r>
              <a:rPr sz="2400" spc="-80" dirty="0">
                <a:latin typeface="Times New Roman"/>
                <a:cs typeface="Times New Roman"/>
              </a:rPr>
              <a:t> </a:t>
            </a:r>
            <a:r>
              <a:rPr sz="2400" spc="-110" dirty="0">
                <a:latin typeface="Times New Roman"/>
                <a:cs typeface="Times New Roman"/>
              </a:rPr>
              <a:t>easier</a:t>
            </a:r>
            <a:r>
              <a:rPr sz="2400" spc="-60" dirty="0">
                <a:latin typeface="Times New Roman"/>
                <a:cs typeface="Times New Roman"/>
              </a:rPr>
              <a:t> </a:t>
            </a:r>
            <a:r>
              <a:rPr sz="2400" spc="-35" dirty="0">
                <a:latin typeface="Times New Roman"/>
                <a:cs typeface="Times New Roman"/>
              </a:rPr>
              <a:t>to</a:t>
            </a:r>
            <a:r>
              <a:rPr sz="2400" spc="-60" dirty="0">
                <a:latin typeface="Times New Roman"/>
                <a:cs typeface="Times New Roman"/>
              </a:rPr>
              <a:t> </a:t>
            </a:r>
            <a:r>
              <a:rPr sz="2400" spc="-85" dirty="0">
                <a:latin typeface="Times New Roman"/>
                <a:cs typeface="Times New Roman"/>
              </a:rPr>
              <a:t>carry</a:t>
            </a:r>
            <a:r>
              <a:rPr sz="2400" spc="-80" dirty="0">
                <a:latin typeface="Times New Roman"/>
                <a:cs typeface="Times New Roman"/>
              </a:rPr>
              <a:t> </a:t>
            </a:r>
            <a:r>
              <a:rPr sz="2400" spc="-20" dirty="0">
                <a:latin typeface="Times New Roman"/>
                <a:cs typeface="Times New Roman"/>
              </a:rPr>
              <a:t>out.</a:t>
            </a:r>
            <a:endParaRPr sz="2400">
              <a:latin typeface="Times New Roman"/>
              <a:cs typeface="Times New Roman"/>
            </a:endParaRPr>
          </a:p>
          <a:p>
            <a:pPr marL="286385" marR="547370" indent="-274320">
              <a:lnSpc>
                <a:spcPts val="2590"/>
              </a:lnSpc>
              <a:spcBef>
                <a:spcPts val="600"/>
              </a:spcBef>
              <a:buClr>
                <a:srgbClr val="D24717"/>
              </a:buClr>
              <a:buSzPct val="85416"/>
              <a:buFont typeface="Segoe UI Symbol"/>
              <a:buChar char="⚫"/>
              <a:tabLst>
                <a:tab pos="286385" algn="l"/>
                <a:tab pos="287020" algn="l"/>
              </a:tabLst>
            </a:pPr>
            <a:r>
              <a:rPr sz="2400" spc="-425" dirty="0">
                <a:latin typeface="Times New Roman"/>
                <a:cs typeface="Times New Roman"/>
              </a:rPr>
              <a:t>T</a:t>
            </a:r>
            <a:r>
              <a:rPr sz="2400" spc="-105" dirty="0">
                <a:latin typeface="Times New Roman"/>
                <a:cs typeface="Times New Roman"/>
              </a:rPr>
              <a:t>o</a:t>
            </a:r>
            <a:r>
              <a:rPr sz="2400" spc="-60" dirty="0">
                <a:latin typeface="Times New Roman"/>
                <a:cs typeface="Times New Roman"/>
              </a:rPr>
              <a:t> </a:t>
            </a:r>
            <a:r>
              <a:rPr sz="2400" spc="-90" dirty="0">
                <a:latin typeface="Times New Roman"/>
                <a:cs typeface="Times New Roman"/>
              </a:rPr>
              <a:t>fu</a:t>
            </a:r>
            <a:r>
              <a:rPr sz="2400" spc="5" dirty="0">
                <a:latin typeface="Times New Roman"/>
                <a:cs typeface="Times New Roman"/>
              </a:rPr>
              <a:t>r</a:t>
            </a:r>
            <a:r>
              <a:rPr sz="2400" spc="-45" dirty="0">
                <a:latin typeface="Times New Roman"/>
                <a:cs typeface="Times New Roman"/>
              </a:rPr>
              <a:t>ther</a:t>
            </a:r>
            <a:r>
              <a:rPr sz="2400" spc="-75" dirty="0">
                <a:latin typeface="Times New Roman"/>
                <a:cs typeface="Times New Roman"/>
              </a:rPr>
              <a:t> </a:t>
            </a:r>
            <a:r>
              <a:rPr sz="2400" spc="-105" dirty="0">
                <a:latin typeface="Times New Roman"/>
                <a:cs typeface="Times New Roman"/>
              </a:rPr>
              <a:t>co</a:t>
            </a:r>
            <a:r>
              <a:rPr sz="2400" spc="-170" dirty="0">
                <a:latin typeface="Times New Roman"/>
                <a:cs typeface="Times New Roman"/>
              </a:rPr>
              <a:t>m</a:t>
            </a:r>
            <a:r>
              <a:rPr sz="2400" spc="-114" dirty="0">
                <a:latin typeface="Times New Roman"/>
                <a:cs typeface="Times New Roman"/>
              </a:rPr>
              <a:t>plic</a:t>
            </a:r>
            <a:r>
              <a:rPr sz="2400" spc="-215" dirty="0">
                <a:latin typeface="Times New Roman"/>
                <a:cs typeface="Times New Roman"/>
              </a:rPr>
              <a:t>a</a:t>
            </a:r>
            <a:r>
              <a:rPr sz="2400" spc="-30" dirty="0">
                <a:latin typeface="Times New Roman"/>
                <a:cs typeface="Times New Roman"/>
              </a:rPr>
              <a:t>te</a:t>
            </a:r>
            <a:r>
              <a:rPr sz="2400" spc="-60" dirty="0">
                <a:latin typeface="Times New Roman"/>
                <a:cs typeface="Times New Roman"/>
              </a:rPr>
              <a:t> </a:t>
            </a:r>
            <a:r>
              <a:rPr sz="2400" spc="-215" dirty="0">
                <a:latin typeface="Times New Roman"/>
                <a:cs typeface="Times New Roman"/>
              </a:rPr>
              <a:t>m</a:t>
            </a:r>
            <a:r>
              <a:rPr sz="2400" spc="-150" dirty="0">
                <a:latin typeface="Times New Roman"/>
                <a:cs typeface="Times New Roman"/>
              </a:rPr>
              <a:t>a</a:t>
            </a:r>
            <a:r>
              <a:rPr sz="2400" spc="30" dirty="0">
                <a:latin typeface="Times New Roman"/>
                <a:cs typeface="Times New Roman"/>
              </a:rPr>
              <a:t>t</a:t>
            </a:r>
            <a:r>
              <a:rPr sz="2400" spc="20" dirty="0">
                <a:latin typeface="Times New Roman"/>
                <a:cs typeface="Times New Roman"/>
              </a:rPr>
              <a:t>t</a:t>
            </a:r>
            <a:r>
              <a:rPr sz="2400" spc="-40" dirty="0">
                <a:latin typeface="Times New Roman"/>
                <a:cs typeface="Times New Roman"/>
              </a:rPr>
              <a:t>e</a:t>
            </a:r>
            <a:r>
              <a:rPr sz="2400" spc="15" dirty="0">
                <a:latin typeface="Times New Roman"/>
                <a:cs typeface="Times New Roman"/>
              </a:rPr>
              <a:t>r</a:t>
            </a:r>
            <a:r>
              <a:rPr sz="2400" spc="-45" dirty="0">
                <a:latin typeface="Times New Roman"/>
                <a:cs typeface="Times New Roman"/>
              </a:rPr>
              <a:t>s,</a:t>
            </a:r>
            <a:r>
              <a:rPr sz="2400" spc="-160" dirty="0">
                <a:latin typeface="Times New Roman"/>
                <a:cs typeface="Times New Roman"/>
              </a:rPr>
              <a:t> </a:t>
            </a:r>
            <a:r>
              <a:rPr sz="2400" spc="-100" dirty="0">
                <a:latin typeface="Times New Roman"/>
                <a:cs typeface="Times New Roman"/>
              </a:rPr>
              <a:t>these</a:t>
            </a:r>
            <a:r>
              <a:rPr sz="2400" spc="-75" dirty="0">
                <a:latin typeface="Times New Roman"/>
                <a:cs typeface="Times New Roman"/>
              </a:rPr>
              <a:t> </a:t>
            </a:r>
            <a:r>
              <a:rPr sz="2400" spc="-90" dirty="0">
                <a:latin typeface="Times New Roman"/>
                <a:cs typeface="Times New Roman"/>
              </a:rPr>
              <a:t>tools</a:t>
            </a:r>
            <a:r>
              <a:rPr sz="2400" spc="-65" dirty="0">
                <a:latin typeface="Times New Roman"/>
                <a:cs typeface="Times New Roman"/>
              </a:rPr>
              <a:t> </a:t>
            </a:r>
            <a:r>
              <a:rPr sz="2400" spc="-180" dirty="0">
                <a:latin typeface="Times New Roman"/>
                <a:cs typeface="Times New Roman"/>
              </a:rPr>
              <a:t>h</a:t>
            </a:r>
            <a:r>
              <a:rPr sz="2400" spc="-229" dirty="0">
                <a:latin typeface="Times New Roman"/>
                <a:cs typeface="Times New Roman"/>
              </a:rPr>
              <a:t>a</a:t>
            </a:r>
            <a:r>
              <a:rPr sz="2400" spc="-254" dirty="0">
                <a:latin typeface="Times New Roman"/>
                <a:cs typeface="Times New Roman"/>
              </a:rPr>
              <a:t>v</a:t>
            </a:r>
            <a:r>
              <a:rPr sz="2400" spc="-95" dirty="0">
                <a:latin typeface="Times New Roman"/>
                <a:cs typeface="Times New Roman"/>
              </a:rPr>
              <a:t>e</a:t>
            </a:r>
            <a:r>
              <a:rPr sz="2400" spc="-60" dirty="0">
                <a:latin typeface="Times New Roman"/>
                <a:cs typeface="Times New Roman"/>
              </a:rPr>
              <a:t> </a:t>
            </a:r>
            <a:r>
              <a:rPr sz="2400" spc="-110" dirty="0">
                <a:latin typeface="Times New Roman"/>
                <a:cs typeface="Times New Roman"/>
              </a:rPr>
              <a:t>beco</a:t>
            </a:r>
            <a:r>
              <a:rPr sz="2400" spc="-175" dirty="0">
                <a:latin typeface="Times New Roman"/>
                <a:cs typeface="Times New Roman"/>
              </a:rPr>
              <a:t>m</a:t>
            </a:r>
            <a:r>
              <a:rPr sz="2400" spc="-95" dirty="0">
                <a:latin typeface="Times New Roman"/>
                <a:cs typeface="Times New Roman"/>
              </a:rPr>
              <a:t>e</a:t>
            </a:r>
            <a:r>
              <a:rPr sz="2400" spc="-75" dirty="0">
                <a:latin typeface="Times New Roman"/>
                <a:cs typeface="Times New Roman"/>
              </a:rPr>
              <a:t> </a:t>
            </a:r>
            <a:r>
              <a:rPr sz="2400" spc="-95" dirty="0">
                <a:latin typeface="Times New Roman"/>
                <a:cs typeface="Times New Roman"/>
              </a:rPr>
              <a:t>mo</a:t>
            </a:r>
            <a:r>
              <a:rPr sz="2400" spc="-60" dirty="0">
                <a:latin typeface="Times New Roman"/>
                <a:cs typeface="Times New Roman"/>
              </a:rPr>
              <a:t>r</a:t>
            </a:r>
            <a:r>
              <a:rPr sz="2400" spc="-65" dirty="0">
                <a:latin typeface="Times New Roman"/>
                <a:cs typeface="Times New Roman"/>
              </a:rPr>
              <a:t>e  </a:t>
            </a:r>
            <a:r>
              <a:rPr sz="2400" spc="-60" dirty="0">
                <a:latin typeface="Times New Roman"/>
                <a:cs typeface="Times New Roman"/>
              </a:rPr>
              <a:t>br</a:t>
            </a:r>
            <a:r>
              <a:rPr sz="2400" spc="-130" dirty="0">
                <a:latin typeface="Times New Roman"/>
                <a:cs typeface="Times New Roman"/>
              </a:rPr>
              <a:t>oa</a:t>
            </a:r>
            <a:r>
              <a:rPr sz="2400" spc="-135" dirty="0">
                <a:latin typeface="Times New Roman"/>
                <a:cs typeface="Times New Roman"/>
              </a:rPr>
              <a:t>d</a:t>
            </a:r>
            <a:r>
              <a:rPr sz="2400" spc="-145" dirty="0">
                <a:latin typeface="Times New Roman"/>
                <a:cs typeface="Times New Roman"/>
              </a:rPr>
              <a:t>l</a:t>
            </a:r>
            <a:r>
              <a:rPr sz="2400" spc="-200" dirty="0">
                <a:latin typeface="Times New Roman"/>
                <a:cs typeface="Times New Roman"/>
              </a:rPr>
              <a:t>y</a:t>
            </a:r>
            <a:r>
              <a:rPr sz="2400" spc="-80" dirty="0">
                <a:latin typeface="Times New Roman"/>
                <a:cs typeface="Times New Roman"/>
              </a:rPr>
              <a:t> </a:t>
            </a:r>
            <a:r>
              <a:rPr sz="2400" spc="-265" dirty="0">
                <a:latin typeface="Times New Roman"/>
                <a:cs typeface="Times New Roman"/>
              </a:rPr>
              <a:t>a</a:t>
            </a:r>
            <a:r>
              <a:rPr sz="2400" spc="-245" dirty="0">
                <a:latin typeface="Times New Roman"/>
                <a:cs typeface="Times New Roman"/>
              </a:rPr>
              <a:t>v</a:t>
            </a:r>
            <a:r>
              <a:rPr sz="2400" spc="-140" dirty="0">
                <a:latin typeface="Times New Roman"/>
                <a:cs typeface="Times New Roman"/>
              </a:rPr>
              <a:t>aila</a:t>
            </a:r>
            <a:r>
              <a:rPr sz="2400" spc="-215" dirty="0">
                <a:latin typeface="Times New Roman"/>
                <a:cs typeface="Times New Roman"/>
              </a:rPr>
              <a:t>b</a:t>
            </a:r>
            <a:r>
              <a:rPr sz="2400" spc="-75" dirty="0">
                <a:latin typeface="Times New Roman"/>
                <a:cs typeface="Times New Roman"/>
              </a:rPr>
              <a:t>l</a:t>
            </a:r>
            <a:r>
              <a:rPr sz="2400" spc="-114" dirty="0">
                <a:latin typeface="Times New Roman"/>
                <a:cs typeface="Times New Roman"/>
              </a:rPr>
              <a:t>e</a:t>
            </a:r>
            <a:r>
              <a:rPr sz="2400" spc="-80" dirty="0">
                <a:latin typeface="Times New Roman"/>
                <a:cs typeface="Times New Roman"/>
              </a:rPr>
              <a:t> </a:t>
            </a:r>
            <a:r>
              <a:rPr sz="2400" spc="-135" dirty="0">
                <a:latin typeface="Times New Roman"/>
                <a:cs typeface="Times New Roman"/>
              </a:rPr>
              <a:t>an</a:t>
            </a:r>
            <a:r>
              <a:rPr sz="2400" spc="-140" dirty="0">
                <a:latin typeface="Times New Roman"/>
                <a:cs typeface="Times New Roman"/>
              </a:rPr>
              <a:t>d</a:t>
            </a:r>
            <a:r>
              <a:rPr sz="2400" spc="-70" dirty="0">
                <a:latin typeface="Times New Roman"/>
                <a:cs typeface="Times New Roman"/>
              </a:rPr>
              <a:t> </a:t>
            </a:r>
            <a:r>
              <a:rPr sz="2400" spc="-95" dirty="0">
                <a:latin typeface="Times New Roman"/>
                <a:cs typeface="Times New Roman"/>
              </a:rPr>
              <a:t>mo</a:t>
            </a:r>
            <a:r>
              <a:rPr sz="2400" spc="-60" dirty="0">
                <a:latin typeface="Times New Roman"/>
                <a:cs typeface="Times New Roman"/>
              </a:rPr>
              <a:t>r</a:t>
            </a:r>
            <a:r>
              <a:rPr sz="2400" spc="-95" dirty="0">
                <a:latin typeface="Times New Roman"/>
                <a:cs typeface="Times New Roman"/>
              </a:rPr>
              <a:t>e</a:t>
            </a:r>
            <a:r>
              <a:rPr sz="2400" spc="-75" dirty="0">
                <a:latin typeface="Times New Roman"/>
                <a:cs typeface="Times New Roman"/>
              </a:rPr>
              <a:t> </a:t>
            </a:r>
            <a:r>
              <a:rPr sz="2400" spc="-145" dirty="0">
                <a:latin typeface="Times New Roman"/>
                <a:cs typeface="Times New Roman"/>
              </a:rPr>
              <a:t>easi</a:t>
            </a:r>
            <a:r>
              <a:rPr sz="2400" spc="-150" dirty="0">
                <a:latin typeface="Times New Roman"/>
                <a:cs typeface="Times New Roman"/>
              </a:rPr>
              <a:t>l</a:t>
            </a:r>
            <a:r>
              <a:rPr sz="2400" spc="-200" dirty="0">
                <a:latin typeface="Times New Roman"/>
                <a:cs typeface="Times New Roman"/>
              </a:rPr>
              <a:t>y</a:t>
            </a:r>
            <a:r>
              <a:rPr sz="2400" spc="-60" dirty="0">
                <a:latin typeface="Times New Roman"/>
                <a:cs typeface="Times New Roman"/>
              </a:rPr>
              <a:t> </a:t>
            </a:r>
            <a:r>
              <a:rPr sz="2400" spc="-100" dirty="0">
                <a:latin typeface="Times New Roman"/>
                <a:cs typeface="Times New Roman"/>
              </a:rPr>
              <a:t>obtain</a:t>
            </a:r>
            <a:r>
              <a:rPr sz="2400" spc="-155" dirty="0">
                <a:latin typeface="Times New Roman"/>
                <a:cs typeface="Times New Roman"/>
              </a:rPr>
              <a:t>a</a:t>
            </a:r>
            <a:r>
              <a:rPr sz="2400" spc="-204" dirty="0">
                <a:latin typeface="Times New Roman"/>
                <a:cs typeface="Times New Roman"/>
              </a:rPr>
              <a:t>b</a:t>
            </a:r>
            <a:r>
              <a:rPr sz="2400" spc="-75" dirty="0">
                <a:latin typeface="Times New Roman"/>
                <a:cs typeface="Times New Roman"/>
              </a:rPr>
              <a:t>l</a:t>
            </a:r>
            <a:r>
              <a:rPr sz="2400" spc="-170" dirty="0">
                <a:latin typeface="Times New Roman"/>
                <a:cs typeface="Times New Roman"/>
              </a:rPr>
              <a:t>e</a:t>
            </a:r>
            <a:r>
              <a:rPr sz="2400" spc="100" dirty="0">
                <a:latin typeface="Times New Roman"/>
                <a:cs typeface="Times New Roman"/>
              </a:rPr>
              <a:t>.</a:t>
            </a:r>
            <a:endParaRPr sz="2400">
              <a:latin typeface="Times New Roman"/>
              <a:cs typeface="Times New Roman"/>
            </a:endParaRPr>
          </a:p>
          <a:p>
            <a:pPr marL="286385" marR="5080" indent="-274320">
              <a:lnSpc>
                <a:spcPts val="2590"/>
              </a:lnSpc>
              <a:spcBef>
                <a:spcPts val="610"/>
              </a:spcBef>
              <a:buClr>
                <a:srgbClr val="D24717"/>
              </a:buClr>
              <a:buSzPct val="85416"/>
              <a:buFont typeface="Segoe UI Symbol"/>
              <a:buChar char="⚫"/>
              <a:tabLst>
                <a:tab pos="286385" algn="l"/>
                <a:tab pos="287020" algn="l"/>
              </a:tabLst>
            </a:pPr>
            <a:r>
              <a:rPr sz="2400" spc="-120" dirty="0">
                <a:latin typeface="Times New Roman"/>
                <a:cs typeface="Times New Roman"/>
              </a:rPr>
              <a:t>Compounding</a:t>
            </a:r>
            <a:r>
              <a:rPr sz="2400" spc="-105" dirty="0">
                <a:latin typeface="Times New Roman"/>
                <a:cs typeface="Times New Roman"/>
              </a:rPr>
              <a:t> this</a:t>
            </a:r>
            <a:r>
              <a:rPr sz="2400" spc="-65" dirty="0">
                <a:latin typeface="Times New Roman"/>
                <a:cs typeface="Times New Roman"/>
              </a:rPr>
              <a:t> </a:t>
            </a:r>
            <a:r>
              <a:rPr sz="2400" spc="-75" dirty="0">
                <a:latin typeface="Times New Roman"/>
                <a:cs typeface="Times New Roman"/>
              </a:rPr>
              <a:t>problem,</a:t>
            </a:r>
            <a:r>
              <a:rPr sz="2400" spc="-170" dirty="0">
                <a:latin typeface="Times New Roman"/>
                <a:cs typeface="Times New Roman"/>
              </a:rPr>
              <a:t> </a:t>
            </a:r>
            <a:r>
              <a:rPr sz="2400" spc="-175" dirty="0">
                <a:latin typeface="Times New Roman"/>
                <a:cs typeface="Times New Roman"/>
              </a:rPr>
              <a:t>many</a:t>
            </a:r>
            <a:r>
              <a:rPr sz="2400" spc="-75" dirty="0">
                <a:latin typeface="Times New Roman"/>
                <a:cs typeface="Times New Roman"/>
              </a:rPr>
              <a:t> </a:t>
            </a:r>
            <a:r>
              <a:rPr sz="2400" spc="-140" dirty="0">
                <a:latin typeface="Times New Roman"/>
                <a:cs typeface="Times New Roman"/>
              </a:rPr>
              <a:t>of</a:t>
            </a:r>
            <a:r>
              <a:rPr sz="2400" spc="-55" dirty="0">
                <a:latin typeface="Times New Roman"/>
                <a:cs typeface="Times New Roman"/>
              </a:rPr>
              <a:t> </a:t>
            </a:r>
            <a:r>
              <a:rPr sz="2400" spc="-70" dirty="0">
                <a:latin typeface="Times New Roman"/>
                <a:cs typeface="Times New Roman"/>
              </a:rPr>
              <a:t>the</a:t>
            </a:r>
            <a:r>
              <a:rPr sz="2400" spc="-55" dirty="0">
                <a:latin typeface="Times New Roman"/>
                <a:cs typeface="Times New Roman"/>
              </a:rPr>
              <a:t> </a:t>
            </a:r>
            <a:r>
              <a:rPr sz="2400" spc="-155" dirty="0">
                <a:latin typeface="Times New Roman"/>
                <a:cs typeface="Times New Roman"/>
              </a:rPr>
              <a:t>legacy</a:t>
            </a:r>
            <a:r>
              <a:rPr sz="2400" spc="-55" dirty="0">
                <a:latin typeface="Times New Roman"/>
                <a:cs typeface="Times New Roman"/>
              </a:rPr>
              <a:t> </a:t>
            </a:r>
            <a:r>
              <a:rPr sz="2400" spc="-90" dirty="0">
                <a:latin typeface="Times New Roman"/>
                <a:cs typeface="Times New Roman"/>
              </a:rPr>
              <a:t>protocols</a:t>
            </a:r>
            <a:r>
              <a:rPr sz="2400" spc="-80" dirty="0">
                <a:latin typeface="Times New Roman"/>
                <a:cs typeface="Times New Roman"/>
              </a:rPr>
              <a:t> </a:t>
            </a:r>
            <a:r>
              <a:rPr sz="2400" spc="-120" dirty="0">
                <a:latin typeface="Times New Roman"/>
                <a:cs typeface="Times New Roman"/>
              </a:rPr>
              <a:t>used</a:t>
            </a:r>
            <a:r>
              <a:rPr sz="2400" spc="-85" dirty="0">
                <a:latin typeface="Times New Roman"/>
                <a:cs typeface="Times New Roman"/>
              </a:rPr>
              <a:t> </a:t>
            </a:r>
            <a:r>
              <a:rPr sz="2400" spc="-110" dirty="0">
                <a:latin typeface="Times New Roman"/>
                <a:cs typeface="Times New Roman"/>
              </a:rPr>
              <a:t>in </a:t>
            </a:r>
            <a:r>
              <a:rPr sz="2400" spc="-105" dirty="0">
                <a:latin typeface="Times New Roman"/>
                <a:cs typeface="Times New Roman"/>
              </a:rPr>
              <a:t> </a:t>
            </a:r>
            <a:r>
              <a:rPr sz="2400" spc="-135" dirty="0">
                <a:latin typeface="Times New Roman"/>
                <a:cs typeface="Times New Roman"/>
              </a:rPr>
              <a:t>IoT</a:t>
            </a:r>
            <a:r>
              <a:rPr sz="2400" spc="-65" dirty="0">
                <a:latin typeface="Times New Roman"/>
                <a:cs typeface="Times New Roman"/>
              </a:rPr>
              <a:t> </a:t>
            </a:r>
            <a:r>
              <a:rPr sz="2400" spc="-105" dirty="0">
                <a:latin typeface="Times New Roman"/>
                <a:cs typeface="Times New Roman"/>
              </a:rPr>
              <a:t>environments</a:t>
            </a:r>
            <a:r>
              <a:rPr sz="2400" spc="-65" dirty="0">
                <a:latin typeface="Times New Roman"/>
                <a:cs typeface="Times New Roman"/>
              </a:rPr>
              <a:t> </a:t>
            </a:r>
            <a:r>
              <a:rPr sz="2400" spc="-100" dirty="0">
                <a:latin typeface="Times New Roman"/>
                <a:cs typeface="Times New Roman"/>
              </a:rPr>
              <a:t>are</a:t>
            </a:r>
            <a:r>
              <a:rPr sz="2400" spc="-70" dirty="0">
                <a:latin typeface="Times New Roman"/>
                <a:cs typeface="Times New Roman"/>
              </a:rPr>
              <a:t> </a:t>
            </a:r>
            <a:r>
              <a:rPr sz="2400" spc="-175" dirty="0">
                <a:latin typeface="Times New Roman"/>
                <a:cs typeface="Times New Roman"/>
              </a:rPr>
              <a:t>many</a:t>
            </a:r>
            <a:r>
              <a:rPr sz="2400" spc="-60" dirty="0">
                <a:latin typeface="Times New Roman"/>
                <a:cs typeface="Times New Roman"/>
              </a:rPr>
              <a:t> </a:t>
            </a:r>
            <a:r>
              <a:rPr sz="2400" spc="-130" dirty="0">
                <a:latin typeface="Times New Roman"/>
                <a:cs typeface="Times New Roman"/>
              </a:rPr>
              <a:t>decades</a:t>
            </a:r>
            <a:r>
              <a:rPr sz="2400" spc="-55" dirty="0">
                <a:latin typeface="Times New Roman"/>
                <a:cs typeface="Times New Roman"/>
              </a:rPr>
              <a:t> </a:t>
            </a:r>
            <a:r>
              <a:rPr sz="2400" spc="-50" dirty="0">
                <a:latin typeface="Times New Roman"/>
                <a:cs typeface="Times New Roman"/>
              </a:rPr>
              <a:t>old,</a:t>
            </a:r>
            <a:r>
              <a:rPr sz="2400" spc="-175" dirty="0">
                <a:latin typeface="Times New Roman"/>
                <a:cs typeface="Times New Roman"/>
              </a:rPr>
              <a:t> </a:t>
            </a:r>
            <a:r>
              <a:rPr sz="2400" spc="-135" dirty="0">
                <a:latin typeface="Times New Roman"/>
                <a:cs typeface="Times New Roman"/>
              </a:rPr>
              <a:t>and</a:t>
            </a:r>
            <a:r>
              <a:rPr sz="2400" spc="-70" dirty="0">
                <a:latin typeface="Times New Roman"/>
                <a:cs typeface="Times New Roman"/>
              </a:rPr>
              <a:t> </a:t>
            </a:r>
            <a:r>
              <a:rPr sz="2400" spc="-60" dirty="0">
                <a:latin typeface="Times New Roman"/>
                <a:cs typeface="Times New Roman"/>
              </a:rPr>
              <a:t>there</a:t>
            </a:r>
            <a:r>
              <a:rPr sz="2400" spc="-55" dirty="0">
                <a:latin typeface="Times New Roman"/>
                <a:cs typeface="Times New Roman"/>
              </a:rPr>
              <a:t> </a:t>
            </a:r>
            <a:r>
              <a:rPr sz="2400" spc="-185" dirty="0">
                <a:latin typeface="Times New Roman"/>
                <a:cs typeface="Times New Roman"/>
              </a:rPr>
              <a:t>was</a:t>
            </a:r>
            <a:r>
              <a:rPr sz="2400" spc="-65" dirty="0">
                <a:latin typeface="Times New Roman"/>
                <a:cs typeface="Times New Roman"/>
              </a:rPr>
              <a:t> </a:t>
            </a:r>
            <a:r>
              <a:rPr sz="2400" spc="-100" dirty="0">
                <a:latin typeface="Times New Roman"/>
                <a:cs typeface="Times New Roman"/>
              </a:rPr>
              <a:t>no</a:t>
            </a:r>
            <a:r>
              <a:rPr sz="2400" spc="-55" dirty="0">
                <a:latin typeface="Times New Roman"/>
                <a:cs typeface="Times New Roman"/>
              </a:rPr>
              <a:t> </a:t>
            </a:r>
            <a:r>
              <a:rPr sz="2400" spc="-95" dirty="0">
                <a:latin typeface="Times New Roman"/>
                <a:cs typeface="Times New Roman"/>
              </a:rPr>
              <a:t>thought </a:t>
            </a:r>
            <a:r>
              <a:rPr sz="2400" spc="-585" dirty="0">
                <a:latin typeface="Times New Roman"/>
                <a:cs typeface="Times New Roman"/>
              </a:rPr>
              <a:t> </a:t>
            </a:r>
            <a:r>
              <a:rPr sz="2400" spc="-140" dirty="0">
                <a:latin typeface="Times New Roman"/>
                <a:cs typeface="Times New Roman"/>
              </a:rPr>
              <a:t>of</a:t>
            </a:r>
            <a:r>
              <a:rPr sz="2400" spc="-60" dirty="0">
                <a:latin typeface="Times New Roman"/>
                <a:cs typeface="Times New Roman"/>
              </a:rPr>
              <a:t> </a:t>
            </a:r>
            <a:r>
              <a:rPr sz="2400" spc="-180" dirty="0">
                <a:latin typeface="Times New Roman"/>
                <a:cs typeface="Times New Roman"/>
              </a:rPr>
              <a:t>s</a:t>
            </a:r>
            <a:r>
              <a:rPr sz="2400" spc="-85" dirty="0">
                <a:latin typeface="Times New Roman"/>
                <a:cs typeface="Times New Roman"/>
              </a:rPr>
              <a:t>ecu</a:t>
            </a:r>
            <a:r>
              <a:rPr sz="2400" spc="-10" dirty="0">
                <a:latin typeface="Times New Roman"/>
                <a:cs typeface="Times New Roman"/>
              </a:rPr>
              <a:t>r</a:t>
            </a:r>
            <a:r>
              <a:rPr sz="2400" spc="-95" dirty="0">
                <a:latin typeface="Times New Roman"/>
                <a:cs typeface="Times New Roman"/>
              </a:rPr>
              <a:t>ity</a:t>
            </a:r>
            <a:r>
              <a:rPr sz="2400" spc="-80" dirty="0">
                <a:latin typeface="Times New Roman"/>
                <a:cs typeface="Times New Roman"/>
              </a:rPr>
              <a:t> </a:t>
            </a:r>
            <a:r>
              <a:rPr sz="2400" spc="-120" dirty="0">
                <a:latin typeface="Times New Roman"/>
                <a:cs typeface="Times New Roman"/>
              </a:rPr>
              <a:t>when</a:t>
            </a:r>
            <a:r>
              <a:rPr sz="2400" spc="-60" dirty="0">
                <a:latin typeface="Times New Roman"/>
                <a:cs typeface="Times New Roman"/>
              </a:rPr>
              <a:t> </a:t>
            </a:r>
            <a:r>
              <a:rPr sz="2400" spc="-70" dirty="0">
                <a:latin typeface="Times New Roman"/>
                <a:cs typeface="Times New Roman"/>
              </a:rPr>
              <a:t>th</a:t>
            </a:r>
            <a:r>
              <a:rPr sz="2400" spc="-114" dirty="0">
                <a:latin typeface="Times New Roman"/>
                <a:cs typeface="Times New Roman"/>
              </a:rPr>
              <a:t>e</a:t>
            </a:r>
            <a:r>
              <a:rPr sz="2400" spc="-200" dirty="0">
                <a:latin typeface="Times New Roman"/>
                <a:cs typeface="Times New Roman"/>
              </a:rPr>
              <a:t>y</a:t>
            </a:r>
            <a:r>
              <a:rPr sz="2400" spc="-60" dirty="0">
                <a:latin typeface="Times New Roman"/>
                <a:cs typeface="Times New Roman"/>
              </a:rPr>
              <a:t> </a:t>
            </a:r>
            <a:r>
              <a:rPr sz="2400" spc="-229" dirty="0">
                <a:latin typeface="Times New Roman"/>
                <a:cs typeface="Times New Roman"/>
              </a:rPr>
              <a:t>w</a:t>
            </a:r>
            <a:r>
              <a:rPr sz="2400" spc="-40" dirty="0">
                <a:latin typeface="Times New Roman"/>
                <a:cs typeface="Times New Roman"/>
              </a:rPr>
              <a:t>e</a:t>
            </a:r>
            <a:r>
              <a:rPr sz="2400" spc="-55" dirty="0">
                <a:latin typeface="Times New Roman"/>
                <a:cs typeface="Times New Roman"/>
              </a:rPr>
              <a:t>r</a:t>
            </a:r>
            <a:r>
              <a:rPr sz="2400" spc="-95" dirty="0">
                <a:latin typeface="Times New Roman"/>
                <a:cs typeface="Times New Roman"/>
              </a:rPr>
              <a:t>e</a:t>
            </a:r>
            <a:r>
              <a:rPr sz="2400" spc="-60" dirty="0">
                <a:latin typeface="Times New Roman"/>
                <a:cs typeface="Times New Roman"/>
              </a:rPr>
              <a:t> </a:t>
            </a:r>
            <a:r>
              <a:rPr sz="2400" spc="-90" dirty="0">
                <a:latin typeface="Times New Roman"/>
                <a:cs typeface="Times New Roman"/>
              </a:rPr>
              <a:t>fi</a:t>
            </a:r>
            <a:r>
              <a:rPr sz="2400" spc="-50" dirty="0">
                <a:latin typeface="Times New Roman"/>
                <a:cs typeface="Times New Roman"/>
              </a:rPr>
              <a:t>r</a:t>
            </a:r>
            <a:r>
              <a:rPr sz="2400" spc="-75" dirty="0">
                <a:latin typeface="Times New Roman"/>
                <a:cs typeface="Times New Roman"/>
              </a:rPr>
              <a:t>st </a:t>
            </a:r>
            <a:r>
              <a:rPr sz="2400" spc="-105" dirty="0">
                <a:latin typeface="Times New Roman"/>
                <a:cs typeface="Times New Roman"/>
              </a:rPr>
              <a:t>d</a:t>
            </a:r>
            <a:r>
              <a:rPr sz="2400" spc="-130" dirty="0">
                <a:latin typeface="Times New Roman"/>
                <a:cs typeface="Times New Roman"/>
              </a:rPr>
              <a:t>e</a:t>
            </a:r>
            <a:r>
              <a:rPr sz="2400" spc="-254" dirty="0">
                <a:latin typeface="Times New Roman"/>
                <a:cs typeface="Times New Roman"/>
              </a:rPr>
              <a:t>v</a:t>
            </a:r>
            <a:r>
              <a:rPr sz="2400" spc="-95" dirty="0">
                <a:latin typeface="Times New Roman"/>
                <a:cs typeface="Times New Roman"/>
              </a:rPr>
              <a:t>elo</a:t>
            </a:r>
            <a:r>
              <a:rPr sz="2400" spc="-110" dirty="0">
                <a:latin typeface="Times New Roman"/>
                <a:cs typeface="Times New Roman"/>
              </a:rPr>
              <a:t>p</a:t>
            </a:r>
            <a:r>
              <a:rPr sz="2400" spc="-35" dirty="0">
                <a:latin typeface="Times New Roman"/>
                <a:cs typeface="Times New Roman"/>
              </a:rPr>
              <a:t>ed.</a:t>
            </a:r>
            <a:endParaRPr sz="2400">
              <a:latin typeface="Times New Roman"/>
              <a:cs typeface="Times New Roman"/>
            </a:endParaRPr>
          </a:p>
          <a:p>
            <a:pPr marL="286385" marR="125730" indent="-274320" algn="just">
              <a:lnSpc>
                <a:spcPct val="90000"/>
              </a:lnSpc>
              <a:spcBef>
                <a:spcPts val="565"/>
              </a:spcBef>
              <a:buClr>
                <a:srgbClr val="D24717"/>
              </a:buClr>
              <a:buSzPct val="85416"/>
              <a:buFont typeface="Segoe UI Symbol"/>
              <a:buChar char="⚫"/>
              <a:tabLst>
                <a:tab pos="287020" algn="l"/>
              </a:tabLst>
            </a:pPr>
            <a:r>
              <a:rPr sz="2400" spc="-140" dirty="0">
                <a:latin typeface="Times New Roman"/>
                <a:cs typeface="Times New Roman"/>
              </a:rPr>
              <a:t>This </a:t>
            </a:r>
            <a:r>
              <a:rPr sz="2400" spc="-145" dirty="0">
                <a:latin typeface="Times New Roman"/>
                <a:cs typeface="Times New Roman"/>
              </a:rPr>
              <a:t>means </a:t>
            </a:r>
            <a:r>
              <a:rPr sz="2400" spc="-75" dirty="0">
                <a:latin typeface="Times New Roman"/>
                <a:cs typeface="Times New Roman"/>
              </a:rPr>
              <a:t>that </a:t>
            </a:r>
            <a:r>
              <a:rPr sz="2400" spc="-95" dirty="0">
                <a:latin typeface="Times New Roman"/>
                <a:cs typeface="Times New Roman"/>
              </a:rPr>
              <a:t>attackers with limited </a:t>
            </a:r>
            <a:r>
              <a:rPr sz="2400" spc="-40" dirty="0">
                <a:latin typeface="Times New Roman"/>
                <a:cs typeface="Times New Roman"/>
              </a:rPr>
              <a:t>or </a:t>
            </a:r>
            <a:r>
              <a:rPr sz="2400" spc="-100" dirty="0">
                <a:latin typeface="Times New Roman"/>
                <a:cs typeface="Times New Roman"/>
              </a:rPr>
              <a:t>no </a:t>
            </a:r>
            <a:r>
              <a:rPr sz="2400" spc="-110" dirty="0">
                <a:latin typeface="Times New Roman"/>
                <a:cs typeface="Times New Roman"/>
              </a:rPr>
              <a:t>technical </a:t>
            </a:r>
            <a:r>
              <a:rPr sz="2400" spc="-120" dirty="0">
                <a:latin typeface="Times New Roman"/>
                <a:cs typeface="Times New Roman"/>
              </a:rPr>
              <a:t>capabilities </a:t>
            </a:r>
            <a:r>
              <a:rPr sz="2400" spc="-585" dirty="0">
                <a:latin typeface="Times New Roman"/>
                <a:cs typeface="Times New Roman"/>
              </a:rPr>
              <a:t> </a:t>
            </a:r>
            <a:r>
              <a:rPr sz="2400" spc="-135" dirty="0">
                <a:latin typeface="Times New Roman"/>
                <a:cs typeface="Times New Roman"/>
              </a:rPr>
              <a:t>now </a:t>
            </a:r>
            <a:r>
              <a:rPr sz="2400" spc="-190" dirty="0">
                <a:latin typeface="Times New Roman"/>
                <a:cs typeface="Times New Roman"/>
              </a:rPr>
              <a:t>have </a:t>
            </a:r>
            <a:r>
              <a:rPr sz="2400" spc="-75" dirty="0">
                <a:latin typeface="Times New Roman"/>
                <a:cs typeface="Times New Roman"/>
              </a:rPr>
              <a:t>the </a:t>
            </a:r>
            <a:r>
              <a:rPr sz="2400" spc="-85" dirty="0">
                <a:latin typeface="Times New Roman"/>
                <a:cs typeface="Times New Roman"/>
              </a:rPr>
              <a:t>potential </a:t>
            </a:r>
            <a:r>
              <a:rPr sz="2400" spc="-40" dirty="0">
                <a:latin typeface="Times New Roman"/>
                <a:cs typeface="Times New Roman"/>
              </a:rPr>
              <a:t>to </a:t>
            </a:r>
            <a:r>
              <a:rPr sz="2400" spc="-125" dirty="0">
                <a:latin typeface="Times New Roman"/>
                <a:cs typeface="Times New Roman"/>
              </a:rPr>
              <a:t>launch </a:t>
            </a:r>
            <a:r>
              <a:rPr sz="2400" spc="-100" dirty="0">
                <a:latin typeface="Times New Roman"/>
                <a:cs typeface="Times New Roman"/>
              </a:rPr>
              <a:t>cyber </a:t>
            </a:r>
            <a:r>
              <a:rPr sz="2400" spc="-90" dirty="0">
                <a:latin typeface="Times New Roman"/>
                <a:cs typeface="Times New Roman"/>
              </a:rPr>
              <a:t>attacks, </a:t>
            </a:r>
            <a:r>
              <a:rPr sz="2400" spc="-114" dirty="0">
                <a:latin typeface="Times New Roman"/>
                <a:cs typeface="Times New Roman"/>
              </a:rPr>
              <a:t>greatly </a:t>
            </a:r>
            <a:r>
              <a:rPr sz="2400" spc="-125" dirty="0">
                <a:latin typeface="Times New Roman"/>
                <a:cs typeface="Times New Roman"/>
              </a:rPr>
              <a:t>increasing </a:t>
            </a:r>
            <a:r>
              <a:rPr sz="2400" spc="-120" dirty="0">
                <a:latin typeface="Times New Roman"/>
                <a:cs typeface="Times New Roman"/>
              </a:rPr>
              <a:t> </a:t>
            </a:r>
            <a:r>
              <a:rPr sz="2400" spc="-70" dirty="0">
                <a:latin typeface="Times New Roman"/>
                <a:cs typeface="Times New Roman"/>
              </a:rPr>
              <a:t>the</a:t>
            </a:r>
            <a:r>
              <a:rPr sz="2400" spc="-60" dirty="0">
                <a:latin typeface="Times New Roman"/>
                <a:cs typeface="Times New Roman"/>
              </a:rPr>
              <a:t> </a:t>
            </a:r>
            <a:r>
              <a:rPr sz="2400" spc="-110" dirty="0">
                <a:latin typeface="Times New Roman"/>
                <a:cs typeface="Times New Roman"/>
              </a:rPr>
              <a:t>frequency</a:t>
            </a:r>
            <a:r>
              <a:rPr sz="2400" spc="-75" dirty="0">
                <a:latin typeface="Times New Roman"/>
                <a:cs typeface="Times New Roman"/>
              </a:rPr>
              <a:t> </a:t>
            </a:r>
            <a:r>
              <a:rPr sz="2400" spc="-140" dirty="0">
                <a:latin typeface="Times New Roman"/>
                <a:cs typeface="Times New Roman"/>
              </a:rPr>
              <a:t>of</a:t>
            </a:r>
            <a:r>
              <a:rPr sz="2400" spc="-60" dirty="0">
                <a:latin typeface="Times New Roman"/>
                <a:cs typeface="Times New Roman"/>
              </a:rPr>
              <a:t> </a:t>
            </a:r>
            <a:r>
              <a:rPr sz="2400" spc="-114" dirty="0">
                <a:latin typeface="Times New Roman"/>
                <a:cs typeface="Times New Roman"/>
              </a:rPr>
              <a:t>attacks</a:t>
            </a:r>
            <a:r>
              <a:rPr sz="2400" spc="-60" dirty="0">
                <a:latin typeface="Times New Roman"/>
                <a:cs typeface="Times New Roman"/>
              </a:rPr>
              <a:t> </a:t>
            </a:r>
            <a:r>
              <a:rPr sz="2400" spc="-135" dirty="0">
                <a:latin typeface="Times New Roman"/>
                <a:cs typeface="Times New Roman"/>
              </a:rPr>
              <a:t>and</a:t>
            </a:r>
            <a:r>
              <a:rPr sz="2400" spc="-70" dirty="0">
                <a:latin typeface="Times New Roman"/>
                <a:cs typeface="Times New Roman"/>
              </a:rPr>
              <a:t> the</a:t>
            </a:r>
            <a:r>
              <a:rPr sz="2400" spc="-55" dirty="0">
                <a:latin typeface="Times New Roman"/>
                <a:cs typeface="Times New Roman"/>
              </a:rPr>
              <a:t> </a:t>
            </a:r>
            <a:r>
              <a:rPr sz="2400" spc="-125" dirty="0">
                <a:latin typeface="Times New Roman"/>
                <a:cs typeface="Times New Roman"/>
              </a:rPr>
              <a:t>overall</a:t>
            </a:r>
            <a:r>
              <a:rPr sz="2400" spc="-60" dirty="0">
                <a:latin typeface="Times New Roman"/>
                <a:cs typeface="Times New Roman"/>
              </a:rPr>
              <a:t> </a:t>
            </a:r>
            <a:r>
              <a:rPr sz="2400" spc="-65" dirty="0">
                <a:latin typeface="Times New Roman"/>
                <a:cs typeface="Times New Roman"/>
              </a:rPr>
              <a:t>threat</a:t>
            </a:r>
            <a:r>
              <a:rPr sz="2400" spc="-55" dirty="0">
                <a:latin typeface="Times New Roman"/>
                <a:cs typeface="Times New Roman"/>
              </a:rPr>
              <a:t> </a:t>
            </a:r>
            <a:r>
              <a:rPr sz="2400" spc="-40" dirty="0">
                <a:latin typeface="Times New Roman"/>
                <a:cs typeface="Times New Roman"/>
              </a:rPr>
              <a:t>to</a:t>
            </a:r>
            <a:r>
              <a:rPr sz="2400" spc="-60" dirty="0">
                <a:latin typeface="Times New Roman"/>
                <a:cs typeface="Times New Roman"/>
              </a:rPr>
              <a:t> </a:t>
            </a:r>
            <a:r>
              <a:rPr sz="2400" spc="-100" dirty="0">
                <a:latin typeface="Times New Roman"/>
                <a:cs typeface="Times New Roman"/>
              </a:rPr>
              <a:t>end</a:t>
            </a:r>
            <a:r>
              <a:rPr sz="2400" spc="-55" dirty="0">
                <a:latin typeface="Times New Roman"/>
                <a:cs typeface="Times New Roman"/>
              </a:rPr>
              <a:t> </a:t>
            </a:r>
            <a:r>
              <a:rPr sz="2400" spc="-65" dirty="0">
                <a:latin typeface="Times New Roman"/>
                <a:cs typeface="Times New Roman"/>
              </a:rPr>
              <a:t>operators.</a:t>
            </a:r>
            <a:endParaRPr sz="240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876427"/>
            <a:ext cx="5249545" cy="452120"/>
          </a:xfrm>
          <a:prstGeom prst="rect">
            <a:avLst/>
          </a:prstGeom>
        </p:spPr>
        <p:txBody>
          <a:bodyPr vert="horz" wrap="square" lIns="0" tIns="12065" rIns="0" bIns="0" rtlCol="0">
            <a:spAutoFit/>
          </a:bodyPr>
          <a:lstStyle/>
          <a:p>
            <a:pPr marL="12700">
              <a:lnSpc>
                <a:spcPct val="100000"/>
              </a:lnSpc>
              <a:spcBef>
                <a:spcPts val="95"/>
              </a:spcBef>
            </a:pPr>
            <a:r>
              <a:rPr sz="2800" spc="-65" dirty="0"/>
              <a:t>Common</a:t>
            </a:r>
            <a:r>
              <a:rPr sz="2800" spc="-25" dirty="0"/>
              <a:t> </a:t>
            </a:r>
            <a:r>
              <a:rPr sz="2800" spc="-20" dirty="0"/>
              <a:t>Challenges</a:t>
            </a:r>
            <a:r>
              <a:rPr sz="2800" spc="-35" dirty="0"/>
              <a:t> </a:t>
            </a:r>
            <a:r>
              <a:rPr sz="2800" spc="-25" dirty="0"/>
              <a:t>in</a:t>
            </a:r>
            <a:r>
              <a:rPr sz="2800" spc="5" dirty="0"/>
              <a:t> </a:t>
            </a:r>
            <a:r>
              <a:rPr sz="2800" spc="-60" dirty="0"/>
              <a:t>OT</a:t>
            </a:r>
            <a:r>
              <a:rPr sz="2800" spc="-15" dirty="0"/>
              <a:t> </a:t>
            </a:r>
            <a:r>
              <a:rPr sz="2800" spc="-20" dirty="0"/>
              <a:t>Security</a:t>
            </a:r>
            <a:endParaRPr sz="2800"/>
          </a:p>
        </p:txBody>
      </p:sp>
      <p:sp>
        <p:nvSpPr>
          <p:cNvPr id="3" name="object 3"/>
          <p:cNvSpPr txBox="1"/>
          <p:nvPr/>
        </p:nvSpPr>
        <p:spPr>
          <a:xfrm>
            <a:off x="993444" y="1358613"/>
            <a:ext cx="7143750" cy="3820795"/>
          </a:xfrm>
          <a:prstGeom prst="rect">
            <a:avLst/>
          </a:prstGeom>
        </p:spPr>
        <p:txBody>
          <a:bodyPr vert="horz" wrap="square" lIns="0" tIns="88265" rIns="0" bIns="0" rtlCol="0">
            <a:spAutoFit/>
          </a:bodyPr>
          <a:lstStyle/>
          <a:p>
            <a:pPr marL="285115" indent="-273050" algn="just">
              <a:lnSpc>
                <a:spcPct val="100000"/>
              </a:lnSpc>
              <a:spcBef>
                <a:spcPts val="695"/>
              </a:spcBef>
              <a:buClr>
                <a:srgbClr val="D24717"/>
              </a:buClr>
              <a:buSzPct val="84615"/>
              <a:buFont typeface="Segoe UI Symbol"/>
              <a:buChar char="⚫"/>
              <a:tabLst>
                <a:tab pos="285750" algn="l"/>
              </a:tabLst>
            </a:pPr>
            <a:r>
              <a:rPr sz="2600" b="1" spc="-45" dirty="0">
                <a:latin typeface="Times New Roman"/>
                <a:cs typeface="Times New Roman"/>
              </a:rPr>
              <a:t>Erosion</a:t>
            </a:r>
            <a:r>
              <a:rPr sz="2600" b="1" spc="-65" dirty="0">
                <a:latin typeface="Times New Roman"/>
                <a:cs typeface="Times New Roman"/>
              </a:rPr>
              <a:t> </a:t>
            </a:r>
            <a:r>
              <a:rPr sz="2600" b="1" spc="30" dirty="0">
                <a:latin typeface="Times New Roman"/>
                <a:cs typeface="Times New Roman"/>
              </a:rPr>
              <a:t>of</a:t>
            </a:r>
            <a:r>
              <a:rPr sz="2600" b="1" spc="-75" dirty="0">
                <a:latin typeface="Times New Roman"/>
                <a:cs typeface="Times New Roman"/>
              </a:rPr>
              <a:t> </a:t>
            </a:r>
            <a:r>
              <a:rPr sz="2600" b="1" spc="-20" dirty="0">
                <a:latin typeface="Times New Roman"/>
                <a:cs typeface="Times New Roman"/>
              </a:rPr>
              <a:t>Ne</a:t>
            </a:r>
            <a:r>
              <a:rPr sz="2600" b="1" spc="-5" dirty="0">
                <a:latin typeface="Times New Roman"/>
                <a:cs typeface="Times New Roman"/>
              </a:rPr>
              <a:t>t</a:t>
            </a:r>
            <a:r>
              <a:rPr sz="2600" b="1" spc="30" dirty="0">
                <a:latin typeface="Times New Roman"/>
                <a:cs typeface="Times New Roman"/>
              </a:rPr>
              <a:t>w</a:t>
            </a:r>
            <a:r>
              <a:rPr sz="2600" b="1" spc="10" dirty="0">
                <a:latin typeface="Times New Roman"/>
                <a:cs typeface="Times New Roman"/>
              </a:rPr>
              <a:t>ork</a:t>
            </a:r>
            <a:r>
              <a:rPr sz="2600" b="1" spc="-185" dirty="0">
                <a:latin typeface="Times New Roman"/>
                <a:cs typeface="Times New Roman"/>
              </a:rPr>
              <a:t> </a:t>
            </a:r>
            <a:r>
              <a:rPr sz="2600" b="1" spc="5" dirty="0">
                <a:latin typeface="Times New Roman"/>
                <a:cs typeface="Times New Roman"/>
              </a:rPr>
              <a:t>Archite</a:t>
            </a:r>
            <a:r>
              <a:rPr sz="2600" b="1" spc="10" dirty="0">
                <a:latin typeface="Times New Roman"/>
                <a:cs typeface="Times New Roman"/>
              </a:rPr>
              <a:t>c</a:t>
            </a:r>
            <a:r>
              <a:rPr sz="2600" b="1" dirty="0">
                <a:latin typeface="Times New Roman"/>
                <a:cs typeface="Times New Roman"/>
              </a:rPr>
              <a:t>ture</a:t>
            </a:r>
            <a:endParaRPr sz="2600">
              <a:latin typeface="Times New Roman"/>
              <a:cs typeface="Times New Roman"/>
            </a:endParaRPr>
          </a:p>
          <a:p>
            <a:pPr marL="285115" marR="883919" indent="-273050" algn="just">
              <a:lnSpc>
                <a:spcPct val="100000"/>
              </a:lnSpc>
              <a:spcBef>
                <a:spcPts val="600"/>
              </a:spcBef>
              <a:buClr>
                <a:srgbClr val="D24717"/>
              </a:buClr>
              <a:buSzPct val="84615"/>
              <a:buFont typeface="Segoe UI Symbol"/>
              <a:buChar char="⚫"/>
              <a:tabLst>
                <a:tab pos="285750" algn="l"/>
              </a:tabLst>
            </a:pPr>
            <a:r>
              <a:rPr sz="2600" spc="-245" dirty="0">
                <a:latin typeface="Times New Roman"/>
                <a:cs typeface="Times New Roman"/>
              </a:rPr>
              <a:t>Two </a:t>
            </a:r>
            <a:r>
              <a:rPr sz="2600" spc="-155" dirty="0">
                <a:latin typeface="Times New Roman"/>
                <a:cs typeface="Times New Roman"/>
              </a:rPr>
              <a:t>of </a:t>
            </a:r>
            <a:r>
              <a:rPr sz="2600" spc="-80" dirty="0">
                <a:latin typeface="Times New Roman"/>
                <a:cs typeface="Times New Roman"/>
              </a:rPr>
              <a:t>the </a:t>
            </a:r>
            <a:r>
              <a:rPr sz="2600" spc="-120" dirty="0">
                <a:latin typeface="Times New Roman"/>
                <a:cs typeface="Times New Roman"/>
              </a:rPr>
              <a:t>major </a:t>
            </a:r>
            <a:r>
              <a:rPr sz="2600" spc="-145" dirty="0">
                <a:latin typeface="Times New Roman"/>
                <a:cs typeface="Times New Roman"/>
              </a:rPr>
              <a:t>challenges </a:t>
            </a:r>
            <a:r>
              <a:rPr sz="2600" spc="-120" dirty="0">
                <a:latin typeface="Times New Roman"/>
                <a:cs typeface="Times New Roman"/>
              </a:rPr>
              <a:t>in securing </a:t>
            </a:r>
            <a:r>
              <a:rPr sz="2600" spc="-100" dirty="0">
                <a:latin typeface="Times New Roman"/>
                <a:cs typeface="Times New Roman"/>
              </a:rPr>
              <a:t>industrial </a:t>
            </a:r>
            <a:r>
              <a:rPr sz="2600" spc="-95" dirty="0">
                <a:latin typeface="Times New Roman"/>
                <a:cs typeface="Times New Roman"/>
              </a:rPr>
              <a:t> </a:t>
            </a:r>
            <a:r>
              <a:rPr sz="2600" spc="-100" dirty="0">
                <a:latin typeface="Times New Roman"/>
                <a:cs typeface="Times New Roman"/>
              </a:rPr>
              <a:t>e</a:t>
            </a:r>
            <a:r>
              <a:rPr sz="2600" spc="-165" dirty="0">
                <a:latin typeface="Times New Roman"/>
                <a:cs typeface="Times New Roman"/>
              </a:rPr>
              <a:t>n</a:t>
            </a:r>
            <a:r>
              <a:rPr sz="2600" spc="-110" dirty="0">
                <a:latin typeface="Times New Roman"/>
                <a:cs typeface="Times New Roman"/>
              </a:rPr>
              <a:t>vi</a:t>
            </a:r>
            <a:r>
              <a:rPr sz="2600" spc="-120" dirty="0">
                <a:latin typeface="Times New Roman"/>
                <a:cs typeface="Times New Roman"/>
              </a:rPr>
              <a:t>r</a:t>
            </a:r>
            <a:r>
              <a:rPr sz="2600" spc="-110" dirty="0">
                <a:latin typeface="Times New Roman"/>
                <a:cs typeface="Times New Roman"/>
              </a:rPr>
              <a:t>o</a:t>
            </a:r>
            <a:r>
              <a:rPr sz="2600" spc="-125" dirty="0">
                <a:latin typeface="Times New Roman"/>
                <a:cs typeface="Times New Roman"/>
              </a:rPr>
              <a:t>n</a:t>
            </a:r>
            <a:r>
              <a:rPr sz="2600" spc="-100" dirty="0">
                <a:latin typeface="Times New Roman"/>
                <a:cs typeface="Times New Roman"/>
              </a:rPr>
              <a:t>men</a:t>
            </a:r>
            <a:r>
              <a:rPr sz="2600" spc="-60" dirty="0">
                <a:latin typeface="Times New Roman"/>
                <a:cs typeface="Times New Roman"/>
              </a:rPr>
              <a:t>t</a:t>
            </a:r>
            <a:r>
              <a:rPr sz="2600" spc="-200" dirty="0">
                <a:latin typeface="Times New Roman"/>
                <a:cs typeface="Times New Roman"/>
              </a:rPr>
              <a:t>s</a:t>
            </a:r>
            <a:r>
              <a:rPr sz="2600" spc="-75" dirty="0">
                <a:latin typeface="Times New Roman"/>
                <a:cs typeface="Times New Roman"/>
              </a:rPr>
              <a:t> </a:t>
            </a:r>
            <a:r>
              <a:rPr sz="2600" spc="-195" dirty="0">
                <a:latin typeface="Times New Roman"/>
                <a:cs typeface="Times New Roman"/>
              </a:rPr>
              <a:t>h</a:t>
            </a:r>
            <a:r>
              <a:rPr sz="2600" spc="-254" dirty="0">
                <a:latin typeface="Times New Roman"/>
                <a:cs typeface="Times New Roman"/>
              </a:rPr>
              <a:t>a</a:t>
            </a:r>
            <a:r>
              <a:rPr sz="2600" spc="-270" dirty="0">
                <a:latin typeface="Times New Roman"/>
                <a:cs typeface="Times New Roman"/>
              </a:rPr>
              <a:t>v</a:t>
            </a:r>
            <a:r>
              <a:rPr sz="2600" spc="-100" dirty="0">
                <a:latin typeface="Times New Roman"/>
                <a:cs typeface="Times New Roman"/>
              </a:rPr>
              <a:t>e</a:t>
            </a:r>
            <a:r>
              <a:rPr sz="2600" spc="-65" dirty="0">
                <a:latin typeface="Times New Roman"/>
                <a:cs typeface="Times New Roman"/>
              </a:rPr>
              <a:t> </a:t>
            </a:r>
            <a:r>
              <a:rPr sz="2600" spc="-110" dirty="0">
                <a:latin typeface="Times New Roman"/>
                <a:cs typeface="Times New Roman"/>
              </a:rPr>
              <a:t>been</a:t>
            </a:r>
            <a:r>
              <a:rPr sz="2600" spc="-85" dirty="0">
                <a:latin typeface="Times New Roman"/>
                <a:cs typeface="Times New Roman"/>
              </a:rPr>
              <a:t> </a:t>
            </a:r>
            <a:r>
              <a:rPr sz="2600" spc="-110" dirty="0">
                <a:latin typeface="Times New Roman"/>
                <a:cs typeface="Times New Roman"/>
              </a:rPr>
              <a:t>initial</a:t>
            </a:r>
            <a:r>
              <a:rPr sz="2600" spc="-65" dirty="0">
                <a:latin typeface="Times New Roman"/>
                <a:cs typeface="Times New Roman"/>
              </a:rPr>
              <a:t> </a:t>
            </a:r>
            <a:r>
              <a:rPr sz="2600" spc="-145" dirty="0">
                <a:latin typeface="Times New Roman"/>
                <a:cs typeface="Times New Roman"/>
              </a:rPr>
              <a:t>design</a:t>
            </a:r>
            <a:r>
              <a:rPr sz="2600" spc="-7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45" dirty="0">
                <a:latin typeface="Times New Roman"/>
                <a:cs typeface="Times New Roman"/>
              </a:rPr>
              <a:t>on</a:t>
            </a:r>
            <a:r>
              <a:rPr sz="2600" spc="-160" dirty="0">
                <a:latin typeface="Times New Roman"/>
                <a:cs typeface="Times New Roman"/>
              </a:rPr>
              <a:t>g</a:t>
            </a:r>
            <a:r>
              <a:rPr sz="2600" spc="-120" dirty="0">
                <a:latin typeface="Times New Roman"/>
                <a:cs typeface="Times New Roman"/>
              </a:rPr>
              <a:t>oing  </a:t>
            </a:r>
            <a:r>
              <a:rPr sz="2600" spc="-110" dirty="0">
                <a:latin typeface="Times New Roman"/>
                <a:cs typeface="Times New Roman"/>
              </a:rPr>
              <a:t>maintenance.</a:t>
            </a:r>
            <a:endParaRPr sz="2600">
              <a:latin typeface="Times New Roman"/>
              <a:cs typeface="Times New Roman"/>
            </a:endParaRPr>
          </a:p>
          <a:p>
            <a:pPr marL="285115" marR="5080" indent="-273050">
              <a:lnSpc>
                <a:spcPct val="100000"/>
              </a:lnSpc>
              <a:spcBef>
                <a:spcPts val="605"/>
              </a:spcBef>
              <a:buClr>
                <a:srgbClr val="D24717"/>
              </a:buClr>
              <a:buSzPct val="84615"/>
              <a:buFont typeface="Segoe UI Symbol"/>
              <a:buChar char="⚫"/>
              <a:tabLst>
                <a:tab pos="285750" algn="l"/>
              </a:tabLst>
            </a:pPr>
            <a:r>
              <a:rPr sz="2600" spc="-130" dirty="0">
                <a:latin typeface="Times New Roman"/>
                <a:cs typeface="Times New Roman"/>
              </a:rPr>
              <a:t>The</a:t>
            </a:r>
            <a:r>
              <a:rPr sz="2600" spc="-80" dirty="0">
                <a:latin typeface="Times New Roman"/>
                <a:cs typeface="Times New Roman"/>
              </a:rPr>
              <a:t> </a:t>
            </a:r>
            <a:r>
              <a:rPr sz="2600" spc="-110" dirty="0">
                <a:latin typeface="Times New Roman"/>
                <a:cs typeface="Times New Roman"/>
              </a:rPr>
              <a:t>initial</a:t>
            </a:r>
            <a:r>
              <a:rPr sz="2600" spc="-55" dirty="0">
                <a:latin typeface="Times New Roman"/>
                <a:cs typeface="Times New Roman"/>
              </a:rPr>
              <a:t> </a:t>
            </a:r>
            <a:r>
              <a:rPr sz="2600" spc="-145" dirty="0">
                <a:latin typeface="Times New Roman"/>
                <a:cs typeface="Times New Roman"/>
              </a:rPr>
              <a:t>design</a:t>
            </a:r>
            <a:r>
              <a:rPr sz="2600" spc="-75" dirty="0">
                <a:latin typeface="Times New Roman"/>
                <a:cs typeface="Times New Roman"/>
              </a:rPr>
              <a:t> </a:t>
            </a:r>
            <a:r>
              <a:rPr sz="2600" spc="-140" dirty="0">
                <a:latin typeface="Times New Roman"/>
                <a:cs typeface="Times New Roman"/>
              </a:rPr>
              <a:t>challenges</a:t>
            </a:r>
            <a:r>
              <a:rPr sz="2600" spc="-65" dirty="0">
                <a:latin typeface="Times New Roman"/>
                <a:cs typeface="Times New Roman"/>
              </a:rPr>
              <a:t> </a:t>
            </a:r>
            <a:r>
              <a:rPr sz="2600" spc="-125" dirty="0">
                <a:latin typeface="Times New Roman"/>
                <a:cs typeface="Times New Roman"/>
              </a:rPr>
              <a:t>arose</a:t>
            </a:r>
            <a:r>
              <a:rPr sz="2600" spc="-75" dirty="0">
                <a:latin typeface="Times New Roman"/>
                <a:cs typeface="Times New Roman"/>
              </a:rPr>
              <a:t> </a:t>
            </a:r>
            <a:r>
              <a:rPr sz="2600" spc="-114" dirty="0">
                <a:latin typeface="Times New Roman"/>
                <a:cs typeface="Times New Roman"/>
              </a:rPr>
              <a:t>from</a:t>
            </a:r>
            <a:r>
              <a:rPr sz="2600" spc="-65" dirty="0">
                <a:latin typeface="Times New Roman"/>
                <a:cs typeface="Times New Roman"/>
              </a:rPr>
              <a:t> </a:t>
            </a:r>
            <a:r>
              <a:rPr sz="2600" spc="-75" dirty="0">
                <a:latin typeface="Times New Roman"/>
                <a:cs typeface="Times New Roman"/>
              </a:rPr>
              <a:t>the</a:t>
            </a:r>
            <a:r>
              <a:rPr sz="2600" spc="-70" dirty="0">
                <a:latin typeface="Times New Roman"/>
                <a:cs typeface="Times New Roman"/>
              </a:rPr>
              <a:t> </a:t>
            </a:r>
            <a:r>
              <a:rPr sz="2600" spc="-105" dirty="0">
                <a:latin typeface="Times New Roman"/>
                <a:cs typeface="Times New Roman"/>
              </a:rPr>
              <a:t>concept</a:t>
            </a:r>
            <a:r>
              <a:rPr sz="2600" spc="-75" dirty="0">
                <a:latin typeface="Times New Roman"/>
                <a:cs typeface="Times New Roman"/>
              </a:rPr>
              <a:t> </a:t>
            </a:r>
            <a:r>
              <a:rPr sz="2600" spc="-80" dirty="0">
                <a:latin typeface="Times New Roman"/>
                <a:cs typeface="Times New Roman"/>
              </a:rPr>
              <a:t>that </a:t>
            </a:r>
            <a:r>
              <a:rPr sz="2600" spc="-75" dirty="0">
                <a:latin typeface="Times New Roman"/>
                <a:cs typeface="Times New Roman"/>
              </a:rPr>
              <a:t> </a:t>
            </a:r>
            <a:r>
              <a:rPr sz="2600" spc="-110" dirty="0">
                <a:latin typeface="Times New Roman"/>
                <a:cs typeface="Times New Roman"/>
              </a:rPr>
              <a:t>networks</a:t>
            </a:r>
            <a:r>
              <a:rPr sz="2600" spc="-60" dirty="0">
                <a:latin typeface="Times New Roman"/>
                <a:cs typeface="Times New Roman"/>
              </a:rPr>
              <a:t> </a:t>
            </a:r>
            <a:r>
              <a:rPr sz="2600" spc="-110" dirty="0">
                <a:latin typeface="Times New Roman"/>
                <a:cs typeface="Times New Roman"/>
              </a:rPr>
              <a:t>were</a:t>
            </a:r>
            <a:r>
              <a:rPr sz="2600" spc="-75" dirty="0">
                <a:latin typeface="Times New Roman"/>
                <a:cs typeface="Times New Roman"/>
              </a:rPr>
              <a:t> </a:t>
            </a:r>
            <a:r>
              <a:rPr sz="2600" spc="-175" dirty="0">
                <a:latin typeface="Times New Roman"/>
                <a:cs typeface="Times New Roman"/>
              </a:rPr>
              <a:t>safe</a:t>
            </a:r>
            <a:r>
              <a:rPr sz="2600" spc="-80" dirty="0">
                <a:latin typeface="Times New Roman"/>
                <a:cs typeface="Times New Roman"/>
              </a:rPr>
              <a:t> </a:t>
            </a:r>
            <a:r>
              <a:rPr sz="2600" spc="-110" dirty="0">
                <a:latin typeface="Times New Roman"/>
                <a:cs typeface="Times New Roman"/>
              </a:rPr>
              <a:t>due</a:t>
            </a:r>
            <a:r>
              <a:rPr sz="2600" spc="-60" dirty="0">
                <a:latin typeface="Times New Roman"/>
                <a:cs typeface="Times New Roman"/>
              </a:rPr>
              <a:t> </a:t>
            </a:r>
            <a:r>
              <a:rPr sz="2600" spc="-35" dirty="0">
                <a:latin typeface="Times New Roman"/>
                <a:cs typeface="Times New Roman"/>
              </a:rPr>
              <a:t>to</a:t>
            </a:r>
            <a:r>
              <a:rPr sz="2600" spc="-70" dirty="0">
                <a:latin typeface="Times New Roman"/>
                <a:cs typeface="Times New Roman"/>
              </a:rPr>
              <a:t> </a:t>
            </a:r>
            <a:r>
              <a:rPr sz="2600" spc="-170" dirty="0">
                <a:latin typeface="Times New Roman"/>
                <a:cs typeface="Times New Roman"/>
              </a:rPr>
              <a:t>physical</a:t>
            </a:r>
            <a:r>
              <a:rPr sz="2600" spc="-65" dirty="0">
                <a:latin typeface="Times New Roman"/>
                <a:cs typeface="Times New Roman"/>
              </a:rPr>
              <a:t> </a:t>
            </a:r>
            <a:r>
              <a:rPr sz="2600" spc="-114" dirty="0">
                <a:latin typeface="Times New Roman"/>
                <a:cs typeface="Times New Roman"/>
              </a:rPr>
              <a:t>separation</a:t>
            </a:r>
            <a:r>
              <a:rPr sz="2600" spc="-70" dirty="0">
                <a:latin typeface="Times New Roman"/>
                <a:cs typeface="Times New Roman"/>
              </a:rPr>
              <a:t> </a:t>
            </a:r>
            <a:r>
              <a:rPr sz="2600" spc="-114" dirty="0">
                <a:latin typeface="Times New Roman"/>
                <a:cs typeface="Times New Roman"/>
              </a:rPr>
              <a:t>from</a:t>
            </a:r>
            <a:r>
              <a:rPr sz="2600" spc="-60" dirty="0">
                <a:latin typeface="Times New Roman"/>
                <a:cs typeface="Times New Roman"/>
              </a:rPr>
              <a:t> </a:t>
            </a:r>
            <a:r>
              <a:rPr sz="2600" spc="-75" dirty="0">
                <a:latin typeface="Times New Roman"/>
                <a:cs typeface="Times New Roman"/>
              </a:rPr>
              <a:t>the </a:t>
            </a:r>
            <a:r>
              <a:rPr sz="2600" spc="-70" dirty="0">
                <a:latin typeface="Times New Roman"/>
                <a:cs typeface="Times New Roman"/>
              </a:rPr>
              <a:t> enterprise</a:t>
            </a:r>
            <a:r>
              <a:rPr sz="2600" spc="-65" dirty="0">
                <a:latin typeface="Times New Roman"/>
                <a:cs typeface="Times New Roman"/>
              </a:rPr>
              <a:t> </a:t>
            </a:r>
            <a:r>
              <a:rPr sz="2600" spc="-100" dirty="0">
                <a:latin typeface="Times New Roman"/>
                <a:cs typeface="Times New Roman"/>
              </a:rPr>
              <a:t>with</a:t>
            </a:r>
            <a:r>
              <a:rPr sz="2600" spc="-60" dirty="0">
                <a:latin typeface="Times New Roman"/>
                <a:cs typeface="Times New Roman"/>
              </a:rPr>
              <a:t> </a:t>
            </a:r>
            <a:r>
              <a:rPr sz="2600" spc="-145" dirty="0">
                <a:latin typeface="Times New Roman"/>
                <a:cs typeface="Times New Roman"/>
              </a:rPr>
              <a:t>minimal</a:t>
            </a:r>
            <a:r>
              <a:rPr sz="2600" spc="-60" dirty="0">
                <a:latin typeface="Times New Roman"/>
                <a:cs typeface="Times New Roman"/>
              </a:rPr>
              <a:t> </a:t>
            </a:r>
            <a:r>
              <a:rPr sz="2600" spc="-40" dirty="0">
                <a:latin typeface="Times New Roman"/>
                <a:cs typeface="Times New Roman"/>
              </a:rPr>
              <a:t>or</a:t>
            </a:r>
            <a:r>
              <a:rPr sz="2600" spc="-60" dirty="0">
                <a:latin typeface="Times New Roman"/>
                <a:cs typeface="Times New Roman"/>
              </a:rPr>
              <a:t> </a:t>
            </a:r>
            <a:r>
              <a:rPr sz="2600" spc="-110" dirty="0">
                <a:latin typeface="Times New Roman"/>
                <a:cs typeface="Times New Roman"/>
              </a:rPr>
              <a:t>no</a:t>
            </a:r>
            <a:r>
              <a:rPr sz="2600" spc="-60" dirty="0">
                <a:latin typeface="Times New Roman"/>
                <a:cs typeface="Times New Roman"/>
              </a:rPr>
              <a:t> </a:t>
            </a:r>
            <a:r>
              <a:rPr sz="2600" spc="-114" dirty="0">
                <a:latin typeface="Times New Roman"/>
                <a:cs typeface="Times New Roman"/>
              </a:rPr>
              <a:t>connectivity</a:t>
            </a:r>
            <a:r>
              <a:rPr sz="2600" spc="-55" dirty="0">
                <a:latin typeface="Times New Roman"/>
                <a:cs typeface="Times New Roman"/>
              </a:rPr>
              <a:t> </a:t>
            </a:r>
            <a:r>
              <a:rPr sz="2600" spc="-35" dirty="0">
                <a:latin typeface="Times New Roman"/>
                <a:cs typeface="Times New Roman"/>
              </a:rPr>
              <a:t>to</a:t>
            </a:r>
            <a:r>
              <a:rPr sz="2600" spc="-60" dirty="0">
                <a:latin typeface="Times New Roman"/>
                <a:cs typeface="Times New Roman"/>
              </a:rPr>
              <a:t> </a:t>
            </a:r>
            <a:r>
              <a:rPr sz="2600" spc="-75" dirty="0">
                <a:latin typeface="Times New Roman"/>
                <a:cs typeface="Times New Roman"/>
              </a:rPr>
              <a:t>the </a:t>
            </a:r>
            <a:r>
              <a:rPr sz="2600" spc="-105" dirty="0">
                <a:latin typeface="Times New Roman"/>
                <a:cs typeface="Times New Roman"/>
              </a:rPr>
              <a:t>outside </a:t>
            </a:r>
            <a:r>
              <a:rPr sz="2600" spc="-635" dirty="0">
                <a:latin typeface="Times New Roman"/>
                <a:cs typeface="Times New Roman"/>
              </a:rPr>
              <a:t> </a:t>
            </a:r>
            <a:r>
              <a:rPr sz="2600" spc="-70" dirty="0">
                <a:latin typeface="Times New Roman"/>
                <a:cs typeface="Times New Roman"/>
              </a:rPr>
              <a:t>world,</a:t>
            </a:r>
            <a:r>
              <a:rPr sz="2600" spc="-170" dirty="0">
                <a:latin typeface="Times New Roman"/>
                <a:cs typeface="Times New Roman"/>
              </a:rPr>
              <a:t> </a:t>
            </a:r>
            <a:r>
              <a:rPr sz="2600" spc="-145" dirty="0">
                <a:latin typeface="Times New Roman"/>
                <a:cs typeface="Times New Roman"/>
              </a:rPr>
              <a:t>and</a:t>
            </a:r>
            <a:r>
              <a:rPr sz="2600" spc="-75" dirty="0">
                <a:latin typeface="Times New Roman"/>
                <a:cs typeface="Times New Roman"/>
              </a:rPr>
              <a:t> the</a:t>
            </a:r>
            <a:r>
              <a:rPr sz="2600" spc="-60" dirty="0">
                <a:latin typeface="Times New Roman"/>
                <a:cs typeface="Times New Roman"/>
              </a:rPr>
              <a:t> </a:t>
            </a:r>
            <a:r>
              <a:rPr sz="2600" spc="-135" dirty="0">
                <a:latin typeface="Times New Roman"/>
                <a:cs typeface="Times New Roman"/>
              </a:rPr>
              <a:t>assumption</a:t>
            </a:r>
            <a:r>
              <a:rPr sz="2600" spc="-70" dirty="0">
                <a:latin typeface="Times New Roman"/>
                <a:cs typeface="Times New Roman"/>
              </a:rPr>
              <a:t> </a:t>
            </a:r>
            <a:r>
              <a:rPr sz="2600" spc="-80" dirty="0">
                <a:latin typeface="Times New Roman"/>
                <a:cs typeface="Times New Roman"/>
              </a:rPr>
              <a:t>that</a:t>
            </a:r>
            <a:r>
              <a:rPr sz="2600" spc="-50" dirty="0">
                <a:latin typeface="Times New Roman"/>
                <a:cs typeface="Times New Roman"/>
              </a:rPr>
              <a:t> </a:t>
            </a:r>
            <a:r>
              <a:rPr sz="2600" spc="-105" dirty="0">
                <a:latin typeface="Times New Roman"/>
                <a:cs typeface="Times New Roman"/>
              </a:rPr>
              <a:t>attackers</a:t>
            </a:r>
            <a:r>
              <a:rPr sz="2600" spc="-50" dirty="0">
                <a:latin typeface="Times New Roman"/>
                <a:cs typeface="Times New Roman"/>
              </a:rPr>
              <a:t> </a:t>
            </a:r>
            <a:r>
              <a:rPr sz="2600" spc="-140" dirty="0">
                <a:latin typeface="Times New Roman"/>
                <a:cs typeface="Times New Roman"/>
              </a:rPr>
              <a:t>lacked</a:t>
            </a:r>
            <a:r>
              <a:rPr sz="2600" spc="-60" dirty="0">
                <a:latin typeface="Times New Roman"/>
                <a:cs typeface="Times New Roman"/>
              </a:rPr>
              <a:t> </a:t>
            </a:r>
            <a:r>
              <a:rPr sz="2600" spc="-130" dirty="0">
                <a:latin typeface="Times New Roman"/>
                <a:cs typeface="Times New Roman"/>
              </a:rPr>
              <a:t>sufficient </a:t>
            </a:r>
            <a:r>
              <a:rPr sz="2600" spc="-635" dirty="0">
                <a:latin typeface="Times New Roman"/>
                <a:cs typeface="Times New Roman"/>
              </a:rPr>
              <a:t> </a:t>
            </a:r>
            <a:r>
              <a:rPr sz="2600" spc="-125" dirty="0">
                <a:latin typeface="Times New Roman"/>
                <a:cs typeface="Times New Roman"/>
              </a:rPr>
              <a:t>kn</a:t>
            </a:r>
            <a:r>
              <a:rPr sz="2600" spc="-210" dirty="0">
                <a:latin typeface="Times New Roman"/>
                <a:cs typeface="Times New Roman"/>
              </a:rPr>
              <a:t>o</a:t>
            </a:r>
            <a:r>
              <a:rPr sz="2600" spc="-135" dirty="0">
                <a:latin typeface="Times New Roman"/>
                <a:cs typeface="Times New Roman"/>
              </a:rPr>
              <a:t>wled</a:t>
            </a:r>
            <a:r>
              <a:rPr sz="2600" spc="-150" dirty="0">
                <a:latin typeface="Times New Roman"/>
                <a:cs typeface="Times New Roman"/>
              </a:rPr>
              <a:t>g</a:t>
            </a:r>
            <a:r>
              <a:rPr sz="2600" spc="-100" dirty="0">
                <a:latin typeface="Times New Roman"/>
                <a:cs typeface="Times New Roman"/>
              </a:rPr>
              <a:t>e</a:t>
            </a:r>
            <a:r>
              <a:rPr sz="2600" spc="-75"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120" dirty="0">
                <a:latin typeface="Times New Roman"/>
                <a:cs typeface="Times New Roman"/>
              </a:rPr>
              <a:t>ca</a:t>
            </a:r>
            <a:r>
              <a:rPr sz="2600" spc="-50" dirty="0">
                <a:latin typeface="Times New Roman"/>
                <a:cs typeface="Times New Roman"/>
              </a:rPr>
              <a:t>r</a:t>
            </a:r>
            <a:r>
              <a:rPr sz="2600" spc="55" dirty="0">
                <a:latin typeface="Times New Roman"/>
                <a:cs typeface="Times New Roman"/>
              </a:rPr>
              <a:t>r</a:t>
            </a:r>
            <a:r>
              <a:rPr sz="2600" spc="-215" dirty="0">
                <a:latin typeface="Times New Roman"/>
                <a:cs typeface="Times New Roman"/>
              </a:rPr>
              <a:t>y</a:t>
            </a:r>
            <a:r>
              <a:rPr sz="2600" spc="-50" dirty="0">
                <a:latin typeface="Times New Roman"/>
                <a:cs typeface="Times New Roman"/>
              </a:rPr>
              <a:t> </a:t>
            </a:r>
            <a:r>
              <a:rPr sz="2600" spc="-110" dirty="0">
                <a:latin typeface="Times New Roman"/>
                <a:cs typeface="Times New Roman"/>
              </a:rPr>
              <a:t>o</a:t>
            </a:r>
            <a:r>
              <a:rPr sz="2600" spc="-125" dirty="0">
                <a:latin typeface="Times New Roman"/>
                <a:cs typeface="Times New Roman"/>
              </a:rPr>
              <a:t>u</a:t>
            </a:r>
            <a:r>
              <a:rPr sz="2600" spc="35" dirty="0">
                <a:latin typeface="Times New Roman"/>
                <a:cs typeface="Times New Roman"/>
              </a:rPr>
              <a:t>t</a:t>
            </a:r>
            <a:r>
              <a:rPr sz="2600" spc="-65" dirty="0">
                <a:latin typeface="Times New Roman"/>
                <a:cs typeface="Times New Roman"/>
              </a:rPr>
              <a:t> </a:t>
            </a:r>
            <a:r>
              <a:rPr sz="2600" spc="-150" dirty="0">
                <a:latin typeface="Times New Roman"/>
                <a:cs typeface="Times New Roman"/>
              </a:rPr>
              <a:t>se</a:t>
            </a:r>
            <a:r>
              <a:rPr sz="2600" spc="-170" dirty="0">
                <a:latin typeface="Times New Roman"/>
                <a:cs typeface="Times New Roman"/>
              </a:rPr>
              <a:t>c</a:t>
            </a:r>
            <a:r>
              <a:rPr sz="2600" spc="-50" dirty="0">
                <a:latin typeface="Times New Roman"/>
                <a:cs typeface="Times New Roman"/>
              </a:rPr>
              <a:t>u</a:t>
            </a:r>
            <a:r>
              <a:rPr sz="2600" spc="5" dirty="0">
                <a:latin typeface="Times New Roman"/>
                <a:cs typeface="Times New Roman"/>
              </a:rPr>
              <a:t>r</a:t>
            </a:r>
            <a:r>
              <a:rPr sz="2600" spc="-105" dirty="0">
                <a:latin typeface="Times New Roman"/>
                <a:cs typeface="Times New Roman"/>
              </a:rPr>
              <a:t>ity</a:t>
            </a:r>
            <a:r>
              <a:rPr sz="2600" spc="-65" dirty="0">
                <a:latin typeface="Times New Roman"/>
                <a:cs typeface="Times New Roman"/>
              </a:rPr>
              <a:t> </a:t>
            </a:r>
            <a:r>
              <a:rPr sz="2600" spc="-225" dirty="0">
                <a:latin typeface="Times New Roman"/>
                <a:cs typeface="Times New Roman"/>
              </a:rPr>
              <a:t>a</a:t>
            </a:r>
            <a:r>
              <a:rPr sz="2600" spc="35" dirty="0">
                <a:latin typeface="Times New Roman"/>
                <a:cs typeface="Times New Roman"/>
              </a:rPr>
              <a:t>t</a:t>
            </a:r>
            <a:r>
              <a:rPr sz="2600" spc="25" dirty="0">
                <a:latin typeface="Times New Roman"/>
                <a:cs typeface="Times New Roman"/>
              </a:rPr>
              <a:t>t</a:t>
            </a:r>
            <a:r>
              <a:rPr sz="2600" spc="-185" dirty="0">
                <a:latin typeface="Times New Roman"/>
                <a:cs typeface="Times New Roman"/>
              </a:rPr>
              <a:t>a</a:t>
            </a:r>
            <a:r>
              <a:rPr sz="2600" spc="-145" dirty="0">
                <a:latin typeface="Times New Roman"/>
                <a:cs typeface="Times New Roman"/>
              </a:rPr>
              <a:t>c</a:t>
            </a:r>
            <a:r>
              <a:rPr sz="2600" spc="-204" dirty="0">
                <a:latin typeface="Times New Roman"/>
                <a:cs typeface="Times New Roman"/>
              </a:rPr>
              <a:t>k</a:t>
            </a:r>
            <a:r>
              <a:rPr sz="2600" spc="-210" dirty="0">
                <a:latin typeface="Times New Roman"/>
                <a:cs typeface="Times New Roman"/>
              </a:rPr>
              <a:t>s</a:t>
            </a:r>
            <a:r>
              <a:rPr sz="2600" spc="110" dirty="0">
                <a:latin typeface="Times New Roman"/>
                <a:cs typeface="Times New Roman"/>
              </a:rPr>
              <a:t>.</a:t>
            </a:r>
            <a:endParaRPr sz="2600">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33830"/>
            <a:ext cx="7375525" cy="3745229"/>
          </a:xfrm>
          <a:prstGeom prst="rect">
            <a:avLst/>
          </a:prstGeom>
        </p:spPr>
        <p:txBody>
          <a:bodyPr vert="horz" wrap="square" lIns="0" tIns="13335" rIns="0" bIns="0" rtlCol="0">
            <a:spAutoFit/>
          </a:bodyPr>
          <a:lstStyle/>
          <a:p>
            <a:pPr marL="285115" marR="98425" indent="-273050">
              <a:lnSpc>
                <a:spcPct val="100000"/>
              </a:lnSpc>
              <a:spcBef>
                <a:spcPts val="105"/>
              </a:spcBef>
              <a:buClr>
                <a:srgbClr val="D24717"/>
              </a:buClr>
              <a:buSzPct val="84615"/>
              <a:buFont typeface="Segoe UI Symbol"/>
              <a:buChar char="⚫"/>
              <a:tabLst>
                <a:tab pos="285750" algn="l"/>
              </a:tabLst>
            </a:pPr>
            <a:r>
              <a:rPr sz="2600" spc="-150" dirty="0">
                <a:latin typeface="Times New Roman"/>
                <a:cs typeface="Times New Roman"/>
              </a:rPr>
              <a:t>In</a:t>
            </a:r>
            <a:r>
              <a:rPr sz="2600" spc="-75" dirty="0">
                <a:latin typeface="Times New Roman"/>
                <a:cs typeface="Times New Roman"/>
              </a:rPr>
              <a:t> </a:t>
            </a:r>
            <a:r>
              <a:rPr sz="2600" spc="-185" dirty="0">
                <a:latin typeface="Times New Roman"/>
                <a:cs typeface="Times New Roman"/>
              </a:rPr>
              <a:t>many</a:t>
            </a:r>
            <a:r>
              <a:rPr sz="2600" spc="-60" dirty="0">
                <a:latin typeface="Times New Roman"/>
                <a:cs typeface="Times New Roman"/>
              </a:rPr>
              <a:t> </a:t>
            </a:r>
            <a:r>
              <a:rPr sz="2600" spc="-125" dirty="0">
                <a:latin typeface="Times New Roman"/>
                <a:cs typeface="Times New Roman"/>
              </a:rPr>
              <a:t>cases,</a:t>
            </a:r>
            <a:r>
              <a:rPr sz="2600" spc="-18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10" dirty="0">
                <a:latin typeface="Times New Roman"/>
                <a:cs typeface="Times New Roman"/>
              </a:rPr>
              <a:t>initial</a:t>
            </a:r>
            <a:r>
              <a:rPr sz="2600" spc="-55" dirty="0">
                <a:latin typeface="Times New Roman"/>
                <a:cs typeface="Times New Roman"/>
              </a:rPr>
              <a:t> </a:t>
            </a:r>
            <a:r>
              <a:rPr sz="2600" spc="-95" dirty="0">
                <a:latin typeface="Times New Roman"/>
                <a:cs typeface="Times New Roman"/>
              </a:rPr>
              <a:t>network</a:t>
            </a:r>
            <a:r>
              <a:rPr sz="2600" spc="-75" dirty="0">
                <a:latin typeface="Times New Roman"/>
                <a:cs typeface="Times New Roman"/>
              </a:rPr>
              <a:t> </a:t>
            </a:r>
            <a:r>
              <a:rPr sz="2600" spc="-145" dirty="0">
                <a:latin typeface="Times New Roman"/>
                <a:cs typeface="Times New Roman"/>
              </a:rPr>
              <a:t>design</a:t>
            </a:r>
            <a:r>
              <a:rPr sz="2600" spc="-80"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130" dirty="0">
                <a:latin typeface="Times New Roman"/>
                <a:cs typeface="Times New Roman"/>
              </a:rPr>
              <a:t>sound</a:t>
            </a:r>
            <a:r>
              <a:rPr sz="2600" spc="-80"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55" dirty="0">
                <a:latin typeface="Times New Roman"/>
                <a:cs typeface="Times New Roman"/>
              </a:rPr>
              <a:t>even </a:t>
            </a:r>
            <a:r>
              <a:rPr sz="2600" spc="-635" dirty="0">
                <a:latin typeface="Times New Roman"/>
                <a:cs typeface="Times New Roman"/>
              </a:rPr>
              <a:t> </a:t>
            </a:r>
            <a:r>
              <a:rPr sz="2600" spc="-150" dirty="0">
                <a:latin typeface="Times New Roman"/>
                <a:cs typeface="Times New Roman"/>
              </a:rPr>
              <a:t>follows</a:t>
            </a:r>
            <a:r>
              <a:rPr sz="2600" spc="-75" dirty="0">
                <a:latin typeface="Times New Roman"/>
                <a:cs typeface="Times New Roman"/>
              </a:rPr>
              <a:t> </a:t>
            </a:r>
            <a:r>
              <a:rPr sz="2600" spc="-120" dirty="0">
                <a:latin typeface="Times New Roman"/>
                <a:cs typeface="Times New Roman"/>
              </a:rPr>
              <a:t>well-defined</a:t>
            </a:r>
            <a:r>
              <a:rPr sz="2600" spc="-85" dirty="0">
                <a:latin typeface="Times New Roman"/>
                <a:cs typeface="Times New Roman"/>
              </a:rPr>
              <a:t> </a:t>
            </a:r>
            <a:r>
              <a:rPr sz="2600" spc="-100" dirty="0">
                <a:latin typeface="Times New Roman"/>
                <a:cs typeface="Times New Roman"/>
              </a:rPr>
              <a:t>industrial</a:t>
            </a:r>
            <a:r>
              <a:rPr sz="2600" spc="-55" dirty="0">
                <a:latin typeface="Times New Roman"/>
                <a:cs typeface="Times New Roman"/>
              </a:rPr>
              <a:t> </a:t>
            </a:r>
            <a:r>
              <a:rPr sz="2600" spc="-100" dirty="0">
                <a:latin typeface="Times New Roman"/>
                <a:cs typeface="Times New Roman"/>
              </a:rPr>
              <a:t>best</a:t>
            </a:r>
            <a:r>
              <a:rPr sz="2600" spc="-85" dirty="0">
                <a:latin typeface="Times New Roman"/>
                <a:cs typeface="Times New Roman"/>
              </a:rPr>
              <a:t> </a:t>
            </a:r>
            <a:r>
              <a:rPr sz="2600" spc="-110" dirty="0">
                <a:latin typeface="Times New Roman"/>
                <a:cs typeface="Times New Roman"/>
              </a:rPr>
              <a:t>practices</a:t>
            </a:r>
            <a:r>
              <a:rPr sz="2600" spc="-55" dirty="0">
                <a:latin typeface="Times New Roman"/>
                <a:cs typeface="Times New Roman"/>
              </a:rPr>
              <a:t> </a:t>
            </a:r>
            <a:r>
              <a:rPr sz="2600" spc="-145" dirty="0">
                <a:latin typeface="Times New Roman"/>
                <a:cs typeface="Times New Roman"/>
              </a:rPr>
              <a:t>and</a:t>
            </a:r>
            <a:r>
              <a:rPr sz="2600" spc="-65" dirty="0">
                <a:latin typeface="Times New Roman"/>
                <a:cs typeface="Times New Roman"/>
              </a:rPr>
              <a:t> </a:t>
            </a:r>
            <a:r>
              <a:rPr sz="2600" spc="-125" dirty="0">
                <a:latin typeface="Times New Roman"/>
                <a:cs typeface="Times New Roman"/>
              </a:rPr>
              <a:t>standards</a:t>
            </a:r>
            <a:endParaRPr sz="2600" dirty="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130" dirty="0">
                <a:latin typeface="Times New Roman"/>
                <a:cs typeface="Times New Roman"/>
              </a:rPr>
              <a:t>The</a:t>
            </a:r>
            <a:r>
              <a:rPr sz="2600" spc="-80" dirty="0">
                <a:latin typeface="Times New Roman"/>
                <a:cs typeface="Times New Roman"/>
              </a:rPr>
              <a:t> </a:t>
            </a:r>
            <a:r>
              <a:rPr sz="2600" spc="-114" dirty="0">
                <a:latin typeface="Times New Roman"/>
                <a:cs typeface="Times New Roman"/>
              </a:rPr>
              <a:t>challenge,</a:t>
            </a:r>
            <a:r>
              <a:rPr sz="2600" spc="-170"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75" dirty="0">
                <a:latin typeface="Times New Roman"/>
                <a:cs typeface="Times New Roman"/>
              </a:rPr>
              <a:t>the</a:t>
            </a:r>
            <a:r>
              <a:rPr sz="2600" spc="-60" dirty="0">
                <a:latin typeface="Times New Roman"/>
                <a:cs typeface="Times New Roman"/>
              </a:rPr>
              <a:t> </a:t>
            </a:r>
            <a:r>
              <a:rPr sz="2600" spc="-140" dirty="0">
                <a:latin typeface="Times New Roman"/>
                <a:cs typeface="Times New Roman"/>
              </a:rPr>
              <a:t>biggest</a:t>
            </a:r>
            <a:r>
              <a:rPr sz="2600" spc="-55" dirty="0">
                <a:latin typeface="Times New Roman"/>
                <a:cs typeface="Times New Roman"/>
              </a:rPr>
              <a:t> </a:t>
            </a:r>
            <a:r>
              <a:rPr sz="2600" spc="-70" dirty="0">
                <a:latin typeface="Times New Roman"/>
                <a:cs typeface="Times New Roman"/>
              </a:rPr>
              <a:t>threat</a:t>
            </a:r>
            <a:r>
              <a:rPr sz="2600" spc="-65" dirty="0">
                <a:latin typeface="Times New Roman"/>
                <a:cs typeface="Times New Roman"/>
              </a:rPr>
              <a:t> </a:t>
            </a:r>
            <a:r>
              <a:rPr sz="2600" spc="-35" dirty="0">
                <a:latin typeface="Times New Roman"/>
                <a:cs typeface="Times New Roman"/>
              </a:rPr>
              <a:t>to</a:t>
            </a:r>
            <a:r>
              <a:rPr sz="2600" spc="-75" dirty="0">
                <a:latin typeface="Times New Roman"/>
                <a:cs typeface="Times New Roman"/>
              </a:rPr>
              <a:t> </a:t>
            </a:r>
            <a:r>
              <a:rPr sz="2600" spc="-95" dirty="0">
                <a:latin typeface="Times New Roman"/>
                <a:cs typeface="Times New Roman"/>
              </a:rPr>
              <a:t>network</a:t>
            </a:r>
            <a:r>
              <a:rPr sz="2600" spc="-60" dirty="0">
                <a:latin typeface="Times New Roman"/>
                <a:cs typeface="Times New Roman"/>
              </a:rPr>
              <a:t> </a:t>
            </a:r>
            <a:r>
              <a:rPr sz="2600" spc="-110" dirty="0">
                <a:latin typeface="Times New Roman"/>
                <a:cs typeface="Times New Roman"/>
              </a:rPr>
              <a:t>security,</a:t>
            </a:r>
            <a:r>
              <a:rPr sz="2600" spc="-155" dirty="0">
                <a:latin typeface="Times New Roman"/>
                <a:cs typeface="Times New Roman"/>
              </a:rPr>
              <a:t> </a:t>
            </a:r>
            <a:r>
              <a:rPr sz="2600" spc="-165" dirty="0">
                <a:latin typeface="Times New Roman"/>
                <a:cs typeface="Times New Roman"/>
              </a:rPr>
              <a:t>is </a:t>
            </a:r>
            <a:r>
              <a:rPr sz="2600" spc="-635" dirty="0">
                <a:latin typeface="Times New Roman"/>
                <a:cs typeface="Times New Roman"/>
              </a:rPr>
              <a:t> </a:t>
            </a:r>
            <a:r>
              <a:rPr sz="2600" spc="-110" dirty="0">
                <a:latin typeface="Times New Roman"/>
                <a:cs typeface="Times New Roman"/>
              </a:rPr>
              <a:t>sta</a:t>
            </a:r>
            <a:r>
              <a:rPr sz="2600" spc="-165" dirty="0">
                <a:latin typeface="Times New Roman"/>
                <a:cs typeface="Times New Roman"/>
              </a:rPr>
              <a:t>n</a:t>
            </a:r>
            <a:r>
              <a:rPr sz="2600" spc="-120" dirty="0">
                <a:latin typeface="Times New Roman"/>
                <a:cs typeface="Times New Roman"/>
              </a:rPr>
              <a:t>dards</a:t>
            </a:r>
            <a:r>
              <a:rPr sz="2600" spc="-65" dirty="0">
                <a:latin typeface="Times New Roman"/>
                <a:cs typeface="Times New Roman"/>
              </a:rPr>
              <a:t> </a:t>
            </a:r>
            <a:r>
              <a:rPr sz="2600" spc="-155" dirty="0">
                <a:latin typeface="Times New Roman"/>
                <a:cs typeface="Times New Roman"/>
              </a:rPr>
              <a:t>a</a:t>
            </a:r>
            <a:r>
              <a:rPr sz="2600" spc="-180" dirty="0">
                <a:latin typeface="Times New Roman"/>
                <a:cs typeface="Times New Roman"/>
              </a:rPr>
              <a:t>n</a:t>
            </a:r>
            <a:r>
              <a:rPr sz="2600" spc="-110" dirty="0">
                <a:latin typeface="Times New Roman"/>
                <a:cs typeface="Times New Roman"/>
              </a:rPr>
              <a:t>d</a:t>
            </a:r>
            <a:r>
              <a:rPr sz="2600" spc="-65" dirty="0">
                <a:latin typeface="Times New Roman"/>
                <a:cs typeface="Times New Roman"/>
              </a:rPr>
              <a:t> </a:t>
            </a:r>
            <a:r>
              <a:rPr sz="2600" spc="-100" dirty="0">
                <a:latin typeface="Times New Roman"/>
                <a:cs typeface="Times New Roman"/>
              </a:rPr>
              <a:t>best</a:t>
            </a:r>
            <a:r>
              <a:rPr sz="2600" spc="-75" dirty="0">
                <a:latin typeface="Times New Roman"/>
                <a:cs typeface="Times New Roman"/>
              </a:rPr>
              <a:t> </a:t>
            </a:r>
            <a:r>
              <a:rPr sz="2600" spc="-85" dirty="0">
                <a:latin typeface="Times New Roman"/>
                <a:cs typeface="Times New Roman"/>
              </a:rPr>
              <a:t>prac</a:t>
            </a:r>
            <a:r>
              <a:rPr sz="2600" spc="-70" dirty="0">
                <a:latin typeface="Times New Roman"/>
                <a:cs typeface="Times New Roman"/>
              </a:rPr>
              <a:t>t</a:t>
            </a:r>
            <a:r>
              <a:rPr sz="2600" spc="-145" dirty="0">
                <a:latin typeface="Times New Roman"/>
                <a:cs typeface="Times New Roman"/>
              </a:rPr>
              <a:t>ices</a:t>
            </a:r>
            <a:r>
              <a:rPr sz="2600" spc="-65" dirty="0">
                <a:latin typeface="Times New Roman"/>
                <a:cs typeface="Times New Roman"/>
              </a:rPr>
              <a:t> </a:t>
            </a:r>
            <a:r>
              <a:rPr sz="2600" spc="-70" dirty="0">
                <a:latin typeface="Times New Roman"/>
                <a:cs typeface="Times New Roman"/>
              </a:rPr>
              <a:t>either</a:t>
            </a:r>
            <a:r>
              <a:rPr sz="2600" spc="-65" dirty="0">
                <a:latin typeface="Times New Roman"/>
                <a:cs typeface="Times New Roman"/>
              </a:rPr>
              <a:t> </a:t>
            </a:r>
            <a:r>
              <a:rPr sz="2600" spc="-140" dirty="0">
                <a:latin typeface="Times New Roman"/>
                <a:cs typeface="Times New Roman"/>
              </a:rPr>
              <a:t>being</a:t>
            </a:r>
            <a:r>
              <a:rPr sz="2600" spc="-85" dirty="0">
                <a:latin typeface="Times New Roman"/>
                <a:cs typeface="Times New Roman"/>
              </a:rPr>
              <a:t> </a:t>
            </a:r>
            <a:r>
              <a:rPr sz="2600" spc="-140" dirty="0">
                <a:latin typeface="Times New Roman"/>
                <a:cs typeface="Times New Roman"/>
              </a:rPr>
              <a:t>misun</a:t>
            </a:r>
            <a:r>
              <a:rPr sz="2600" spc="-150" dirty="0">
                <a:latin typeface="Times New Roman"/>
                <a:cs typeface="Times New Roman"/>
              </a:rPr>
              <a:t>d</a:t>
            </a:r>
            <a:r>
              <a:rPr sz="2600" spc="-40" dirty="0">
                <a:latin typeface="Times New Roman"/>
                <a:cs typeface="Times New Roman"/>
              </a:rPr>
              <a:t>e</a:t>
            </a:r>
            <a:r>
              <a:rPr sz="2600" spc="20" dirty="0">
                <a:latin typeface="Times New Roman"/>
                <a:cs typeface="Times New Roman"/>
              </a:rPr>
              <a:t>r</a:t>
            </a:r>
            <a:r>
              <a:rPr sz="2600" spc="-80" dirty="0">
                <a:latin typeface="Times New Roman"/>
                <a:cs typeface="Times New Roman"/>
              </a:rPr>
              <a:t>st</a:t>
            </a:r>
            <a:r>
              <a:rPr sz="2600" spc="-125" dirty="0">
                <a:latin typeface="Times New Roman"/>
                <a:cs typeface="Times New Roman"/>
              </a:rPr>
              <a:t>o</a:t>
            </a:r>
            <a:r>
              <a:rPr sz="2600" spc="-110" dirty="0">
                <a:latin typeface="Times New Roman"/>
                <a:cs typeface="Times New Roman"/>
              </a:rPr>
              <a:t>od</a:t>
            </a:r>
            <a:r>
              <a:rPr sz="2600" spc="-75" dirty="0">
                <a:latin typeface="Times New Roman"/>
                <a:cs typeface="Times New Roman"/>
              </a:rPr>
              <a:t> </a:t>
            </a:r>
            <a:r>
              <a:rPr sz="2600" spc="-35" dirty="0">
                <a:latin typeface="Times New Roman"/>
                <a:cs typeface="Times New Roman"/>
              </a:rPr>
              <a:t>or  </a:t>
            </a:r>
            <a:r>
              <a:rPr sz="2600" b="1" spc="-75" dirty="0">
                <a:latin typeface="Times New Roman"/>
                <a:cs typeface="Times New Roman"/>
              </a:rPr>
              <a:t>the</a:t>
            </a:r>
            <a:r>
              <a:rPr sz="2600" b="1" spc="-65" dirty="0">
                <a:latin typeface="Times New Roman"/>
                <a:cs typeface="Times New Roman"/>
              </a:rPr>
              <a:t> </a:t>
            </a:r>
            <a:r>
              <a:rPr sz="2600" b="1" spc="-120" dirty="0">
                <a:latin typeface="Times New Roman"/>
                <a:cs typeface="Times New Roman"/>
              </a:rPr>
              <a:t>n</a:t>
            </a:r>
            <a:r>
              <a:rPr sz="2600" b="1" spc="-50" dirty="0">
                <a:latin typeface="Times New Roman"/>
                <a:cs typeface="Times New Roman"/>
              </a:rPr>
              <a:t>et</a:t>
            </a:r>
            <a:r>
              <a:rPr sz="2600" b="1" spc="-204" dirty="0">
                <a:latin typeface="Times New Roman"/>
                <a:cs typeface="Times New Roman"/>
              </a:rPr>
              <a:t>w</a:t>
            </a:r>
            <a:r>
              <a:rPr sz="2600" b="1" spc="-80" dirty="0">
                <a:latin typeface="Times New Roman"/>
                <a:cs typeface="Times New Roman"/>
              </a:rPr>
              <a:t>ork</a:t>
            </a:r>
            <a:r>
              <a:rPr sz="2600" b="1" spc="-65" dirty="0">
                <a:latin typeface="Times New Roman"/>
                <a:cs typeface="Times New Roman"/>
              </a:rPr>
              <a:t> </a:t>
            </a:r>
            <a:r>
              <a:rPr sz="2600" b="1" spc="-140" dirty="0">
                <a:latin typeface="Times New Roman"/>
                <a:cs typeface="Times New Roman"/>
              </a:rPr>
              <a:t>being</a:t>
            </a:r>
            <a:r>
              <a:rPr sz="2600" b="1" spc="-75" dirty="0">
                <a:latin typeface="Times New Roman"/>
                <a:cs typeface="Times New Roman"/>
              </a:rPr>
              <a:t> </a:t>
            </a:r>
            <a:r>
              <a:rPr sz="2600" b="1" spc="-110" dirty="0">
                <a:latin typeface="Times New Roman"/>
                <a:cs typeface="Times New Roman"/>
              </a:rPr>
              <a:t>po</a:t>
            </a:r>
            <a:r>
              <a:rPr sz="2600" b="1" spc="-125" dirty="0">
                <a:latin typeface="Times New Roman"/>
                <a:cs typeface="Times New Roman"/>
              </a:rPr>
              <a:t>o</a:t>
            </a:r>
            <a:r>
              <a:rPr sz="2600" b="1" spc="-45" dirty="0">
                <a:latin typeface="Times New Roman"/>
                <a:cs typeface="Times New Roman"/>
              </a:rPr>
              <a:t>r</a:t>
            </a:r>
            <a:r>
              <a:rPr sz="2600" b="1" spc="-80" dirty="0">
                <a:latin typeface="Times New Roman"/>
                <a:cs typeface="Times New Roman"/>
              </a:rPr>
              <a:t>l</a:t>
            </a:r>
            <a:r>
              <a:rPr sz="2600" b="1" spc="-215" dirty="0">
                <a:latin typeface="Times New Roman"/>
                <a:cs typeface="Times New Roman"/>
              </a:rPr>
              <a:t>y</a:t>
            </a:r>
            <a:r>
              <a:rPr sz="2600" b="1" spc="-65" dirty="0">
                <a:latin typeface="Times New Roman"/>
                <a:cs typeface="Times New Roman"/>
              </a:rPr>
              <a:t> </a:t>
            </a:r>
            <a:r>
              <a:rPr sz="2600" b="1" spc="-130" dirty="0">
                <a:latin typeface="Times New Roman"/>
                <a:cs typeface="Times New Roman"/>
              </a:rPr>
              <a:t>main</a:t>
            </a:r>
            <a:r>
              <a:rPr sz="2600" b="1" spc="-85" dirty="0">
                <a:latin typeface="Times New Roman"/>
                <a:cs typeface="Times New Roman"/>
              </a:rPr>
              <a:t>t</a:t>
            </a:r>
            <a:r>
              <a:rPr sz="2600" b="1" spc="-130" dirty="0">
                <a:latin typeface="Times New Roman"/>
                <a:cs typeface="Times New Roman"/>
              </a:rPr>
              <a:t>aine</a:t>
            </a:r>
            <a:r>
              <a:rPr sz="2600" b="1" spc="-165" dirty="0">
                <a:latin typeface="Times New Roman"/>
                <a:cs typeface="Times New Roman"/>
              </a:rPr>
              <a:t>d</a:t>
            </a:r>
            <a:r>
              <a:rPr sz="2600" b="1" spc="110" dirty="0">
                <a:latin typeface="Times New Roman"/>
                <a:cs typeface="Times New Roman"/>
              </a:rPr>
              <a:t>.</a:t>
            </a:r>
            <a:endParaRPr sz="2600" b="1" dirty="0">
              <a:latin typeface="Times New Roman"/>
              <a:cs typeface="Times New Roman"/>
            </a:endParaRPr>
          </a:p>
          <a:p>
            <a:pPr marL="285115" marR="40640" indent="-273050">
              <a:lnSpc>
                <a:spcPct val="100000"/>
              </a:lnSpc>
              <a:spcBef>
                <a:spcPts val="605"/>
              </a:spcBef>
              <a:buClr>
                <a:srgbClr val="D24717"/>
              </a:buClr>
              <a:buSzPct val="84615"/>
              <a:buFont typeface="Segoe UI Symbol"/>
              <a:buChar char="⚫"/>
              <a:tabLst>
                <a:tab pos="285750" algn="l"/>
              </a:tabLst>
            </a:pPr>
            <a:r>
              <a:rPr sz="2600" spc="-80" dirty="0">
                <a:latin typeface="Times New Roman"/>
                <a:cs typeface="Times New Roman"/>
              </a:rPr>
              <a:t>It </a:t>
            </a:r>
            <a:r>
              <a:rPr sz="2600" spc="-165" dirty="0">
                <a:latin typeface="Times New Roman"/>
                <a:cs typeface="Times New Roman"/>
              </a:rPr>
              <a:t>is </a:t>
            </a:r>
            <a:r>
              <a:rPr sz="2600" spc="-95" dirty="0">
                <a:latin typeface="Times New Roman"/>
                <a:cs typeface="Times New Roman"/>
              </a:rPr>
              <a:t>more </a:t>
            </a:r>
            <a:r>
              <a:rPr sz="2600" spc="-135" dirty="0">
                <a:latin typeface="Times New Roman"/>
                <a:cs typeface="Times New Roman"/>
              </a:rPr>
              <a:t>common </a:t>
            </a:r>
            <a:r>
              <a:rPr sz="2600" spc="-45" dirty="0">
                <a:latin typeface="Times New Roman"/>
                <a:cs typeface="Times New Roman"/>
              </a:rPr>
              <a:t>that, </a:t>
            </a:r>
            <a:r>
              <a:rPr sz="2600" spc="-135" dirty="0">
                <a:latin typeface="Times New Roman"/>
                <a:cs typeface="Times New Roman"/>
              </a:rPr>
              <a:t>over </a:t>
            </a:r>
            <a:r>
              <a:rPr sz="2600" spc="-55" dirty="0">
                <a:latin typeface="Times New Roman"/>
                <a:cs typeface="Times New Roman"/>
              </a:rPr>
              <a:t>time, </a:t>
            </a:r>
            <a:r>
              <a:rPr sz="2600" spc="-125" dirty="0">
                <a:latin typeface="Times New Roman"/>
                <a:cs typeface="Times New Roman"/>
              </a:rPr>
              <a:t>what </a:t>
            </a:r>
            <a:r>
              <a:rPr sz="2600" spc="-225" dirty="0">
                <a:latin typeface="Times New Roman"/>
                <a:cs typeface="Times New Roman"/>
              </a:rPr>
              <a:t>may</a:t>
            </a:r>
            <a:r>
              <a:rPr sz="2600" spc="-220" dirty="0">
                <a:latin typeface="Times New Roman"/>
                <a:cs typeface="Times New Roman"/>
              </a:rPr>
              <a:t> </a:t>
            </a:r>
            <a:r>
              <a:rPr sz="2600" spc="-204" dirty="0">
                <a:latin typeface="Times New Roman"/>
                <a:cs typeface="Times New Roman"/>
              </a:rPr>
              <a:t>have </a:t>
            </a:r>
            <a:r>
              <a:rPr sz="2600" spc="-110" dirty="0">
                <a:latin typeface="Times New Roman"/>
                <a:cs typeface="Times New Roman"/>
              </a:rPr>
              <a:t>been </a:t>
            </a:r>
            <a:r>
              <a:rPr sz="2600" spc="-204" dirty="0">
                <a:latin typeface="Times New Roman"/>
                <a:cs typeface="Times New Roman"/>
              </a:rPr>
              <a:t>a </a:t>
            </a:r>
            <a:r>
              <a:rPr sz="2600" spc="-200" dirty="0">
                <a:latin typeface="Times New Roman"/>
                <a:cs typeface="Times New Roman"/>
              </a:rPr>
              <a:t> </a:t>
            </a:r>
            <a:r>
              <a:rPr sz="2600" spc="-130" dirty="0">
                <a:latin typeface="Times New Roman"/>
                <a:cs typeface="Times New Roman"/>
              </a:rPr>
              <a:t>solid</a:t>
            </a:r>
            <a:r>
              <a:rPr sz="2600" spc="-65" dirty="0">
                <a:latin typeface="Times New Roman"/>
                <a:cs typeface="Times New Roman"/>
              </a:rPr>
              <a:t> </a:t>
            </a:r>
            <a:r>
              <a:rPr sz="2600" spc="-145" dirty="0">
                <a:latin typeface="Times New Roman"/>
                <a:cs typeface="Times New Roman"/>
              </a:rPr>
              <a:t>design</a:t>
            </a:r>
            <a:r>
              <a:rPr sz="2600" spc="-85"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130" dirty="0">
                <a:latin typeface="Times New Roman"/>
                <a:cs typeface="Times New Roman"/>
              </a:rPr>
              <a:t>begin</a:t>
            </a:r>
            <a:r>
              <a:rPr sz="2600" spc="-65" dirty="0">
                <a:latin typeface="Times New Roman"/>
                <a:cs typeface="Times New Roman"/>
              </a:rPr>
              <a:t> </a:t>
            </a:r>
            <a:r>
              <a:rPr sz="2600" spc="-100" dirty="0">
                <a:latin typeface="Times New Roman"/>
                <a:cs typeface="Times New Roman"/>
              </a:rPr>
              <a:t>with</a:t>
            </a:r>
            <a:r>
              <a:rPr sz="2600" spc="-60" dirty="0">
                <a:latin typeface="Times New Roman"/>
                <a:cs typeface="Times New Roman"/>
              </a:rPr>
              <a:t> </a:t>
            </a:r>
            <a:r>
              <a:rPr sz="2600" spc="-165" dirty="0">
                <a:latin typeface="Times New Roman"/>
                <a:cs typeface="Times New Roman"/>
              </a:rPr>
              <a:t>is</a:t>
            </a:r>
            <a:r>
              <a:rPr sz="2600" spc="-65" dirty="0">
                <a:latin typeface="Times New Roman"/>
                <a:cs typeface="Times New Roman"/>
              </a:rPr>
              <a:t> </a:t>
            </a:r>
            <a:r>
              <a:rPr sz="2600" spc="-90" dirty="0">
                <a:latin typeface="Times New Roman"/>
                <a:cs typeface="Times New Roman"/>
              </a:rPr>
              <a:t>eroded</a:t>
            </a:r>
            <a:r>
              <a:rPr sz="2600" spc="-80" dirty="0">
                <a:latin typeface="Times New Roman"/>
                <a:cs typeface="Times New Roman"/>
              </a:rPr>
              <a:t> </a:t>
            </a:r>
            <a:r>
              <a:rPr sz="2600" spc="-105" dirty="0">
                <a:latin typeface="Times New Roman"/>
                <a:cs typeface="Times New Roman"/>
              </a:rPr>
              <a:t>through</a:t>
            </a:r>
            <a:r>
              <a:rPr sz="2600" spc="-65" dirty="0">
                <a:latin typeface="Times New Roman"/>
                <a:cs typeface="Times New Roman"/>
              </a:rPr>
              <a:t> </a:t>
            </a:r>
            <a:r>
              <a:rPr sz="2600" spc="-160" dirty="0">
                <a:latin typeface="Times New Roman"/>
                <a:cs typeface="Times New Roman"/>
              </a:rPr>
              <a:t>ad</a:t>
            </a:r>
            <a:r>
              <a:rPr sz="2600" spc="-80" dirty="0">
                <a:latin typeface="Times New Roman"/>
                <a:cs typeface="Times New Roman"/>
              </a:rPr>
              <a:t> </a:t>
            </a:r>
            <a:r>
              <a:rPr sz="2600" spc="-140" dirty="0">
                <a:latin typeface="Times New Roman"/>
                <a:cs typeface="Times New Roman"/>
              </a:rPr>
              <a:t>hoc</a:t>
            </a:r>
            <a:r>
              <a:rPr sz="2600" spc="-70" dirty="0">
                <a:latin typeface="Times New Roman"/>
                <a:cs typeface="Times New Roman"/>
              </a:rPr>
              <a:t> </a:t>
            </a:r>
            <a:r>
              <a:rPr sz="2600" spc="-120" dirty="0">
                <a:latin typeface="Times New Roman"/>
                <a:cs typeface="Times New Roman"/>
              </a:rPr>
              <a:t>updates </a:t>
            </a:r>
            <a:r>
              <a:rPr sz="2600" spc="-63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35" dirty="0">
                <a:latin typeface="Times New Roman"/>
                <a:cs typeface="Times New Roman"/>
              </a:rPr>
              <a:t>individual</a:t>
            </a:r>
            <a:r>
              <a:rPr sz="2600" spc="-60" dirty="0">
                <a:latin typeface="Times New Roman"/>
                <a:cs typeface="Times New Roman"/>
              </a:rPr>
              <a:t> </a:t>
            </a:r>
            <a:r>
              <a:rPr sz="2600" spc="-160" dirty="0">
                <a:latin typeface="Times New Roman"/>
                <a:cs typeface="Times New Roman"/>
              </a:rPr>
              <a:t>changes</a:t>
            </a:r>
            <a:r>
              <a:rPr sz="2600" spc="-65" dirty="0">
                <a:latin typeface="Times New Roman"/>
                <a:cs typeface="Times New Roman"/>
              </a:rPr>
              <a:t> </a:t>
            </a:r>
            <a:r>
              <a:rPr sz="2600" spc="-35" dirty="0">
                <a:latin typeface="Times New Roman"/>
                <a:cs typeface="Times New Roman"/>
              </a:rPr>
              <a:t>to</a:t>
            </a:r>
            <a:r>
              <a:rPr sz="2600" spc="-65" dirty="0">
                <a:latin typeface="Times New Roman"/>
                <a:cs typeface="Times New Roman"/>
              </a:rPr>
              <a:t> </a:t>
            </a:r>
            <a:r>
              <a:rPr sz="2600" spc="-120" dirty="0">
                <a:latin typeface="Times New Roman"/>
                <a:cs typeface="Times New Roman"/>
              </a:rPr>
              <a:t>hardware</a:t>
            </a:r>
            <a:r>
              <a:rPr sz="2600" spc="-90"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130" dirty="0">
                <a:latin typeface="Times New Roman"/>
                <a:cs typeface="Times New Roman"/>
              </a:rPr>
              <a:t>machinery</a:t>
            </a:r>
            <a:r>
              <a:rPr sz="2600" spc="-55" dirty="0">
                <a:latin typeface="Times New Roman"/>
                <a:cs typeface="Times New Roman"/>
              </a:rPr>
              <a:t> </a:t>
            </a:r>
            <a:r>
              <a:rPr sz="2600" spc="-85" dirty="0">
                <a:latin typeface="Times New Roman"/>
                <a:cs typeface="Times New Roman"/>
              </a:rPr>
              <a:t>without </a:t>
            </a:r>
            <a:r>
              <a:rPr sz="2600" spc="-635"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114" dirty="0">
                <a:latin typeface="Times New Roman"/>
                <a:cs typeface="Times New Roman"/>
              </a:rPr>
              <a:t>nsider</a:t>
            </a:r>
            <a:r>
              <a:rPr sz="2600" spc="-155" dirty="0">
                <a:latin typeface="Times New Roman"/>
                <a:cs typeface="Times New Roman"/>
              </a:rPr>
              <a:t>a</a:t>
            </a:r>
            <a:r>
              <a:rPr sz="2600" spc="-80" dirty="0">
                <a:latin typeface="Times New Roman"/>
                <a:cs typeface="Times New Roman"/>
              </a:rPr>
              <a:t>tion</a:t>
            </a:r>
            <a:r>
              <a:rPr sz="2600" spc="-75" dirty="0">
                <a:latin typeface="Times New Roman"/>
                <a:cs typeface="Times New Roman"/>
              </a:rPr>
              <a:t> </a:t>
            </a:r>
            <a:r>
              <a:rPr sz="2600" spc="-90" dirty="0">
                <a:latin typeface="Times New Roman"/>
                <a:cs typeface="Times New Roman"/>
              </a:rPr>
              <a:t>for</a:t>
            </a:r>
            <a:r>
              <a:rPr sz="2600" spc="-65"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45" dirty="0">
                <a:latin typeface="Times New Roman"/>
                <a:cs typeface="Times New Roman"/>
              </a:rPr>
              <a:t>b</a:t>
            </a:r>
            <a:r>
              <a:rPr sz="2600" spc="5" dirty="0">
                <a:latin typeface="Times New Roman"/>
                <a:cs typeface="Times New Roman"/>
              </a:rPr>
              <a:t>r</a:t>
            </a:r>
            <a:r>
              <a:rPr sz="2600" spc="-140" dirty="0">
                <a:latin typeface="Times New Roman"/>
                <a:cs typeface="Times New Roman"/>
              </a:rPr>
              <a:t>oa</a:t>
            </a:r>
            <a:r>
              <a:rPr sz="2600" spc="-160" dirty="0">
                <a:latin typeface="Times New Roman"/>
                <a:cs typeface="Times New Roman"/>
              </a:rPr>
              <a:t>d</a:t>
            </a:r>
            <a:r>
              <a:rPr sz="2600" spc="-35" dirty="0">
                <a:latin typeface="Times New Roman"/>
                <a:cs typeface="Times New Roman"/>
              </a:rPr>
              <a:t>er</a:t>
            </a:r>
            <a:r>
              <a:rPr sz="2600" spc="-65" dirty="0">
                <a:latin typeface="Times New Roman"/>
                <a:cs typeface="Times New Roman"/>
              </a:rPr>
              <a:t> </a:t>
            </a:r>
            <a:r>
              <a:rPr sz="2600" spc="-125" dirty="0">
                <a:latin typeface="Times New Roman"/>
                <a:cs typeface="Times New Roman"/>
              </a:rPr>
              <a:t>n</a:t>
            </a:r>
            <a:r>
              <a:rPr sz="2600" spc="-50" dirty="0">
                <a:latin typeface="Times New Roman"/>
                <a:cs typeface="Times New Roman"/>
              </a:rPr>
              <a:t>et</a:t>
            </a:r>
            <a:r>
              <a:rPr sz="2600" spc="-204" dirty="0">
                <a:latin typeface="Times New Roman"/>
                <a:cs typeface="Times New Roman"/>
              </a:rPr>
              <a:t>w</a:t>
            </a:r>
            <a:r>
              <a:rPr sz="2600" spc="-80" dirty="0">
                <a:latin typeface="Times New Roman"/>
                <a:cs typeface="Times New Roman"/>
              </a:rPr>
              <a:t>ork</a:t>
            </a:r>
            <a:r>
              <a:rPr sz="2600" spc="-65" dirty="0">
                <a:latin typeface="Times New Roman"/>
                <a:cs typeface="Times New Roman"/>
              </a:rPr>
              <a:t> </a:t>
            </a:r>
            <a:r>
              <a:rPr sz="2600" spc="-155" dirty="0">
                <a:latin typeface="Times New Roman"/>
                <a:cs typeface="Times New Roman"/>
              </a:rPr>
              <a:t>impa</a:t>
            </a:r>
            <a:r>
              <a:rPr sz="2600" spc="-145" dirty="0">
                <a:latin typeface="Times New Roman"/>
                <a:cs typeface="Times New Roman"/>
              </a:rPr>
              <a:t>c</a:t>
            </a:r>
            <a:r>
              <a:rPr sz="2600" spc="35" dirty="0">
                <a:latin typeface="Times New Roman"/>
                <a:cs typeface="Times New Roman"/>
              </a:rPr>
              <a:t>t</a:t>
            </a:r>
            <a:endParaRPr sz="2600" dirty="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819870"/>
            <a:ext cx="7346950" cy="4359275"/>
          </a:xfrm>
          <a:prstGeom prst="rect">
            <a:avLst/>
          </a:prstGeom>
        </p:spPr>
        <p:txBody>
          <a:bodyPr vert="horz" wrap="square" lIns="0" tIns="131445" rIns="0" bIns="0" rtlCol="0">
            <a:spAutoFit/>
          </a:bodyPr>
          <a:lstStyle/>
          <a:p>
            <a:pPr marL="12700">
              <a:lnSpc>
                <a:spcPct val="100000"/>
              </a:lnSpc>
              <a:spcBef>
                <a:spcPts val="1035"/>
              </a:spcBef>
            </a:pPr>
            <a:r>
              <a:rPr sz="2400" spc="-15" dirty="0">
                <a:solidFill>
                  <a:srgbClr val="696363"/>
                </a:solidFill>
                <a:latin typeface="Franklin Gothic Medium"/>
                <a:cs typeface="Franklin Gothic Medium"/>
              </a:rPr>
              <a:t>Pervasive</a:t>
            </a:r>
            <a:r>
              <a:rPr sz="2400" spc="-55" dirty="0">
                <a:solidFill>
                  <a:srgbClr val="696363"/>
                </a:solidFill>
                <a:latin typeface="Franklin Gothic Medium"/>
                <a:cs typeface="Franklin Gothic Medium"/>
              </a:rPr>
              <a:t> </a:t>
            </a:r>
            <a:r>
              <a:rPr sz="2400" spc="-30" dirty="0">
                <a:solidFill>
                  <a:srgbClr val="696363"/>
                </a:solidFill>
                <a:latin typeface="Franklin Gothic Medium"/>
                <a:cs typeface="Franklin Gothic Medium"/>
              </a:rPr>
              <a:t>Legacy</a:t>
            </a:r>
            <a:r>
              <a:rPr sz="2400" spc="-40" dirty="0">
                <a:solidFill>
                  <a:srgbClr val="696363"/>
                </a:solidFill>
                <a:latin typeface="Franklin Gothic Medium"/>
                <a:cs typeface="Franklin Gothic Medium"/>
              </a:rPr>
              <a:t> </a:t>
            </a:r>
            <a:r>
              <a:rPr sz="2400" spc="-30" dirty="0">
                <a:solidFill>
                  <a:srgbClr val="696363"/>
                </a:solidFill>
                <a:latin typeface="Franklin Gothic Medium"/>
                <a:cs typeface="Franklin Gothic Medium"/>
              </a:rPr>
              <a:t>Systems</a:t>
            </a:r>
            <a:endParaRPr sz="2400">
              <a:latin typeface="Franklin Gothic Medium"/>
              <a:cs typeface="Franklin Gothic Medium"/>
            </a:endParaRPr>
          </a:p>
          <a:p>
            <a:pPr marL="285115" marR="34925" indent="-273050" algn="just">
              <a:lnSpc>
                <a:spcPct val="100000"/>
              </a:lnSpc>
              <a:spcBef>
                <a:spcPts val="1019"/>
              </a:spcBef>
              <a:buClr>
                <a:srgbClr val="D24717"/>
              </a:buClr>
              <a:buSzPct val="84615"/>
              <a:buFont typeface="Segoe UI Symbol"/>
              <a:buChar char="⚫"/>
              <a:tabLst>
                <a:tab pos="285750" algn="l"/>
              </a:tabLst>
            </a:pPr>
            <a:r>
              <a:rPr sz="2600" spc="-120" dirty="0">
                <a:latin typeface="Times New Roman"/>
                <a:cs typeface="Times New Roman"/>
              </a:rPr>
              <a:t>Due </a:t>
            </a:r>
            <a:r>
              <a:rPr sz="2600" spc="-35" dirty="0">
                <a:latin typeface="Times New Roman"/>
                <a:cs typeface="Times New Roman"/>
              </a:rPr>
              <a:t>to </a:t>
            </a:r>
            <a:r>
              <a:rPr sz="2600" spc="-75" dirty="0">
                <a:latin typeface="Times New Roman"/>
                <a:cs typeface="Times New Roman"/>
              </a:rPr>
              <a:t>the </a:t>
            </a:r>
            <a:r>
              <a:rPr sz="2600" spc="-110" dirty="0">
                <a:latin typeface="Times New Roman"/>
                <a:cs typeface="Times New Roman"/>
              </a:rPr>
              <a:t>static </a:t>
            </a:r>
            <a:r>
              <a:rPr sz="2600" spc="-90" dirty="0">
                <a:latin typeface="Times New Roman"/>
                <a:cs typeface="Times New Roman"/>
              </a:rPr>
              <a:t>nature </a:t>
            </a:r>
            <a:r>
              <a:rPr sz="2600" spc="-145" dirty="0">
                <a:latin typeface="Times New Roman"/>
                <a:cs typeface="Times New Roman"/>
              </a:rPr>
              <a:t>and </a:t>
            </a:r>
            <a:r>
              <a:rPr sz="2600" spc="-140" dirty="0">
                <a:latin typeface="Times New Roman"/>
                <a:cs typeface="Times New Roman"/>
              </a:rPr>
              <a:t>long </a:t>
            </a:r>
            <a:r>
              <a:rPr sz="2600" spc="-145" dirty="0">
                <a:latin typeface="Times New Roman"/>
                <a:cs typeface="Times New Roman"/>
              </a:rPr>
              <a:t>lifecycles </a:t>
            </a:r>
            <a:r>
              <a:rPr sz="2600" spc="-150" dirty="0">
                <a:latin typeface="Times New Roman"/>
                <a:cs typeface="Times New Roman"/>
              </a:rPr>
              <a:t>of </a:t>
            </a:r>
            <a:r>
              <a:rPr sz="2600" spc="-100" dirty="0">
                <a:latin typeface="Times New Roman"/>
                <a:cs typeface="Times New Roman"/>
              </a:rPr>
              <a:t>equipment </a:t>
            </a:r>
            <a:r>
              <a:rPr sz="2600" spc="-120" dirty="0">
                <a:latin typeface="Times New Roman"/>
                <a:cs typeface="Times New Roman"/>
              </a:rPr>
              <a:t>in </a:t>
            </a:r>
            <a:r>
              <a:rPr sz="2600" spc="-635" dirty="0">
                <a:latin typeface="Times New Roman"/>
                <a:cs typeface="Times New Roman"/>
              </a:rPr>
              <a:t> </a:t>
            </a:r>
            <a:r>
              <a:rPr sz="2600" spc="-100" dirty="0">
                <a:latin typeface="Times New Roman"/>
                <a:cs typeface="Times New Roman"/>
              </a:rPr>
              <a:t>industrial environments, </a:t>
            </a:r>
            <a:r>
              <a:rPr sz="2600" spc="-185" dirty="0">
                <a:latin typeface="Times New Roman"/>
                <a:cs typeface="Times New Roman"/>
              </a:rPr>
              <a:t>many </a:t>
            </a:r>
            <a:r>
              <a:rPr sz="2600" spc="-105" dirty="0">
                <a:latin typeface="Times New Roman"/>
                <a:cs typeface="Times New Roman"/>
              </a:rPr>
              <a:t>operational </a:t>
            </a:r>
            <a:r>
              <a:rPr sz="2600" spc="-150" dirty="0">
                <a:latin typeface="Times New Roman"/>
                <a:cs typeface="Times New Roman"/>
              </a:rPr>
              <a:t>systems </a:t>
            </a:r>
            <a:r>
              <a:rPr sz="2600" spc="-225" dirty="0">
                <a:latin typeface="Times New Roman"/>
                <a:cs typeface="Times New Roman"/>
              </a:rPr>
              <a:t>may </a:t>
            </a:r>
            <a:r>
              <a:rPr sz="2600" spc="-114" dirty="0">
                <a:latin typeface="Times New Roman"/>
                <a:cs typeface="Times New Roman"/>
              </a:rPr>
              <a:t>be </a:t>
            </a:r>
            <a:r>
              <a:rPr sz="2600" spc="-110" dirty="0">
                <a:latin typeface="Times New Roman"/>
                <a:cs typeface="Times New Roman"/>
              </a:rPr>
              <a:t> </a:t>
            </a:r>
            <a:r>
              <a:rPr sz="2600" spc="-114" dirty="0">
                <a:latin typeface="Times New Roman"/>
                <a:cs typeface="Times New Roman"/>
              </a:rPr>
              <a:t>deem</a:t>
            </a:r>
            <a:r>
              <a:rPr sz="2600" spc="-105" dirty="0">
                <a:latin typeface="Times New Roman"/>
                <a:cs typeface="Times New Roman"/>
              </a:rPr>
              <a:t>e</a:t>
            </a:r>
            <a:r>
              <a:rPr sz="2600" spc="-110" dirty="0">
                <a:latin typeface="Times New Roman"/>
                <a:cs typeface="Times New Roman"/>
              </a:rPr>
              <a:t>d</a:t>
            </a:r>
            <a:r>
              <a:rPr sz="2600" spc="-80" dirty="0">
                <a:latin typeface="Times New Roman"/>
                <a:cs typeface="Times New Roman"/>
              </a:rPr>
              <a:t> </a:t>
            </a:r>
            <a:r>
              <a:rPr sz="2600" spc="-130" dirty="0">
                <a:latin typeface="Times New Roman"/>
                <a:cs typeface="Times New Roman"/>
              </a:rPr>
              <a:t>le</a:t>
            </a:r>
            <a:r>
              <a:rPr sz="2600" spc="-180" dirty="0">
                <a:latin typeface="Times New Roman"/>
                <a:cs typeface="Times New Roman"/>
              </a:rPr>
              <a:t>g</a:t>
            </a:r>
            <a:r>
              <a:rPr sz="2600" spc="-185" dirty="0">
                <a:latin typeface="Times New Roman"/>
                <a:cs typeface="Times New Roman"/>
              </a:rPr>
              <a:t>a</a:t>
            </a:r>
            <a:r>
              <a:rPr sz="2600" spc="-160" dirty="0">
                <a:latin typeface="Times New Roman"/>
                <a:cs typeface="Times New Roman"/>
              </a:rPr>
              <a:t>c</a:t>
            </a:r>
            <a:r>
              <a:rPr sz="2600" spc="-215" dirty="0">
                <a:latin typeface="Times New Roman"/>
                <a:cs typeface="Times New Roman"/>
              </a:rPr>
              <a:t>y</a:t>
            </a:r>
            <a:r>
              <a:rPr sz="2600" spc="-60" dirty="0">
                <a:latin typeface="Times New Roman"/>
                <a:cs typeface="Times New Roman"/>
              </a:rPr>
              <a:t> </a:t>
            </a:r>
            <a:r>
              <a:rPr sz="2600" spc="-160" dirty="0">
                <a:latin typeface="Times New Roman"/>
                <a:cs typeface="Times New Roman"/>
              </a:rPr>
              <a:t>sys</a:t>
            </a:r>
            <a:r>
              <a:rPr sz="2600" spc="-114" dirty="0">
                <a:latin typeface="Times New Roman"/>
                <a:cs typeface="Times New Roman"/>
              </a:rPr>
              <a:t>t</a:t>
            </a:r>
            <a:r>
              <a:rPr sz="2600" spc="-150" dirty="0">
                <a:latin typeface="Times New Roman"/>
                <a:cs typeface="Times New Roman"/>
              </a:rPr>
              <a:t>ems</a:t>
            </a:r>
            <a:endParaRPr sz="2600">
              <a:latin typeface="Times New Roman"/>
              <a:cs typeface="Times New Roman"/>
            </a:endParaRPr>
          </a:p>
          <a:p>
            <a:pPr marL="285115" marR="47625" indent="-273050">
              <a:lnSpc>
                <a:spcPct val="100000"/>
              </a:lnSpc>
              <a:spcBef>
                <a:spcPts val="605"/>
              </a:spcBef>
              <a:buClr>
                <a:srgbClr val="D24717"/>
              </a:buClr>
              <a:buSzPct val="84615"/>
              <a:buFont typeface="Segoe UI Symbol"/>
              <a:buChar char="⚫"/>
              <a:tabLst>
                <a:tab pos="285750" algn="l"/>
              </a:tabLst>
            </a:pPr>
            <a:r>
              <a:rPr sz="2600" spc="-150" dirty="0">
                <a:latin typeface="Times New Roman"/>
                <a:cs typeface="Times New Roman"/>
              </a:rPr>
              <a:t>In</a:t>
            </a:r>
            <a:r>
              <a:rPr sz="2600" spc="-75" dirty="0">
                <a:latin typeface="Times New Roman"/>
                <a:cs typeface="Times New Roman"/>
              </a:rPr>
              <a:t> </a:t>
            </a:r>
            <a:r>
              <a:rPr sz="2600" spc="-170" dirty="0">
                <a:latin typeface="Times New Roman"/>
                <a:cs typeface="Times New Roman"/>
              </a:rPr>
              <a:t>ma</a:t>
            </a:r>
            <a:r>
              <a:rPr sz="2600" spc="-190" dirty="0">
                <a:latin typeface="Times New Roman"/>
                <a:cs typeface="Times New Roman"/>
              </a:rPr>
              <a:t>n</a:t>
            </a:r>
            <a:r>
              <a:rPr sz="2600" spc="-215" dirty="0">
                <a:latin typeface="Times New Roman"/>
                <a:cs typeface="Times New Roman"/>
              </a:rPr>
              <a:t>y</a:t>
            </a:r>
            <a:r>
              <a:rPr sz="2600" spc="-60" dirty="0">
                <a:latin typeface="Times New Roman"/>
                <a:cs typeface="Times New Roman"/>
              </a:rPr>
              <a:t> </a:t>
            </a:r>
            <a:r>
              <a:rPr sz="2600" spc="-180" dirty="0">
                <a:latin typeface="Times New Roman"/>
                <a:cs typeface="Times New Roman"/>
              </a:rPr>
              <a:t>c</a:t>
            </a:r>
            <a:r>
              <a:rPr sz="2600" spc="-190" dirty="0">
                <a:latin typeface="Times New Roman"/>
                <a:cs typeface="Times New Roman"/>
              </a:rPr>
              <a:t>a</a:t>
            </a:r>
            <a:r>
              <a:rPr sz="2600" spc="-100" dirty="0">
                <a:latin typeface="Times New Roman"/>
                <a:cs typeface="Times New Roman"/>
              </a:rPr>
              <a:t>ses,</a:t>
            </a:r>
            <a:r>
              <a:rPr sz="2600" spc="-180" dirty="0">
                <a:latin typeface="Times New Roman"/>
                <a:cs typeface="Times New Roman"/>
              </a:rPr>
              <a:t> </a:t>
            </a:r>
            <a:r>
              <a:rPr sz="2600" spc="-155" dirty="0">
                <a:latin typeface="Times New Roman"/>
                <a:cs typeface="Times New Roman"/>
              </a:rPr>
              <a:t>leg</a:t>
            </a:r>
            <a:r>
              <a:rPr sz="2600" spc="-175" dirty="0">
                <a:latin typeface="Times New Roman"/>
                <a:cs typeface="Times New Roman"/>
              </a:rPr>
              <a:t>a</a:t>
            </a:r>
            <a:r>
              <a:rPr sz="2600" spc="-130" dirty="0">
                <a:latin typeface="Times New Roman"/>
                <a:cs typeface="Times New Roman"/>
              </a:rPr>
              <a:t>c</a:t>
            </a:r>
            <a:r>
              <a:rPr sz="2600" spc="-215" dirty="0">
                <a:latin typeface="Times New Roman"/>
                <a:cs typeface="Times New Roman"/>
              </a:rPr>
              <a:t>y</a:t>
            </a:r>
            <a:r>
              <a:rPr sz="2600" spc="-50"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140" dirty="0">
                <a:latin typeface="Times New Roman"/>
                <a:cs typeface="Times New Roman"/>
              </a:rPr>
              <a:t>mp</a:t>
            </a:r>
            <a:r>
              <a:rPr sz="2600" spc="-120" dirty="0">
                <a:latin typeface="Times New Roman"/>
                <a:cs typeface="Times New Roman"/>
              </a:rPr>
              <a:t>o</a:t>
            </a:r>
            <a:r>
              <a:rPr sz="2600" spc="-105" dirty="0">
                <a:latin typeface="Times New Roman"/>
                <a:cs typeface="Times New Roman"/>
              </a:rPr>
              <a:t>ne</a:t>
            </a:r>
            <a:r>
              <a:rPr sz="2600" spc="-125" dirty="0">
                <a:latin typeface="Times New Roman"/>
                <a:cs typeface="Times New Roman"/>
              </a:rPr>
              <a:t>n</a:t>
            </a:r>
            <a:r>
              <a:rPr sz="2600" spc="-80" dirty="0">
                <a:latin typeface="Times New Roman"/>
                <a:cs typeface="Times New Roman"/>
              </a:rPr>
              <a:t>ts</a:t>
            </a:r>
            <a:r>
              <a:rPr sz="2600" spc="-65" dirty="0">
                <a:latin typeface="Times New Roman"/>
                <a:cs typeface="Times New Roman"/>
              </a:rPr>
              <a:t> </a:t>
            </a:r>
            <a:r>
              <a:rPr sz="2600" spc="-105" dirty="0">
                <a:latin typeface="Times New Roman"/>
                <a:cs typeface="Times New Roman"/>
              </a:rPr>
              <a:t>a</a:t>
            </a:r>
            <a:r>
              <a:rPr sz="2600" spc="-100" dirty="0">
                <a:latin typeface="Times New Roman"/>
                <a:cs typeface="Times New Roman"/>
              </a:rPr>
              <a:t>re</a:t>
            </a:r>
            <a:r>
              <a:rPr sz="2600" spc="-75" dirty="0">
                <a:latin typeface="Times New Roman"/>
                <a:cs typeface="Times New Roman"/>
              </a:rPr>
              <a:t> </a:t>
            </a:r>
            <a:r>
              <a:rPr sz="2600" spc="-110" dirty="0">
                <a:latin typeface="Times New Roman"/>
                <a:cs typeface="Times New Roman"/>
              </a:rPr>
              <a:t>n</a:t>
            </a:r>
            <a:r>
              <a:rPr sz="2600" spc="-125" dirty="0">
                <a:latin typeface="Times New Roman"/>
                <a:cs typeface="Times New Roman"/>
              </a:rPr>
              <a:t>o</a:t>
            </a:r>
            <a:r>
              <a:rPr sz="2600" spc="35" dirty="0">
                <a:latin typeface="Times New Roman"/>
                <a:cs typeface="Times New Roman"/>
              </a:rPr>
              <a:t>t</a:t>
            </a:r>
            <a:r>
              <a:rPr sz="2600" spc="-60" dirty="0">
                <a:latin typeface="Times New Roman"/>
                <a:cs typeface="Times New Roman"/>
              </a:rPr>
              <a:t> </a:t>
            </a:r>
            <a:r>
              <a:rPr sz="2600" spc="5" dirty="0">
                <a:latin typeface="Times New Roman"/>
                <a:cs typeface="Times New Roman"/>
              </a:rPr>
              <a:t>r</a:t>
            </a:r>
            <a:r>
              <a:rPr sz="2600" spc="-60" dirty="0">
                <a:latin typeface="Times New Roman"/>
                <a:cs typeface="Times New Roman"/>
              </a:rPr>
              <a:t>est</a:t>
            </a:r>
            <a:r>
              <a:rPr sz="2600" spc="-15" dirty="0">
                <a:latin typeface="Times New Roman"/>
                <a:cs typeface="Times New Roman"/>
              </a:rPr>
              <a:t>r</a:t>
            </a:r>
            <a:r>
              <a:rPr sz="2600" spc="-80" dirty="0">
                <a:latin typeface="Times New Roman"/>
                <a:cs typeface="Times New Roman"/>
              </a:rPr>
              <a:t>ict</a:t>
            </a:r>
            <a:r>
              <a:rPr sz="2600" spc="-114" dirty="0">
                <a:latin typeface="Times New Roman"/>
                <a:cs typeface="Times New Roman"/>
              </a:rPr>
              <a:t>e</a:t>
            </a:r>
            <a:r>
              <a:rPr sz="2600" spc="-110" dirty="0">
                <a:latin typeface="Times New Roman"/>
                <a:cs typeface="Times New Roman"/>
              </a:rPr>
              <a:t>d</a:t>
            </a:r>
            <a:r>
              <a:rPr sz="2600" spc="-65" dirty="0">
                <a:latin typeface="Times New Roman"/>
                <a:cs typeface="Times New Roman"/>
              </a:rPr>
              <a:t> </a:t>
            </a:r>
            <a:r>
              <a:rPr sz="2600" spc="-30" dirty="0">
                <a:latin typeface="Times New Roman"/>
                <a:cs typeface="Times New Roman"/>
              </a:rPr>
              <a:t>to  </a:t>
            </a:r>
            <a:r>
              <a:rPr sz="2600" spc="-140" dirty="0">
                <a:latin typeface="Times New Roman"/>
                <a:cs typeface="Times New Roman"/>
              </a:rPr>
              <a:t>isol</a:t>
            </a:r>
            <a:r>
              <a:rPr sz="2600" spc="-204" dirty="0">
                <a:latin typeface="Times New Roman"/>
                <a:cs typeface="Times New Roman"/>
              </a:rPr>
              <a:t>a</a:t>
            </a:r>
            <a:r>
              <a:rPr sz="2600" spc="-60" dirty="0">
                <a:latin typeface="Times New Roman"/>
                <a:cs typeface="Times New Roman"/>
              </a:rPr>
              <a:t>ted</a:t>
            </a:r>
            <a:r>
              <a:rPr sz="2600" spc="-75" dirty="0">
                <a:latin typeface="Times New Roman"/>
                <a:cs typeface="Times New Roman"/>
              </a:rPr>
              <a:t> </a:t>
            </a:r>
            <a:r>
              <a:rPr sz="2600" spc="-65" dirty="0">
                <a:latin typeface="Times New Roman"/>
                <a:cs typeface="Times New Roman"/>
              </a:rPr>
              <a:t>ne</a:t>
            </a:r>
            <a:r>
              <a:rPr sz="2600" spc="-50" dirty="0">
                <a:latin typeface="Times New Roman"/>
                <a:cs typeface="Times New Roman"/>
              </a:rPr>
              <a:t>t</a:t>
            </a:r>
            <a:r>
              <a:rPr sz="2600" spc="-240" dirty="0">
                <a:latin typeface="Times New Roman"/>
                <a:cs typeface="Times New Roman"/>
              </a:rPr>
              <a:t>w</a:t>
            </a:r>
            <a:r>
              <a:rPr sz="2600" spc="-80" dirty="0">
                <a:latin typeface="Times New Roman"/>
                <a:cs typeface="Times New Roman"/>
              </a:rPr>
              <a:t>ork</a:t>
            </a:r>
            <a:r>
              <a:rPr sz="2600" spc="-65" dirty="0">
                <a:latin typeface="Times New Roman"/>
                <a:cs typeface="Times New Roman"/>
              </a:rPr>
              <a:t> </a:t>
            </a:r>
            <a:r>
              <a:rPr sz="2600" spc="-145" dirty="0">
                <a:latin typeface="Times New Roman"/>
                <a:cs typeface="Times New Roman"/>
              </a:rPr>
              <a:t>segme</a:t>
            </a:r>
            <a:r>
              <a:rPr sz="2600" spc="-160" dirty="0">
                <a:latin typeface="Times New Roman"/>
                <a:cs typeface="Times New Roman"/>
              </a:rPr>
              <a:t>n</a:t>
            </a:r>
            <a:r>
              <a:rPr sz="2600" spc="-80" dirty="0">
                <a:latin typeface="Times New Roman"/>
                <a:cs typeface="Times New Roman"/>
              </a:rPr>
              <a:t>ts </a:t>
            </a:r>
            <a:r>
              <a:rPr sz="2600" spc="-165" dirty="0">
                <a:latin typeface="Times New Roman"/>
                <a:cs typeface="Times New Roman"/>
              </a:rPr>
              <a:t>b</a:t>
            </a:r>
            <a:r>
              <a:rPr sz="2600" spc="-35" dirty="0">
                <a:latin typeface="Times New Roman"/>
                <a:cs typeface="Times New Roman"/>
              </a:rPr>
              <a:t>ut</a:t>
            </a:r>
            <a:r>
              <a:rPr sz="2600" spc="-65" dirty="0">
                <a:latin typeface="Times New Roman"/>
                <a:cs typeface="Times New Roman"/>
              </a:rPr>
              <a:t> </a:t>
            </a:r>
            <a:r>
              <a:rPr sz="2600" spc="-195" dirty="0">
                <a:latin typeface="Times New Roman"/>
                <a:cs typeface="Times New Roman"/>
              </a:rPr>
              <a:t>h</a:t>
            </a:r>
            <a:r>
              <a:rPr sz="2600" spc="-254" dirty="0">
                <a:latin typeface="Times New Roman"/>
                <a:cs typeface="Times New Roman"/>
              </a:rPr>
              <a:t>a</a:t>
            </a:r>
            <a:r>
              <a:rPr sz="2600" spc="-270" dirty="0">
                <a:latin typeface="Times New Roman"/>
                <a:cs typeface="Times New Roman"/>
              </a:rPr>
              <a:t>v</a:t>
            </a:r>
            <a:r>
              <a:rPr sz="2600" spc="-100" dirty="0">
                <a:latin typeface="Times New Roman"/>
                <a:cs typeface="Times New Roman"/>
              </a:rPr>
              <a:t>e</a:t>
            </a:r>
            <a:r>
              <a:rPr sz="2600" spc="-75" dirty="0">
                <a:latin typeface="Times New Roman"/>
                <a:cs typeface="Times New Roman"/>
              </a:rPr>
              <a:t> </a:t>
            </a:r>
            <a:r>
              <a:rPr sz="2600" spc="-110" dirty="0">
                <a:latin typeface="Times New Roman"/>
                <a:cs typeface="Times New Roman"/>
              </a:rPr>
              <a:t>n</a:t>
            </a:r>
            <a:r>
              <a:rPr sz="2600" spc="-195" dirty="0">
                <a:latin typeface="Times New Roman"/>
                <a:cs typeface="Times New Roman"/>
              </a:rPr>
              <a:t>o</a:t>
            </a:r>
            <a:r>
              <a:rPr sz="2600" spc="-145" dirty="0">
                <a:latin typeface="Times New Roman"/>
                <a:cs typeface="Times New Roman"/>
              </a:rPr>
              <a:t>w</a:t>
            </a:r>
            <a:r>
              <a:rPr sz="2600" spc="-65" dirty="0">
                <a:latin typeface="Times New Roman"/>
                <a:cs typeface="Times New Roman"/>
              </a:rPr>
              <a:t> </a:t>
            </a:r>
            <a:r>
              <a:rPr sz="2600" spc="-145" dirty="0">
                <a:latin typeface="Times New Roman"/>
                <a:cs typeface="Times New Roman"/>
              </a:rPr>
              <a:t>b</a:t>
            </a:r>
            <a:r>
              <a:rPr sz="2600" spc="-105" dirty="0">
                <a:latin typeface="Times New Roman"/>
                <a:cs typeface="Times New Roman"/>
              </a:rPr>
              <a:t>een</a:t>
            </a:r>
            <a:r>
              <a:rPr sz="2600" spc="-85"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135" dirty="0">
                <a:latin typeface="Times New Roman"/>
                <a:cs typeface="Times New Roman"/>
              </a:rPr>
              <a:t>ns</a:t>
            </a:r>
            <a:r>
              <a:rPr sz="2600" spc="-160" dirty="0">
                <a:latin typeface="Times New Roman"/>
                <a:cs typeface="Times New Roman"/>
              </a:rPr>
              <a:t>o</a:t>
            </a:r>
            <a:r>
              <a:rPr sz="2600" spc="-135" dirty="0">
                <a:latin typeface="Times New Roman"/>
                <a:cs typeface="Times New Roman"/>
              </a:rPr>
              <a:t>lid</a:t>
            </a:r>
            <a:r>
              <a:rPr sz="2600" spc="-190" dirty="0">
                <a:latin typeface="Times New Roman"/>
                <a:cs typeface="Times New Roman"/>
              </a:rPr>
              <a:t>a</a:t>
            </a:r>
            <a:r>
              <a:rPr sz="2600" spc="-50" dirty="0">
                <a:latin typeface="Times New Roman"/>
                <a:cs typeface="Times New Roman"/>
              </a:rPr>
              <a:t>ted  </a:t>
            </a:r>
            <a:r>
              <a:rPr sz="2600" spc="-75" dirty="0">
                <a:latin typeface="Times New Roman"/>
                <a:cs typeface="Times New Roman"/>
              </a:rPr>
              <a:t>into</a:t>
            </a:r>
            <a:r>
              <a:rPr sz="2600" spc="-8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200" dirty="0">
                <a:latin typeface="Times New Roman"/>
                <a:cs typeface="Times New Roman"/>
              </a:rPr>
              <a:t>I</a:t>
            </a:r>
            <a:r>
              <a:rPr sz="2600" spc="-125" dirty="0">
                <a:latin typeface="Times New Roman"/>
                <a:cs typeface="Times New Roman"/>
              </a:rPr>
              <a:t>T</a:t>
            </a:r>
            <a:r>
              <a:rPr sz="2600" spc="-65" dirty="0">
                <a:latin typeface="Times New Roman"/>
                <a:cs typeface="Times New Roman"/>
              </a:rPr>
              <a:t> </a:t>
            </a:r>
            <a:r>
              <a:rPr sz="2600" spc="-110" dirty="0">
                <a:latin typeface="Times New Roman"/>
                <a:cs typeface="Times New Roman"/>
              </a:rPr>
              <a:t>o</a:t>
            </a:r>
            <a:r>
              <a:rPr sz="2600" spc="-125" dirty="0">
                <a:latin typeface="Times New Roman"/>
                <a:cs typeface="Times New Roman"/>
              </a:rPr>
              <a:t>p</a:t>
            </a:r>
            <a:r>
              <a:rPr sz="2600" spc="-85" dirty="0">
                <a:latin typeface="Times New Roman"/>
                <a:cs typeface="Times New Roman"/>
              </a:rPr>
              <a:t>er</a:t>
            </a:r>
            <a:r>
              <a:rPr sz="2600" spc="-130" dirty="0">
                <a:latin typeface="Times New Roman"/>
                <a:cs typeface="Times New Roman"/>
              </a:rPr>
              <a:t>a</a:t>
            </a:r>
            <a:r>
              <a:rPr sz="2600" spc="-70" dirty="0">
                <a:latin typeface="Times New Roman"/>
                <a:cs typeface="Times New Roman"/>
              </a:rPr>
              <a:t>tio</a:t>
            </a:r>
            <a:r>
              <a:rPr sz="2600" spc="-114" dirty="0">
                <a:latin typeface="Times New Roman"/>
                <a:cs typeface="Times New Roman"/>
              </a:rPr>
              <a:t>n</a:t>
            </a:r>
            <a:r>
              <a:rPr sz="2600" spc="-190" dirty="0">
                <a:latin typeface="Times New Roman"/>
                <a:cs typeface="Times New Roman"/>
              </a:rPr>
              <a:t>a</a:t>
            </a:r>
            <a:r>
              <a:rPr sz="2600" spc="-114" dirty="0">
                <a:latin typeface="Times New Roman"/>
                <a:cs typeface="Times New Roman"/>
              </a:rPr>
              <a:t>l</a:t>
            </a:r>
            <a:r>
              <a:rPr sz="2600" spc="-65" dirty="0">
                <a:latin typeface="Times New Roman"/>
                <a:cs typeface="Times New Roman"/>
              </a:rPr>
              <a:t> </a:t>
            </a:r>
            <a:r>
              <a:rPr sz="2600" spc="-100" dirty="0">
                <a:latin typeface="Times New Roman"/>
                <a:cs typeface="Times New Roman"/>
              </a:rPr>
              <a:t>e</a:t>
            </a:r>
            <a:r>
              <a:rPr sz="2600" spc="-170" dirty="0">
                <a:latin typeface="Times New Roman"/>
                <a:cs typeface="Times New Roman"/>
              </a:rPr>
              <a:t>n</a:t>
            </a:r>
            <a:r>
              <a:rPr sz="2600" spc="-110" dirty="0">
                <a:latin typeface="Times New Roman"/>
                <a:cs typeface="Times New Roman"/>
              </a:rPr>
              <a:t>vi</a:t>
            </a:r>
            <a:r>
              <a:rPr sz="2600" spc="-120" dirty="0">
                <a:latin typeface="Times New Roman"/>
                <a:cs typeface="Times New Roman"/>
              </a:rPr>
              <a:t>r</a:t>
            </a:r>
            <a:r>
              <a:rPr sz="2600" spc="-110" dirty="0">
                <a:latin typeface="Times New Roman"/>
                <a:cs typeface="Times New Roman"/>
              </a:rPr>
              <a:t>o</a:t>
            </a:r>
            <a:r>
              <a:rPr sz="2600" spc="-125" dirty="0">
                <a:latin typeface="Times New Roman"/>
                <a:cs typeface="Times New Roman"/>
              </a:rPr>
              <a:t>n</a:t>
            </a:r>
            <a:r>
              <a:rPr sz="2600" spc="-130" dirty="0">
                <a:latin typeface="Times New Roman"/>
                <a:cs typeface="Times New Roman"/>
              </a:rPr>
              <a:t>me</a:t>
            </a:r>
            <a:r>
              <a:rPr sz="2600" spc="-120" dirty="0">
                <a:latin typeface="Times New Roman"/>
                <a:cs typeface="Times New Roman"/>
              </a:rPr>
              <a:t>n</a:t>
            </a:r>
            <a:r>
              <a:rPr sz="2600" spc="70" dirty="0">
                <a:latin typeface="Times New Roman"/>
                <a:cs typeface="Times New Roman"/>
              </a:rPr>
              <a:t>t.</a:t>
            </a:r>
            <a:endParaRPr sz="2600">
              <a:latin typeface="Times New Roman"/>
              <a:cs typeface="Times New Roman"/>
            </a:endParaRPr>
          </a:p>
          <a:p>
            <a:pPr marL="285115" marR="5080" indent="-273050">
              <a:lnSpc>
                <a:spcPct val="100000"/>
              </a:lnSpc>
              <a:spcBef>
                <a:spcPts val="600"/>
              </a:spcBef>
              <a:buClr>
                <a:srgbClr val="D24717"/>
              </a:buClr>
              <a:buSzPct val="84615"/>
              <a:buFont typeface="Segoe UI Symbol"/>
              <a:buChar char="⚫"/>
              <a:tabLst>
                <a:tab pos="285750" algn="l"/>
              </a:tabLst>
            </a:pPr>
            <a:r>
              <a:rPr sz="2600" spc="-140" dirty="0">
                <a:latin typeface="Times New Roman"/>
                <a:cs typeface="Times New Roman"/>
              </a:rPr>
              <a:t>F</a:t>
            </a:r>
            <a:r>
              <a:rPr sz="2600" spc="-110" dirty="0">
                <a:latin typeface="Times New Roman"/>
                <a:cs typeface="Times New Roman"/>
              </a:rPr>
              <a:t>r</a:t>
            </a:r>
            <a:r>
              <a:rPr sz="2600" spc="-130" dirty="0">
                <a:latin typeface="Times New Roman"/>
                <a:cs typeface="Times New Roman"/>
              </a:rPr>
              <a:t>om</a:t>
            </a:r>
            <a:r>
              <a:rPr sz="2600" spc="-65" dirty="0">
                <a:latin typeface="Times New Roman"/>
                <a:cs typeface="Times New Roman"/>
              </a:rPr>
              <a:t> </a:t>
            </a:r>
            <a:r>
              <a:rPr sz="2600" spc="-204" dirty="0">
                <a:latin typeface="Times New Roman"/>
                <a:cs typeface="Times New Roman"/>
              </a:rPr>
              <a:t>a</a:t>
            </a:r>
            <a:r>
              <a:rPr sz="2600" spc="-70" dirty="0">
                <a:latin typeface="Times New Roman"/>
                <a:cs typeface="Times New Roman"/>
              </a:rPr>
              <a:t> </a:t>
            </a:r>
            <a:r>
              <a:rPr sz="2600" spc="-150" dirty="0">
                <a:latin typeface="Times New Roman"/>
                <a:cs typeface="Times New Roman"/>
              </a:rPr>
              <a:t>se</a:t>
            </a:r>
            <a:r>
              <a:rPr sz="2600" spc="-175" dirty="0">
                <a:latin typeface="Times New Roman"/>
                <a:cs typeface="Times New Roman"/>
              </a:rPr>
              <a:t>c</a:t>
            </a:r>
            <a:r>
              <a:rPr sz="2600" spc="-50" dirty="0">
                <a:latin typeface="Times New Roman"/>
                <a:cs typeface="Times New Roman"/>
              </a:rPr>
              <a:t>u</a:t>
            </a:r>
            <a:r>
              <a:rPr sz="2600" spc="5" dirty="0">
                <a:latin typeface="Times New Roman"/>
                <a:cs typeface="Times New Roman"/>
              </a:rPr>
              <a:t>r</a:t>
            </a:r>
            <a:r>
              <a:rPr sz="2600" spc="-105" dirty="0">
                <a:latin typeface="Times New Roman"/>
                <a:cs typeface="Times New Roman"/>
              </a:rPr>
              <a:t>ity</a:t>
            </a:r>
            <a:r>
              <a:rPr sz="2600" spc="-65" dirty="0">
                <a:latin typeface="Times New Roman"/>
                <a:cs typeface="Times New Roman"/>
              </a:rPr>
              <a:t> pe</a:t>
            </a:r>
            <a:r>
              <a:rPr sz="2600" dirty="0">
                <a:latin typeface="Times New Roman"/>
                <a:cs typeface="Times New Roman"/>
              </a:rPr>
              <a:t>r</a:t>
            </a:r>
            <a:r>
              <a:rPr sz="2600" spc="-140" dirty="0">
                <a:latin typeface="Times New Roman"/>
                <a:cs typeface="Times New Roman"/>
              </a:rPr>
              <a:t>spe</a:t>
            </a:r>
            <a:r>
              <a:rPr sz="2600" spc="-155" dirty="0">
                <a:latin typeface="Times New Roman"/>
                <a:cs typeface="Times New Roman"/>
              </a:rPr>
              <a:t>c</a:t>
            </a:r>
            <a:r>
              <a:rPr sz="2600" spc="-80" dirty="0">
                <a:latin typeface="Times New Roman"/>
                <a:cs typeface="Times New Roman"/>
              </a:rPr>
              <a:t>ti</a:t>
            </a:r>
            <a:r>
              <a:rPr sz="2600" spc="-200" dirty="0">
                <a:latin typeface="Times New Roman"/>
                <a:cs typeface="Times New Roman"/>
              </a:rPr>
              <a:t>v</a:t>
            </a:r>
            <a:r>
              <a:rPr sz="2600" spc="-150" dirty="0">
                <a:latin typeface="Times New Roman"/>
                <a:cs typeface="Times New Roman"/>
              </a:rPr>
              <a:t>e</a:t>
            </a:r>
            <a:r>
              <a:rPr sz="2600" spc="110" dirty="0">
                <a:latin typeface="Times New Roman"/>
                <a:cs typeface="Times New Roman"/>
              </a:rPr>
              <a:t>,</a:t>
            </a:r>
            <a:r>
              <a:rPr sz="2600" spc="-180" dirty="0">
                <a:latin typeface="Times New Roman"/>
                <a:cs typeface="Times New Roman"/>
              </a:rPr>
              <a:t> </a:t>
            </a:r>
            <a:r>
              <a:rPr sz="2600" spc="-114" dirty="0">
                <a:latin typeface="Times New Roman"/>
                <a:cs typeface="Times New Roman"/>
              </a:rPr>
              <a:t>this</a:t>
            </a:r>
            <a:r>
              <a:rPr sz="2600" spc="-65" dirty="0">
                <a:latin typeface="Times New Roman"/>
                <a:cs typeface="Times New Roman"/>
              </a:rPr>
              <a:t> </a:t>
            </a:r>
            <a:r>
              <a:rPr sz="2600" spc="-165" dirty="0">
                <a:latin typeface="Times New Roman"/>
                <a:cs typeface="Times New Roman"/>
              </a:rPr>
              <a:t>is</a:t>
            </a:r>
            <a:r>
              <a:rPr sz="2600" spc="-60" dirty="0">
                <a:latin typeface="Times New Roman"/>
                <a:cs typeface="Times New Roman"/>
              </a:rPr>
              <a:t> </a:t>
            </a:r>
            <a:r>
              <a:rPr sz="2600" spc="-70" dirty="0">
                <a:latin typeface="Times New Roman"/>
                <a:cs typeface="Times New Roman"/>
              </a:rPr>
              <a:t>po</a:t>
            </a:r>
            <a:r>
              <a:rPr sz="2600" spc="-55" dirty="0">
                <a:latin typeface="Times New Roman"/>
                <a:cs typeface="Times New Roman"/>
              </a:rPr>
              <a:t>t</a:t>
            </a:r>
            <a:r>
              <a:rPr sz="2600" spc="-65" dirty="0">
                <a:latin typeface="Times New Roman"/>
                <a:cs typeface="Times New Roman"/>
              </a:rPr>
              <a:t>en</a:t>
            </a:r>
            <a:r>
              <a:rPr sz="2600" spc="-50" dirty="0">
                <a:latin typeface="Times New Roman"/>
                <a:cs typeface="Times New Roman"/>
              </a:rPr>
              <a:t>t</a:t>
            </a:r>
            <a:r>
              <a:rPr sz="2600" spc="-140" dirty="0">
                <a:latin typeface="Times New Roman"/>
                <a:cs typeface="Times New Roman"/>
              </a:rPr>
              <a:t>ial</a:t>
            </a:r>
            <a:r>
              <a:rPr sz="2600" spc="-165" dirty="0">
                <a:latin typeface="Times New Roman"/>
                <a:cs typeface="Times New Roman"/>
              </a:rPr>
              <a:t>l</a:t>
            </a:r>
            <a:r>
              <a:rPr sz="2600" spc="-215" dirty="0">
                <a:latin typeface="Times New Roman"/>
                <a:cs typeface="Times New Roman"/>
              </a:rPr>
              <a:t>y</a:t>
            </a:r>
            <a:r>
              <a:rPr sz="2600" spc="-60" dirty="0">
                <a:latin typeface="Times New Roman"/>
                <a:cs typeface="Times New Roman"/>
              </a:rPr>
              <a:t> </a:t>
            </a:r>
            <a:r>
              <a:rPr sz="2600" spc="-140" dirty="0">
                <a:latin typeface="Times New Roman"/>
                <a:cs typeface="Times New Roman"/>
              </a:rPr>
              <a:t>da</a:t>
            </a:r>
            <a:r>
              <a:rPr sz="2600" spc="-160" dirty="0">
                <a:latin typeface="Times New Roman"/>
                <a:cs typeface="Times New Roman"/>
              </a:rPr>
              <a:t>n</a:t>
            </a:r>
            <a:r>
              <a:rPr sz="2600" spc="-105" dirty="0">
                <a:latin typeface="Times New Roman"/>
                <a:cs typeface="Times New Roman"/>
              </a:rPr>
              <a:t>ger</a:t>
            </a:r>
            <a:r>
              <a:rPr sz="2600" spc="-110" dirty="0">
                <a:latin typeface="Times New Roman"/>
                <a:cs typeface="Times New Roman"/>
              </a:rPr>
              <a:t>o</a:t>
            </a:r>
            <a:r>
              <a:rPr sz="2600" spc="-125" dirty="0">
                <a:latin typeface="Times New Roman"/>
                <a:cs typeface="Times New Roman"/>
              </a:rPr>
              <a:t>u</a:t>
            </a:r>
            <a:r>
              <a:rPr sz="2600" spc="-200" dirty="0">
                <a:latin typeface="Times New Roman"/>
                <a:cs typeface="Times New Roman"/>
              </a:rPr>
              <a:t>s</a:t>
            </a:r>
            <a:r>
              <a:rPr sz="2600" spc="-65" dirty="0">
                <a:latin typeface="Times New Roman"/>
                <a:cs typeface="Times New Roman"/>
              </a:rPr>
              <a:t> </a:t>
            </a:r>
            <a:r>
              <a:rPr sz="2600" spc="-165" dirty="0">
                <a:latin typeface="Times New Roman"/>
                <a:cs typeface="Times New Roman"/>
              </a:rPr>
              <a:t>as  </a:t>
            </a:r>
            <a:r>
              <a:rPr sz="2600" spc="-190" dirty="0">
                <a:latin typeface="Times New Roman"/>
                <a:cs typeface="Times New Roman"/>
              </a:rPr>
              <a:t>many </a:t>
            </a:r>
            <a:r>
              <a:rPr sz="2600" spc="-150" dirty="0">
                <a:latin typeface="Times New Roman"/>
                <a:cs typeface="Times New Roman"/>
              </a:rPr>
              <a:t>devices </a:t>
            </a:r>
            <a:r>
              <a:rPr sz="2600" spc="-225" dirty="0">
                <a:latin typeface="Times New Roman"/>
                <a:cs typeface="Times New Roman"/>
              </a:rPr>
              <a:t>may</a:t>
            </a:r>
            <a:r>
              <a:rPr sz="2600" spc="-220" dirty="0">
                <a:latin typeface="Times New Roman"/>
                <a:cs typeface="Times New Roman"/>
              </a:rPr>
              <a:t> </a:t>
            </a:r>
            <a:r>
              <a:rPr sz="2600" spc="-204" dirty="0">
                <a:latin typeface="Times New Roman"/>
                <a:cs typeface="Times New Roman"/>
              </a:rPr>
              <a:t>have</a:t>
            </a:r>
            <a:r>
              <a:rPr sz="2600" spc="-200" dirty="0">
                <a:latin typeface="Times New Roman"/>
                <a:cs typeface="Times New Roman"/>
              </a:rPr>
              <a:t> </a:t>
            </a:r>
            <a:r>
              <a:rPr sz="2600" spc="-110" dirty="0">
                <a:latin typeface="Times New Roman"/>
                <a:cs typeface="Times New Roman"/>
              </a:rPr>
              <a:t>historical </a:t>
            </a:r>
            <a:r>
              <a:rPr sz="2600" spc="-114" dirty="0">
                <a:latin typeface="Times New Roman"/>
                <a:cs typeface="Times New Roman"/>
              </a:rPr>
              <a:t>vulnerabilities </a:t>
            </a:r>
            <a:r>
              <a:rPr sz="2600" spc="-40" dirty="0">
                <a:latin typeface="Times New Roman"/>
                <a:cs typeface="Times New Roman"/>
              </a:rPr>
              <a:t>or </a:t>
            </a:r>
            <a:r>
              <a:rPr sz="2600" spc="-35" dirty="0">
                <a:latin typeface="Times New Roman"/>
                <a:cs typeface="Times New Roman"/>
              </a:rPr>
              <a:t> </a:t>
            </a:r>
            <a:r>
              <a:rPr sz="2600" spc="-240" dirty="0">
                <a:latin typeface="Times New Roman"/>
                <a:cs typeface="Times New Roman"/>
              </a:rPr>
              <a:t>w</a:t>
            </a:r>
            <a:r>
              <a:rPr sz="2600" spc="-140" dirty="0">
                <a:latin typeface="Times New Roman"/>
                <a:cs typeface="Times New Roman"/>
              </a:rPr>
              <a:t>eak</a:t>
            </a:r>
            <a:r>
              <a:rPr sz="2600" spc="-165" dirty="0">
                <a:latin typeface="Times New Roman"/>
                <a:cs typeface="Times New Roman"/>
              </a:rPr>
              <a:t>n</a:t>
            </a:r>
            <a:r>
              <a:rPr sz="2600" spc="-160" dirty="0">
                <a:latin typeface="Times New Roman"/>
                <a:cs typeface="Times New Roman"/>
              </a:rPr>
              <a:t>esses</a:t>
            </a:r>
            <a:r>
              <a:rPr sz="2600" spc="-85" dirty="0">
                <a:latin typeface="Times New Roman"/>
                <a:cs typeface="Times New Roman"/>
              </a:rPr>
              <a:t> </a:t>
            </a:r>
            <a:r>
              <a:rPr sz="2600" spc="-105" dirty="0">
                <a:latin typeface="Times New Roman"/>
                <a:cs typeface="Times New Roman"/>
              </a:rPr>
              <a:t>th</a:t>
            </a:r>
            <a:r>
              <a:rPr sz="2600" spc="-155" dirty="0">
                <a:latin typeface="Times New Roman"/>
                <a:cs typeface="Times New Roman"/>
              </a:rPr>
              <a:t>a</a:t>
            </a:r>
            <a:r>
              <a:rPr sz="2600" spc="35" dirty="0">
                <a:latin typeface="Times New Roman"/>
                <a:cs typeface="Times New Roman"/>
              </a:rPr>
              <a:t>t</a:t>
            </a:r>
            <a:r>
              <a:rPr sz="2600" spc="-60" dirty="0">
                <a:latin typeface="Times New Roman"/>
                <a:cs typeface="Times New Roman"/>
              </a:rPr>
              <a:t> </a:t>
            </a:r>
            <a:r>
              <a:rPr sz="2600" spc="-195" dirty="0">
                <a:latin typeface="Times New Roman"/>
                <a:cs typeface="Times New Roman"/>
              </a:rPr>
              <a:t>h</a:t>
            </a:r>
            <a:r>
              <a:rPr sz="2600" spc="-254" dirty="0">
                <a:latin typeface="Times New Roman"/>
                <a:cs typeface="Times New Roman"/>
              </a:rPr>
              <a:t>a</a:t>
            </a:r>
            <a:r>
              <a:rPr sz="2600" spc="-270" dirty="0">
                <a:latin typeface="Times New Roman"/>
                <a:cs typeface="Times New Roman"/>
              </a:rPr>
              <a:t>v</a:t>
            </a:r>
            <a:r>
              <a:rPr sz="2600" spc="-100" dirty="0">
                <a:latin typeface="Times New Roman"/>
                <a:cs typeface="Times New Roman"/>
              </a:rPr>
              <a:t>e</a:t>
            </a:r>
            <a:r>
              <a:rPr sz="2600" spc="-75" dirty="0">
                <a:latin typeface="Times New Roman"/>
                <a:cs typeface="Times New Roman"/>
              </a:rPr>
              <a:t> </a:t>
            </a:r>
            <a:r>
              <a:rPr sz="2600" spc="-110" dirty="0">
                <a:latin typeface="Times New Roman"/>
                <a:cs typeface="Times New Roman"/>
              </a:rPr>
              <a:t>n</a:t>
            </a:r>
            <a:r>
              <a:rPr sz="2600" spc="-125" dirty="0">
                <a:latin typeface="Times New Roman"/>
                <a:cs typeface="Times New Roman"/>
              </a:rPr>
              <a:t>o</a:t>
            </a:r>
            <a:r>
              <a:rPr sz="2600" spc="35" dirty="0">
                <a:latin typeface="Times New Roman"/>
                <a:cs typeface="Times New Roman"/>
              </a:rPr>
              <a:t>t</a:t>
            </a:r>
            <a:r>
              <a:rPr sz="2600" spc="-65" dirty="0">
                <a:latin typeface="Times New Roman"/>
                <a:cs typeface="Times New Roman"/>
              </a:rPr>
              <a:t> </a:t>
            </a:r>
            <a:r>
              <a:rPr sz="2600" spc="-110" dirty="0">
                <a:latin typeface="Times New Roman"/>
                <a:cs typeface="Times New Roman"/>
              </a:rPr>
              <a:t>been</a:t>
            </a:r>
            <a:r>
              <a:rPr sz="2600" spc="-90" dirty="0">
                <a:latin typeface="Times New Roman"/>
                <a:cs typeface="Times New Roman"/>
              </a:rPr>
              <a:t> </a:t>
            </a:r>
            <a:r>
              <a:rPr sz="2600" spc="-165" dirty="0">
                <a:latin typeface="Times New Roman"/>
                <a:cs typeface="Times New Roman"/>
              </a:rPr>
              <a:t>p</a:t>
            </a:r>
            <a:r>
              <a:rPr sz="2600" spc="-185" dirty="0">
                <a:latin typeface="Times New Roman"/>
                <a:cs typeface="Times New Roman"/>
              </a:rPr>
              <a:t>a</a:t>
            </a:r>
            <a:r>
              <a:rPr sz="2600" spc="-45" dirty="0">
                <a:latin typeface="Times New Roman"/>
                <a:cs typeface="Times New Roman"/>
              </a:rPr>
              <a:t>tc</a:t>
            </a:r>
            <a:r>
              <a:rPr sz="2600" spc="-125" dirty="0">
                <a:latin typeface="Times New Roman"/>
                <a:cs typeface="Times New Roman"/>
              </a:rPr>
              <a:t>hed</a:t>
            </a:r>
            <a:r>
              <a:rPr sz="2600" spc="-65" dirty="0">
                <a:latin typeface="Times New Roman"/>
                <a:cs typeface="Times New Roman"/>
              </a:rPr>
              <a:t> </a:t>
            </a:r>
            <a:r>
              <a:rPr sz="2600" spc="-155" dirty="0">
                <a:latin typeface="Times New Roman"/>
                <a:cs typeface="Times New Roman"/>
              </a:rPr>
              <a:t>a</a:t>
            </a:r>
            <a:r>
              <a:rPr sz="2600" spc="-180" dirty="0">
                <a:latin typeface="Times New Roman"/>
                <a:cs typeface="Times New Roman"/>
              </a:rPr>
              <a:t>n</a:t>
            </a:r>
            <a:r>
              <a:rPr sz="2600" spc="-110" dirty="0">
                <a:latin typeface="Times New Roman"/>
                <a:cs typeface="Times New Roman"/>
              </a:rPr>
              <a:t>d</a:t>
            </a:r>
            <a:r>
              <a:rPr sz="2600" spc="-65" dirty="0">
                <a:latin typeface="Times New Roman"/>
                <a:cs typeface="Times New Roman"/>
              </a:rPr>
              <a:t> </a:t>
            </a:r>
            <a:r>
              <a:rPr sz="2600" spc="-110" dirty="0">
                <a:latin typeface="Times New Roman"/>
                <a:cs typeface="Times New Roman"/>
              </a:rPr>
              <a:t>u</a:t>
            </a:r>
            <a:r>
              <a:rPr sz="2600" spc="-125" dirty="0">
                <a:latin typeface="Times New Roman"/>
                <a:cs typeface="Times New Roman"/>
              </a:rPr>
              <a:t>p</a:t>
            </a:r>
            <a:r>
              <a:rPr sz="2600" spc="-165" dirty="0">
                <a:latin typeface="Times New Roman"/>
                <a:cs typeface="Times New Roman"/>
              </a:rPr>
              <a:t>d</a:t>
            </a:r>
            <a:r>
              <a:rPr sz="2600" spc="-185" dirty="0">
                <a:latin typeface="Times New Roman"/>
                <a:cs typeface="Times New Roman"/>
              </a:rPr>
              <a:t>a</a:t>
            </a:r>
            <a:r>
              <a:rPr sz="2600" spc="-60" dirty="0">
                <a:latin typeface="Times New Roman"/>
                <a:cs typeface="Times New Roman"/>
              </a:rPr>
              <a:t>ted</a:t>
            </a:r>
            <a:endParaRPr sz="260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04874"/>
            <a:ext cx="7536180" cy="4218305"/>
          </a:xfrm>
          <a:prstGeom prst="rect">
            <a:avLst/>
          </a:prstGeom>
        </p:spPr>
        <p:txBody>
          <a:bodyPr vert="horz" wrap="square" lIns="0" tIns="52705" rIns="0" bIns="0" rtlCol="0">
            <a:spAutoFit/>
          </a:bodyPr>
          <a:lstStyle/>
          <a:p>
            <a:pPr marL="286385" marR="5080" indent="-274320">
              <a:lnSpc>
                <a:spcPct val="90000"/>
              </a:lnSpc>
              <a:spcBef>
                <a:spcPts val="415"/>
              </a:spcBef>
              <a:buClr>
                <a:srgbClr val="D24717"/>
              </a:buClr>
              <a:buSzPct val="84615"/>
              <a:buFont typeface="Segoe UI Symbol"/>
              <a:buChar char="⚫"/>
              <a:tabLst>
                <a:tab pos="287020" algn="l"/>
              </a:tabLst>
            </a:pPr>
            <a:r>
              <a:rPr sz="2600" spc="-305" dirty="0">
                <a:latin typeface="Times New Roman"/>
                <a:cs typeface="Times New Roman"/>
              </a:rPr>
              <a:t>B</a:t>
            </a:r>
            <a:r>
              <a:rPr sz="2600" spc="-240" dirty="0">
                <a:latin typeface="Times New Roman"/>
                <a:cs typeface="Times New Roman"/>
              </a:rPr>
              <a:t>e</a:t>
            </a:r>
            <a:r>
              <a:rPr sz="2600" spc="-260" dirty="0">
                <a:latin typeface="Times New Roman"/>
                <a:cs typeface="Times New Roman"/>
              </a:rPr>
              <a:t>y</a:t>
            </a:r>
            <a:r>
              <a:rPr sz="2600" spc="-110" dirty="0">
                <a:latin typeface="Times New Roman"/>
                <a:cs typeface="Times New Roman"/>
              </a:rPr>
              <a:t>o</a:t>
            </a:r>
            <a:r>
              <a:rPr sz="2600" spc="-125" dirty="0">
                <a:latin typeface="Times New Roman"/>
                <a:cs typeface="Times New Roman"/>
              </a:rPr>
              <a:t>n</a:t>
            </a:r>
            <a:r>
              <a:rPr sz="2600" spc="-110" dirty="0">
                <a:latin typeface="Times New Roman"/>
                <a:cs typeface="Times New Roman"/>
              </a:rPr>
              <a:t>d</a:t>
            </a:r>
            <a:r>
              <a:rPr sz="2600" spc="-8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00" dirty="0">
                <a:latin typeface="Times New Roman"/>
                <a:cs typeface="Times New Roman"/>
              </a:rPr>
              <a:t>e</a:t>
            </a:r>
            <a:r>
              <a:rPr sz="2600" spc="-120" dirty="0">
                <a:latin typeface="Times New Roman"/>
                <a:cs typeface="Times New Roman"/>
              </a:rPr>
              <a:t>n</a:t>
            </a:r>
            <a:r>
              <a:rPr sz="2600" spc="-110" dirty="0">
                <a:latin typeface="Times New Roman"/>
                <a:cs typeface="Times New Roman"/>
              </a:rPr>
              <a:t>d</a:t>
            </a:r>
            <a:r>
              <a:rPr sz="2600" spc="-125" dirty="0">
                <a:latin typeface="Times New Roman"/>
                <a:cs typeface="Times New Roman"/>
              </a:rPr>
              <a:t>p</a:t>
            </a:r>
            <a:r>
              <a:rPr sz="2600" spc="-85" dirty="0">
                <a:latin typeface="Times New Roman"/>
                <a:cs typeface="Times New Roman"/>
              </a:rPr>
              <a:t>oin</a:t>
            </a:r>
            <a:r>
              <a:rPr sz="2600" spc="-70" dirty="0">
                <a:latin typeface="Times New Roman"/>
                <a:cs typeface="Times New Roman"/>
              </a:rPr>
              <a:t>t</a:t>
            </a:r>
            <a:r>
              <a:rPr sz="2600" spc="-45" dirty="0">
                <a:latin typeface="Times New Roman"/>
                <a:cs typeface="Times New Roman"/>
              </a:rPr>
              <a:t>s,</a:t>
            </a:r>
            <a:r>
              <a:rPr sz="2600" spc="-180"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65" dirty="0">
                <a:latin typeface="Times New Roman"/>
                <a:cs typeface="Times New Roman"/>
              </a:rPr>
              <a:t>c</a:t>
            </a:r>
            <a:r>
              <a:rPr sz="2600" spc="-130" dirty="0">
                <a:latin typeface="Times New Roman"/>
                <a:cs typeface="Times New Roman"/>
              </a:rPr>
              <a:t>om</a:t>
            </a:r>
            <a:r>
              <a:rPr sz="2600" spc="-185" dirty="0">
                <a:latin typeface="Times New Roman"/>
                <a:cs typeface="Times New Roman"/>
              </a:rPr>
              <a:t>m</a:t>
            </a:r>
            <a:r>
              <a:rPr sz="2600" spc="-110" dirty="0">
                <a:latin typeface="Times New Roman"/>
                <a:cs typeface="Times New Roman"/>
              </a:rPr>
              <a:t>u</a:t>
            </a:r>
            <a:r>
              <a:rPr sz="2600" spc="-125" dirty="0">
                <a:latin typeface="Times New Roman"/>
                <a:cs typeface="Times New Roman"/>
              </a:rPr>
              <a:t>n</a:t>
            </a:r>
            <a:r>
              <a:rPr sz="2600" spc="-150" dirty="0">
                <a:latin typeface="Times New Roman"/>
                <a:cs typeface="Times New Roman"/>
              </a:rPr>
              <a:t>ic</a:t>
            </a:r>
            <a:r>
              <a:rPr sz="2600" spc="-215" dirty="0">
                <a:latin typeface="Times New Roman"/>
                <a:cs typeface="Times New Roman"/>
              </a:rPr>
              <a:t>a</a:t>
            </a:r>
            <a:r>
              <a:rPr sz="2600" spc="-80" dirty="0">
                <a:latin typeface="Times New Roman"/>
                <a:cs typeface="Times New Roman"/>
              </a:rPr>
              <a:t>tion</a:t>
            </a:r>
            <a:r>
              <a:rPr sz="2600" spc="-65" dirty="0">
                <a:latin typeface="Times New Roman"/>
                <a:cs typeface="Times New Roman"/>
              </a:rPr>
              <a:t> </a:t>
            </a:r>
            <a:r>
              <a:rPr sz="2600" spc="-95" dirty="0">
                <a:latin typeface="Times New Roman"/>
                <a:cs typeface="Times New Roman"/>
              </a:rPr>
              <a:t>infrast</a:t>
            </a:r>
            <a:r>
              <a:rPr sz="2600" spc="-35" dirty="0">
                <a:latin typeface="Times New Roman"/>
                <a:cs typeface="Times New Roman"/>
              </a:rPr>
              <a:t>r</a:t>
            </a:r>
            <a:r>
              <a:rPr sz="2600" spc="-140" dirty="0">
                <a:latin typeface="Times New Roman"/>
                <a:cs typeface="Times New Roman"/>
              </a:rPr>
              <a:t>uc</a:t>
            </a:r>
            <a:r>
              <a:rPr sz="2600" spc="-25" dirty="0">
                <a:latin typeface="Times New Roman"/>
                <a:cs typeface="Times New Roman"/>
              </a:rPr>
              <a:t>t</a:t>
            </a:r>
            <a:r>
              <a:rPr sz="2600" spc="-55" dirty="0">
                <a:latin typeface="Times New Roman"/>
                <a:cs typeface="Times New Roman"/>
              </a:rPr>
              <a:t>u</a:t>
            </a:r>
            <a:r>
              <a:rPr sz="2600" spc="5" dirty="0">
                <a:latin typeface="Times New Roman"/>
                <a:cs typeface="Times New Roman"/>
              </a:rPr>
              <a:t>r</a:t>
            </a:r>
            <a:r>
              <a:rPr sz="2600" spc="-100" dirty="0">
                <a:latin typeface="Times New Roman"/>
                <a:cs typeface="Times New Roman"/>
              </a:rPr>
              <a:t>e</a:t>
            </a:r>
            <a:r>
              <a:rPr sz="2600" spc="-55" dirty="0">
                <a:latin typeface="Times New Roman"/>
                <a:cs typeface="Times New Roman"/>
              </a:rPr>
              <a:t> </a:t>
            </a:r>
            <a:r>
              <a:rPr sz="2600" spc="-120" dirty="0">
                <a:latin typeface="Times New Roman"/>
                <a:cs typeface="Times New Roman"/>
              </a:rPr>
              <a:t>and  </a:t>
            </a:r>
            <a:r>
              <a:rPr sz="2600" spc="-130" dirty="0">
                <a:latin typeface="Times New Roman"/>
                <a:cs typeface="Times New Roman"/>
              </a:rPr>
              <a:t>shared</a:t>
            </a:r>
            <a:r>
              <a:rPr sz="2600" spc="-85" dirty="0">
                <a:latin typeface="Times New Roman"/>
                <a:cs typeface="Times New Roman"/>
              </a:rPr>
              <a:t> </a:t>
            </a:r>
            <a:r>
              <a:rPr sz="2600" spc="-110" dirty="0">
                <a:latin typeface="Times New Roman"/>
                <a:cs typeface="Times New Roman"/>
              </a:rPr>
              <a:t>centralized</a:t>
            </a:r>
            <a:r>
              <a:rPr sz="2600" spc="-70" dirty="0">
                <a:latin typeface="Times New Roman"/>
                <a:cs typeface="Times New Roman"/>
              </a:rPr>
              <a:t> </a:t>
            </a:r>
            <a:r>
              <a:rPr sz="2600" spc="-105" dirty="0">
                <a:latin typeface="Times New Roman"/>
                <a:cs typeface="Times New Roman"/>
              </a:rPr>
              <a:t>compute</a:t>
            </a:r>
            <a:r>
              <a:rPr sz="2600" spc="-65" dirty="0">
                <a:latin typeface="Times New Roman"/>
                <a:cs typeface="Times New Roman"/>
              </a:rPr>
              <a:t> </a:t>
            </a:r>
            <a:r>
              <a:rPr sz="2600" spc="-105" dirty="0">
                <a:latin typeface="Times New Roman"/>
                <a:cs typeface="Times New Roman"/>
              </a:rPr>
              <a:t>resources</a:t>
            </a:r>
            <a:r>
              <a:rPr sz="2600" spc="-90" dirty="0">
                <a:latin typeface="Times New Roman"/>
                <a:cs typeface="Times New Roman"/>
              </a:rPr>
              <a:t> </a:t>
            </a:r>
            <a:r>
              <a:rPr sz="2600" spc="-100" dirty="0">
                <a:latin typeface="Times New Roman"/>
                <a:cs typeface="Times New Roman"/>
              </a:rPr>
              <a:t>are</a:t>
            </a:r>
            <a:r>
              <a:rPr sz="2600" spc="-60" dirty="0">
                <a:latin typeface="Times New Roman"/>
                <a:cs typeface="Times New Roman"/>
              </a:rPr>
              <a:t> </a:t>
            </a:r>
            <a:r>
              <a:rPr sz="2600" spc="-95" dirty="0">
                <a:latin typeface="Times New Roman"/>
                <a:cs typeface="Times New Roman"/>
              </a:rPr>
              <a:t>often</a:t>
            </a:r>
            <a:r>
              <a:rPr sz="2600" spc="-80" dirty="0">
                <a:latin typeface="Times New Roman"/>
                <a:cs typeface="Times New Roman"/>
              </a:rPr>
              <a:t> </a:t>
            </a:r>
            <a:r>
              <a:rPr sz="2600" spc="-65" dirty="0">
                <a:latin typeface="Times New Roman"/>
                <a:cs typeface="Times New Roman"/>
              </a:rPr>
              <a:t>not</a:t>
            </a:r>
            <a:r>
              <a:rPr sz="2600" spc="-60" dirty="0">
                <a:latin typeface="Times New Roman"/>
                <a:cs typeface="Times New Roman"/>
              </a:rPr>
              <a:t> </a:t>
            </a:r>
            <a:r>
              <a:rPr sz="2600" spc="-95" dirty="0">
                <a:latin typeface="Times New Roman"/>
                <a:cs typeface="Times New Roman"/>
              </a:rPr>
              <a:t>built</a:t>
            </a:r>
            <a:r>
              <a:rPr sz="2600" spc="-75" dirty="0">
                <a:latin typeface="Times New Roman"/>
                <a:cs typeface="Times New Roman"/>
              </a:rPr>
              <a:t> </a:t>
            </a:r>
            <a:r>
              <a:rPr sz="2600" spc="-35" dirty="0">
                <a:latin typeface="Times New Roman"/>
                <a:cs typeface="Times New Roman"/>
              </a:rPr>
              <a:t>to </a:t>
            </a:r>
            <a:r>
              <a:rPr sz="2600" spc="-30" dirty="0">
                <a:latin typeface="Times New Roman"/>
                <a:cs typeface="Times New Roman"/>
              </a:rPr>
              <a:t> </a:t>
            </a:r>
            <a:r>
              <a:rPr sz="2600" spc="-125" dirty="0">
                <a:latin typeface="Times New Roman"/>
                <a:cs typeface="Times New Roman"/>
              </a:rPr>
              <a:t>c</a:t>
            </a:r>
            <a:r>
              <a:rPr sz="2600" spc="-150" dirty="0">
                <a:latin typeface="Times New Roman"/>
                <a:cs typeface="Times New Roman"/>
              </a:rPr>
              <a:t>o</a:t>
            </a:r>
            <a:r>
              <a:rPr sz="2600" spc="-155" dirty="0">
                <a:latin typeface="Times New Roman"/>
                <a:cs typeface="Times New Roman"/>
              </a:rPr>
              <a:t>mp</a:t>
            </a:r>
            <a:r>
              <a:rPr sz="2600" spc="-125" dirty="0">
                <a:latin typeface="Times New Roman"/>
                <a:cs typeface="Times New Roman"/>
              </a:rPr>
              <a:t>l</a:t>
            </a:r>
            <a:r>
              <a:rPr sz="2600" spc="-215" dirty="0">
                <a:latin typeface="Times New Roman"/>
                <a:cs typeface="Times New Roman"/>
              </a:rPr>
              <a:t>y</a:t>
            </a:r>
            <a:r>
              <a:rPr sz="2600" spc="-60" dirty="0">
                <a:latin typeface="Times New Roman"/>
                <a:cs typeface="Times New Roman"/>
              </a:rPr>
              <a:t> </a:t>
            </a:r>
            <a:r>
              <a:rPr sz="2600" spc="-100" dirty="0">
                <a:latin typeface="Times New Roman"/>
                <a:cs typeface="Times New Roman"/>
              </a:rPr>
              <a:t>with</a:t>
            </a:r>
            <a:r>
              <a:rPr sz="2600" spc="-65" dirty="0">
                <a:latin typeface="Times New Roman"/>
                <a:cs typeface="Times New Roman"/>
              </a:rPr>
              <a:t> </a:t>
            </a:r>
            <a:r>
              <a:rPr sz="2600" spc="-100" dirty="0">
                <a:latin typeface="Times New Roman"/>
                <a:cs typeface="Times New Roman"/>
              </a:rPr>
              <a:t>mode</a:t>
            </a:r>
            <a:r>
              <a:rPr sz="2600" spc="5" dirty="0">
                <a:latin typeface="Times New Roman"/>
                <a:cs typeface="Times New Roman"/>
              </a:rPr>
              <a:t>r</a:t>
            </a:r>
            <a:r>
              <a:rPr sz="2600" spc="-110" dirty="0">
                <a:latin typeface="Times New Roman"/>
                <a:cs typeface="Times New Roman"/>
              </a:rPr>
              <a:t>n</a:t>
            </a:r>
            <a:r>
              <a:rPr sz="2600" spc="-65" dirty="0">
                <a:latin typeface="Times New Roman"/>
                <a:cs typeface="Times New Roman"/>
              </a:rPr>
              <a:t> </a:t>
            </a:r>
            <a:r>
              <a:rPr sz="2600" spc="-110" dirty="0">
                <a:latin typeface="Times New Roman"/>
                <a:cs typeface="Times New Roman"/>
              </a:rPr>
              <a:t>st</a:t>
            </a:r>
            <a:r>
              <a:rPr sz="2600" spc="-155" dirty="0">
                <a:latin typeface="Times New Roman"/>
                <a:cs typeface="Times New Roman"/>
              </a:rPr>
              <a:t>a</a:t>
            </a:r>
            <a:r>
              <a:rPr sz="2600" spc="-110" dirty="0">
                <a:latin typeface="Times New Roman"/>
                <a:cs typeface="Times New Roman"/>
              </a:rPr>
              <a:t>n</a:t>
            </a:r>
            <a:r>
              <a:rPr sz="2600" spc="-125" dirty="0">
                <a:latin typeface="Times New Roman"/>
                <a:cs typeface="Times New Roman"/>
              </a:rPr>
              <a:t>d</a:t>
            </a:r>
            <a:r>
              <a:rPr sz="2600" spc="-130" dirty="0">
                <a:latin typeface="Times New Roman"/>
                <a:cs typeface="Times New Roman"/>
              </a:rPr>
              <a:t>ard</a:t>
            </a:r>
            <a:r>
              <a:rPr sz="2600" spc="-170" dirty="0">
                <a:latin typeface="Times New Roman"/>
                <a:cs typeface="Times New Roman"/>
              </a:rPr>
              <a:t>s</a:t>
            </a:r>
            <a:r>
              <a:rPr sz="2600" spc="110" dirty="0">
                <a:latin typeface="Times New Roman"/>
                <a:cs typeface="Times New Roman"/>
              </a:rPr>
              <a:t>.</a:t>
            </a:r>
            <a:endParaRPr sz="2600">
              <a:latin typeface="Times New Roman"/>
              <a:cs typeface="Times New Roman"/>
            </a:endParaRPr>
          </a:p>
          <a:p>
            <a:pPr marL="286385" marR="154305" indent="-274320">
              <a:lnSpc>
                <a:spcPts val="2810"/>
              </a:lnSpc>
              <a:spcBef>
                <a:spcPts val="640"/>
              </a:spcBef>
              <a:buClr>
                <a:srgbClr val="D24717"/>
              </a:buClr>
              <a:buSzPct val="84615"/>
              <a:buFont typeface="Segoe UI Symbol"/>
              <a:buChar char="⚫"/>
              <a:tabLst>
                <a:tab pos="287020" algn="l"/>
              </a:tabLst>
            </a:pPr>
            <a:r>
              <a:rPr sz="2600" spc="-150" dirty="0">
                <a:latin typeface="Times New Roman"/>
                <a:cs typeface="Times New Roman"/>
              </a:rPr>
              <a:t>In</a:t>
            </a:r>
            <a:r>
              <a:rPr sz="2600" spc="-70" dirty="0">
                <a:latin typeface="Times New Roman"/>
                <a:cs typeface="Times New Roman"/>
              </a:rPr>
              <a:t> </a:t>
            </a:r>
            <a:r>
              <a:rPr sz="2600" spc="-90" dirty="0">
                <a:latin typeface="Times New Roman"/>
                <a:cs typeface="Times New Roman"/>
              </a:rPr>
              <a:t>fact,</a:t>
            </a:r>
            <a:r>
              <a:rPr sz="2600" spc="-150" dirty="0">
                <a:latin typeface="Times New Roman"/>
                <a:cs typeface="Times New Roman"/>
              </a:rPr>
              <a:t> </a:t>
            </a:r>
            <a:r>
              <a:rPr sz="2600" spc="-65" dirty="0">
                <a:latin typeface="Times New Roman"/>
                <a:cs typeface="Times New Roman"/>
              </a:rPr>
              <a:t>their</a:t>
            </a:r>
            <a:r>
              <a:rPr sz="2600" spc="-55" dirty="0">
                <a:latin typeface="Times New Roman"/>
                <a:cs typeface="Times New Roman"/>
              </a:rPr>
              <a:t> </a:t>
            </a:r>
            <a:r>
              <a:rPr sz="2600" spc="-130" dirty="0">
                <a:latin typeface="Times New Roman"/>
                <a:cs typeface="Times New Roman"/>
              </a:rPr>
              <a:t>communication</a:t>
            </a:r>
            <a:r>
              <a:rPr sz="2600" spc="-55" dirty="0">
                <a:latin typeface="Times New Roman"/>
                <a:cs typeface="Times New Roman"/>
              </a:rPr>
              <a:t> </a:t>
            </a:r>
            <a:r>
              <a:rPr sz="2600" spc="-120" dirty="0">
                <a:latin typeface="Times New Roman"/>
                <a:cs typeface="Times New Roman"/>
              </a:rPr>
              <a:t>methods</a:t>
            </a:r>
            <a:r>
              <a:rPr sz="2600" spc="-55" dirty="0">
                <a:latin typeface="Times New Roman"/>
                <a:cs typeface="Times New Roman"/>
              </a:rPr>
              <a:t> </a:t>
            </a:r>
            <a:r>
              <a:rPr sz="2600" spc="-145" dirty="0">
                <a:latin typeface="Times New Roman"/>
                <a:cs typeface="Times New Roman"/>
              </a:rPr>
              <a:t>and</a:t>
            </a:r>
            <a:r>
              <a:rPr sz="2600" spc="-55" dirty="0">
                <a:latin typeface="Times New Roman"/>
                <a:cs typeface="Times New Roman"/>
              </a:rPr>
              <a:t> </a:t>
            </a:r>
            <a:r>
              <a:rPr sz="2600" spc="-100" dirty="0">
                <a:latin typeface="Times New Roman"/>
                <a:cs typeface="Times New Roman"/>
              </a:rPr>
              <a:t>protocols</a:t>
            </a:r>
            <a:r>
              <a:rPr sz="2600" spc="-55" dirty="0">
                <a:latin typeface="Times New Roman"/>
                <a:cs typeface="Times New Roman"/>
              </a:rPr>
              <a:t> </a:t>
            </a:r>
            <a:r>
              <a:rPr sz="2600" spc="-229" dirty="0">
                <a:latin typeface="Times New Roman"/>
                <a:cs typeface="Times New Roman"/>
              </a:rPr>
              <a:t>may</a:t>
            </a:r>
            <a:r>
              <a:rPr sz="2600" spc="-40" dirty="0">
                <a:latin typeface="Times New Roman"/>
                <a:cs typeface="Times New Roman"/>
              </a:rPr>
              <a:t> </a:t>
            </a:r>
            <a:r>
              <a:rPr sz="2600" spc="-120" dirty="0">
                <a:latin typeface="Times New Roman"/>
                <a:cs typeface="Times New Roman"/>
              </a:rPr>
              <a:t>be </a:t>
            </a:r>
            <a:r>
              <a:rPr sz="2600" spc="-635" dirty="0">
                <a:latin typeface="Times New Roman"/>
                <a:cs typeface="Times New Roman"/>
              </a:rPr>
              <a:t> </a:t>
            </a:r>
            <a:r>
              <a:rPr sz="2600" spc="-114" dirty="0">
                <a:latin typeface="Times New Roman"/>
                <a:cs typeface="Times New Roman"/>
              </a:rPr>
              <a:t>generations</a:t>
            </a:r>
            <a:r>
              <a:rPr sz="2600" spc="-65" dirty="0">
                <a:latin typeface="Times New Roman"/>
                <a:cs typeface="Times New Roman"/>
              </a:rPr>
              <a:t> </a:t>
            </a:r>
            <a:r>
              <a:rPr sz="2600" spc="-105" dirty="0">
                <a:latin typeface="Times New Roman"/>
                <a:cs typeface="Times New Roman"/>
              </a:rPr>
              <a:t>old</a:t>
            </a:r>
            <a:r>
              <a:rPr sz="2600" spc="-65" dirty="0">
                <a:latin typeface="Times New Roman"/>
                <a:cs typeface="Times New Roman"/>
              </a:rPr>
              <a:t> </a:t>
            </a:r>
            <a:r>
              <a:rPr sz="2600" spc="-150" dirty="0">
                <a:latin typeface="Times New Roman"/>
                <a:cs typeface="Times New Roman"/>
              </a:rPr>
              <a:t>and</a:t>
            </a:r>
            <a:r>
              <a:rPr sz="2600" spc="-65" dirty="0">
                <a:latin typeface="Times New Roman"/>
                <a:cs typeface="Times New Roman"/>
              </a:rPr>
              <a:t> </a:t>
            </a:r>
            <a:r>
              <a:rPr sz="2600" spc="-114" dirty="0">
                <a:latin typeface="Times New Roman"/>
                <a:cs typeface="Times New Roman"/>
              </a:rPr>
              <a:t>must</a:t>
            </a:r>
            <a:r>
              <a:rPr sz="2600" spc="-75" dirty="0">
                <a:latin typeface="Times New Roman"/>
                <a:cs typeface="Times New Roman"/>
              </a:rPr>
              <a:t> </a:t>
            </a:r>
            <a:r>
              <a:rPr sz="2600" spc="-120" dirty="0">
                <a:latin typeface="Times New Roman"/>
                <a:cs typeface="Times New Roman"/>
              </a:rPr>
              <a:t>be</a:t>
            </a:r>
            <a:r>
              <a:rPr sz="2600" spc="-75" dirty="0">
                <a:latin typeface="Times New Roman"/>
                <a:cs typeface="Times New Roman"/>
              </a:rPr>
              <a:t> </a:t>
            </a:r>
            <a:r>
              <a:rPr sz="2600" spc="-90" dirty="0">
                <a:latin typeface="Times New Roman"/>
                <a:cs typeface="Times New Roman"/>
              </a:rPr>
              <a:t>interoperable</a:t>
            </a:r>
            <a:r>
              <a:rPr sz="2600" spc="-80" dirty="0">
                <a:latin typeface="Times New Roman"/>
                <a:cs typeface="Times New Roman"/>
              </a:rPr>
              <a:t> </a:t>
            </a:r>
            <a:r>
              <a:rPr sz="2600" spc="-100" dirty="0">
                <a:latin typeface="Times New Roman"/>
                <a:cs typeface="Times New Roman"/>
              </a:rPr>
              <a:t>with</a:t>
            </a:r>
            <a:r>
              <a:rPr sz="2600" spc="-65" dirty="0">
                <a:latin typeface="Times New Roman"/>
                <a:cs typeface="Times New Roman"/>
              </a:rPr>
              <a:t> </a:t>
            </a:r>
            <a:r>
              <a:rPr sz="2600" spc="-75" dirty="0">
                <a:latin typeface="Times New Roman"/>
                <a:cs typeface="Times New Roman"/>
              </a:rPr>
              <a:t>the</a:t>
            </a:r>
            <a:r>
              <a:rPr sz="2600" spc="-65" dirty="0">
                <a:latin typeface="Times New Roman"/>
                <a:cs typeface="Times New Roman"/>
              </a:rPr>
              <a:t> </a:t>
            </a:r>
            <a:r>
              <a:rPr sz="2600" spc="-100" dirty="0">
                <a:latin typeface="Times New Roman"/>
                <a:cs typeface="Times New Roman"/>
              </a:rPr>
              <a:t>oldest </a:t>
            </a:r>
            <a:r>
              <a:rPr sz="2600" spc="-95" dirty="0">
                <a:latin typeface="Times New Roman"/>
                <a:cs typeface="Times New Roman"/>
              </a:rPr>
              <a:t> </a:t>
            </a:r>
            <a:r>
              <a:rPr sz="2600" spc="-110" dirty="0">
                <a:latin typeface="Times New Roman"/>
                <a:cs typeface="Times New Roman"/>
              </a:rPr>
              <a:t>o</a:t>
            </a:r>
            <a:r>
              <a:rPr sz="2600" spc="-125" dirty="0">
                <a:latin typeface="Times New Roman"/>
                <a:cs typeface="Times New Roman"/>
              </a:rPr>
              <a:t>p</a:t>
            </a:r>
            <a:r>
              <a:rPr sz="2600" spc="-85" dirty="0">
                <a:latin typeface="Times New Roman"/>
                <a:cs typeface="Times New Roman"/>
              </a:rPr>
              <a:t>er</a:t>
            </a:r>
            <a:r>
              <a:rPr sz="2600" spc="-130" dirty="0">
                <a:latin typeface="Times New Roman"/>
                <a:cs typeface="Times New Roman"/>
              </a:rPr>
              <a:t>a</a:t>
            </a:r>
            <a:r>
              <a:rPr sz="2600" spc="-105" dirty="0">
                <a:latin typeface="Times New Roman"/>
                <a:cs typeface="Times New Roman"/>
              </a:rPr>
              <a:t>ting</a:t>
            </a:r>
            <a:r>
              <a:rPr sz="2600" spc="-70" dirty="0">
                <a:latin typeface="Times New Roman"/>
                <a:cs typeface="Times New Roman"/>
              </a:rPr>
              <a:t> </a:t>
            </a:r>
            <a:r>
              <a:rPr sz="2600" spc="-100" dirty="0">
                <a:latin typeface="Times New Roman"/>
                <a:cs typeface="Times New Roman"/>
              </a:rPr>
              <a:t>e</a:t>
            </a:r>
            <a:r>
              <a:rPr sz="2600" spc="-120" dirty="0">
                <a:latin typeface="Times New Roman"/>
                <a:cs typeface="Times New Roman"/>
              </a:rPr>
              <a:t>n</a:t>
            </a:r>
            <a:r>
              <a:rPr sz="2600" spc="-70" dirty="0">
                <a:latin typeface="Times New Roman"/>
                <a:cs typeface="Times New Roman"/>
              </a:rPr>
              <a:t>tity </a:t>
            </a:r>
            <a:r>
              <a:rPr sz="2600" spc="-120" dirty="0">
                <a:latin typeface="Times New Roman"/>
                <a:cs typeface="Times New Roman"/>
              </a:rPr>
              <a:t>in</a:t>
            </a:r>
            <a:r>
              <a:rPr sz="2600" spc="-65" dirty="0">
                <a:latin typeface="Times New Roman"/>
                <a:cs typeface="Times New Roman"/>
              </a:rPr>
              <a:t> </a:t>
            </a:r>
            <a:r>
              <a:rPr sz="2600" spc="-75" dirty="0">
                <a:latin typeface="Times New Roman"/>
                <a:cs typeface="Times New Roman"/>
              </a:rPr>
              <a:t>the</a:t>
            </a:r>
            <a:r>
              <a:rPr sz="2600" spc="-85" dirty="0">
                <a:latin typeface="Times New Roman"/>
                <a:cs typeface="Times New Roman"/>
              </a:rPr>
              <a:t> </a:t>
            </a:r>
            <a:r>
              <a:rPr sz="2600" spc="-125" dirty="0">
                <a:latin typeface="Times New Roman"/>
                <a:cs typeface="Times New Roman"/>
              </a:rPr>
              <a:t>c</a:t>
            </a:r>
            <a:r>
              <a:rPr sz="2600" spc="-155" dirty="0">
                <a:latin typeface="Times New Roman"/>
                <a:cs typeface="Times New Roman"/>
              </a:rPr>
              <a:t>om</a:t>
            </a:r>
            <a:r>
              <a:rPr sz="2600" spc="-180" dirty="0">
                <a:latin typeface="Times New Roman"/>
                <a:cs typeface="Times New Roman"/>
              </a:rPr>
              <a:t>m</a:t>
            </a:r>
            <a:r>
              <a:rPr sz="2600" spc="-110" dirty="0">
                <a:latin typeface="Times New Roman"/>
                <a:cs typeface="Times New Roman"/>
              </a:rPr>
              <a:t>u</a:t>
            </a:r>
            <a:r>
              <a:rPr sz="2600" spc="-125" dirty="0">
                <a:latin typeface="Times New Roman"/>
                <a:cs typeface="Times New Roman"/>
              </a:rPr>
              <a:t>n</a:t>
            </a:r>
            <a:r>
              <a:rPr sz="2600" spc="-150" dirty="0">
                <a:latin typeface="Times New Roman"/>
                <a:cs typeface="Times New Roman"/>
              </a:rPr>
              <a:t>ic</a:t>
            </a:r>
            <a:r>
              <a:rPr sz="2600" spc="-220" dirty="0">
                <a:latin typeface="Times New Roman"/>
                <a:cs typeface="Times New Roman"/>
              </a:rPr>
              <a:t>a</a:t>
            </a:r>
            <a:r>
              <a:rPr sz="2600" spc="-70" dirty="0">
                <a:latin typeface="Times New Roman"/>
                <a:cs typeface="Times New Roman"/>
              </a:rPr>
              <a:t>tio</a:t>
            </a:r>
            <a:r>
              <a:rPr sz="2600" spc="-114" dirty="0">
                <a:latin typeface="Times New Roman"/>
                <a:cs typeface="Times New Roman"/>
              </a:rPr>
              <a:t>n</a:t>
            </a:r>
            <a:r>
              <a:rPr sz="2600" spc="-200" dirty="0">
                <a:latin typeface="Times New Roman"/>
                <a:cs typeface="Times New Roman"/>
              </a:rPr>
              <a:t>s</a:t>
            </a:r>
            <a:r>
              <a:rPr sz="2600" spc="-55" dirty="0">
                <a:latin typeface="Times New Roman"/>
                <a:cs typeface="Times New Roman"/>
              </a:rPr>
              <a:t> </a:t>
            </a:r>
            <a:r>
              <a:rPr sz="2600" spc="-165" dirty="0">
                <a:latin typeface="Times New Roman"/>
                <a:cs typeface="Times New Roman"/>
              </a:rPr>
              <a:t>p</a:t>
            </a:r>
            <a:r>
              <a:rPr sz="2600" spc="-180" dirty="0">
                <a:latin typeface="Times New Roman"/>
                <a:cs typeface="Times New Roman"/>
              </a:rPr>
              <a:t>a</a:t>
            </a:r>
            <a:r>
              <a:rPr sz="2600" spc="-5" dirty="0">
                <a:latin typeface="Times New Roman"/>
                <a:cs typeface="Times New Roman"/>
              </a:rPr>
              <a:t>th.</a:t>
            </a:r>
            <a:endParaRPr sz="2600">
              <a:latin typeface="Times New Roman"/>
              <a:cs typeface="Times New Roman"/>
            </a:endParaRPr>
          </a:p>
          <a:p>
            <a:pPr marL="286385" marR="208279" indent="-274320">
              <a:lnSpc>
                <a:spcPts val="2810"/>
              </a:lnSpc>
              <a:spcBef>
                <a:spcPts val="595"/>
              </a:spcBef>
              <a:buClr>
                <a:srgbClr val="D24717"/>
              </a:buClr>
              <a:buSzPct val="84615"/>
              <a:buFont typeface="Segoe UI Symbol"/>
              <a:buChar char="⚫"/>
              <a:tabLst>
                <a:tab pos="287020" algn="l"/>
              </a:tabLst>
            </a:pPr>
            <a:r>
              <a:rPr sz="2600" spc="-155" dirty="0">
                <a:latin typeface="Times New Roman"/>
                <a:cs typeface="Times New Roman"/>
              </a:rPr>
              <a:t>This </a:t>
            </a:r>
            <a:r>
              <a:rPr sz="2600" spc="-130" dirty="0">
                <a:latin typeface="Times New Roman"/>
                <a:cs typeface="Times New Roman"/>
              </a:rPr>
              <a:t>includes </a:t>
            </a:r>
            <a:r>
              <a:rPr sz="2600" spc="-105" dirty="0">
                <a:latin typeface="Times New Roman"/>
                <a:cs typeface="Times New Roman"/>
              </a:rPr>
              <a:t>switches, </a:t>
            </a:r>
            <a:r>
              <a:rPr sz="2600" spc="-40" dirty="0">
                <a:latin typeface="Times New Roman"/>
                <a:cs typeface="Times New Roman"/>
              </a:rPr>
              <a:t>routers, </a:t>
            </a:r>
            <a:r>
              <a:rPr sz="2600" spc="-114" dirty="0">
                <a:latin typeface="Times New Roman"/>
                <a:cs typeface="Times New Roman"/>
              </a:rPr>
              <a:t>firewalls, </a:t>
            </a:r>
            <a:r>
              <a:rPr sz="2600" spc="-120" dirty="0">
                <a:latin typeface="Times New Roman"/>
                <a:cs typeface="Times New Roman"/>
              </a:rPr>
              <a:t>wireless </a:t>
            </a:r>
            <a:r>
              <a:rPr sz="2600" spc="-170" dirty="0">
                <a:latin typeface="Times New Roman"/>
                <a:cs typeface="Times New Roman"/>
              </a:rPr>
              <a:t>access </a:t>
            </a:r>
            <a:r>
              <a:rPr sz="2600" spc="-165" dirty="0">
                <a:latin typeface="Times New Roman"/>
                <a:cs typeface="Times New Roman"/>
              </a:rPr>
              <a:t> </a:t>
            </a:r>
            <a:r>
              <a:rPr sz="2600" spc="-75" dirty="0">
                <a:latin typeface="Times New Roman"/>
                <a:cs typeface="Times New Roman"/>
              </a:rPr>
              <a:t>points,</a:t>
            </a:r>
            <a:r>
              <a:rPr sz="2600" spc="-175" dirty="0">
                <a:latin typeface="Times New Roman"/>
                <a:cs typeface="Times New Roman"/>
              </a:rPr>
              <a:t> </a:t>
            </a:r>
            <a:r>
              <a:rPr sz="2600" spc="-70" dirty="0">
                <a:latin typeface="Times New Roman"/>
                <a:cs typeface="Times New Roman"/>
              </a:rPr>
              <a:t>servers,</a:t>
            </a:r>
            <a:r>
              <a:rPr sz="2600" spc="-180" dirty="0">
                <a:latin typeface="Times New Roman"/>
                <a:cs typeface="Times New Roman"/>
              </a:rPr>
              <a:t> </a:t>
            </a:r>
            <a:r>
              <a:rPr sz="2600" spc="-70" dirty="0">
                <a:latin typeface="Times New Roman"/>
                <a:cs typeface="Times New Roman"/>
              </a:rPr>
              <a:t>remote</a:t>
            </a:r>
            <a:r>
              <a:rPr sz="2600" spc="-75" dirty="0">
                <a:latin typeface="Times New Roman"/>
                <a:cs typeface="Times New Roman"/>
              </a:rPr>
              <a:t> </a:t>
            </a:r>
            <a:r>
              <a:rPr sz="2600" spc="-170" dirty="0">
                <a:latin typeface="Times New Roman"/>
                <a:cs typeface="Times New Roman"/>
              </a:rPr>
              <a:t>access</a:t>
            </a:r>
            <a:r>
              <a:rPr sz="2600" spc="-60" dirty="0">
                <a:latin typeface="Times New Roman"/>
                <a:cs typeface="Times New Roman"/>
              </a:rPr>
              <a:t> </a:t>
            </a:r>
            <a:r>
              <a:rPr sz="2600" spc="-114" dirty="0">
                <a:latin typeface="Times New Roman"/>
                <a:cs typeface="Times New Roman"/>
              </a:rPr>
              <a:t>systems,</a:t>
            </a:r>
            <a:r>
              <a:rPr sz="2600" spc="-175" dirty="0">
                <a:latin typeface="Times New Roman"/>
                <a:cs typeface="Times New Roman"/>
              </a:rPr>
              <a:t> </a:t>
            </a:r>
            <a:r>
              <a:rPr sz="2600" spc="-120" dirty="0">
                <a:latin typeface="Times New Roman"/>
                <a:cs typeface="Times New Roman"/>
              </a:rPr>
              <a:t>patch</a:t>
            </a:r>
            <a:r>
              <a:rPr sz="2600" spc="-55" dirty="0">
                <a:latin typeface="Times New Roman"/>
                <a:cs typeface="Times New Roman"/>
              </a:rPr>
              <a:t> </a:t>
            </a:r>
            <a:r>
              <a:rPr sz="2600" spc="-114" dirty="0">
                <a:latin typeface="Times New Roman"/>
                <a:cs typeface="Times New Roman"/>
              </a:rPr>
              <a:t>management, </a:t>
            </a:r>
            <a:r>
              <a:rPr sz="2600" spc="-635" dirty="0">
                <a:latin typeface="Times New Roman"/>
                <a:cs typeface="Times New Roman"/>
              </a:rPr>
              <a:t> </a:t>
            </a:r>
            <a:r>
              <a:rPr sz="2600" spc="-145" dirty="0">
                <a:latin typeface="Times New Roman"/>
                <a:cs typeface="Times New Roman"/>
              </a:rPr>
              <a:t>and</a:t>
            </a:r>
            <a:r>
              <a:rPr sz="2600" spc="-80" dirty="0">
                <a:latin typeface="Times New Roman"/>
                <a:cs typeface="Times New Roman"/>
              </a:rPr>
              <a:t> </a:t>
            </a:r>
            <a:r>
              <a:rPr sz="2600" spc="-65" dirty="0">
                <a:latin typeface="Times New Roman"/>
                <a:cs typeface="Times New Roman"/>
              </a:rPr>
              <a:t>ne</a:t>
            </a:r>
            <a:r>
              <a:rPr sz="2600" spc="-50" dirty="0">
                <a:latin typeface="Times New Roman"/>
                <a:cs typeface="Times New Roman"/>
              </a:rPr>
              <a:t>t</a:t>
            </a:r>
            <a:r>
              <a:rPr sz="2600" spc="-240" dirty="0">
                <a:latin typeface="Times New Roman"/>
                <a:cs typeface="Times New Roman"/>
              </a:rPr>
              <a:t>w</a:t>
            </a:r>
            <a:r>
              <a:rPr sz="2600" spc="-80" dirty="0">
                <a:latin typeface="Times New Roman"/>
                <a:cs typeface="Times New Roman"/>
              </a:rPr>
              <a:t>ork</a:t>
            </a:r>
            <a:r>
              <a:rPr sz="2600" spc="-65" dirty="0">
                <a:latin typeface="Times New Roman"/>
                <a:cs typeface="Times New Roman"/>
              </a:rPr>
              <a:t> </a:t>
            </a:r>
            <a:r>
              <a:rPr sz="2600" spc="-185" dirty="0">
                <a:latin typeface="Times New Roman"/>
                <a:cs typeface="Times New Roman"/>
              </a:rPr>
              <a:t>man</a:t>
            </a:r>
            <a:r>
              <a:rPr sz="2600" spc="-150" dirty="0">
                <a:latin typeface="Times New Roman"/>
                <a:cs typeface="Times New Roman"/>
              </a:rPr>
              <a:t>agem</a:t>
            </a:r>
            <a:r>
              <a:rPr sz="2600" spc="-125" dirty="0">
                <a:latin typeface="Times New Roman"/>
                <a:cs typeface="Times New Roman"/>
              </a:rPr>
              <a:t>e</a:t>
            </a:r>
            <a:r>
              <a:rPr sz="2600" spc="-35" dirty="0">
                <a:latin typeface="Times New Roman"/>
                <a:cs typeface="Times New Roman"/>
              </a:rPr>
              <a:t>nt</a:t>
            </a:r>
            <a:r>
              <a:rPr sz="2600" spc="-65" dirty="0">
                <a:latin typeface="Times New Roman"/>
                <a:cs typeface="Times New Roman"/>
              </a:rPr>
              <a:t> </a:t>
            </a:r>
            <a:r>
              <a:rPr sz="2600" spc="-25" dirty="0">
                <a:latin typeface="Times New Roman"/>
                <a:cs typeface="Times New Roman"/>
              </a:rPr>
              <a:t>t</a:t>
            </a:r>
            <a:r>
              <a:rPr sz="2600" spc="-55" dirty="0">
                <a:latin typeface="Times New Roman"/>
                <a:cs typeface="Times New Roman"/>
              </a:rPr>
              <a:t>o</a:t>
            </a:r>
            <a:r>
              <a:rPr sz="2600" spc="-135" dirty="0">
                <a:latin typeface="Times New Roman"/>
                <a:cs typeface="Times New Roman"/>
              </a:rPr>
              <a:t>ol</a:t>
            </a:r>
            <a:r>
              <a:rPr sz="2600" spc="-190" dirty="0">
                <a:latin typeface="Times New Roman"/>
                <a:cs typeface="Times New Roman"/>
              </a:rPr>
              <a:t>s</a:t>
            </a:r>
            <a:r>
              <a:rPr sz="2600" spc="110" dirty="0">
                <a:latin typeface="Times New Roman"/>
                <a:cs typeface="Times New Roman"/>
              </a:rPr>
              <a:t>.</a:t>
            </a:r>
            <a:endParaRPr sz="2600">
              <a:latin typeface="Times New Roman"/>
              <a:cs typeface="Times New Roman"/>
            </a:endParaRPr>
          </a:p>
          <a:p>
            <a:pPr marL="286385" marR="81915" indent="-274320">
              <a:lnSpc>
                <a:spcPts val="2810"/>
              </a:lnSpc>
              <a:spcBef>
                <a:spcPts val="595"/>
              </a:spcBef>
              <a:buClr>
                <a:srgbClr val="D24717"/>
              </a:buClr>
              <a:buSzPct val="84615"/>
              <a:buFont typeface="Segoe UI Symbol"/>
              <a:buChar char="⚫"/>
              <a:tabLst>
                <a:tab pos="287020" algn="l"/>
              </a:tabLst>
            </a:pPr>
            <a:r>
              <a:rPr sz="2600" spc="-180" dirty="0">
                <a:latin typeface="Times New Roman"/>
                <a:cs typeface="Times New Roman"/>
              </a:rPr>
              <a:t>All</a:t>
            </a:r>
            <a:r>
              <a:rPr sz="2600" spc="-65" dirty="0">
                <a:latin typeface="Times New Roman"/>
                <a:cs typeface="Times New Roman"/>
              </a:rPr>
              <a:t> </a:t>
            </a:r>
            <a:r>
              <a:rPr sz="2600" spc="-150" dirty="0">
                <a:latin typeface="Times New Roman"/>
                <a:cs typeface="Times New Roman"/>
              </a:rPr>
              <a:t>of</a:t>
            </a:r>
            <a:r>
              <a:rPr sz="2600" spc="-75" dirty="0">
                <a:latin typeface="Times New Roman"/>
                <a:cs typeface="Times New Roman"/>
              </a:rPr>
              <a:t> </a:t>
            </a:r>
            <a:r>
              <a:rPr sz="2600" spc="-105" dirty="0">
                <a:latin typeface="Times New Roman"/>
                <a:cs typeface="Times New Roman"/>
              </a:rPr>
              <a:t>these</a:t>
            </a:r>
            <a:r>
              <a:rPr sz="2600" spc="-80" dirty="0">
                <a:latin typeface="Times New Roman"/>
                <a:cs typeface="Times New Roman"/>
              </a:rPr>
              <a:t> </a:t>
            </a:r>
            <a:r>
              <a:rPr sz="2600" spc="-225" dirty="0">
                <a:latin typeface="Times New Roman"/>
                <a:cs typeface="Times New Roman"/>
              </a:rPr>
              <a:t>may</a:t>
            </a:r>
            <a:r>
              <a:rPr sz="2600" spc="-45" dirty="0">
                <a:latin typeface="Times New Roman"/>
                <a:cs typeface="Times New Roman"/>
              </a:rPr>
              <a:t> </a:t>
            </a:r>
            <a:r>
              <a:rPr sz="2600" spc="-204" dirty="0">
                <a:latin typeface="Times New Roman"/>
                <a:cs typeface="Times New Roman"/>
              </a:rPr>
              <a:t>have</a:t>
            </a:r>
            <a:r>
              <a:rPr sz="2600" spc="-75" dirty="0">
                <a:latin typeface="Times New Roman"/>
                <a:cs typeface="Times New Roman"/>
              </a:rPr>
              <a:t> </a:t>
            </a:r>
            <a:r>
              <a:rPr sz="2600" spc="-110" dirty="0">
                <a:latin typeface="Times New Roman"/>
                <a:cs typeface="Times New Roman"/>
              </a:rPr>
              <a:t>exploitable</a:t>
            </a:r>
            <a:r>
              <a:rPr sz="2600" spc="-80" dirty="0">
                <a:latin typeface="Times New Roman"/>
                <a:cs typeface="Times New Roman"/>
              </a:rPr>
              <a:t> </a:t>
            </a:r>
            <a:r>
              <a:rPr sz="2600" spc="-120" dirty="0">
                <a:latin typeface="Times New Roman"/>
                <a:cs typeface="Times New Roman"/>
              </a:rPr>
              <a:t>vulnerabilities</a:t>
            </a:r>
            <a:r>
              <a:rPr sz="2600" spc="-60" dirty="0">
                <a:latin typeface="Times New Roman"/>
                <a:cs typeface="Times New Roman"/>
              </a:rPr>
              <a:t> </a:t>
            </a:r>
            <a:r>
              <a:rPr sz="2600" spc="-145" dirty="0">
                <a:latin typeface="Times New Roman"/>
                <a:cs typeface="Times New Roman"/>
              </a:rPr>
              <a:t>and</a:t>
            </a:r>
            <a:r>
              <a:rPr sz="2600" spc="-60" dirty="0">
                <a:latin typeface="Times New Roman"/>
                <a:cs typeface="Times New Roman"/>
              </a:rPr>
              <a:t> </a:t>
            </a:r>
            <a:r>
              <a:rPr sz="2600" spc="-114" dirty="0">
                <a:latin typeface="Times New Roman"/>
                <a:cs typeface="Times New Roman"/>
              </a:rPr>
              <a:t>must</a:t>
            </a:r>
            <a:r>
              <a:rPr sz="2600" spc="-60" dirty="0">
                <a:latin typeface="Times New Roman"/>
                <a:cs typeface="Times New Roman"/>
              </a:rPr>
              <a:t> </a:t>
            </a:r>
            <a:r>
              <a:rPr sz="2600" spc="-114" dirty="0">
                <a:latin typeface="Times New Roman"/>
                <a:cs typeface="Times New Roman"/>
              </a:rPr>
              <a:t>be </a:t>
            </a:r>
            <a:r>
              <a:rPr sz="2600" spc="-635" dirty="0">
                <a:latin typeface="Times New Roman"/>
                <a:cs typeface="Times New Roman"/>
              </a:rPr>
              <a:t> </a:t>
            </a:r>
            <a:r>
              <a:rPr sz="2600" spc="-70" dirty="0">
                <a:latin typeface="Times New Roman"/>
                <a:cs typeface="Times New Roman"/>
              </a:rPr>
              <a:t>protected</a:t>
            </a:r>
            <a:endParaRPr sz="26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3375</TotalTime>
  <Words>8630</Words>
  <Application>Microsoft Office PowerPoint</Application>
  <PresentationFormat>On-screen Show (4:3)</PresentationFormat>
  <Paragraphs>544</Paragraphs>
  <Slides>123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123</vt:i4>
      </vt:variant>
    </vt:vector>
  </HeadingPairs>
  <TitlesOfParts>
    <vt:vector size="130" baseType="lpstr">
      <vt:lpstr>Arial</vt:lpstr>
      <vt:lpstr>Arial MT</vt:lpstr>
      <vt:lpstr>Calibri</vt:lpstr>
      <vt:lpstr>Franklin Gothic Medium</vt:lpstr>
      <vt:lpstr>Segoe UI Symbol</vt:lpstr>
      <vt:lpstr>Times New Roman</vt:lpstr>
      <vt:lpstr>Office Theme</vt:lpstr>
      <vt:lpstr>PowerPoint Presentation</vt:lpstr>
      <vt:lpstr>PowerPoint Presentation</vt:lpstr>
      <vt:lpstr>An Introduction to Data Analytics for IoT</vt:lpstr>
      <vt:lpstr>PowerPoint Presentation</vt:lpstr>
      <vt:lpstr>Version 1 -Structured Versus Unstructured Data</vt:lpstr>
      <vt:lpstr>PowerPoint Presentation</vt:lpstr>
      <vt:lpstr>PowerPoint Presentation</vt:lpstr>
      <vt:lpstr>PowerPoint Presentation</vt:lpstr>
      <vt:lpstr>PowerPoint Presentation</vt:lpstr>
      <vt:lpstr>PowerPoint Presentation</vt:lpstr>
      <vt:lpstr>PowerPoint Presentation</vt:lpstr>
      <vt:lpstr>Version 2-Data in Motion Versus Data at Rest </vt:lpstr>
      <vt:lpstr>PowerPoint Presentation</vt:lpstr>
      <vt:lpstr>PowerPoint Presentation</vt:lpstr>
      <vt:lpstr>IoT Data Analytics Overview</vt:lpstr>
      <vt:lpstr>PowerPoint Presentation</vt:lpstr>
      <vt:lpstr>Four types of data analysis results</vt:lpstr>
      <vt:lpstr>PowerPoint Presentation</vt:lpstr>
      <vt:lpstr>PowerPoint Presentation</vt:lpstr>
      <vt:lpstr>PowerPoint Presentation</vt:lpstr>
      <vt:lpstr>PowerPoint Presentation</vt:lpstr>
      <vt:lpstr>IoT Data Analytics Challenges</vt:lpstr>
      <vt:lpstr>Machine Learning</vt:lpstr>
      <vt:lpstr>Machine Learning Overview</vt:lpstr>
      <vt:lpstr>PowerPoint Presentation</vt:lpstr>
      <vt:lpstr>PowerPoint Presentation</vt:lpstr>
      <vt:lpstr>PowerPoint Presentation</vt:lpstr>
      <vt:lpstr>Supervised Learning</vt:lpstr>
      <vt:lpstr>PowerPoint Presentation</vt:lpstr>
      <vt:lpstr>PowerPoint Presentation</vt:lpstr>
      <vt:lpstr>PowerPoint Presentation</vt:lpstr>
      <vt:lpstr>Unsupervised Learning</vt:lpstr>
      <vt:lpstr>PowerPoint Presentation</vt:lpstr>
      <vt:lpstr>PowerPoint Presentation</vt:lpstr>
      <vt:lpstr>PowerPoint Presentation</vt:lpstr>
      <vt:lpstr>PowerPoint Presentation</vt:lpstr>
      <vt:lpstr>PowerPoint Presentation</vt:lpstr>
      <vt:lpstr>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Predictive Analytics</vt:lpstr>
      <vt:lpstr>Predictive Analytics</vt:lpstr>
      <vt:lpstr>PowerPoint Presentation</vt:lpstr>
      <vt:lpstr>Big Data Analytics Tools and Technology</vt:lpstr>
      <vt:lpstr>PowerPoint Presentation</vt:lpstr>
      <vt:lpstr>PowerPoint Presentation</vt:lpstr>
      <vt:lpstr>PowerPoint Presentation</vt:lpstr>
      <vt:lpstr>Massively Parallel Processing Databases</vt:lpstr>
      <vt:lpstr>PowerPoint Presentation</vt:lpstr>
      <vt:lpstr>PowerPoint Presentation</vt:lpstr>
      <vt:lpstr>PowerPoint Presentation</vt:lpstr>
      <vt:lpstr>NoSQL Databases</vt:lpstr>
      <vt:lpstr>PowerPoint Presentation</vt:lpstr>
      <vt:lpstr>PowerPoint Presentation</vt:lpstr>
      <vt:lpstr>Hadoop</vt:lpstr>
      <vt:lpstr>PowerPoint Presentation</vt:lpstr>
      <vt:lpstr>PowerPoint Presentation</vt:lpstr>
      <vt:lpstr>PowerPoint Presentation</vt:lpstr>
      <vt:lpstr>PowerPoint Presentation</vt:lpstr>
      <vt:lpstr>PowerPoint Presentation</vt:lpstr>
      <vt:lpstr>PowerPoint Presentation</vt:lpstr>
      <vt:lpstr>YARN</vt:lpstr>
      <vt:lpstr>The Hadoop Ecosystem</vt:lpstr>
      <vt:lpstr>Comparing Big Data and Edge Analytics</vt:lpstr>
      <vt:lpstr>PowerPoint Presentation</vt:lpstr>
      <vt:lpstr>PowerPoint Presentation</vt:lpstr>
      <vt:lpstr>PowerPoint Presentation</vt:lpstr>
      <vt:lpstr>PowerPoint Presentation</vt:lpstr>
      <vt:lpstr>Edge Analytics Core Functions</vt:lpstr>
      <vt:lpstr>PowerPoint Presentation</vt:lpstr>
      <vt:lpstr>PowerPoint Presentation</vt:lpstr>
      <vt:lpstr>Distributed Analytics Systems</vt:lpstr>
      <vt:lpstr>PowerPoint Presentation</vt:lpstr>
      <vt:lpstr>PowerPoint Presentation</vt:lpstr>
      <vt:lpstr>Network Analytics</vt:lpstr>
      <vt:lpstr>PowerPoint Presentation</vt:lpstr>
      <vt:lpstr>PowerPoint Presentation</vt:lpstr>
      <vt:lpstr>PowerPoint Presentation</vt:lpstr>
      <vt:lpstr>Flexible NetFlow Architecture</vt:lpstr>
      <vt:lpstr>FNF components</vt:lpstr>
      <vt:lpstr>PowerPoint Presentation</vt:lpstr>
      <vt:lpstr>PowerPoint Presentation</vt:lpstr>
      <vt:lpstr>Chapter 8 - Securing IoT</vt:lpstr>
      <vt:lpstr>PowerPoint Presentation</vt:lpstr>
      <vt:lpstr>PowerPoint Presentation</vt:lpstr>
      <vt:lpstr>A Brief History of OT Security</vt:lpstr>
      <vt:lpstr>PowerPoint Presentation</vt:lpstr>
      <vt:lpstr>Common Challenges in OT Security</vt:lpstr>
      <vt:lpstr>PowerPoint Presentation</vt:lpstr>
      <vt:lpstr>PowerPoint Presentation</vt:lpstr>
      <vt:lpstr>PowerPoint Presentation</vt:lpstr>
      <vt:lpstr>Insecure Operational Protocols</vt:lpstr>
      <vt:lpstr>PowerPoint Presentation</vt:lpstr>
      <vt:lpstr>PowerPoint Presentation</vt:lpstr>
      <vt:lpstr>PowerPoint Presentation</vt:lpstr>
      <vt:lpstr>PowerPoint Presentation</vt:lpstr>
      <vt:lpstr>DNP3 (Distributed Network Protocol)</vt:lpstr>
      <vt:lpstr>PowerPoint Presentation</vt:lpstr>
      <vt:lpstr>PowerPoint Presentation</vt:lpstr>
      <vt:lpstr>Device Insecurity</vt:lpstr>
      <vt:lpstr>Dependence on External Vendors</vt:lpstr>
      <vt:lpstr>PowerPoint Presentation</vt:lpstr>
      <vt:lpstr>PowerPoint Presentation</vt:lpstr>
      <vt:lpstr>The Purdue Model for Control Hierarchy</vt:lpstr>
      <vt:lpstr>PowerPoint Presentation</vt:lpstr>
      <vt:lpstr>PowerPoint Presentation</vt:lpstr>
      <vt:lpstr>Formal Risk Analysis Structures: OCTAVE and FAIR </vt:lpstr>
      <vt:lpstr>OCTAVE Allegro</vt:lpstr>
      <vt:lpstr>PowerPoint Presentation</vt:lpstr>
      <vt:lpstr>PowerPoint Presentation</vt:lpstr>
      <vt:lpstr>FAIR (Factor Analysis of Information Risk)</vt:lpstr>
      <vt:lpstr>PowerPoint Presentation</vt:lpstr>
      <vt:lpstr>The Phased application of security in an operational environment</vt:lpstr>
      <vt:lpstr>    Secured Network Infrastructure and Assets.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Analytics for IoT</dc:title>
  <dc:creator>krishna</dc:creator>
  <cp:lastModifiedBy>Microsoft account</cp:lastModifiedBy>
  <cp:revision>73</cp:revision>
  <dcterms:created xsi:type="dcterms:W3CDTF">2024-04-11T09:49:49Z</dcterms:created>
  <dcterms:modified xsi:type="dcterms:W3CDTF">2024-04-30T07:14:49Z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2020-03-18T00:00:00Z</vt:filetime>
  </property>
  <property fmtid="{D5CDD505-2E9C-101B-9397-08002B2CF9AE}" pid="3" name="Creator">
    <vt:lpwstr>Microsoft® PowerPoint® for Office 365</vt:lpwstr>
  </property>
  <property fmtid="{D5CDD505-2E9C-101B-9397-08002B2CF9AE}" pid="4" name="LastSaved">
    <vt:filetime>2024-04-11T00:00:00Z</vt:filetime>
  </property>
</Properties>
</file>