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67" r:id="rId3"/>
    <p:sldId id="266" r:id="rId4"/>
    <p:sldId id="269" r:id="rId5"/>
    <p:sldId id="272" r:id="rId6"/>
    <p:sldId id="273" r:id="rId7"/>
    <p:sldId id="271" r:id="rId8"/>
    <p:sldId id="274" r:id="rId9"/>
    <p:sldId id="275" r:id="rId10"/>
    <p:sldId id="270" r:id="rId11"/>
    <p:sldId id="276" r:id="rId12"/>
    <p:sldId id="268" r:id="rId13"/>
    <p:sldId id="277" r:id="rId14"/>
    <p:sldId id="278" r:id="rId15"/>
    <p:sldId id="279" r:id="rId16"/>
    <p:sldId id="265" r:id="rId17"/>
  </p:sldIdLst>
  <p:sldSz cx="12192000" cy="6858000"/>
  <p:notesSz cx="6858000" cy="9144000"/>
  <p:embeddedFontLst>
    <p:embeddedFont>
      <p:font typeface="Nunito" pitchFamily="2" charset="0"/>
      <p:regular r:id="rId19"/>
      <p:bold r:id="rId20"/>
      <p:italic r:id="rId21"/>
      <p:boldItalic r:id="rId22"/>
    </p:embeddedFont>
    <p:embeddedFont>
      <p:font typeface="Poppins"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49">
          <p15:clr>
            <a:srgbClr val="A4A3A4"/>
          </p15:clr>
        </p15:guide>
        <p15:guide id="2" pos="2328">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j2tfnw/z739FrauExb7XE+xxQBR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2522DC-6C95-47BB-8180-48E88E339D17}" v="14" dt="2024-09-26T04:12:41.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28"/>
      </p:cViewPr>
      <p:guideLst>
        <p:guide orient="horz" pos="1049"/>
        <p:guide pos="23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lab singh chauhan" userId="84f63b75759120c1" providerId="LiveId" clId="{84C02A02-D6CD-4BA2-A59E-1E6865F2168D}"/>
    <pc:docChg chg="undo custSel addSld delSld modSld sldOrd">
      <pc:chgData name="gulab singh chauhan" userId="84f63b75759120c1" providerId="LiveId" clId="{84C02A02-D6CD-4BA2-A59E-1E6865F2168D}" dt="2024-09-20T08:26:49.021" v="3330" actId="14100"/>
      <pc:docMkLst>
        <pc:docMk/>
      </pc:docMkLst>
      <pc:sldChg chg="addSp delSp modSp mod">
        <pc:chgData name="gulab singh chauhan" userId="84f63b75759120c1" providerId="LiveId" clId="{84C02A02-D6CD-4BA2-A59E-1E6865F2168D}" dt="2024-09-18T07:54:13.226" v="3273" actId="207"/>
        <pc:sldMkLst>
          <pc:docMk/>
          <pc:sldMk cId="0" sldId="256"/>
        </pc:sldMkLst>
        <pc:spChg chg="add del mod">
          <ac:chgData name="gulab singh chauhan" userId="84f63b75759120c1" providerId="LiveId" clId="{84C02A02-D6CD-4BA2-A59E-1E6865F2168D}" dt="2024-09-18T07:54:13.226" v="3273" actId="207"/>
          <ac:spMkLst>
            <pc:docMk/>
            <pc:sldMk cId="0" sldId="256"/>
            <ac:spMk id="97" creationId="{00000000-0000-0000-0000-000000000000}"/>
          </ac:spMkLst>
        </pc:spChg>
      </pc:sldChg>
      <pc:sldChg chg="modSp del mod">
        <pc:chgData name="gulab singh chauhan" userId="84f63b75759120c1" providerId="LiveId" clId="{84C02A02-D6CD-4BA2-A59E-1E6865F2168D}" dt="2024-08-20T08:52:18.367" v="269" actId="47"/>
        <pc:sldMkLst>
          <pc:docMk/>
          <pc:sldMk cId="0" sldId="257"/>
        </pc:sldMkLst>
        <pc:spChg chg="mod">
          <ac:chgData name="gulab singh chauhan" userId="84f63b75759120c1" providerId="LiveId" clId="{84C02A02-D6CD-4BA2-A59E-1E6865F2168D}" dt="2024-08-19T08:23:36.851" v="5" actId="20577"/>
          <ac:spMkLst>
            <pc:docMk/>
            <pc:sldMk cId="0" sldId="257"/>
            <ac:spMk id="113" creationId="{00000000-0000-0000-0000-000000000000}"/>
          </ac:spMkLst>
        </pc:spChg>
      </pc:sldChg>
      <pc:sldChg chg="del">
        <pc:chgData name="gulab singh chauhan" userId="84f63b75759120c1" providerId="LiveId" clId="{84C02A02-D6CD-4BA2-A59E-1E6865F2168D}" dt="2024-08-20T08:52:19.183" v="270" actId="47"/>
        <pc:sldMkLst>
          <pc:docMk/>
          <pc:sldMk cId="0" sldId="258"/>
        </pc:sldMkLst>
      </pc:sldChg>
      <pc:sldChg chg="modSp mod ord">
        <pc:chgData name="gulab singh chauhan" userId="84f63b75759120c1" providerId="LiveId" clId="{84C02A02-D6CD-4BA2-A59E-1E6865F2168D}" dt="2024-09-09T09:49:19.827" v="1481" actId="14100"/>
        <pc:sldMkLst>
          <pc:docMk/>
          <pc:sldMk cId="0" sldId="259"/>
        </pc:sldMkLst>
        <pc:spChg chg="mod">
          <ac:chgData name="gulab singh chauhan" userId="84f63b75759120c1" providerId="LiveId" clId="{84C02A02-D6CD-4BA2-A59E-1E6865F2168D}" dt="2024-09-09T09:49:19.827" v="1481" actId="14100"/>
          <ac:spMkLst>
            <pc:docMk/>
            <pc:sldMk cId="0" sldId="259"/>
            <ac:spMk id="145" creationId="{00000000-0000-0000-0000-000000000000}"/>
          </ac:spMkLst>
        </pc:spChg>
        <pc:spChg chg="mod">
          <ac:chgData name="gulab singh chauhan" userId="84f63b75759120c1" providerId="LiveId" clId="{84C02A02-D6CD-4BA2-A59E-1E6865F2168D}" dt="2024-09-09T09:48:29.264" v="1479" actId="404"/>
          <ac:spMkLst>
            <pc:docMk/>
            <pc:sldMk cId="0" sldId="259"/>
            <ac:spMk id="146" creationId="{00000000-0000-0000-0000-000000000000}"/>
          </ac:spMkLst>
        </pc:spChg>
      </pc:sldChg>
      <pc:sldChg chg="delSp modSp del mod ord">
        <pc:chgData name="gulab singh chauhan" userId="84f63b75759120c1" providerId="LiveId" clId="{84C02A02-D6CD-4BA2-A59E-1E6865F2168D}" dt="2024-09-09T09:49:38.346" v="1482" actId="47"/>
        <pc:sldMkLst>
          <pc:docMk/>
          <pc:sldMk cId="0" sldId="260"/>
        </pc:sldMkLst>
        <pc:spChg chg="mod">
          <ac:chgData name="gulab singh chauhan" userId="84f63b75759120c1" providerId="LiveId" clId="{84C02A02-D6CD-4BA2-A59E-1E6865F2168D}" dt="2024-09-09T09:42:19.237" v="1315"/>
          <ac:spMkLst>
            <pc:docMk/>
            <pc:sldMk cId="0" sldId="260"/>
            <ac:spMk id="158" creationId="{00000000-0000-0000-0000-000000000000}"/>
          </ac:spMkLst>
        </pc:spChg>
        <pc:spChg chg="del mod">
          <ac:chgData name="gulab singh chauhan" userId="84f63b75759120c1" providerId="LiveId" clId="{84C02A02-D6CD-4BA2-A59E-1E6865F2168D}" dt="2024-08-20T08:51:33.780" v="268"/>
          <ac:spMkLst>
            <pc:docMk/>
            <pc:sldMk cId="0" sldId="260"/>
            <ac:spMk id="159" creationId="{00000000-0000-0000-0000-000000000000}"/>
          </ac:spMkLst>
        </pc:spChg>
        <pc:spChg chg="mod">
          <ac:chgData name="gulab singh chauhan" userId="84f63b75759120c1" providerId="LiveId" clId="{84C02A02-D6CD-4BA2-A59E-1E6865F2168D}" dt="2024-09-09T09:41:16.439" v="795" actId="207"/>
          <ac:spMkLst>
            <pc:docMk/>
            <pc:sldMk cId="0" sldId="260"/>
            <ac:spMk id="160" creationId="{00000000-0000-0000-0000-000000000000}"/>
          </ac:spMkLst>
        </pc:spChg>
      </pc:sldChg>
      <pc:sldChg chg="del">
        <pc:chgData name="gulab singh chauhan" userId="84f63b75759120c1" providerId="LiveId" clId="{84C02A02-D6CD-4BA2-A59E-1E6865F2168D}" dt="2024-09-18T05:35:32.713" v="3097" actId="47"/>
        <pc:sldMkLst>
          <pc:docMk/>
          <pc:sldMk cId="0" sldId="261"/>
        </pc:sldMkLst>
      </pc:sldChg>
      <pc:sldChg chg="del">
        <pc:chgData name="gulab singh chauhan" userId="84f63b75759120c1" providerId="LiveId" clId="{84C02A02-D6CD-4BA2-A59E-1E6865F2168D}" dt="2024-09-18T05:35:40.819" v="3098" actId="47"/>
        <pc:sldMkLst>
          <pc:docMk/>
          <pc:sldMk cId="0" sldId="262"/>
        </pc:sldMkLst>
      </pc:sldChg>
      <pc:sldChg chg="del">
        <pc:chgData name="gulab singh chauhan" userId="84f63b75759120c1" providerId="LiveId" clId="{84C02A02-D6CD-4BA2-A59E-1E6865F2168D}" dt="2024-09-18T05:35:42.476" v="3099" actId="47"/>
        <pc:sldMkLst>
          <pc:docMk/>
          <pc:sldMk cId="0" sldId="263"/>
        </pc:sldMkLst>
      </pc:sldChg>
      <pc:sldChg chg="new del">
        <pc:chgData name="gulab singh chauhan" userId="84f63b75759120c1" providerId="LiveId" clId="{84C02A02-D6CD-4BA2-A59E-1E6865F2168D}" dt="2024-08-20T08:39:10.914" v="71" actId="47"/>
        <pc:sldMkLst>
          <pc:docMk/>
          <pc:sldMk cId="1793326953" sldId="265"/>
        </pc:sldMkLst>
      </pc:sldChg>
      <pc:sldChg chg="addSp delSp modSp add del mod ord">
        <pc:chgData name="gulab singh chauhan" userId="84f63b75759120c1" providerId="LiveId" clId="{84C02A02-D6CD-4BA2-A59E-1E6865F2168D}" dt="2024-08-20T09:03:23.677" v="395" actId="47"/>
        <pc:sldMkLst>
          <pc:docMk/>
          <pc:sldMk cId="2471994206" sldId="265"/>
        </pc:sldMkLst>
        <pc:spChg chg="add mod">
          <ac:chgData name="gulab singh chauhan" userId="84f63b75759120c1" providerId="LiveId" clId="{84C02A02-D6CD-4BA2-A59E-1E6865F2168D}" dt="2024-08-20T08:54:45.658" v="335" actId="14100"/>
          <ac:spMkLst>
            <pc:docMk/>
            <pc:sldMk cId="2471994206" sldId="265"/>
            <ac:spMk id="2" creationId="{2BBB7463-2F23-E2F7-FF2C-FB39ED04175D}"/>
          </ac:spMkLst>
        </pc:spChg>
        <pc:spChg chg="add mod">
          <ac:chgData name="gulab singh chauhan" userId="84f63b75759120c1" providerId="LiveId" clId="{84C02A02-D6CD-4BA2-A59E-1E6865F2168D}" dt="2024-08-20T08:58:04.548" v="362" actId="1076"/>
          <ac:spMkLst>
            <pc:docMk/>
            <pc:sldMk cId="2471994206" sldId="265"/>
            <ac:spMk id="5" creationId="{FD7F7FBB-C735-49F8-8542-50692419A5C9}"/>
          </ac:spMkLst>
        </pc:spChg>
        <pc:spChg chg="add del mod">
          <ac:chgData name="gulab singh chauhan" userId="84f63b75759120c1" providerId="LiveId" clId="{84C02A02-D6CD-4BA2-A59E-1E6865F2168D}" dt="2024-08-20T08:59:15.567" v="369" actId="478"/>
          <ac:spMkLst>
            <pc:docMk/>
            <pc:sldMk cId="2471994206" sldId="265"/>
            <ac:spMk id="6" creationId="{E1DA12D0-2EEB-54EA-32E4-E0DC5DBC2A10}"/>
          </ac:spMkLst>
        </pc:spChg>
        <pc:spChg chg="del mod">
          <ac:chgData name="gulab singh chauhan" userId="84f63b75759120c1" providerId="LiveId" clId="{84C02A02-D6CD-4BA2-A59E-1E6865F2168D}" dt="2024-08-20T08:54:24.444" v="332"/>
          <ac:spMkLst>
            <pc:docMk/>
            <pc:sldMk cId="2471994206" sldId="265"/>
            <ac:spMk id="158" creationId="{00000000-0000-0000-0000-000000000000}"/>
          </ac:spMkLst>
        </pc:spChg>
        <pc:spChg chg="mod">
          <ac:chgData name="gulab singh chauhan" userId="84f63b75759120c1" providerId="LiveId" clId="{84C02A02-D6CD-4BA2-A59E-1E6865F2168D}" dt="2024-08-20T08:54:22.849" v="330" actId="404"/>
          <ac:spMkLst>
            <pc:docMk/>
            <pc:sldMk cId="2471994206" sldId="265"/>
            <ac:spMk id="160" creationId="{00000000-0000-0000-0000-000000000000}"/>
          </ac:spMkLst>
        </pc:spChg>
        <pc:picChg chg="add del mod">
          <ac:chgData name="gulab singh chauhan" userId="84f63b75759120c1" providerId="LiveId" clId="{84C02A02-D6CD-4BA2-A59E-1E6865F2168D}" dt="2024-08-20T08:56:24.552" v="339" actId="478"/>
          <ac:picMkLst>
            <pc:docMk/>
            <pc:sldMk cId="2471994206" sldId="265"/>
            <ac:picMk id="4" creationId="{54A7F076-25A1-6BCA-E606-35E3CB137C72}"/>
          </ac:picMkLst>
        </pc:picChg>
        <pc:picChg chg="add mod">
          <ac:chgData name="gulab singh chauhan" userId="84f63b75759120c1" providerId="LiveId" clId="{84C02A02-D6CD-4BA2-A59E-1E6865F2168D}" dt="2024-08-20T08:58:04.548" v="362" actId="1076"/>
          <ac:picMkLst>
            <pc:docMk/>
            <pc:sldMk cId="2471994206" sldId="265"/>
            <ac:picMk id="1028" creationId="{175937F3-515D-A98A-5AF3-540B1CDB7806}"/>
          </ac:picMkLst>
        </pc:picChg>
      </pc:sldChg>
      <pc:sldChg chg="new del">
        <pc:chgData name="gulab singh chauhan" userId="84f63b75759120c1" providerId="LiveId" clId="{84C02A02-D6CD-4BA2-A59E-1E6865F2168D}" dt="2024-08-20T08:38:50.539" v="69" actId="47"/>
        <pc:sldMkLst>
          <pc:docMk/>
          <pc:sldMk cId="3182293031" sldId="265"/>
        </pc:sldMkLst>
      </pc:sldChg>
      <pc:sldChg chg="new del">
        <pc:chgData name="gulab singh chauhan" userId="84f63b75759120c1" providerId="LiveId" clId="{84C02A02-D6CD-4BA2-A59E-1E6865F2168D}" dt="2024-08-20T08:40:03.834" v="75" actId="47"/>
        <pc:sldMkLst>
          <pc:docMk/>
          <pc:sldMk cId="3624776546" sldId="265"/>
        </pc:sldMkLst>
      </pc:sldChg>
      <pc:sldChg chg="addSp delSp modSp add mod ord">
        <pc:chgData name="gulab singh chauhan" userId="84f63b75759120c1" providerId="LiveId" clId="{84C02A02-D6CD-4BA2-A59E-1E6865F2168D}" dt="2024-09-09T10:28:14.328" v="2585" actId="1036"/>
        <pc:sldMkLst>
          <pc:docMk/>
          <pc:sldMk cId="293860733" sldId="266"/>
        </pc:sldMkLst>
        <pc:spChg chg="add mod">
          <ac:chgData name="gulab singh chauhan" userId="84f63b75759120c1" providerId="LiveId" clId="{84C02A02-D6CD-4BA2-A59E-1E6865F2168D}" dt="2024-08-20T09:01:57.465" v="380" actId="14100"/>
          <ac:spMkLst>
            <pc:docMk/>
            <pc:sldMk cId="293860733" sldId="266"/>
            <ac:spMk id="2" creationId="{07E6244A-E791-3C1D-8C2B-F9073DC19317}"/>
          </ac:spMkLst>
        </pc:spChg>
        <pc:spChg chg="del mod">
          <ac:chgData name="gulab singh chauhan" userId="84f63b75759120c1" providerId="LiveId" clId="{84C02A02-D6CD-4BA2-A59E-1E6865F2168D}" dt="2024-08-20T09:02:42.081" v="391"/>
          <ac:spMkLst>
            <pc:docMk/>
            <pc:sldMk cId="293860733" sldId="266"/>
            <ac:spMk id="158" creationId="{00000000-0000-0000-0000-000000000000}"/>
          </ac:spMkLst>
        </pc:spChg>
        <pc:spChg chg="add del mod">
          <ac:chgData name="gulab singh chauhan" userId="84f63b75759120c1" providerId="LiveId" clId="{84C02A02-D6CD-4BA2-A59E-1E6865F2168D}" dt="2024-09-09T10:12:52.173" v="2316" actId="404"/>
          <ac:spMkLst>
            <pc:docMk/>
            <pc:sldMk cId="293860733" sldId="266"/>
            <ac:spMk id="160" creationId="{00000000-0000-0000-0000-000000000000}"/>
          </ac:spMkLst>
        </pc:spChg>
        <pc:picChg chg="add mod">
          <ac:chgData name="gulab singh chauhan" userId="84f63b75759120c1" providerId="LiveId" clId="{84C02A02-D6CD-4BA2-A59E-1E6865F2168D}" dt="2024-09-09T10:11:22.584" v="2272"/>
          <ac:picMkLst>
            <pc:docMk/>
            <pc:sldMk cId="293860733" sldId="266"/>
            <ac:picMk id="3" creationId="{C608AFDA-68F8-FEC4-8D08-791349A8C325}"/>
          </ac:picMkLst>
        </pc:picChg>
        <pc:picChg chg="add mod">
          <ac:chgData name="gulab singh chauhan" userId="84f63b75759120c1" providerId="LiveId" clId="{84C02A02-D6CD-4BA2-A59E-1E6865F2168D}" dt="2024-09-09T10:28:14.328" v="2585" actId="1036"/>
          <ac:picMkLst>
            <pc:docMk/>
            <pc:sldMk cId="293860733" sldId="266"/>
            <ac:picMk id="4" creationId="{A870B461-721C-CC6F-F6FF-3B651E7C783F}"/>
          </ac:picMkLst>
        </pc:picChg>
        <pc:picChg chg="add del mod">
          <ac:chgData name="gulab singh chauhan" userId="84f63b75759120c1" providerId="LiveId" clId="{84C02A02-D6CD-4BA2-A59E-1E6865F2168D}" dt="2024-09-09T10:11:20.084" v="2271" actId="478"/>
          <ac:picMkLst>
            <pc:docMk/>
            <pc:sldMk cId="293860733" sldId="266"/>
            <ac:picMk id="2050" creationId="{FB5D8C29-85D6-ED02-2827-53EF23729FE8}"/>
          </ac:picMkLst>
        </pc:picChg>
      </pc:sldChg>
      <pc:sldChg chg="add del">
        <pc:chgData name="gulab singh chauhan" userId="84f63b75759120c1" providerId="LiveId" clId="{84C02A02-D6CD-4BA2-A59E-1E6865F2168D}" dt="2024-08-20T08:40:00.296" v="74" actId="47"/>
        <pc:sldMkLst>
          <pc:docMk/>
          <pc:sldMk cId="3503218570" sldId="266"/>
        </pc:sldMkLst>
      </pc:sldChg>
      <pc:sldChg chg="addSp delSp modSp add mod">
        <pc:chgData name="gulab singh chauhan" userId="84f63b75759120c1" providerId="LiveId" clId="{84C02A02-D6CD-4BA2-A59E-1E6865F2168D}" dt="2024-09-09T10:31:01.283" v="2680" actId="14100"/>
        <pc:sldMkLst>
          <pc:docMk/>
          <pc:sldMk cId="2409463516" sldId="267"/>
        </pc:sldMkLst>
        <pc:spChg chg="del mod">
          <ac:chgData name="gulab singh chauhan" userId="84f63b75759120c1" providerId="LiveId" clId="{84C02A02-D6CD-4BA2-A59E-1E6865F2168D}" dt="2024-09-09T10:29:39.658" v="2587" actId="478"/>
          <ac:spMkLst>
            <pc:docMk/>
            <pc:sldMk cId="2409463516" sldId="267"/>
            <ac:spMk id="158" creationId="{00000000-0000-0000-0000-000000000000}"/>
          </ac:spMkLst>
        </pc:spChg>
        <pc:spChg chg="mod">
          <ac:chgData name="gulab singh chauhan" userId="84f63b75759120c1" providerId="LiveId" clId="{84C02A02-D6CD-4BA2-A59E-1E6865F2168D}" dt="2024-09-09T10:31:01.283" v="2680" actId="14100"/>
          <ac:spMkLst>
            <pc:docMk/>
            <pc:sldMk cId="2409463516" sldId="267"/>
            <ac:spMk id="160" creationId="{00000000-0000-0000-0000-000000000000}"/>
          </ac:spMkLst>
        </pc:spChg>
        <pc:picChg chg="add mod">
          <ac:chgData name="gulab singh chauhan" userId="84f63b75759120c1" providerId="LiveId" clId="{84C02A02-D6CD-4BA2-A59E-1E6865F2168D}" dt="2024-09-09T10:30:03.038" v="2590" actId="14100"/>
          <ac:picMkLst>
            <pc:docMk/>
            <pc:sldMk cId="2409463516" sldId="267"/>
            <ac:picMk id="2" creationId="{58DA9CBA-7C07-190D-13B8-81CC67F53C53}"/>
          </ac:picMkLst>
        </pc:picChg>
      </pc:sldChg>
      <pc:sldChg chg="addSp delSp modSp add mod">
        <pc:chgData name="gulab singh chauhan" userId="84f63b75759120c1" providerId="LiveId" clId="{84C02A02-D6CD-4BA2-A59E-1E6865F2168D}" dt="2024-09-09T10:33:04.320" v="2979" actId="404"/>
        <pc:sldMkLst>
          <pc:docMk/>
          <pc:sldMk cId="1938718467" sldId="268"/>
        </pc:sldMkLst>
        <pc:spChg chg="del mod">
          <ac:chgData name="gulab singh chauhan" userId="84f63b75759120c1" providerId="LiveId" clId="{84C02A02-D6CD-4BA2-A59E-1E6865F2168D}" dt="2024-09-09T10:32:07.979" v="2942"/>
          <ac:spMkLst>
            <pc:docMk/>
            <pc:sldMk cId="1938718467" sldId="268"/>
            <ac:spMk id="158" creationId="{00000000-0000-0000-0000-000000000000}"/>
          </ac:spMkLst>
        </pc:spChg>
        <pc:spChg chg="mod">
          <ac:chgData name="gulab singh chauhan" userId="84f63b75759120c1" providerId="LiveId" clId="{84C02A02-D6CD-4BA2-A59E-1E6865F2168D}" dt="2024-09-09T10:33:04.320" v="2979" actId="404"/>
          <ac:spMkLst>
            <pc:docMk/>
            <pc:sldMk cId="1938718467" sldId="268"/>
            <ac:spMk id="160" creationId="{00000000-0000-0000-0000-000000000000}"/>
          </ac:spMkLst>
        </pc:spChg>
        <pc:picChg chg="add mod">
          <ac:chgData name="gulab singh chauhan" userId="84f63b75759120c1" providerId="LiveId" clId="{84C02A02-D6CD-4BA2-A59E-1E6865F2168D}" dt="2024-09-09T10:32:27.403" v="2947" actId="14100"/>
          <ac:picMkLst>
            <pc:docMk/>
            <pc:sldMk cId="1938718467" sldId="268"/>
            <ac:picMk id="2" creationId="{19970495-4A3B-9AB0-9E14-C7733071F334}"/>
          </ac:picMkLst>
        </pc:picChg>
      </pc:sldChg>
      <pc:sldChg chg="addSp delSp modSp add mod">
        <pc:chgData name="gulab singh chauhan" userId="84f63b75759120c1" providerId="LiveId" clId="{84C02A02-D6CD-4BA2-A59E-1E6865F2168D}" dt="2024-09-09T10:51:39.852" v="3095" actId="14100"/>
        <pc:sldMkLst>
          <pc:docMk/>
          <pc:sldMk cId="553288462" sldId="269"/>
        </pc:sldMkLst>
        <pc:spChg chg="del mod">
          <ac:chgData name="gulab singh chauhan" userId="84f63b75759120c1" providerId="LiveId" clId="{84C02A02-D6CD-4BA2-A59E-1E6865F2168D}" dt="2024-09-09T10:37:16.409" v="2981" actId="478"/>
          <ac:spMkLst>
            <pc:docMk/>
            <pc:sldMk cId="553288462" sldId="269"/>
            <ac:spMk id="158" creationId="{00000000-0000-0000-0000-000000000000}"/>
          </ac:spMkLst>
        </pc:spChg>
        <pc:spChg chg="mod">
          <ac:chgData name="gulab singh chauhan" userId="84f63b75759120c1" providerId="LiveId" clId="{84C02A02-D6CD-4BA2-A59E-1E6865F2168D}" dt="2024-09-09T10:38:00.439" v="3038" actId="20577"/>
          <ac:spMkLst>
            <pc:docMk/>
            <pc:sldMk cId="553288462" sldId="269"/>
            <ac:spMk id="160" creationId="{00000000-0000-0000-0000-000000000000}"/>
          </ac:spMkLst>
        </pc:spChg>
        <pc:picChg chg="add mod">
          <ac:chgData name="gulab singh chauhan" userId="84f63b75759120c1" providerId="LiveId" clId="{84C02A02-D6CD-4BA2-A59E-1E6865F2168D}" dt="2024-09-09T10:51:39.852" v="3095" actId="14100"/>
          <ac:picMkLst>
            <pc:docMk/>
            <pc:sldMk cId="553288462" sldId="269"/>
            <ac:picMk id="2" creationId="{2EAC8D75-81C7-6B0F-D94E-882F26678075}"/>
          </ac:picMkLst>
        </pc:picChg>
      </pc:sldChg>
      <pc:sldChg chg="addSp delSp modSp add mod">
        <pc:chgData name="gulab singh chauhan" userId="84f63b75759120c1" providerId="LiveId" clId="{84C02A02-D6CD-4BA2-A59E-1E6865F2168D}" dt="2024-09-09T10:39:57.662" v="3092" actId="20577"/>
        <pc:sldMkLst>
          <pc:docMk/>
          <pc:sldMk cId="234692899" sldId="270"/>
        </pc:sldMkLst>
        <pc:spChg chg="del mod">
          <ac:chgData name="gulab singh chauhan" userId="84f63b75759120c1" providerId="LiveId" clId="{84C02A02-D6CD-4BA2-A59E-1E6865F2168D}" dt="2024-08-20T09:30:51.120" v="694"/>
          <ac:spMkLst>
            <pc:docMk/>
            <pc:sldMk cId="234692899" sldId="270"/>
            <ac:spMk id="158" creationId="{00000000-0000-0000-0000-000000000000}"/>
          </ac:spMkLst>
        </pc:spChg>
        <pc:spChg chg="mod">
          <ac:chgData name="gulab singh chauhan" userId="84f63b75759120c1" providerId="LiveId" clId="{84C02A02-D6CD-4BA2-A59E-1E6865F2168D}" dt="2024-09-09T10:39:57.662" v="3092" actId="20577"/>
          <ac:spMkLst>
            <pc:docMk/>
            <pc:sldMk cId="234692899" sldId="270"/>
            <ac:spMk id="160" creationId="{00000000-0000-0000-0000-000000000000}"/>
          </ac:spMkLst>
        </pc:spChg>
        <pc:graphicFrameChg chg="add del mod modGraphic">
          <ac:chgData name="gulab singh chauhan" userId="84f63b75759120c1" providerId="LiveId" clId="{84C02A02-D6CD-4BA2-A59E-1E6865F2168D}" dt="2024-09-09T10:38:57.652" v="3039" actId="478"/>
          <ac:graphicFrameMkLst>
            <pc:docMk/>
            <pc:sldMk cId="234692899" sldId="270"/>
            <ac:graphicFrameMk id="2" creationId="{2F39E8B8-AC8F-212D-16E8-31B6395BE8BF}"/>
          </ac:graphicFrameMkLst>
        </pc:graphicFrameChg>
        <pc:graphicFrameChg chg="add mod">
          <ac:chgData name="gulab singh chauhan" userId="84f63b75759120c1" providerId="LiveId" clId="{84C02A02-D6CD-4BA2-A59E-1E6865F2168D}" dt="2024-08-20T09:31:39.718" v="695"/>
          <ac:graphicFrameMkLst>
            <pc:docMk/>
            <pc:sldMk cId="234692899" sldId="270"/>
            <ac:graphicFrameMk id="3" creationId="{5AE53AEB-DDFA-DA79-C5D8-AC1717EF2B7C}"/>
          </ac:graphicFrameMkLst>
        </pc:graphicFrameChg>
        <pc:picChg chg="add mod">
          <ac:chgData name="gulab singh chauhan" userId="84f63b75759120c1" providerId="LiveId" clId="{84C02A02-D6CD-4BA2-A59E-1E6865F2168D}" dt="2024-09-09T10:39:13.164" v="3043" actId="1076"/>
          <ac:picMkLst>
            <pc:docMk/>
            <pc:sldMk cId="234692899" sldId="270"/>
            <ac:picMk id="3" creationId="{704FEEC1-29AB-36EA-759D-06806CD86698}"/>
          </ac:picMkLst>
        </pc:picChg>
      </pc:sldChg>
      <pc:sldChg chg="addSp modSp add del mod ord">
        <pc:chgData name="gulab singh chauhan" userId="84f63b75759120c1" providerId="LiveId" clId="{84C02A02-D6CD-4BA2-A59E-1E6865F2168D}" dt="2024-09-18T05:35:29.542" v="3096" actId="47"/>
        <pc:sldMkLst>
          <pc:docMk/>
          <pc:sldMk cId="2762152668" sldId="271"/>
        </pc:sldMkLst>
        <pc:spChg chg="mod">
          <ac:chgData name="gulab singh chauhan" userId="84f63b75759120c1" providerId="LiveId" clId="{84C02A02-D6CD-4BA2-A59E-1E6865F2168D}" dt="2024-08-20T09:32:02.268" v="697" actId="6549"/>
          <ac:spMkLst>
            <pc:docMk/>
            <pc:sldMk cId="2762152668" sldId="271"/>
            <ac:spMk id="158" creationId="{00000000-0000-0000-0000-000000000000}"/>
          </ac:spMkLst>
        </pc:spChg>
        <pc:graphicFrameChg chg="add mod modGraphic">
          <ac:chgData name="gulab singh chauhan" userId="84f63b75759120c1" providerId="LiveId" clId="{84C02A02-D6CD-4BA2-A59E-1E6865F2168D}" dt="2024-08-20T09:33:11.452" v="704" actId="14100"/>
          <ac:graphicFrameMkLst>
            <pc:docMk/>
            <pc:sldMk cId="2762152668" sldId="271"/>
            <ac:graphicFrameMk id="2" creationId="{4135A8D5-03F9-95EA-E15B-1CF14E1D805D}"/>
          </ac:graphicFrameMkLst>
        </pc:graphicFrameChg>
      </pc:sldChg>
      <pc:sldChg chg="new del">
        <pc:chgData name="gulab singh chauhan" userId="84f63b75759120c1" providerId="LiveId" clId="{84C02A02-D6CD-4BA2-A59E-1E6865F2168D}" dt="2024-09-09T09:52:17.170" v="1486" actId="680"/>
        <pc:sldMkLst>
          <pc:docMk/>
          <pc:sldMk cId="2406788990" sldId="272"/>
        </pc:sldMkLst>
      </pc:sldChg>
      <pc:sldChg chg="new del">
        <pc:chgData name="gulab singh chauhan" userId="84f63b75759120c1" providerId="LiveId" clId="{84C02A02-D6CD-4BA2-A59E-1E6865F2168D}" dt="2024-09-09T09:44:01.815" v="1317" actId="680"/>
        <pc:sldMkLst>
          <pc:docMk/>
          <pc:sldMk cId="2665135148" sldId="272"/>
        </pc:sldMkLst>
      </pc:sldChg>
      <pc:sldChg chg="new del">
        <pc:chgData name="gulab singh chauhan" userId="84f63b75759120c1" providerId="LiveId" clId="{84C02A02-D6CD-4BA2-A59E-1E6865F2168D}" dt="2024-09-09T09:50:34.124" v="1484" actId="680"/>
        <pc:sldMkLst>
          <pc:docMk/>
          <pc:sldMk cId="2971636003" sldId="272"/>
        </pc:sldMkLst>
      </pc:sldChg>
      <pc:sldChg chg="add del">
        <pc:chgData name="gulab singh chauhan" userId="84f63b75759120c1" providerId="LiveId" clId="{84C02A02-D6CD-4BA2-A59E-1E6865F2168D}" dt="2024-08-20T09:32:11.944" v="699"/>
        <pc:sldMkLst>
          <pc:docMk/>
          <pc:sldMk cId="3877763886" sldId="272"/>
        </pc:sldMkLst>
      </pc:sldChg>
      <pc:sldChg chg="modSp add mod">
        <pc:chgData name="gulab singh chauhan" userId="84f63b75759120c1" providerId="LiveId" clId="{84C02A02-D6CD-4BA2-A59E-1E6865F2168D}" dt="2024-09-09T09:57:28.982" v="1684" actId="5793"/>
        <pc:sldMkLst>
          <pc:docMk/>
          <pc:sldMk cId="4119473047" sldId="272"/>
        </pc:sldMkLst>
        <pc:spChg chg="mod">
          <ac:chgData name="gulab singh chauhan" userId="84f63b75759120c1" providerId="LiveId" clId="{84C02A02-D6CD-4BA2-A59E-1E6865F2168D}" dt="2024-09-09T09:57:28.982" v="1684" actId="5793"/>
          <ac:spMkLst>
            <pc:docMk/>
            <pc:sldMk cId="4119473047" sldId="272"/>
            <ac:spMk id="145" creationId="{00000000-0000-0000-0000-000000000000}"/>
          </ac:spMkLst>
        </pc:spChg>
        <pc:spChg chg="mod">
          <ac:chgData name="gulab singh chauhan" userId="84f63b75759120c1" providerId="LiveId" clId="{84C02A02-D6CD-4BA2-A59E-1E6865F2168D}" dt="2024-09-09T09:53:36.343" v="1518" actId="403"/>
          <ac:spMkLst>
            <pc:docMk/>
            <pc:sldMk cId="4119473047" sldId="272"/>
            <ac:spMk id="146" creationId="{00000000-0000-0000-0000-000000000000}"/>
          </ac:spMkLst>
        </pc:spChg>
      </pc:sldChg>
      <pc:sldChg chg="modSp add mod">
        <pc:chgData name="gulab singh chauhan" userId="84f63b75759120c1" providerId="LiveId" clId="{84C02A02-D6CD-4BA2-A59E-1E6865F2168D}" dt="2024-09-19T03:29:51.045" v="3293" actId="20577"/>
        <pc:sldMkLst>
          <pc:docMk/>
          <pc:sldMk cId="2445969125" sldId="273"/>
        </pc:sldMkLst>
        <pc:spChg chg="mod">
          <ac:chgData name="gulab singh chauhan" userId="84f63b75759120c1" providerId="LiveId" clId="{84C02A02-D6CD-4BA2-A59E-1E6865F2168D}" dt="2024-09-19T03:29:51.045" v="3293" actId="20577"/>
          <ac:spMkLst>
            <pc:docMk/>
            <pc:sldMk cId="2445969125" sldId="273"/>
            <ac:spMk id="145" creationId="{00000000-0000-0000-0000-000000000000}"/>
          </ac:spMkLst>
        </pc:spChg>
        <pc:spChg chg="mod">
          <ac:chgData name="gulab singh chauhan" userId="84f63b75759120c1" providerId="LiveId" clId="{84C02A02-D6CD-4BA2-A59E-1E6865F2168D}" dt="2024-09-09T09:59:42.117" v="1723" actId="20577"/>
          <ac:spMkLst>
            <pc:docMk/>
            <pc:sldMk cId="2445969125" sldId="273"/>
            <ac:spMk id="146" creationId="{00000000-0000-0000-0000-000000000000}"/>
          </ac:spMkLst>
        </pc:spChg>
      </pc:sldChg>
      <pc:sldChg chg="modSp add mod">
        <pc:chgData name="gulab singh chauhan" userId="84f63b75759120c1" providerId="LiveId" clId="{84C02A02-D6CD-4BA2-A59E-1E6865F2168D}" dt="2024-09-09T10:09:15.505" v="2270" actId="20577"/>
        <pc:sldMkLst>
          <pc:docMk/>
          <pc:sldMk cId="3113631652" sldId="274"/>
        </pc:sldMkLst>
        <pc:spChg chg="mod">
          <ac:chgData name="gulab singh chauhan" userId="84f63b75759120c1" providerId="LiveId" clId="{84C02A02-D6CD-4BA2-A59E-1E6865F2168D}" dt="2024-09-09T10:09:15.505" v="2270" actId="20577"/>
          <ac:spMkLst>
            <pc:docMk/>
            <pc:sldMk cId="3113631652" sldId="274"/>
            <ac:spMk id="145" creationId="{00000000-0000-0000-0000-000000000000}"/>
          </ac:spMkLst>
        </pc:spChg>
        <pc:spChg chg="mod">
          <ac:chgData name="gulab singh chauhan" userId="84f63b75759120c1" providerId="LiveId" clId="{84C02A02-D6CD-4BA2-A59E-1E6865F2168D}" dt="2024-09-09T10:07:21.066" v="2141"/>
          <ac:spMkLst>
            <pc:docMk/>
            <pc:sldMk cId="3113631652" sldId="274"/>
            <ac:spMk id="146" creationId="{00000000-0000-0000-0000-000000000000}"/>
          </ac:spMkLst>
        </pc:spChg>
      </pc:sldChg>
      <pc:sldChg chg="addSp delSp modSp add mod">
        <pc:chgData name="gulab singh chauhan" userId="84f63b75759120c1" providerId="LiveId" clId="{84C02A02-D6CD-4BA2-A59E-1E6865F2168D}" dt="2024-09-18T07:55:04.631" v="3276" actId="14100"/>
        <pc:sldMkLst>
          <pc:docMk/>
          <pc:sldMk cId="1933374887" sldId="275"/>
        </pc:sldMkLst>
        <pc:spChg chg="del mod">
          <ac:chgData name="gulab singh chauhan" userId="84f63b75759120c1" providerId="LiveId" clId="{84C02A02-D6CD-4BA2-A59E-1E6865F2168D}" dt="2024-09-09T10:15:41.545" v="2320" actId="478"/>
          <ac:spMkLst>
            <pc:docMk/>
            <pc:sldMk cId="1933374887" sldId="275"/>
            <ac:spMk id="160" creationId="{00000000-0000-0000-0000-000000000000}"/>
          </ac:spMkLst>
        </pc:spChg>
        <pc:picChg chg="add mod">
          <ac:chgData name="gulab singh chauhan" userId="84f63b75759120c1" providerId="LiveId" clId="{84C02A02-D6CD-4BA2-A59E-1E6865F2168D}" dt="2024-09-18T07:55:04.631" v="3276" actId="14100"/>
          <ac:picMkLst>
            <pc:docMk/>
            <pc:sldMk cId="1933374887" sldId="275"/>
            <ac:picMk id="3" creationId="{61A81BA7-3BE6-0178-5313-1624FA017AB5}"/>
          </ac:picMkLst>
        </pc:picChg>
        <pc:picChg chg="del">
          <ac:chgData name="gulab singh chauhan" userId="84f63b75759120c1" providerId="LiveId" clId="{84C02A02-D6CD-4BA2-A59E-1E6865F2168D}" dt="2024-09-09T10:15:36.024" v="2318" actId="478"/>
          <ac:picMkLst>
            <pc:docMk/>
            <pc:sldMk cId="1933374887" sldId="275"/>
            <ac:picMk id="4" creationId="{A870B461-721C-CC6F-F6FF-3B651E7C783F}"/>
          </ac:picMkLst>
        </pc:picChg>
      </pc:sldChg>
      <pc:sldChg chg="modSp add mod ord">
        <pc:chgData name="gulab singh chauhan" userId="84f63b75759120c1" providerId="LiveId" clId="{84C02A02-D6CD-4BA2-A59E-1E6865F2168D}" dt="2024-09-09T10:23:28.277" v="2440" actId="20577"/>
        <pc:sldMkLst>
          <pc:docMk/>
          <pc:sldMk cId="1076750687" sldId="276"/>
        </pc:sldMkLst>
        <pc:spChg chg="mod">
          <ac:chgData name="gulab singh chauhan" userId="84f63b75759120c1" providerId="LiveId" clId="{84C02A02-D6CD-4BA2-A59E-1E6865F2168D}" dt="2024-09-09T10:21:21.974" v="2395" actId="20577"/>
          <ac:spMkLst>
            <pc:docMk/>
            <pc:sldMk cId="1076750687" sldId="276"/>
            <ac:spMk id="205" creationId="{00000000-0000-0000-0000-000000000000}"/>
          </ac:spMkLst>
        </pc:spChg>
        <pc:spChg chg="mod">
          <ac:chgData name="gulab singh chauhan" userId="84f63b75759120c1" providerId="LiveId" clId="{84C02A02-D6CD-4BA2-A59E-1E6865F2168D}" dt="2024-09-09T10:23:28.277" v="2440" actId="20577"/>
          <ac:spMkLst>
            <pc:docMk/>
            <pc:sldMk cId="1076750687" sldId="276"/>
            <ac:spMk id="206" creationId="{00000000-0000-0000-0000-000000000000}"/>
          </ac:spMkLst>
        </pc:spChg>
        <pc:spChg chg="mod">
          <ac:chgData name="gulab singh chauhan" userId="84f63b75759120c1" providerId="LiveId" clId="{84C02A02-D6CD-4BA2-A59E-1E6865F2168D}" dt="2024-09-09T10:19:08.126" v="2355" actId="404"/>
          <ac:spMkLst>
            <pc:docMk/>
            <pc:sldMk cId="1076750687" sldId="276"/>
            <ac:spMk id="207" creationId="{00000000-0000-0000-0000-000000000000}"/>
          </ac:spMkLst>
        </pc:spChg>
      </pc:sldChg>
      <pc:sldChg chg="addSp delSp modSp add del mod">
        <pc:chgData name="gulab singh chauhan" userId="84f63b75759120c1" providerId="LiveId" clId="{84C02A02-D6CD-4BA2-A59E-1E6865F2168D}" dt="2024-09-09T10:26:12.740" v="2570" actId="47"/>
        <pc:sldMkLst>
          <pc:docMk/>
          <pc:sldMk cId="2927540202" sldId="277"/>
        </pc:sldMkLst>
        <pc:spChg chg="add del mod">
          <ac:chgData name="gulab singh chauhan" userId="84f63b75759120c1" providerId="LiveId" clId="{84C02A02-D6CD-4BA2-A59E-1E6865F2168D}" dt="2024-09-09T10:25:49.005" v="2562" actId="14100"/>
          <ac:spMkLst>
            <pc:docMk/>
            <pc:sldMk cId="2927540202" sldId="277"/>
            <ac:spMk id="2" creationId="{6D2DAF7A-2CEA-217C-CE5E-E8D55774FC56}"/>
          </ac:spMkLst>
        </pc:spChg>
        <pc:spChg chg="add mod">
          <ac:chgData name="gulab singh chauhan" userId="84f63b75759120c1" providerId="LiveId" clId="{84C02A02-D6CD-4BA2-A59E-1E6865F2168D}" dt="2024-09-09T10:25:43.428" v="2559" actId="14100"/>
          <ac:spMkLst>
            <pc:docMk/>
            <pc:sldMk cId="2927540202" sldId="277"/>
            <ac:spMk id="3" creationId="{51F644A1-5C53-9CB1-78BC-DBA78DFB47E1}"/>
          </ac:spMkLst>
        </pc:spChg>
        <pc:spChg chg="del mod">
          <ac:chgData name="gulab singh chauhan" userId="84f63b75759120c1" providerId="LiveId" clId="{84C02A02-D6CD-4BA2-A59E-1E6865F2168D}" dt="2024-09-09T10:24:57.736" v="2526" actId="478"/>
          <ac:spMkLst>
            <pc:docMk/>
            <pc:sldMk cId="2927540202" sldId="277"/>
            <ac:spMk id="205" creationId="{00000000-0000-0000-0000-000000000000}"/>
          </ac:spMkLst>
        </pc:spChg>
        <pc:spChg chg="del">
          <ac:chgData name="gulab singh chauhan" userId="84f63b75759120c1" providerId="LiveId" clId="{84C02A02-D6CD-4BA2-A59E-1E6865F2168D}" dt="2024-09-09T10:25:01.815" v="2527" actId="478"/>
          <ac:spMkLst>
            <pc:docMk/>
            <pc:sldMk cId="2927540202" sldId="277"/>
            <ac:spMk id="206" creationId="{00000000-0000-0000-0000-000000000000}"/>
          </ac:spMkLst>
        </pc:spChg>
        <pc:spChg chg="add del mod">
          <ac:chgData name="gulab singh chauhan" userId="84f63b75759120c1" providerId="LiveId" clId="{84C02A02-D6CD-4BA2-A59E-1E6865F2168D}" dt="2024-09-09T10:25:54.683" v="2568" actId="6549"/>
          <ac:spMkLst>
            <pc:docMk/>
            <pc:sldMk cId="2927540202" sldId="277"/>
            <ac:spMk id="207" creationId="{00000000-0000-0000-0000-000000000000}"/>
          </ac:spMkLst>
        </pc:spChg>
      </pc:sldChg>
      <pc:sldChg chg="addSp delSp modSp add mod">
        <pc:chgData name="gulab singh chauhan" userId="84f63b75759120c1" providerId="LiveId" clId="{84C02A02-D6CD-4BA2-A59E-1E6865F2168D}" dt="2024-09-09T10:27:25.772" v="2583" actId="14100"/>
        <pc:sldMkLst>
          <pc:docMk/>
          <pc:sldMk cId="2061708882" sldId="278"/>
        </pc:sldMkLst>
        <pc:spChg chg="add del mod">
          <ac:chgData name="gulab singh chauhan" userId="84f63b75759120c1" providerId="LiveId" clId="{84C02A02-D6CD-4BA2-A59E-1E6865F2168D}" dt="2024-09-09T10:27:16.571" v="2580" actId="478"/>
          <ac:spMkLst>
            <pc:docMk/>
            <pc:sldMk cId="2061708882" sldId="278"/>
            <ac:spMk id="3" creationId="{98664F52-4BF1-D530-3EB9-12881DD18108}"/>
          </ac:spMkLst>
        </pc:spChg>
        <pc:spChg chg="del mod">
          <ac:chgData name="gulab singh chauhan" userId="84f63b75759120c1" providerId="LiveId" clId="{84C02A02-D6CD-4BA2-A59E-1E6865F2168D}" dt="2024-09-09T10:26:23.398" v="2577" actId="478"/>
          <ac:spMkLst>
            <pc:docMk/>
            <pc:sldMk cId="2061708882" sldId="278"/>
            <ac:spMk id="160" creationId="{00000000-0000-0000-0000-000000000000}"/>
          </ac:spMkLst>
        </pc:spChg>
        <pc:picChg chg="del">
          <ac:chgData name="gulab singh chauhan" userId="84f63b75759120c1" providerId="LiveId" clId="{84C02A02-D6CD-4BA2-A59E-1E6865F2168D}" dt="2024-09-09T10:26:15.781" v="2571" actId="478"/>
          <ac:picMkLst>
            <pc:docMk/>
            <pc:sldMk cId="2061708882" sldId="278"/>
            <ac:picMk id="4" creationId="{A870B461-721C-CC6F-F6FF-3B651E7C783F}"/>
          </ac:picMkLst>
        </pc:picChg>
        <pc:picChg chg="add mod">
          <ac:chgData name="gulab singh chauhan" userId="84f63b75759120c1" providerId="LiveId" clId="{84C02A02-D6CD-4BA2-A59E-1E6865F2168D}" dt="2024-09-09T10:27:25.772" v="2583" actId="14100"/>
          <ac:picMkLst>
            <pc:docMk/>
            <pc:sldMk cId="2061708882" sldId="278"/>
            <ac:picMk id="5" creationId="{D716F47D-5919-F3D4-56A1-DA804DE98E8C}"/>
          </ac:picMkLst>
        </pc:picChg>
      </pc:sldChg>
      <pc:sldChg chg="addSp delSp modSp add mod">
        <pc:chgData name="gulab singh chauhan" userId="84f63b75759120c1" providerId="LiveId" clId="{84C02A02-D6CD-4BA2-A59E-1E6865F2168D}" dt="2024-09-18T05:59:35.664" v="3116" actId="14100"/>
        <pc:sldMkLst>
          <pc:docMk/>
          <pc:sldMk cId="2331236768" sldId="279"/>
        </pc:sldMkLst>
        <pc:spChg chg="del mod">
          <ac:chgData name="gulab singh chauhan" userId="84f63b75759120c1" providerId="LiveId" clId="{84C02A02-D6CD-4BA2-A59E-1E6865F2168D}" dt="2024-09-18T05:55:24.458" v="3111" actId="478"/>
          <ac:spMkLst>
            <pc:docMk/>
            <pc:sldMk cId="2331236768" sldId="279"/>
            <ac:spMk id="160" creationId="{00000000-0000-0000-0000-000000000000}"/>
          </ac:spMkLst>
        </pc:spChg>
        <pc:picChg chg="del">
          <ac:chgData name="gulab singh chauhan" userId="84f63b75759120c1" providerId="LiveId" clId="{84C02A02-D6CD-4BA2-A59E-1E6865F2168D}" dt="2024-09-18T05:55:18.175" v="3109" actId="478"/>
          <ac:picMkLst>
            <pc:docMk/>
            <pc:sldMk cId="2331236768" sldId="279"/>
            <ac:picMk id="3" creationId="{704FEEC1-29AB-36EA-759D-06806CD86698}"/>
          </ac:picMkLst>
        </pc:picChg>
        <pc:picChg chg="add mod">
          <ac:chgData name="gulab singh chauhan" userId="84f63b75759120c1" providerId="LiveId" clId="{84C02A02-D6CD-4BA2-A59E-1E6865F2168D}" dt="2024-09-18T05:59:35.664" v="3116" actId="14100"/>
          <ac:picMkLst>
            <pc:docMk/>
            <pc:sldMk cId="2331236768" sldId="279"/>
            <ac:picMk id="4" creationId="{F554B372-2FAE-114F-7459-AA2280F8E398}"/>
          </ac:picMkLst>
        </pc:picChg>
      </pc:sldChg>
      <pc:sldChg chg="addSp delSp modSp add del mod">
        <pc:chgData name="gulab singh chauhan" userId="84f63b75759120c1" providerId="LiveId" clId="{84C02A02-D6CD-4BA2-A59E-1E6865F2168D}" dt="2024-09-18T05:54:57.530" v="3107" actId="47"/>
        <pc:sldMkLst>
          <pc:docMk/>
          <pc:sldMk cId="2470405096" sldId="279"/>
        </pc:sldMkLst>
        <pc:spChg chg="del mod">
          <ac:chgData name="gulab singh chauhan" userId="84f63b75759120c1" providerId="LiveId" clId="{84C02A02-D6CD-4BA2-A59E-1E6865F2168D}" dt="2024-09-18T05:36:29.578" v="3103" actId="478"/>
          <ac:spMkLst>
            <pc:docMk/>
            <pc:sldMk cId="2470405096" sldId="279"/>
            <ac:spMk id="160" creationId="{00000000-0000-0000-0000-000000000000}"/>
          </ac:spMkLst>
        </pc:spChg>
        <pc:picChg chg="del">
          <ac:chgData name="gulab singh chauhan" userId="84f63b75759120c1" providerId="LiveId" clId="{84C02A02-D6CD-4BA2-A59E-1E6865F2168D}" dt="2024-09-18T05:36:22.915" v="3101" actId="478"/>
          <ac:picMkLst>
            <pc:docMk/>
            <pc:sldMk cId="2470405096" sldId="279"/>
            <ac:picMk id="3" creationId="{704FEEC1-29AB-36EA-759D-06806CD86698}"/>
          </ac:picMkLst>
        </pc:picChg>
        <pc:picChg chg="add mod">
          <ac:chgData name="gulab singh chauhan" userId="84f63b75759120c1" providerId="LiveId" clId="{84C02A02-D6CD-4BA2-A59E-1E6865F2168D}" dt="2024-09-18T05:53:41.067" v="3106" actId="14100"/>
          <ac:picMkLst>
            <pc:docMk/>
            <pc:sldMk cId="2470405096" sldId="279"/>
            <ac:picMk id="4" creationId="{2CFF5493-3FED-A45C-3450-E7D5B5C02FF5}"/>
          </ac:picMkLst>
        </pc:picChg>
      </pc:sldChg>
      <pc:sldChg chg="addSp modSp add mod">
        <pc:chgData name="gulab singh chauhan" userId="84f63b75759120c1" providerId="LiveId" clId="{84C02A02-D6CD-4BA2-A59E-1E6865F2168D}" dt="2024-09-18T06:01:06.850" v="3122" actId="14100"/>
        <pc:sldMkLst>
          <pc:docMk/>
          <pc:sldMk cId="924784806" sldId="280"/>
        </pc:sldMkLst>
        <pc:picChg chg="add mod">
          <ac:chgData name="gulab singh chauhan" userId="84f63b75759120c1" providerId="LiveId" clId="{84C02A02-D6CD-4BA2-A59E-1E6865F2168D}" dt="2024-09-18T06:01:06.850" v="3122" actId="14100"/>
          <ac:picMkLst>
            <pc:docMk/>
            <pc:sldMk cId="924784806" sldId="280"/>
            <ac:picMk id="3" creationId="{5ADBC500-E14B-924B-5AA6-CAA432B62463}"/>
          </ac:picMkLst>
        </pc:picChg>
      </pc:sldChg>
      <pc:sldChg chg="addSp modSp add mod">
        <pc:chgData name="gulab singh chauhan" userId="84f63b75759120c1" providerId="LiveId" clId="{84C02A02-D6CD-4BA2-A59E-1E6865F2168D}" dt="2024-09-18T06:00:36.352" v="3120" actId="14100"/>
        <pc:sldMkLst>
          <pc:docMk/>
          <pc:sldMk cId="3062015097" sldId="281"/>
        </pc:sldMkLst>
        <pc:picChg chg="add mod">
          <ac:chgData name="gulab singh chauhan" userId="84f63b75759120c1" providerId="LiveId" clId="{84C02A02-D6CD-4BA2-A59E-1E6865F2168D}" dt="2024-09-18T06:00:36.352" v="3120" actId="14100"/>
          <ac:picMkLst>
            <pc:docMk/>
            <pc:sldMk cId="3062015097" sldId="281"/>
            <ac:picMk id="3" creationId="{513A01FD-4740-3DDD-D0CA-53F2D5D475A4}"/>
          </ac:picMkLst>
        </pc:picChg>
      </pc:sldChg>
      <pc:sldChg chg="addSp modSp add mod">
        <pc:chgData name="gulab singh chauhan" userId="84f63b75759120c1" providerId="LiveId" clId="{84C02A02-D6CD-4BA2-A59E-1E6865F2168D}" dt="2024-09-18T06:00:04.281" v="3118" actId="14100"/>
        <pc:sldMkLst>
          <pc:docMk/>
          <pc:sldMk cId="3454245571" sldId="282"/>
        </pc:sldMkLst>
        <pc:picChg chg="add mod">
          <ac:chgData name="gulab singh chauhan" userId="84f63b75759120c1" providerId="LiveId" clId="{84C02A02-D6CD-4BA2-A59E-1E6865F2168D}" dt="2024-09-18T06:00:04.281" v="3118" actId="14100"/>
          <ac:picMkLst>
            <pc:docMk/>
            <pc:sldMk cId="3454245571" sldId="282"/>
            <ac:picMk id="3" creationId="{7D43DDC5-172E-D591-3590-6A4DA3153A10}"/>
          </ac:picMkLst>
        </pc:picChg>
      </pc:sldChg>
      <pc:sldChg chg="addSp delSp modSp add del mod">
        <pc:chgData name="gulab singh chauhan" userId="84f63b75759120c1" providerId="LiveId" clId="{84C02A02-D6CD-4BA2-A59E-1E6865F2168D}" dt="2024-09-18T06:06:38.028" v="3131" actId="47"/>
        <pc:sldMkLst>
          <pc:docMk/>
          <pc:sldMk cId="1518586377" sldId="283"/>
        </pc:sldMkLst>
        <pc:spChg chg="mod">
          <ac:chgData name="gulab singh chauhan" userId="84f63b75759120c1" providerId="LiveId" clId="{84C02A02-D6CD-4BA2-A59E-1E6865F2168D}" dt="2024-09-18T06:06:27.807" v="3129" actId="1076"/>
          <ac:spMkLst>
            <pc:docMk/>
            <pc:sldMk cId="1518586377" sldId="283"/>
            <ac:spMk id="152" creationId="{00000000-0000-0000-0000-000000000000}"/>
          </ac:spMkLst>
        </pc:spChg>
        <pc:picChg chg="add del mod">
          <ac:chgData name="gulab singh chauhan" userId="84f63b75759120c1" providerId="LiveId" clId="{84C02A02-D6CD-4BA2-A59E-1E6865F2168D}" dt="2024-09-18T06:06:32.732" v="3130" actId="478"/>
          <ac:picMkLst>
            <pc:docMk/>
            <pc:sldMk cId="1518586377" sldId="283"/>
            <ac:picMk id="4" creationId="{90CE6619-01B9-E5FD-DC14-03F997738CC8}"/>
          </ac:picMkLst>
        </pc:picChg>
        <pc:picChg chg="del">
          <ac:chgData name="gulab singh chauhan" userId="84f63b75759120c1" providerId="LiveId" clId="{84C02A02-D6CD-4BA2-A59E-1E6865F2168D}" dt="2024-09-18T06:05:20.193" v="3124" actId="478"/>
          <ac:picMkLst>
            <pc:docMk/>
            <pc:sldMk cId="1518586377" sldId="283"/>
            <ac:picMk id="5" creationId="{D716F47D-5919-F3D4-56A1-DA804DE98E8C}"/>
          </ac:picMkLst>
        </pc:picChg>
      </pc:sldChg>
      <pc:sldChg chg="addSp delSp modSp add mod">
        <pc:chgData name="gulab singh chauhan" userId="84f63b75759120c1" providerId="LiveId" clId="{84C02A02-D6CD-4BA2-A59E-1E6865F2168D}" dt="2024-09-18T06:14:40.741" v="3136" actId="14100"/>
        <pc:sldMkLst>
          <pc:docMk/>
          <pc:sldMk cId="3886337985" sldId="283"/>
        </pc:sldMkLst>
        <pc:picChg chg="add mod">
          <ac:chgData name="gulab singh chauhan" userId="84f63b75759120c1" providerId="LiveId" clId="{84C02A02-D6CD-4BA2-A59E-1E6865F2168D}" dt="2024-09-18T06:14:40.741" v="3136" actId="14100"/>
          <ac:picMkLst>
            <pc:docMk/>
            <pc:sldMk cId="3886337985" sldId="283"/>
            <ac:picMk id="4" creationId="{7B6ABA98-48DF-EC26-B0BD-2656C084DA00}"/>
          </ac:picMkLst>
        </pc:picChg>
        <pc:picChg chg="del">
          <ac:chgData name="gulab singh chauhan" userId="84f63b75759120c1" providerId="LiveId" clId="{84C02A02-D6CD-4BA2-A59E-1E6865F2168D}" dt="2024-09-18T06:06:47.118" v="3133" actId="478"/>
          <ac:picMkLst>
            <pc:docMk/>
            <pc:sldMk cId="3886337985" sldId="283"/>
            <ac:picMk id="5" creationId="{D716F47D-5919-F3D4-56A1-DA804DE98E8C}"/>
          </ac:picMkLst>
        </pc:picChg>
      </pc:sldChg>
      <pc:sldChg chg="addSp delSp modSp add mod">
        <pc:chgData name="gulab singh chauhan" userId="84f63b75759120c1" providerId="LiveId" clId="{84C02A02-D6CD-4BA2-A59E-1E6865F2168D}" dt="2024-09-20T08:21:15.156" v="3307" actId="14100"/>
        <pc:sldMkLst>
          <pc:docMk/>
          <pc:sldMk cId="1501929614" sldId="284"/>
        </pc:sldMkLst>
        <pc:picChg chg="del">
          <ac:chgData name="gulab singh chauhan" userId="84f63b75759120c1" providerId="LiveId" clId="{84C02A02-D6CD-4BA2-A59E-1E6865F2168D}" dt="2024-09-20T08:20:03.322" v="3295" actId="478"/>
          <ac:picMkLst>
            <pc:docMk/>
            <pc:sldMk cId="1501929614" sldId="284"/>
            <ac:picMk id="3" creationId="{5ADBC500-E14B-924B-5AA6-CAA432B62463}"/>
          </ac:picMkLst>
        </pc:picChg>
        <pc:picChg chg="add mod">
          <ac:chgData name="gulab singh chauhan" userId="84f63b75759120c1" providerId="LiveId" clId="{84C02A02-D6CD-4BA2-A59E-1E6865F2168D}" dt="2024-09-20T08:21:15.156" v="3307" actId="14100"/>
          <ac:picMkLst>
            <pc:docMk/>
            <pc:sldMk cId="1501929614" sldId="284"/>
            <ac:picMk id="4" creationId="{6E7CDE32-9B62-1692-D009-4451E1268C0B}"/>
          </ac:picMkLst>
        </pc:picChg>
      </pc:sldChg>
      <pc:sldChg chg="addSp modSp add mod">
        <pc:chgData name="gulab singh chauhan" userId="84f63b75759120c1" providerId="LiveId" clId="{84C02A02-D6CD-4BA2-A59E-1E6865F2168D}" dt="2024-09-20T08:26:49.021" v="3330" actId="14100"/>
        <pc:sldMkLst>
          <pc:docMk/>
          <pc:sldMk cId="1671036753" sldId="285"/>
        </pc:sldMkLst>
        <pc:picChg chg="add mod">
          <ac:chgData name="gulab singh chauhan" userId="84f63b75759120c1" providerId="LiveId" clId="{84C02A02-D6CD-4BA2-A59E-1E6865F2168D}" dt="2024-09-20T08:26:49.021" v="3330" actId="14100"/>
          <ac:picMkLst>
            <pc:docMk/>
            <pc:sldMk cId="1671036753" sldId="285"/>
            <ac:picMk id="3" creationId="{917E50E9-045A-7768-4496-3D41EE700B50}"/>
          </ac:picMkLst>
        </pc:picChg>
      </pc:sldChg>
      <pc:sldChg chg="addSp modSp add mod">
        <pc:chgData name="gulab singh chauhan" userId="84f63b75759120c1" providerId="LiveId" clId="{84C02A02-D6CD-4BA2-A59E-1E6865F2168D}" dt="2024-09-20T08:26:14.526" v="3328" actId="14100"/>
        <pc:sldMkLst>
          <pc:docMk/>
          <pc:sldMk cId="442435665" sldId="286"/>
        </pc:sldMkLst>
        <pc:picChg chg="add mod">
          <ac:chgData name="gulab singh chauhan" userId="84f63b75759120c1" providerId="LiveId" clId="{84C02A02-D6CD-4BA2-A59E-1E6865F2168D}" dt="2024-09-20T08:26:14.526" v="3328" actId="14100"/>
          <ac:picMkLst>
            <pc:docMk/>
            <pc:sldMk cId="442435665" sldId="286"/>
            <ac:picMk id="3" creationId="{B7FC0060-6EF4-5A35-1B50-D1CE2B736694}"/>
          </ac:picMkLst>
        </pc:picChg>
      </pc:sldChg>
      <pc:sldChg chg="addSp modSp add mod">
        <pc:chgData name="gulab singh chauhan" userId="84f63b75759120c1" providerId="LiveId" clId="{84C02A02-D6CD-4BA2-A59E-1E6865F2168D}" dt="2024-09-20T08:25:08.122" v="3324" actId="14100"/>
        <pc:sldMkLst>
          <pc:docMk/>
          <pc:sldMk cId="3474118093" sldId="287"/>
        </pc:sldMkLst>
        <pc:picChg chg="add mod">
          <ac:chgData name="gulab singh chauhan" userId="84f63b75759120c1" providerId="LiveId" clId="{84C02A02-D6CD-4BA2-A59E-1E6865F2168D}" dt="2024-09-20T08:25:08.122" v="3324" actId="14100"/>
          <ac:picMkLst>
            <pc:docMk/>
            <pc:sldMk cId="3474118093" sldId="287"/>
            <ac:picMk id="3" creationId="{0D546F33-650F-122A-1A2E-48DEBD89DBB8}"/>
          </ac:picMkLst>
        </pc:picChg>
      </pc:sldChg>
      <pc:sldChg chg="addSp modSp add mod">
        <pc:chgData name="gulab singh chauhan" userId="84f63b75759120c1" providerId="LiveId" clId="{84C02A02-D6CD-4BA2-A59E-1E6865F2168D}" dt="2024-09-20T08:24:42.429" v="3322" actId="14100"/>
        <pc:sldMkLst>
          <pc:docMk/>
          <pc:sldMk cId="2381092547" sldId="288"/>
        </pc:sldMkLst>
        <pc:picChg chg="add mod">
          <ac:chgData name="gulab singh chauhan" userId="84f63b75759120c1" providerId="LiveId" clId="{84C02A02-D6CD-4BA2-A59E-1E6865F2168D}" dt="2024-09-20T08:24:42.429" v="3322" actId="14100"/>
          <ac:picMkLst>
            <pc:docMk/>
            <pc:sldMk cId="2381092547" sldId="288"/>
            <ac:picMk id="3" creationId="{436541DA-D576-384A-361D-5010D2B76C15}"/>
          </ac:picMkLst>
        </pc:picChg>
      </pc:sldChg>
      <pc:sldChg chg="addSp modSp add mod">
        <pc:chgData name="gulab singh chauhan" userId="84f63b75759120c1" providerId="LiveId" clId="{84C02A02-D6CD-4BA2-A59E-1E6865F2168D}" dt="2024-09-20T08:25:17.684" v="3325" actId="14100"/>
        <pc:sldMkLst>
          <pc:docMk/>
          <pc:sldMk cId="2558985615" sldId="289"/>
        </pc:sldMkLst>
        <pc:picChg chg="add mod">
          <ac:chgData name="gulab singh chauhan" userId="84f63b75759120c1" providerId="LiveId" clId="{84C02A02-D6CD-4BA2-A59E-1E6865F2168D}" dt="2024-09-20T08:25:17.684" v="3325" actId="14100"/>
          <ac:picMkLst>
            <pc:docMk/>
            <pc:sldMk cId="2558985615" sldId="289"/>
            <ac:picMk id="3" creationId="{B75B6504-98DD-9035-3300-A2A39AEABB42}"/>
          </ac:picMkLst>
        </pc:picChg>
      </pc:sldChg>
      <pc:sldChg chg="addSp modSp add mod">
        <pc:chgData name="gulab singh chauhan" userId="84f63b75759120c1" providerId="LiveId" clId="{84C02A02-D6CD-4BA2-A59E-1E6865F2168D}" dt="2024-09-20T08:25:31.087" v="3326" actId="14100"/>
        <pc:sldMkLst>
          <pc:docMk/>
          <pc:sldMk cId="3578559206" sldId="290"/>
        </pc:sldMkLst>
        <pc:picChg chg="add mod">
          <ac:chgData name="gulab singh chauhan" userId="84f63b75759120c1" providerId="LiveId" clId="{84C02A02-D6CD-4BA2-A59E-1E6865F2168D}" dt="2024-09-20T08:25:31.087" v="3326" actId="14100"/>
          <ac:picMkLst>
            <pc:docMk/>
            <pc:sldMk cId="3578559206" sldId="290"/>
            <ac:picMk id="3" creationId="{C14A96B7-1ED8-FBD3-10E3-2D1EDE1B2A07}"/>
          </ac:picMkLst>
        </pc:picChg>
      </pc:sldChg>
      <pc:sldChg chg="addSp modSp add mod">
        <pc:chgData name="gulab singh chauhan" userId="84f63b75759120c1" providerId="LiveId" clId="{84C02A02-D6CD-4BA2-A59E-1E6865F2168D}" dt="2024-09-20T08:23:23.454" v="3315" actId="14100"/>
        <pc:sldMkLst>
          <pc:docMk/>
          <pc:sldMk cId="994916218" sldId="291"/>
        </pc:sldMkLst>
        <pc:picChg chg="add mod">
          <ac:chgData name="gulab singh chauhan" userId="84f63b75759120c1" providerId="LiveId" clId="{84C02A02-D6CD-4BA2-A59E-1E6865F2168D}" dt="2024-09-20T08:23:23.454" v="3315" actId="14100"/>
          <ac:picMkLst>
            <pc:docMk/>
            <pc:sldMk cId="994916218" sldId="291"/>
            <ac:picMk id="3" creationId="{93659AF9-228C-A1C6-FE91-80D015B8DA6A}"/>
          </ac:picMkLst>
        </pc:picChg>
      </pc:sldChg>
      <pc:sldChg chg="addSp modSp add mod">
        <pc:chgData name="gulab singh chauhan" userId="84f63b75759120c1" providerId="LiveId" clId="{84C02A02-D6CD-4BA2-A59E-1E6865F2168D}" dt="2024-09-20T08:22:55.792" v="3313" actId="14100"/>
        <pc:sldMkLst>
          <pc:docMk/>
          <pc:sldMk cId="1202242426" sldId="292"/>
        </pc:sldMkLst>
        <pc:picChg chg="add mod">
          <ac:chgData name="gulab singh chauhan" userId="84f63b75759120c1" providerId="LiveId" clId="{84C02A02-D6CD-4BA2-A59E-1E6865F2168D}" dt="2024-09-20T08:22:55.792" v="3313" actId="14100"/>
          <ac:picMkLst>
            <pc:docMk/>
            <pc:sldMk cId="1202242426" sldId="292"/>
            <ac:picMk id="3" creationId="{6D8F6D9F-5938-07A5-21B3-9E8735543DFD}"/>
          </ac:picMkLst>
        </pc:picChg>
      </pc:sldChg>
      <pc:sldChg chg="addSp modSp add mod">
        <pc:chgData name="gulab singh chauhan" userId="84f63b75759120c1" providerId="LiveId" clId="{84C02A02-D6CD-4BA2-A59E-1E6865F2168D}" dt="2024-09-20T08:22:16.700" v="3311" actId="14100"/>
        <pc:sldMkLst>
          <pc:docMk/>
          <pc:sldMk cId="2528852073" sldId="293"/>
        </pc:sldMkLst>
        <pc:picChg chg="add mod">
          <ac:chgData name="gulab singh chauhan" userId="84f63b75759120c1" providerId="LiveId" clId="{84C02A02-D6CD-4BA2-A59E-1E6865F2168D}" dt="2024-09-20T08:22:16.700" v="3311" actId="14100"/>
          <ac:picMkLst>
            <pc:docMk/>
            <pc:sldMk cId="2528852073" sldId="293"/>
            <ac:picMk id="3" creationId="{8D59DA20-1D83-C8AB-E495-3BFCB9D6BD81}"/>
          </ac:picMkLst>
        </pc:picChg>
      </pc:sldChg>
      <pc:sldChg chg="addSp modSp add mod">
        <pc:chgData name="gulab singh chauhan" userId="84f63b75759120c1" providerId="LiveId" clId="{84C02A02-D6CD-4BA2-A59E-1E6865F2168D}" dt="2024-09-20T08:21:53.731" v="3309" actId="14100"/>
        <pc:sldMkLst>
          <pc:docMk/>
          <pc:sldMk cId="2014047438" sldId="294"/>
        </pc:sldMkLst>
        <pc:picChg chg="add mod">
          <ac:chgData name="gulab singh chauhan" userId="84f63b75759120c1" providerId="LiveId" clId="{84C02A02-D6CD-4BA2-A59E-1E6865F2168D}" dt="2024-09-20T08:21:53.731" v="3309" actId="14100"/>
          <ac:picMkLst>
            <pc:docMk/>
            <pc:sldMk cId="2014047438" sldId="294"/>
            <ac:picMk id="3" creationId="{90F1B2DF-C33B-31E0-4F26-19B6538254B5}"/>
          </ac:picMkLst>
        </pc:picChg>
      </pc:sldChg>
      <pc:sldMasterChg chg="delSldLayout">
        <pc:chgData name="gulab singh chauhan" userId="84f63b75759120c1" providerId="LiveId" clId="{84C02A02-D6CD-4BA2-A59E-1E6865F2168D}" dt="2024-08-20T08:40:03.834" v="75" actId="47"/>
        <pc:sldMasterMkLst>
          <pc:docMk/>
          <pc:sldMasterMk cId="0" sldId="2147483648"/>
        </pc:sldMasterMkLst>
        <pc:sldLayoutChg chg="del">
          <pc:chgData name="gulab singh chauhan" userId="84f63b75759120c1" providerId="LiveId" clId="{84C02A02-D6CD-4BA2-A59E-1E6865F2168D}" dt="2024-08-20T08:40:03.834" v="75" actId="47"/>
          <pc:sldLayoutMkLst>
            <pc:docMk/>
            <pc:sldMasterMk cId="0" sldId="2147483648"/>
            <pc:sldLayoutMk cId="0" sldId="2147483651"/>
          </pc:sldLayoutMkLst>
        </pc:sldLayoutChg>
        <pc:sldLayoutChg chg="del">
          <pc:chgData name="gulab singh chauhan" userId="84f63b75759120c1" providerId="LiveId" clId="{84C02A02-D6CD-4BA2-A59E-1E6865F2168D}" dt="2024-08-20T08:39:10.914" v="71" actId="47"/>
          <pc:sldLayoutMkLst>
            <pc:docMk/>
            <pc:sldMasterMk cId="0" sldId="2147483648"/>
            <pc:sldLayoutMk cId="0" sldId="2147483653"/>
          </pc:sldLayoutMkLst>
        </pc:sldLayoutChg>
      </pc:sldMasterChg>
    </pc:docChg>
  </pc:docChgLst>
  <pc:docChgLst>
    <pc:chgData name="gulab singh chauhan" userId="84f63b75759120c1" providerId="LiveId" clId="{F2D179CA-45CF-4C08-BBD4-8A2B8AC70431}"/>
    <pc:docChg chg="addSld delSld">
      <pc:chgData name="gulab singh chauhan" userId="84f63b75759120c1" providerId="LiveId" clId="{F2D179CA-45CF-4C08-BBD4-8A2B8AC70431}" dt="2024-08-08T09:38:07.690" v="3" actId="47"/>
      <pc:docMkLst>
        <pc:docMk/>
      </pc:docMkLst>
      <pc:sldChg chg="new del">
        <pc:chgData name="gulab singh chauhan" userId="84f63b75759120c1" providerId="LiveId" clId="{F2D179CA-45CF-4C08-BBD4-8A2B8AC70431}" dt="2024-08-08T09:38:07.690" v="3" actId="47"/>
        <pc:sldMkLst>
          <pc:docMk/>
          <pc:sldMk cId="348387096" sldId="265"/>
        </pc:sldMkLst>
      </pc:sldChg>
      <pc:sldChg chg="new del">
        <pc:chgData name="gulab singh chauhan" userId="84f63b75759120c1" providerId="LiveId" clId="{F2D179CA-45CF-4C08-BBD4-8A2B8AC70431}" dt="2024-08-08T09:38:05.159" v="2" actId="47"/>
        <pc:sldMkLst>
          <pc:docMk/>
          <pc:sldMk cId="2075861636" sldId="266"/>
        </pc:sldMkLst>
      </pc:sldChg>
      <pc:sldMasterChg chg="delSldLayout">
        <pc:chgData name="gulab singh chauhan" userId="84f63b75759120c1" providerId="LiveId" clId="{F2D179CA-45CF-4C08-BBD4-8A2B8AC70431}" dt="2024-08-08T09:38:07.690" v="3" actId="47"/>
        <pc:sldMasterMkLst>
          <pc:docMk/>
          <pc:sldMasterMk cId="0" sldId="2147483648"/>
        </pc:sldMasterMkLst>
        <pc:sldLayoutChg chg="del">
          <pc:chgData name="gulab singh chauhan" userId="84f63b75759120c1" providerId="LiveId" clId="{F2D179CA-45CF-4C08-BBD4-8A2B8AC70431}" dt="2024-08-08T09:38:07.690" v="3" actId="47"/>
          <pc:sldLayoutMkLst>
            <pc:docMk/>
            <pc:sldMasterMk cId="0" sldId="2147483648"/>
            <pc:sldLayoutMk cId="0" sldId="2147483650"/>
          </pc:sldLayoutMkLst>
        </pc:sldLayoutChg>
      </pc:sldMasterChg>
    </pc:docChg>
  </pc:docChgLst>
  <pc:docChgLst>
    <pc:chgData name="gulab singh chauhan" userId="84f63b75759120c1" providerId="LiveId" clId="{4B2522DC-6C95-47BB-8180-48E88E339D17}"/>
    <pc:docChg chg="undo custSel addSld delSld modSld sldOrd">
      <pc:chgData name="gulab singh chauhan" userId="84f63b75759120c1" providerId="LiveId" clId="{4B2522DC-6C95-47BB-8180-48E88E339D17}" dt="2024-09-26T04:17:51.861" v="906" actId="20577"/>
      <pc:docMkLst>
        <pc:docMk/>
      </pc:docMkLst>
      <pc:sldChg chg="modSp add del mod">
        <pc:chgData name="gulab singh chauhan" userId="84f63b75759120c1" providerId="LiveId" clId="{4B2522DC-6C95-47BB-8180-48E88E339D17}" dt="2024-09-23T05:57:53.957" v="871" actId="20577"/>
        <pc:sldMkLst>
          <pc:docMk/>
          <pc:sldMk cId="0" sldId="256"/>
        </pc:sldMkLst>
        <pc:spChg chg="mod">
          <ac:chgData name="gulab singh chauhan" userId="84f63b75759120c1" providerId="LiveId" clId="{4B2522DC-6C95-47BB-8180-48E88E339D17}" dt="2024-09-20T12:51:30.460" v="598" actId="1036"/>
          <ac:spMkLst>
            <pc:docMk/>
            <pc:sldMk cId="0" sldId="256"/>
            <ac:spMk id="89" creationId="{00000000-0000-0000-0000-000000000000}"/>
          </ac:spMkLst>
        </pc:spChg>
        <pc:spChg chg="mod">
          <ac:chgData name="gulab singh chauhan" userId="84f63b75759120c1" providerId="LiveId" clId="{4B2522DC-6C95-47BB-8180-48E88E339D17}" dt="2024-09-23T05:57:53.957" v="871" actId="20577"/>
          <ac:spMkLst>
            <pc:docMk/>
            <pc:sldMk cId="0" sldId="256"/>
            <ac:spMk id="97" creationId="{00000000-0000-0000-0000-000000000000}"/>
          </ac:spMkLst>
        </pc:spChg>
        <pc:spChg chg="mod">
          <ac:chgData name="gulab singh chauhan" userId="84f63b75759120c1" providerId="LiveId" clId="{4B2522DC-6C95-47BB-8180-48E88E339D17}" dt="2024-09-20T12:51:07.046" v="596" actId="20577"/>
          <ac:spMkLst>
            <pc:docMk/>
            <pc:sldMk cId="0" sldId="256"/>
            <ac:spMk id="98" creationId="{00000000-0000-0000-0000-000000000000}"/>
          </ac:spMkLst>
        </pc:spChg>
      </pc:sldChg>
      <pc:sldChg chg="del">
        <pc:chgData name="gulab singh chauhan" userId="84f63b75759120c1" providerId="LiveId" clId="{4B2522DC-6C95-47BB-8180-48E88E339D17}" dt="2024-09-20T09:01:15.421" v="2" actId="47"/>
        <pc:sldMkLst>
          <pc:docMk/>
          <pc:sldMk cId="0" sldId="259"/>
        </pc:sldMkLst>
      </pc:sldChg>
      <pc:sldChg chg="addSp delSp modSp add del mod">
        <pc:chgData name="gulab singh chauhan" userId="84f63b75759120c1" providerId="LiveId" clId="{4B2522DC-6C95-47BB-8180-48E88E339D17}" dt="2024-09-20T09:19:35.901" v="45" actId="47"/>
        <pc:sldMkLst>
          <pc:docMk/>
          <pc:sldMk cId="0" sldId="264"/>
        </pc:sldMkLst>
        <pc:picChg chg="add del mod">
          <ac:chgData name="gulab singh chauhan" userId="84f63b75759120c1" providerId="LiveId" clId="{4B2522DC-6C95-47BB-8180-48E88E339D17}" dt="2024-09-20T09:02:26.281" v="38" actId="478"/>
          <ac:picMkLst>
            <pc:docMk/>
            <pc:sldMk cId="0" sldId="264"/>
            <ac:picMk id="3" creationId="{754EB173-91E3-A0F4-E73E-55DF09510F23}"/>
          </ac:picMkLst>
        </pc:picChg>
        <pc:picChg chg="add mod">
          <ac:chgData name="gulab singh chauhan" userId="84f63b75759120c1" providerId="LiveId" clId="{4B2522DC-6C95-47BB-8180-48E88E339D17}" dt="2024-09-20T09:18:31.783" v="41" actId="14100"/>
          <ac:picMkLst>
            <pc:docMk/>
            <pc:sldMk cId="0" sldId="264"/>
            <ac:picMk id="3" creationId="{DE11C53B-7C8F-8195-69A2-1066DF364F84}"/>
          </ac:picMkLst>
        </pc:picChg>
        <pc:picChg chg="del">
          <ac:chgData name="gulab singh chauhan" userId="84f63b75759120c1" providerId="LiveId" clId="{4B2522DC-6C95-47BB-8180-48E88E339D17}" dt="2024-09-20T09:01:41.350" v="35" actId="478"/>
          <ac:picMkLst>
            <pc:docMk/>
            <pc:sldMk cId="0" sldId="264"/>
            <ac:picMk id="218" creationId="{00000000-0000-0000-0000-000000000000}"/>
          </ac:picMkLst>
        </pc:picChg>
      </pc:sldChg>
      <pc:sldChg chg="add">
        <pc:chgData name="gulab singh chauhan" userId="84f63b75759120c1" providerId="LiveId" clId="{4B2522DC-6C95-47BB-8180-48E88E339D17}" dt="2024-09-20T09:01:37.722" v="34" actId="2890"/>
        <pc:sldMkLst>
          <pc:docMk/>
          <pc:sldMk cId="1524431981" sldId="265"/>
        </pc:sldMkLst>
      </pc:sldChg>
      <pc:sldChg chg="addSp delSp modSp add del mod ord">
        <pc:chgData name="gulab singh chauhan" userId="84f63b75759120c1" providerId="LiveId" clId="{4B2522DC-6C95-47BB-8180-48E88E339D17}" dt="2024-09-20T10:24:45.065" v="299" actId="255"/>
        <pc:sldMkLst>
          <pc:docMk/>
          <pc:sldMk cId="100426550" sldId="266"/>
        </pc:sldMkLst>
        <pc:spChg chg="add del mod">
          <ac:chgData name="gulab singh chauhan" userId="84f63b75759120c1" providerId="LiveId" clId="{4B2522DC-6C95-47BB-8180-48E88E339D17}" dt="2024-09-20T09:20:29.038" v="53"/>
          <ac:spMkLst>
            <pc:docMk/>
            <pc:sldMk cId="100426550" sldId="266"/>
            <ac:spMk id="2" creationId="{B0F627FF-29CD-DCD6-A218-AD81EAA5CF86}"/>
          </ac:spMkLst>
        </pc:spChg>
        <pc:spChg chg="add del mod">
          <ac:chgData name="gulab singh chauhan" userId="84f63b75759120c1" providerId="LiveId" clId="{4B2522DC-6C95-47BB-8180-48E88E339D17}" dt="2024-09-20T09:22:55.467" v="105" actId="478"/>
          <ac:spMkLst>
            <pc:docMk/>
            <pc:sldMk cId="100426550" sldId="266"/>
            <ac:spMk id="4" creationId="{5D7028ED-BAAE-38C4-972F-4978B7796227}"/>
          </ac:spMkLst>
        </pc:spChg>
        <pc:spChg chg="add del mod">
          <ac:chgData name="gulab singh chauhan" userId="84f63b75759120c1" providerId="LiveId" clId="{4B2522DC-6C95-47BB-8180-48E88E339D17}" dt="2024-09-20T09:44:22.365" v="131" actId="478"/>
          <ac:spMkLst>
            <pc:docMk/>
            <pc:sldMk cId="100426550" sldId="266"/>
            <ac:spMk id="7" creationId="{886DF8CB-224C-522D-F68B-B76792D72EA6}"/>
          </ac:spMkLst>
        </pc:spChg>
        <pc:spChg chg="add mod">
          <ac:chgData name="gulab singh chauhan" userId="84f63b75759120c1" providerId="LiveId" clId="{4B2522DC-6C95-47BB-8180-48E88E339D17}" dt="2024-09-20T10:24:45.065" v="299" actId="255"/>
          <ac:spMkLst>
            <pc:docMk/>
            <pc:sldMk cId="100426550" sldId="266"/>
            <ac:spMk id="12" creationId="{B6D965CC-3D59-DE19-1902-575456F4B67F}"/>
          </ac:spMkLst>
        </pc:spChg>
        <pc:picChg chg="del">
          <ac:chgData name="gulab singh chauhan" userId="84f63b75759120c1" providerId="LiveId" clId="{4B2522DC-6C95-47BB-8180-48E88E339D17}" dt="2024-09-20T09:19:43.270" v="47" actId="478"/>
          <ac:picMkLst>
            <pc:docMk/>
            <pc:sldMk cId="100426550" sldId="266"/>
            <ac:picMk id="3" creationId="{DE11C53B-7C8F-8195-69A2-1066DF364F84}"/>
          </ac:picMkLst>
        </pc:picChg>
        <pc:picChg chg="add del mod">
          <ac:chgData name="gulab singh chauhan" userId="84f63b75759120c1" providerId="LiveId" clId="{4B2522DC-6C95-47BB-8180-48E88E339D17}" dt="2024-09-20T09:53:23.459" v="134" actId="478"/>
          <ac:picMkLst>
            <pc:docMk/>
            <pc:sldMk cId="100426550" sldId="266"/>
            <ac:picMk id="6" creationId="{262AEB03-DF46-B330-56E9-D41B599DC53E}"/>
          </ac:picMkLst>
        </pc:picChg>
        <pc:picChg chg="add del mod">
          <ac:chgData name="gulab singh chauhan" userId="84f63b75759120c1" providerId="LiveId" clId="{4B2522DC-6C95-47BB-8180-48E88E339D17}" dt="2024-09-20T09:54:44.265" v="137" actId="478"/>
          <ac:picMkLst>
            <pc:docMk/>
            <pc:sldMk cId="100426550" sldId="266"/>
            <ac:picMk id="9" creationId="{DCD1FF2E-4B60-AA5D-6264-4AEF84D557CA}"/>
          </ac:picMkLst>
        </pc:picChg>
        <pc:picChg chg="add del mod">
          <ac:chgData name="gulab singh chauhan" userId="84f63b75759120c1" providerId="LiveId" clId="{4B2522DC-6C95-47BB-8180-48E88E339D17}" dt="2024-09-20T10:17:41.281" v="142" actId="478"/>
          <ac:picMkLst>
            <pc:docMk/>
            <pc:sldMk cId="100426550" sldId="266"/>
            <ac:picMk id="11" creationId="{D71A7779-547A-B6E0-710A-53599BB93402}"/>
          </ac:picMkLst>
        </pc:picChg>
      </pc:sldChg>
      <pc:sldChg chg="del">
        <pc:chgData name="gulab singh chauhan" userId="84f63b75759120c1" providerId="LiveId" clId="{4B2522DC-6C95-47BB-8180-48E88E339D17}" dt="2024-09-20T09:01:16.083" v="6" actId="47"/>
        <pc:sldMkLst>
          <pc:docMk/>
          <pc:sldMk cId="293860733" sldId="266"/>
        </pc:sldMkLst>
      </pc:sldChg>
      <pc:sldChg chg="new del">
        <pc:chgData name="gulab singh chauhan" userId="84f63b75759120c1" providerId="LiveId" clId="{4B2522DC-6C95-47BB-8180-48E88E339D17}" dt="2024-09-20T09:19:27" v="43" actId="47"/>
        <pc:sldMkLst>
          <pc:docMk/>
          <pc:sldMk cId="3009638965" sldId="266"/>
        </pc:sldMkLst>
      </pc:sldChg>
      <pc:sldChg chg="modSp add mod">
        <pc:chgData name="gulab singh chauhan" userId="84f63b75759120c1" providerId="LiveId" clId="{4B2522DC-6C95-47BB-8180-48E88E339D17}" dt="2024-09-20T09:21:49.042" v="100" actId="14100"/>
        <pc:sldMkLst>
          <pc:docMk/>
          <pc:sldMk cId="1499773941" sldId="267"/>
        </pc:sldMkLst>
        <pc:picChg chg="mod">
          <ac:chgData name="gulab singh chauhan" userId="84f63b75759120c1" providerId="LiveId" clId="{4B2522DC-6C95-47BB-8180-48E88E339D17}" dt="2024-09-20T09:21:49.042" v="100" actId="14100"/>
          <ac:picMkLst>
            <pc:docMk/>
            <pc:sldMk cId="1499773941" sldId="267"/>
            <ac:picMk id="3" creationId="{DE11C53B-7C8F-8195-69A2-1066DF364F84}"/>
          </ac:picMkLst>
        </pc:picChg>
      </pc:sldChg>
      <pc:sldChg chg="del">
        <pc:chgData name="gulab singh chauhan" userId="84f63b75759120c1" providerId="LiveId" clId="{4B2522DC-6C95-47BB-8180-48E88E339D17}" dt="2024-09-20T09:01:17.115" v="11" actId="47"/>
        <pc:sldMkLst>
          <pc:docMk/>
          <pc:sldMk cId="2409463516" sldId="267"/>
        </pc:sldMkLst>
      </pc:sldChg>
      <pc:sldChg chg="del">
        <pc:chgData name="gulab singh chauhan" userId="84f63b75759120c1" providerId="LiveId" clId="{4B2522DC-6C95-47BB-8180-48E88E339D17}" dt="2024-09-20T09:01:17.286" v="12" actId="47"/>
        <pc:sldMkLst>
          <pc:docMk/>
          <pc:sldMk cId="1938718467" sldId="268"/>
        </pc:sldMkLst>
      </pc:sldChg>
      <pc:sldChg chg="modSp add mod">
        <pc:chgData name="gulab singh chauhan" userId="84f63b75759120c1" providerId="LiveId" clId="{4B2522DC-6C95-47BB-8180-48E88E339D17}" dt="2024-09-21T05:08:09.077" v="811" actId="1036"/>
        <pc:sldMkLst>
          <pc:docMk/>
          <pc:sldMk cId="2679942648" sldId="268"/>
        </pc:sldMkLst>
        <pc:picChg chg="mod">
          <ac:chgData name="gulab singh chauhan" userId="84f63b75759120c1" providerId="LiveId" clId="{4B2522DC-6C95-47BB-8180-48E88E339D17}" dt="2024-09-21T05:08:09.077" v="811" actId="1036"/>
          <ac:picMkLst>
            <pc:docMk/>
            <pc:sldMk cId="2679942648" sldId="268"/>
            <ac:picMk id="11" creationId="{D71A7779-547A-B6E0-710A-53599BB93402}"/>
          </ac:picMkLst>
        </pc:picChg>
      </pc:sldChg>
      <pc:sldChg chg="del">
        <pc:chgData name="gulab singh chauhan" userId="84f63b75759120c1" providerId="LiveId" clId="{4B2522DC-6C95-47BB-8180-48E88E339D17}" dt="2024-09-20T09:01:17.452" v="13" actId="47"/>
        <pc:sldMkLst>
          <pc:docMk/>
          <pc:sldMk cId="553288462" sldId="269"/>
        </pc:sldMkLst>
      </pc:sldChg>
      <pc:sldChg chg="addSp delSp modSp add mod">
        <pc:chgData name="gulab singh chauhan" userId="84f63b75759120c1" providerId="LiveId" clId="{4B2522DC-6C95-47BB-8180-48E88E339D17}" dt="2024-09-20T10:42:17.616" v="571" actId="14100"/>
        <pc:sldMkLst>
          <pc:docMk/>
          <pc:sldMk cId="1081450120" sldId="269"/>
        </pc:sldMkLst>
        <pc:spChg chg="add del mod">
          <ac:chgData name="gulab singh chauhan" userId="84f63b75759120c1" providerId="LiveId" clId="{4B2522DC-6C95-47BB-8180-48E88E339D17}" dt="2024-09-20T10:36:57.950" v="568" actId="478"/>
          <ac:spMkLst>
            <pc:docMk/>
            <pc:sldMk cId="1081450120" sldId="269"/>
            <ac:spMk id="2" creationId="{C7CCE24E-0AEB-0A5F-B541-17D04B628200}"/>
          </ac:spMkLst>
        </pc:spChg>
        <pc:spChg chg="del mod">
          <ac:chgData name="gulab singh chauhan" userId="84f63b75759120c1" providerId="LiveId" clId="{4B2522DC-6C95-47BB-8180-48E88E339D17}" dt="2024-09-20T10:21:03.480" v="213" actId="478"/>
          <ac:spMkLst>
            <pc:docMk/>
            <pc:sldMk cId="1081450120" sldId="269"/>
            <ac:spMk id="12" creationId="{B6D965CC-3D59-DE19-1902-575456F4B67F}"/>
          </ac:spMkLst>
        </pc:spChg>
        <pc:picChg chg="add mod">
          <ac:chgData name="gulab singh chauhan" userId="84f63b75759120c1" providerId="LiveId" clId="{4B2522DC-6C95-47BB-8180-48E88E339D17}" dt="2024-09-20T10:42:17.616" v="571" actId="14100"/>
          <ac:picMkLst>
            <pc:docMk/>
            <pc:sldMk cId="1081450120" sldId="269"/>
            <ac:picMk id="4" creationId="{A5278D03-2B3A-01A4-12B5-BFDD0E2FB91D}"/>
          </ac:picMkLst>
        </pc:picChg>
      </pc:sldChg>
      <pc:sldChg chg="del">
        <pc:chgData name="gulab singh chauhan" userId="84f63b75759120c1" providerId="LiveId" clId="{4B2522DC-6C95-47BB-8180-48E88E339D17}" dt="2024-09-20T09:01:17.597" v="14" actId="47"/>
        <pc:sldMkLst>
          <pc:docMk/>
          <pc:sldMk cId="234692899" sldId="270"/>
        </pc:sldMkLst>
      </pc:sldChg>
      <pc:sldChg chg="addSp delSp modSp add mod">
        <pc:chgData name="gulab singh chauhan" userId="84f63b75759120c1" providerId="LiveId" clId="{4B2522DC-6C95-47BB-8180-48E88E339D17}" dt="2024-09-21T05:04:10.775" v="774" actId="21"/>
        <pc:sldMkLst>
          <pc:docMk/>
          <pc:sldMk cId="1161999650" sldId="270"/>
        </pc:sldMkLst>
        <pc:spChg chg="del mod">
          <ac:chgData name="gulab singh chauhan" userId="84f63b75759120c1" providerId="LiveId" clId="{4B2522DC-6C95-47BB-8180-48E88E339D17}" dt="2024-09-20T10:26:23.843" v="302" actId="478"/>
          <ac:spMkLst>
            <pc:docMk/>
            <pc:sldMk cId="1161999650" sldId="270"/>
            <ac:spMk id="2" creationId="{C7CCE24E-0AEB-0A5F-B541-17D04B628200}"/>
          </ac:spMkLst>
        </pc:spChg>
        <pc:spChg chg="add mod">
          <ac:chgData name="gulab singh chauhan" userId="84f63b75759120c1" providerId="LiveId" clId="{4B2522DC-6C95-47BB-8180-48E88E339D17}" dt="2024-09-21T05:04:10.775" v="774" actId="21"/>
          <ac:spMkLst>
            <pc:docMk/>
            <pc:sldMk cId="1161999650" sldId="270"/>
            <ac:spMk id="3" creationId="{B5B4431B-ECDC-559F-740C-4EE1566E8D7B}"/>
          </ac:spMkLst>
        </pc:spChg>
      </pc:sldChg>
      <pc:sldChg chg="modSp add mod ord">
        <pc:chgData name="gulab singh chauhan" userId="84f63b75759120c1" providerId="LiveId" clId="{4B2522DC-6C95-47BB-8180-48E88E339D17}" dt="2024-09-26T03:41:11.380" v="873" actId="120"/>
        <pc:sldMkLst>
          <pc:docMk/>
          <pc:sldMk cId="2505555795" sldId="271"/>
        </pc:sldMkLst>
        <pc:spChg chg="mod">
          <ac:chgData name="gulab singh chauhan" userId="84f63b75759120c1" providerId="LiveId" clId="{4B2522DC-6C95-47BB-8180-48E88E339D17}" dt="2024-09-26T03:41:11.380" v="873" actId="120"/>
          <ac:spMkLst>
            <pc:docMk/>
            <pc:sldMk cId="2505555795" sldId="271"/>
            <ac:spMk id="3" creationId="{B5B4431B-ECDC-559F-740C-4EE1566E8D7B}"/>
          </ac:spMkLst>
        </pc:spChg>
      </pc:sldChg>
      <pc:sldChg chg="add">
        <pc:chgData name="gulab singh chauhan" userId="84f63b75759120c1" providerId="LiveId" clId="{4B2522DC-6C95-47BB-8180-48E88E339D17}" dt="2024-09-20T10:36:46.173" v="566" actId="2890"/>
        <pc:sldMkLst>
          <pc:docMk/>
          <pc:sldMk cId="3265433810" sldId="272"/>
        </pc:sldMkLst>
      </pc:sldChg>
      <pc:sldChg chg="del">
        <pc:chgData name="gulab singh chauhan" userId="84f63b75759120c1" providerId="LiveId" clId="{4B2522DC-6C95-47BB-8180-48E88E339D17}" dt="2024-09-20T09:01:15.613" v="3" actId="47"/>
        <pc:sldMkLst>
          <pc:docMk/>
          <pc:sldMk cId="4119473047" sldId="272"/>
        </pc:sldMkLst>
      </pc:sldChg>
      <pc:sldChg chg="addSp delSp modSp add mod">
        <pc:chgData name="gulab singh chauhan" userId="84f63b75759120c1" providerId="LiveId" clId="{4B2522DC-6C95-47BB-8180-48E88E339D17}" dt="2024-09-26T03:40:01.233" v="872" actId="115"/>
        <pc:sldMkLst>
          <pc:docMk/>
          <pc:sldMk cId="2035714014" sldId="273"/>
        </pc:sldMkLst>
        <pc:spChg chg="del mod">
          <ac:chgData name="gulab singh chauhan" userId="84f63b75759120c1" providerId="LiveId" clId="{4B2522DC-6C95-47BB-8180-48E88E339D17}" dt="2024-09-21T04:28:44.465" v="603" actId="478"/>
          <ac:spMkLst>
            <pc:docMk/>
            <pc:sldMk cId="2035714014" sldId="273"/>
            <ac:spMk id="2" creationId="{C7CCE24E-0AEB-0A5F-B541-17D04B628200}"/>
          </ac:spMkLst>
        </pc:spChg>
        <pc:spChg chg="add mod">
          <ac:chgData name="gulab singh chauhan" userId="84f63b75759120c1" providerId="LiveId" clId="{4B2522DC-6C95-47BB-8180-48E88E339D17}" dt="2024-09-26T03:40:01.233" v="872" actId="115"/>
          <ac:spMkLst>
            <pc:docMk/>
            <pc:sldMk cId="2035714014" sldId="273"/>
            <ac:spMk id="3" creationId="{57632A6C-3D7D-41E2-A9DF-963E67A819FE}"/>
          </ac:spMkLst>
        </pc:spChg>
      </pc:sldChg>
      <pc:sldChg chg="del">
        <pc:chgData name="gulab singh chauhan" userId="84f63b75759120c1" providerId="LiveId" clId="{4B2522DC-6C95-47BB-8180-48E88E339D17}" dt="2024-09-20T09:01:15.808" v="4" actId="47"/>
        <pc:sldMkLst>
          <pc:docMk/>
          <pc:sldMk cId="2445969125" sldId="273"/>
        </pc:sldMkLst>
      </pc:sldChg>
      <pc:sldChg chg="modSp add mod">
        <pc:chgData name="gulab singh chauhan" userId="84f63b75759120c1" providerId="LiveId" clId="{4B2522DC-6C95-47BB-8180-48E88E339D17}" dt="2024-09-26T04:06:43.825" v="894" actId="20577"/>
        <pc:sldMkLst>
          <pc:docMk/>
          <pc:sldMk cId="2979621478" sldId="274"/>
        </pc:sldMkLst>
        <pc:spChg chg="mod">
          <ac:chgData name="gulab singh chauhan" userId="84f63b75759120c1" providerId="LiveId" clId="{4B2522DC-6C95-47BB-8180-48E88E339D17}" dt="2024-09-26T04:06:43.825" v="894" actId="20577"/>
          <ac:spMkLst>
            <pc:docMk/>
            <pc:sldMk cId="2979621478" sldId="274"/>
            <ac:spMk id="3" creationId="{B5B4431B-ECDC-559F-740C-4EE1566E8D7B}"/>
          </ac:spMkLst>
        </pc:spChg>
      </pc:sldChg>
      <pc:sldChg chg="del">
        <pc:chgData name="gulab singh chauhan" userId="84f63b75759120c1" providerId="LiveId" clId="{4B2522DC-6C95-47BB-8180-48E88E339D17}" dt="2024-09-20T09:01:15.954" v="5" actId="47"/>
        <pc:sldMkLst>
          <pc:docMk/>
          <pc:sldMk cId="3113631652" sldId="274"/>
        </pc:sldMkLst>
      </pc:sldChg>
      <pc:sldChg chg="modSp add mod">
        <pc:chgData name="gulab singh chauhan" userId="84f63b75759120c1" providerId="LiveId" clId="{4B2522DC-6C95-47BB-8180-48E88E339D17}" dt="2024-09-26T04:08:42.369" v="896" actId="14100"/>
        <pc:sldMkLst>
          <pc:docMk/>
          <pc:sldMk cId="1498732239" sldId="275"/>
        </pc:sldMkLst>
        <pc:spChg chg="mod">
          <ac:chgData name="gulab singh chauhan" userId="84f63b75759120c1" providerId="LiveId" clId="{4B2522DC-6C95-47BB-8180-48E88E339D17}" dt="2024-09-26T04:08:42.369" v="896" actId="14100"/>
          <ac:spMkLst>
            <pc:docMk/>
            <pc:sldMk cId="1498732239" sldId="275"/>
            <ac:spMk id="3" creationId="{B5B4431B-ECDC-559F-740C-4EE1566E8D7B}"/>
          </ac:spMkLst>
        </pc:spChg>
      </pc:sldChg>
      <pc:sldChg chg="del">
        <pc:chgData name="gulab singh chauhan" userId="84f63b75759120c1" providerId="LiveId" clId="{4B2522DC-6C95-47BB-8180-48E88E339D17}" dt="2024-09-20T09:01:16.252" v="7" actId="47"/>
        <pc:sldMkLst>
          <pc:docMk/>
          <pc:sldMk cId="1933374887" sldId="275"/>
        </pc:sldMkLst>
      </pc:sldChg>
      <pc:sldChg chg="del">
        <pc:chgData name="gulab singh chauhan" userId="84f63b75759120c1" providerId="LiveId" clId="{4B2522DC-6C95-47BB-8180-48E88E339D17}" dt="2024-09-20T09:01:16.564" v="8" actId="47"/>
        <pc:sldMkLst>
          <pc:docMk/>
          <pc:sldMk cId="1076750687" sldId="276"/>
        </pc:sldMkLst>
      </pc:sldChg>
      <pc:sldChg chg="modSp add mod">
        <pc:chgData name="gulab singh chauhan" userId="84f63b75759120c1" providerId="LiveId" clId="{4B2522DC-6C95-47BB-8180-48E88E339D17}" dt="2024-09-26T04:14:29.467" v="903" actId="20577"/>
        <pc:sldMkLst>
          <pc:docMk/>
          <pc:sldMk cId="1446758226" sldId="276"/>
        </pc:sldMkLst>
        <pc:spChg chg="mod">
          <ac:chgData name="gulab singh chauhan" userId="84f63b75759120c1" providerId="LiveId" clId="{4B2522DC-6C95-47BB-8180-48E88E339D17}" dt="2024-09-26T04:14:29.467" v="903" actId="20577"/>
          <ac:spMkLst>
            <pc:docMk/>
            <pc:sldMk cId="1446758226" sldId="276"/>
            <ac:spMk id="3" creationId="{B5B4431B-ECDC-559F-740C-4EE1566E8D7B}"/>
          </ac:spMkLst>
        </pc:spChg>
      </pc:sldChg>
      <pc:sldChg chg="addSp delSp modSp add mod">
        <pc:chgData name="gulab singh chauhan" userId="84f63b75759120c1" providerId="LiveId" clId="{4B2522DC-6C95-47BB-8180-48E88E339D17}" dt="2024-09-26T04:17:51.861" v="906" actId="20577"/>
        <pc:sldMkLst>
          <pc:docMk/>
          <pc:sldMk cId="1249452998" sldId="277"/>
        </pc:sldMkLst>
        <pc:spChg chg="add mod">
          <ac:chgData name="gulab singh chauhan" userId="84f63b75759120c1" providerId="LiveId" clId="{4B2522DC-6C95-47BB-8180-48E88E339D17}" dt="2024-09-26T04:17:51.861" v="906" actId="20577"/>
          <ac:spMkLst>
            <pc:docMk/>
            <pc:sldMk cId="1249452998" sldId="277"/>
            <ac:spMk id="3" creationId="{05D2ED31-789F-18AD-BA3B-D6B54020BB03}"/>
          </ac:spMkLst>
        </pc:spChg>
        <pc:picChg chg="del">
          <ac:chgData name="gulab singh chauhan" userId="84f63b75759120c1" providerId="LiveId" clId="{4B2522DC-6C95-47BB-8180-48E88E339D17}" dt="2024-09-21T05:08:25.418" v="813" actId="478"/>
          <ac:picMkLst>
            <pc:docMk/>
            <pc:sldMk cId="1249452998" sldId="277"/>
            <ac:picMk id="11" creationId="{D71A7779-547A-B6E0-710A-53599BB93402}"/>
          </ac:picMkLst>
        </pc:picChg>
      </pc:sldChg>
      <pc:sldChg chg="del">
        <pc:chgData name="gulab singh chauhan" userId="84f63b75759120c1" providerId="LiveId" clId="{4B2522DC-6C95-47BB-8180-48E88E339D17}" dt="2024-09-20T09:01:16.761" v="9" actId="47"/>
        <pc:sldMkLst>
          <pc:docMk/>
          <pc:sldMk cId="2061708882" sldId="278"/>
        </pc:sldMkLst>
      </pc:sldChg>
      <pc:sldChg chg="addSp delSp modSp add mod">
        <pc:chgData name="gulab singh chauhan" userId="84f63b75759120c1" providerId="LiveId" clId="{4B2522DC-6C95-47BB-8180-48E88E339D17}" dt="2024-09-21T05:21:54.244" v="831" actId="21"/>
        <pc:sldMkLst>
          <pc:docMk/>
          <pc:sldMk cId="2975086114" sldId="278"/>
        </pc:sldMkLst>
        <pc:spChg chg="del mod">
          <ac:chgData name="gulab singh chauhan" userId="84f63b75759120c1" providerId="LiveId" clId="{4B2522DC-6C95-47BB-8180-48E88E339D17}" dt="2024-09-21T05:19:13.948" v="823" actId="478"/>
          <ac:spMkLst>
            <pc:docMk/>
            <pc:sldMk cId="2975086114" sldId="278"/>
            <ac:spMk id="3" creationId="{05D2ED31-789F-18AD-BA3B-D6B54020BB03}"/>
          </ac:spMkLst>
        </pc:spChg>
        <pc:spChg chg="add mod">
          <ac:chgData name="gulab singh chauhan" userId="84f63b75759120c1" providerId="LiveId" clId="{4B2522DC-6C95-47BB-8180-48E88E339D17}" dt="2024-09-21T05:21:54.244" v="831" actId="21"/>
          <ac:spMkLst>
            <pc:docMk/>
            <pc:sldMk cId="2975086114" sldId="278"/>
            <ac:spMk id="4" creationId="{46BD1886-78E6-2B90-747D-F5FAC5E33DE4}"/>
          </ac:spMkLst>
        </pc:spChg>
      </pc:sldChg>
      <pc:sldChg chg="addSp delSp modSp add mod">
        <pc:chgData name="gulab singh chauhan" userId="84f63b75759120c1" providerId="LiveId" clId="{4B2522DC-6C95-47BB-8180-48E88E339D17}" dt="2024-09-21T05:23:45.941" v="839" actId="20577"/>
        <pc:sldMkLst>
          <pc:docMk/>
          <pc:sldMk cId="1296693551" sldId="279"/>
        </pc:sldMkLst>
        <pc:spChg chg="add mod">
          <ac:chgData name="gulab singh chauhan" userId="84f63b75759120c1" providerId="LiveId" clId="{4B2522DC-6C95-47BB-8180-48E88E339D17}" dt="2024-09-21T05:23:45.941" v="839" actId="20577"/>
          <ac:spMkLst>
            <pc:docMk/>
            <pc:sldMk cId="1296693551" sldId="279"/>
            <ac:spMk id="3" creationId="{5D41DD86-1FE7-CB5C-2B33-04FB203C6D40}"/>
          </ac:spMkLst>
        </pc:spChg>
        <pc:spChg chg="del mod">
          <ac:chgData name="gulab singh chauhan" userId="84f63b75759120c1" providerId="LiveId" clId="{4B2522DC-6C95-47BB-8180-48E88E339D17}" dt="2024-09-21T05:22:13.060" v="834" actId="478"/>
          <ac:spMkLst>
            <pc:docMk/>
            <pc:sldMk cId="1296693551" sldId="279"/>
            <ac:spMk id="4" creationId="{46BD1886-78E6-2B90-747D-F5FAC5E33DE4}"/>
          </ac:spMkLst>
        </pc:spChg>
      </pc:sldChg>
      <pc:sldChg chg="del">
        <pc:chgData name="gulab singh chauhan" userId="84f63b75759120c1" providerId="LiveId" clId="{4B2522DC-6C95-47BB-8180-48E88E339D17}" dt="2024-09-20T09:01:17.761" v="15" actId="47"/>
        <pc:sldMkLst>
          <pc:docMk/>
          <pc:sldMk cId="2331236768" sldId="279"/>
        </pc:sldMkLst>
      </pc:sldChg>
      <pc:sldChg chg="del">
        <pc:chgData name="gulab singh chauhan" userId="84f63b75759120c1" providerId="LiveId" clId="{4B2522DC-6C95-47BB-8180-48E88E339D17}" dt="2024-09-20T09:01:18.240" v="18" actId="47"/>
        <pc:sldMkLst>
          <pc:docMk/>
          <pc:sldMk cId="924784806" sldId="280"/>
        </pc:sldMkLst>
      </pc:sldChg>
      <pc:sldChg chg="del">
        <pc:chgData name="gulab singh chauhan" userId="84f63b75759120c1" providerId="LiveId" clId="{4B2522DC-6C95-47BB-8180-48E88E339D17}" dt="2024-09-20T09:01:18.070" v="17" actId="47"/>
        <pc:sldMkLst>
          <pc:docMk/>
          <pc:sldMk cId="3062015097" sldId="281"/>
        </pc:sldMkLst>
      </pc:sldChg>
      <pc:sldChg chg="del">
        <pc:chgData name="gulab singh chauhan" userId="84f63b75759120c1" providerId="LiveId" clId="{4B2522DC-6C95-47BB-8180-48E88E339D17}" dt="2024-09-20T09:01:17.916" v="16" actId="47"/>
        <pc:sldMkLst>
          <pc:docMk/>
          <pc:sldMk cId="3454245571" sldId="282"/>
        </pc:sldMkLst>
      </pc:sldChg>
      <pc:sldChg chg="del">
        <pc:chgData name="gulab singh chauhan" userId="84f63b75759120c1" providerId="LiveId" clId="{4B2522DC-6C95-47BB-8180-48E88E339D17}" dt="2024-09-20T09:01:16.941" v="10" actId="47"/>
        <pc:sldMkLst>
          <pc:docMk/>
          <pc:sldMk cId="3886337985" sldId="283"/>
        </pc:sldMkLst>
      </pc:sldChg>
      <pc:sldChg chg="del">
        <pc:chgData name="gulab singh chauhan" userId="84f63b75759120c1" providerId="LiveId" clId="{4B2522DC-6C95-47BB-8180-48E88E339D17}" dt="2024-09-20T09:01:18.406" v="19" actId="47"/>
        <pc:sldMkLst>
          <pc:docMk/>
          <pc:sldMk cId="1501929614" sldId="284"/>
        </pc:sldMkLst>
      </pc:sldChg>
      <pc:sldChg chg="del">
        <pc:chgData name="gulab singh chauhan" userId="84f63b75759120c1" providerId="LiveId" clId="{4B2522DC-6C95-47BB-8180-48E88E339D17}" dt="2024-09-20T09:01:20.039" v="29" actId="47"/>
        <pc:sldMkLst>
          <pc:docMk/>
          <pc:sldMk cId="1671036753" sldId="285"/>
        </pc:sldMkLst>
      </pc:sldChg>
      <pc:sldChg chg="del">
        <pc:chgData name="gulab singh chauhan" userId="84f63b75759120c1" providerId="LiveId" clId="{4B2522DC-6C95-47BB-8180-48E88E339D17}" dt="2024-09-20T09:01:19.869" v="28" actId="47"/>
        <pc:sldMkLst>
          <pc:docMk/>
          <pc:sldMk cId="442435665" sldId="286"/>
        </pc:sldMkLst>
      </pc:sldChg>
      <pc:sldChg chg="del">
        <pc:chgData name="gulab singh chauhan" userId="84f63b75759120c1" providerId="LiveId" clId="{4B2522DC-6C95-47BB-8180-48E88E339D17}" dt="2024-09-20T09:01:19.700" v="27" actId="47"/>
        <pc:sldMkLst>
          <pc:docMk/>
          <pc:sldMk cId="3474118093" sldId="287"/>
        </pc:sldMkLst>
      </pc:sldChg>
      <pc:sldChg chg="del">
        <pc:chgData name="gulab singh chauhan" userId="84f63b75759120c1" providerId="LiveId" clId="{4B2522DC-6C95-47BB-8180-48E88E339D17}" dt="2024-09-20T09:01:19.529" v="26" actId="47"/>
        <pc:sldMkLst>
          <pc:docMk/>
          <pc:sldMk cId="2381092547" sldId="288"/>
        </pc:sldMkLst>
      </pc:sldChg>
      <pc:sldChg chg="del">
        <pc:chgData name="gulab singh chauhan" userId="84f63b75759120c1" providerId="LiveId" clId="{4B2522DC-6C95-47BB-8180-48E88E339D17}" dt="2024-09-20T09:01:19.379" v="25" actId="47"/>
        <pc:sldMkLst>
          <pc:docMk/>
          <pc:sldMk cId="2558985615" sldId="289"/>
        </pc:sldMkLst>
      </pc:sldChg>
      <pc:sldChg chg="del">
        <pc:chgData name="gulab singh chauhan" userId="84f63b75759120c1" providerId="LiveId" clId="{4B2522DC-6C95-47BB-8180-48E88E339D17}" dt="2024-09-20T09:01:19.202" v="24" actId="47"/>
        <pc:sldMkLst>
          <pc:docMk/>
          <pc:sldMk cId="3578559206" sldId="290"/>
        </pc:sldMkLst>
      </pc:sldChg>
      <pc:sldChg chg="del">
        <pc:chgData name="gulab singh chauhan" userId="84f63b75759120c1" providerId="LiveId" clId="{4B2522DC-6C95-47BB-8180-48E88E339D17}" dt="2024-09-20T09:01:19.040" v="23" actId="47"/>
        <pc:sldMkLst>
          <pc:docMk/>
          <pc:sldMk cId="994916218" sldId="291"/>
        </pc:sldMkLst>
      </pc:sldChg>
      <pc:sldChg chg="del">
        <pc:chgData name="gulab singh chauhan" userId="84f63b75759120c1" providerId="LiveId" clId="{4B2522DC-6C95-47BB-8180-48E88E339D17}" dt="2024-09-20T09:01:18.890" v="22" actId="47"/>
        <pc:sldMkLst>
          <pc:docMk/>
          <pc:sldMk cId="1202242426" sldId="292"/>
        </pc:sldMkLst>
      </pc:sldChg>
      <pc:sldChg chg="del">
        <pc:chgData name="gulab singh chauhan" userId="84f63b75759120c1" providerId="LiveId" clId="{4B2522DC-6C95-47BB-8180-48E88E339D17}" dt="2024-09-20T09:01:18.716" v="21" actId="47"/>
        <pc:sldMkLst>
          <pc:docMk/>
          <pc:sldMk cId="2528852073" sldId="293"/>
        </pc:sldMkLst>
      </pc:sldChg>
      <pc:sldChg chg="del">
        <pc:chgData name="gulab singh chauhan" userId="84f63b75759120c1" providerId="LiveId" clId="{4B2522DC-6C95-47BB-8180-48E88E339D17}" dt="2024-09-20T09:01:18.558" v="20" actId="47"/>
        <pc:sldMkLst>
          <pc:docMk/>
          <pc:sldMk cId="2014047438" sldId="294"/>
        </pc:sldMkLst>
      </pc:sldChg>
      <pc:sldMasterChg chg="addSldLayout delSldLayout">
        <pc:chgData name="gulab singh chauhan" userId="84f63b75759120c1" providerId="LiveId" clId="{4B2522DC-6C95-47BB-8180-48E88E339D17}" dt="2024-09-20T09:19:27" v="43" actId="47"/>
        <pc:sldMasterMkLst>
          <pc:docMk/>
          <pc:sldMasterMk cId="0" sldId="2147483648"/>
        </pc:sldMasterMkLst>
        <pc:sldLayoutChg chg="add del">
          <pc:chgData name="gulab singh chauhan" userId="84f63b75759120c1" providerId="LiveId" clId="{4B2522DC-6C95-47BB-8180-48E88E339D17}" dt="2024-09-20T09:01:23.355" v="32" actId="47"/>
          <pc:sldLayoutMkLst>
            <pc:docMk/>
            <pc:sldMasterMk cId="0" sldId="2147483648"/>
            <pc:sldLayoutMk cId="0" sldId="2147483649"/>
          </pc:sldLayoutMkLst>
        </pc:sldLayoutChg>
        <pc:sldLayoutChg chg="del">
          <pc:chgData name="gulab singh chauhan" userId="84f63b75759120c1" providerId="LiveId" clId="{4B2522DC-6C95-47BB-8180-48E88E339D17}" dt="2024-09-20T09:19:27" v="43" actId="47"/>
          <pc:sldLayoutMkLst>
            <pc:docMk/>
            <pc:sldMasterMk cId="0" sldId="2147483648"/>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1pPr>
            <a:lvl2pPr marR="0" lvl="1"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2pPr>
            <a:lvl3pPr marR="0" lvl="2"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3pPr>
            <a:lvl4pPr marR="0" lvl="3"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4pPr>
            <a:lvl5pPr marR="0" lvl="4"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5pPr>
            <a:lvl6pPr marR="0" lvl="5"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6pPr>
            <a:lvl7pPr marR="0" lvl="6"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7pPr>
            <a:lvl8pPr marR="0" lvl="7"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8pPr>
            <a:lvl9pPr marR="0" lvl="8"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Poppins"/>
                <a:ea typeface="Poppins"/>
                <a:cs typeface="Poppins"/>
                <a:sym typeface="Poppins"/>
              </a:defRPr>
            </a:lvl1pPr>
            <a:lvl2pPr marR="0" lvl="1"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2pPr>
            <a:lvl3pPr marR="0" lvl="2"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3pPr>
            <a:lvl4pPr marR="0" lvl="3"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4pPr>
            <a:lvl5pPr marR="0" lvl="4"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5pPr>
            <a:lvl6pPr marR="0" lvl="5"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6pPr>
            <a:lvl7pPr marR="0" lvl="6"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7pPr>
            <a:lvl8pPr marR="0" lvl="7"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8pPr>
            <a:lvl9pPr marR="0" lvl="8"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1pPr>
            <a:lvl2pPr marL="914400" marR="0" lvl="1"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2pPr>
            <a:lvl3pPr marL="1371600" marR="0" lvl="2"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3pPr>
            <a:lvl4pPr marL="1828800" marR="0" lvl="3"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4pPr>
            <a:lvl5pPr marL="2286000" marR="0" lvl="4"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5pPr>
            <a:lvl6pPr marL="2743200" marR="0" lvl="5"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6pPr>
            <a:lvl7pPr marL="3200400" marR="0" lvl="6"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7pPr>
            <a:lvl8pPr marL="3657600" marR="0" lvl="7"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8pPr>
            <a:lvl9pPr marL="4114800" marR="0" lvl="8"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1pPr>
            <a:lvl2pPr marR="0" lvl="1"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2pPr>
            <a:lvl3pPr marR="0" lvl="2"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3pPr>
            <a:lvl4pPr marR="0" lvl="3"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4pPr>
            <a:lvl5pPr marR="0" lvl="4"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5pPr>
            <a:lvl6pPr marR="0" lvl="5"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6pPr>
            <a:lvl7pPr marR="0" lvl="6"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7pPr>
            <a:lvl8pPr marR="0" lvl="7"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8pPr>
            <a:lvl9pPr marR="0" lvl="8"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Poppins"/>
                <a:ea typeface="Poppins"/>
                <a:cs typeface="Poppins"/>
                <a:sym typeface="Poppins"/>
              </a:rPr>
              <a:t>‹#›</a:t>
            </a:fld>
            <a:endParaRPr sz="1200" b="0" i="0" u="none" strike="noStrike" cap="none">
              <a:solidFill>
                <a:schemeClr val="dk1"/>
              </a:solidFill>
              <a:latin typeface="Poppins"/>
              <a:ea typeface="Poppins"/>
              <a:cs typeface="Poppins"/>
              <a:sym typeface="Poppi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eff20282af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2eff20282af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g2eff20282af_0_1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365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58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4061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800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4111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463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790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5349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982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7785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6974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3167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3376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9823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6674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3"/>
          <p:cNvSpPr>
            <a:spLocks noGrp="1"/>
          </p:cNvSpPr>
          <p:nvPr>
            <p:ph type="pic" idx="2"/>
          </p:nvPr>
        </p:nvSpPr>
        <p:spPr>
          <a:xfrm>
            <a:off x="5183188" y="987425"/>
            <a:ext cx="6172200" cy="4873625"/>
          </a:xfrm>
          <a:prstGeom prst="rect">
            <a:avLst/>
          </a:prstGeom>
          <a:noFill/>
          <a:ln>
            <a:noFill/>
          </a:ln>
        </p:spPr>
      </p:sp>
      <p:sp>
        <p:nvSpPr>
          <p:cNvPr id="68" name="Google Shape;68;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www.geeksforgeeks.org/what-is-data-recovery/"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eff20282af_0_123"/>
          <p:cNvSpPr/>
          <p:nvPr/>
        </p:nvSpPr>
        <p:spPr>
          <a:xfrm flipH="1">
            <a:off x="-24137" y="21770"/>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grpSp>
        <p:nvGrpSpPr>
          <p:cNvPr id="90" name="Google Shape;90;g2eff20282af_0_123"/>
          <p:cNvGrpSpPr/>
          <p:nvPr/>
        </p:nvGrpSpPr>
        <p:grpSpPr>
          <a:xfrm>
            <a:off x="71483" y="1474470"/>
            <a:ext cx="2278380" cy="3049270"/>
            <a:chOff x="122" y="2322"/>
            <a:chExt cx="3588" cy="4802"/>
          </a:xfrm>
        </p:grpSpPr>
        <p:sp>
          <p:nvSpPr>
            <p:cNvPr id="91" name="Google Shape;91;g2eff20282af_0_123"/>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92" name="Google Shape;92;g2eff20282af_0_123"/>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93" name="Google Shape;93;g2eff20282af_0_123"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94" name="Google Shape;94;g2eff20282af_0_123"/>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pic>
        <p:nvPicPr>
          <p:cNvPr id="95" name="Google Shape;95;g2eff20282af_0_123" descr="Image"/>
          <p:cNvPicPr preferRelativeResize="0"/>
          <p:nvPr/>
        </p:nvPicPr>
        <p:blipFill rotWithShape="1">
          <a:blip r:embed="rId4">
            <a:alphaModFix/>
          </a:blip>
          <a:srcRect/>
          <a:stretch/>
        </p:blipFill>
        <p:spPr>
          <a:xfrm>
            <a:off x="5312383" y="632609"/>
            <a:ext cx="3006356" cy="2375991"/>
          </a:xfrm>
          <a:prstGeom prst="rect">
            <a:avLst/>
          </a:prstGeom>
          <a:noFill/>
          <a:ln>
            <a:noFill/>
          </a:ln>
        </p:spPr>
      </p:pic>
      <p:sp>
        <p:nvSpPr>
          <p:cNvPr id="96" name="Google Shape;96;g2eff20282af_0_123"/>
          <p:cNvSpPr txBox="1"/>
          <p:nvPr/>
        </p:nvSpPr>
        <p:spPr>
          <a:xfrm>
            <a:off x="2445475" y="3237200"/>
            <a:ext cx="9050400" cy="14931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sz="3400" b="1">
                <a:solidFill>
                  <a:schemeClr val="dk1"/>
                </a:solidFill>
                <a:latin typeface="Times New Roman"/>
                <a:ea typeface="Times New Roman"/>
                <a:cs typeface="Times New Roman"/>
                <a:sym typeface="Times New Roman"/>
              </a:rPr>
              <a:t>Department of Information Science &amp; Engineering</a:t>
            </a:r>
            <a:endParaRPr sz="3400" b="1">
              <a:solidFill>
                <a:schemeClr val="dk1"/>
              </a:solidFill>
              <a:latin typeface="Times New Roman"/>
              <a:ea typeface="Times New Roman"/>
              <a:cs typeface="Times New Roman"/>
              <a:sym typeface="Times New Roman"/>
            </a:endParaRPr>
          </a:p>
        </p:txBody>
      </p:sp>
      <p:sp>
        <p:nvSpPr>
          <p:cNvPr id="97" name="Google Shape;97;g2eff20282af_0_123"/>
          <p:cNvSpPr txBox="1"/>
          <p:nvPr/>
        </p:nvSpPr>
        <p:spPr>
          <a:xfrm>
            <a:off x="2203937" y="4952044"/>
            <a:ext cx="9549969" cy="176444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None/>
            </a:pPr>
            <a:r>
              <a:rPr lang="en-US" sz="3000" b="1" dirty="0">
                <a:solidFill>
                  <a:srgbClr val="E88B31"/>
                </a:solidFill>
                <a:latin typeface="Times New Roman"/>
                <a:ea typeface="Times New Roman"/>
                <a:cs typeface="Times New Roman"/>
                <a:sym typeface="Times New Roman"/>
              </a:rPr>
              <a:t> CLOUD </a:t>
            </a:r>
            <a:r>
              <a:rPr lang="en-US" sz="3000" b="1">
                <a:solidFill>
                  <a:srgbClr val="E88B31"/>
                </a:solidFill>
                <a:latin typeface="Times New Roman"/>
                <a:ea typeface="Times New Roman"/>
                <a:cs typeface="Times New Roman"/>
                <a:sym typeface="Times New Roman"/>
              </a:rPr>
              <a:t>COMPUTING MODULE-2</a:t>
            </a:r>
            <a:endParaRPr lang="en-US" sz="3000" b="1" dirty="0">
              <a:solidFill>
                <a:srgbClr val="E88B31"/>
              </a:solidFill>
              <a:latin typeface="Times New Roman"/>
              <a:ea typeface="Times New Roman"/>
              <a:cs typeface="Times New Roman"/>
              <a:sym typeface="Times New Roman"/>
            </a:endParaRPr>
          </a:p>
          <a:p>
            <a:pPr marL="0" lvl="0" indent="0" algn="ctr" rtl="0">
              <a:lnSpc>
                <a:spcPct val="90000"/>
              </a:lnSpc>
              <a:spcBef>
                <a:spcPts val="0"/>
              </a:spcBef>
              <a:spcAft>
                <a:spcPts val="0"/>
              </a:spcAft>
              <a:buNone/>
            </a:pPr>
            <a:endParaRPr lang="en-IN" sz="3000" b="1" dirty="0">
              <a:solidFill>
                <a:srgbClr val="E88B31"/>
              </a:solidFill>
              <a:latin typeface="Times New Roman"/>
              <a:ea typeface="Times New Roman"/>
              <a:cs typeface="Times New Roman"/>
              <a:sym typeface="Times New Roman"/>
            </a:endParaRPr>
          </a:p>
          <a:p>
            <a:pPr marL="0" lvl="0" indent="0" algn="ctr" rtl="0">
              <a:lnSpc>
                <a:spcPct val="90000"/>
              </a:lnSpc>
              <a:spcBef>
                <a:spcPts val="0"/>
              </a:spcBef>
              <a:spcAft>
                <a:spcPts val="0"/>
              </a:spcAft>
              <a:buNone/>
            </a:pPr>
            <a:r>
              <a:rPr lang="en-IN" sz="3000" b="1" dirty="0">
                <a:solidFill>
                  <a:schemeClr val="accent1">
                    <a:lumMod val="50000"/>
                  </a:schemeClr>
                </a:solidFill>
                <a:latin typeface="Times New Roman"/>
                <a:ea typeface="Times New Roman"/>
                <a:cs typeface="Times New Roman"/>
                <a:sym typeface="Times New Roman"/>
              </a:rPr>
              <a:t>                                          </a:t>
            </a:r>
            <a:r>
              <a:rPr lang="en-IN" sz="3000" b="1" dirty="0" err="1">
                <a:solidFill>
                  <a:schemeClr val="accent1">
                    <a:lumMod val="50000"/>
                  </a:schemeClr>
                </a:solidFill>
                <a:latin typeface="Times New Roman"/>
                <a:ea typeface="Times New Roman"/>
                <a:cs typeface="Times New Roman"/>
                <a:sym typeface="Times New Roman"/>
              </a:rPr>
              <a:t>Dr.Gulab</a:t>
            </a:r>
            <a:r>
              <a:rPr lang="en-IN" sz="3000" b="1" dirty="0">
                <a:solidFill>
                  <a:schemeClr val="accent1">
                    <a:lumMod val="50000"/>
                  </a:schemeClr>
                </a:solidFill>
                <a:latin typeface="Times New Roman"/>
                <a:ea typeface="Times New Roman"/>
                <a:cs typeface="Times New Roman"/>
                <a:sym typeface="Times New Roman"/>
              </a:rPr>
              <a:t> Singh Chauhan</a:t>
            </a:r>
          </a:p>
          <a:p>
            <a:pPr marL="0" lvl="0" indent="0" algn="ctr" rtl="0">
              <a:lnSpc>
                <a:spcPct val="90000"/>
              </a:lnSpc>
              <a:spcBef>
                <a:spcPts val="0"/>
              </a:spcBef>
              <a:spcAft>
                <a:spcPts val="0"/>
              </a:spcAft>
              <a:buNone/>
            </a:pPr>
            <a:r>
              <a:rPr lang="en-IN" sz="3000" b="1" dirty="0">
                <a:solidFill>
                  <a:schemeClr val="accent1">
                    <a:lumMod val="50000"/>
                  </a:schemeClr>
                </a:solidFill>
                <a:latin typeface="Times New Roman"/>
                <a:ea typeface="Times New Roman"/>
                <a:cs typeface="Times New Roman"/>
                <a:sym typeface="Times New Roman"/>
              </a:rPr>
              <a:t>                                              Professor Dept of ISE</a:t>
            </a:r>
            <a:endParaRPr sz="3000" b="1" dirty="0">
              <a:solidFill>
                <a:schemeClr val="accent1">
                  <a:lumMod val="50000"/>
                </a:schemeClr>
              </a:solidFill>
              <a:latin typeface="Times New Roman"/>
              <a:ea typeface="Times New Roman"/>
              <a:cs typeface="Times New Roman"/>
              <a:sym typeface="Times New Roman"/>
            </a:endParaRPr>
          </a:p>
        </p:txBody>
      </p:sp>
      <p:sp>
        <p:nvSpPr>
          <p:cNvPr id="98" name="Google Shape;98;g2eff20282af_0_123"/>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dirty="0">
                <a:solidFill>
                  <a:srgbClr val="FFFFFF"/>
                </a:solidFill>
                <a:latin typeface="Times New Roman"/>
                <a:ea typeface="Times New Roman"/>
                <a:cs typeface="Times New Roman"/>
                <a:sym typeface="Times New Roman"/>
              </a:rPr>
              <a:t>Dept. of ISE</a:t>
            </a:r>
            <a:endParaRPr sz="1400" i="0" u="none" strike="noStrike" cap="none" dirty="0">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B5B4431B-ECDC-559F-740C-4EE1566E8D7B}"/>
              </a:ext>
            </a:extLst>
          </p:cNvPr>
          <p:cNvSpPr txBox="1"/>
          <p:nvPr/>
        </p:nvSpPr>
        <p:spPr>
          <a:xfrm>
            <a:off x="3439886" y="1382486"/>
            <a:ext cx="7848600" cy="6647974"/>
          </a:xfrm>
          <a:prstGeom prst="rect">
            <a:avLst/>
          </a:prstGeom>
          <a:noFill/>
        </p:spPr>
        <p:txBody>
          <a:bodyPr wrap="square" rtlCol="0">
            <a:spAutoFit/>
          </a:bodyPr>
          <a:lstStyle/>
          <a:p>
            <a:pPr algn="l" fontAlgn="base"/>
            <a:r>
              <a:rPr lang="en-IN" sz="2800" b="1" dirty="0">
                <a:solidFill>
                  <a:srgbClr val="273239"/>
                </a:solidFill>
                <a:latin typeface="Times New Roman" panose="02020603050405020304" pitchFamily="18" charset="0"/>
                <a:cs typeface="Times New Roman" panose="02020603050405020304" pitchFamily="18" charset="0"/>
              </a:rPr>
              <a:t>Cons</a:t>
            </a:r>
            <a:r>
              <a:rPr lang="en-IN" sz="2800" b="1" i="0" dirty="0">
                <a:solidFill>
                  <a:srgbClr val="273239"/>
                </a:solidFill>
                <a:effectLst/>
                <a:latin typeface="Times New Roman" panose="02020603050405020304" pitchFamily="18" charset="0"/>
                <a:cs typeface="Times New Roman" panose="02020603050405020304" pitchFamily="18" charset="0"/>
              </a:rPr>
              <a:t> of Virtualization</a:t>
            </a:r>
          </a:p>
          <a:p>
            <a:pPr algn="l" fontAlgn="base"/>
            <a:endParaRPr lang="en-IN" sz="2400" b="1" dirty="0">
              <a:solidFill>
                <a:srgbClr val="273239"/>
              </a:solidFill>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IN" sz="2400" b="1" i="0" dirty="0">
                <a:solidFill>
                  <a:srgbClr val="273239"/>
                </a:solidFill>
                <a:effectLst/>
                <a:latin typeface="Times New Roman" panose="02020603050405020304" pitchFamily="18" charset="0"/>
                <a:cs typeface="Times New Roman" panose="02020603050405020304" pitchFamily="18" charset="0"/>
              </a:rPr>
              <a:t>High Initial Investmen</a:t>
            </a:r>
            <a:r>
              <a:rPr lang="en-IN" sz="2400" b="1" dirty="0">
                <a:solidFill>
                  <a:srgbClr val="273239"/>
                </a:solidFill>
                <a:latin typeface="Times New Roman" panose="02020603050405020304" pitchFamily="18" charset="0"/>
                <a:cs typeface="Times New Roman" panose="02020603050405020304" pitchFamily="18" charset="0"/>
              </a:rPr>
              <a:t>t</a:t>
            </a:r>
            <a:r>
              <a:rPr lang="en-IN" sz="2400" dirty="0">
                <a:solidFill>
                  <a:srgbClr val="273239"/>
                </a:solidFill>
                <a:latin typeface="Times New Roman" panose="02020603050405020304" pitchFamily="18" charset="0"/>
                <a:cs typeface="Times New Roman" panose="02020603050405020304" pitchFamily="18" charset="0"/>
              </a:rPr>
              <a:t>:</a:t>
            </a:r>
            <a:r>
              <a:rPr lang="en-US" sz="2400" b="0" i="0" dirty="0">
                <a:solidFill>
                  <a:srgbClr val="273239"/>
                </a:solidFill>
                <a:effectLst/>
                <a:latin typeface="Times New Roman" panose="02020603050405020304" pitchFamily="18" charset="0"/>
                <a:cs typeface="Times New Roman" panose="02020603050405020304" pitchFamily="18" charset="0"/>
              </a:rPr>
              <a:t>While virtualization reduces costs in the long run, the initial setup costs for storage and servers can be higher than a traditional setup.</a:t>
            </a:r>
            <a:endParaRPr lang="en-IN" sz="2400" dirty="0">
              <a:solidFill>
                <a:srgbClr val="273239"/>
              </a:solidFill>
              <a:latin typeface="Times New Roman" panose="02020603050405020304" pitchFamily="18" charset="0"/>
              <a:cs typeface="Times New Roman" panose="02020603050405020304" pitchFamily="18" charset="0"/>
            </a:endParaRPr>
          </a:p>
          <a:p>
            <a:pPr algn="l" fontAlgn="base"/>
            <a:endParaRPr lang="en-IN" sz="2400" dirty="0">
              <a:solidFill>
                <a:srgbClr val="273239"/>
              </a:solidFill>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IN" sz="2400" b="1" i="0" dirty="0">
                <a:solidFill>
                  <a:srgbClr val="273239"/>
                </a:solidFill>
                <a:effectLst/>
                <a:latin typeface="Times New Roman" panose="02020603050405020304" pitchFamily="18" charset="0"/>
                <a:cs typeface="Times New Roman" panose="02020603050405020304" pitchFamily="18" charset="0"/>
              </a:rPr>
              <a:t>Complexity</a:t>
            </a:r>
            <a:r>
              <a:rPr lang="en-IN" sz="2400" i="0" dirty="0">
                <a:solidFill>
                  <a:srgbClr val="273239"/>
                </a:solidFill>
                <a:effectLst/>
                <a:latin typeface="Times New Roman" panose="02020603050405020304" pitchFamily="18" charset="0"/>
                <a:cs typeface="Times New Roman" panose="02020603050405020304" pitchFamily="18" charset="0"/>
              </a:rPr>
              <a:t>:</a:t>
            </a:r>
            <a:r>
              <a:rPr lang="en-US" sz="2400" b="0" i="0" dirty="0">
                <a:solidFill>
                  <a:srgbClr val="273239"/>
                </a:solidFill>
                <a:effectLst/>
                <a:latin typeface="Times New Roman" panose="02020603050405020304" pitchFamily="18" charset="0"/>
                <a:cs typeface="Times New Roman" panose="02020603050405020304" pitchFamily="18" charset="0"/>
              </a:rPr>
              <a:t>Managing virtualized environments can be complex, especially as the number of VMs increases.</a:t>
            </a:r>
            <a:endParaRPr lang="en-IN" sz="2400" i="0" dirty="0">
              <a:solidFill>
                <a:srgbClr val="273239"/>
              </a:solidFill>
              <a:effectLst/>
              <a:latin typeface="Times New Roman" panose="02020603050405020304" pitchFamily="18" charset="0"/>
              <a:cs typeface="Times New Roman" panose="02020603050405020304" pitchFamily="18" charset="0"/>
            </a:endParaRPr>
          </a:p>
          <a:p>
            <a:pPr algn="l" fontAlgn="base"/>
            <a:endParaRPr lang="en-IN" sz="2400" i="0" dirty="0">
              <a:solidFill>
                <a:srgbClr val="273239"/>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IN" sz="2400" b="1" i="0" dirty="0">
                <a:solidFill>
                  <a:srgbClr val="273239"/>
                </a:solidFill>
                <a:effectLst/>
                <a:latin typeface="Times New Roman" panose="02020603050405020304" pitchFamily="18" charset="0"/>
                <a:cs typeface="Times New Roman" panose="02020603050405020304" pitchFamily="18" charset="0"/>
              </a:rPr>
              <a:t>Security Risks:</a:t>
            </a:r>
            <a:r>
              <a:rPr lang="en-US" sz="2400" b="0" i="0" dirty="0">
                <a:solidFill>
                  <a:srgbClr val="273239"/>
                </a:solidFill>
                <a:effectLst/>
                <a:latin typeface="Times New Roman" panose="02020603050405020304" pitchFamily="18" charset="0"/>
                <a:cs typeface="Times New Roman" panose="02020603050405020304" pitchFamily="18" charset="0"/>
              </a:rPr>
              <a:t>Virtualization introduces additional layers, which may pose security risks if not properly configured and monitored.</a:t>
            </a:r>
            <a:endParaRPr lang="en-US" sz="2400" b="1" i="0" dirty="0">
              <a:solidFill>
                <a:srgbClr val="273239"/>
              </a:solidFill>
              <a:effectLst/>
              <a:latin typeface="Times New Roman" panose="02020603050405020304" pitchFamily="18" charset="0"/>
              <a:cs typeface="Times New Roman" panose="02020603050405020304" pitchFamily="18" charset="0"/>
            </a:endParaRPr>
          </a:p>
          <a:p>
            <a:pPr algn="l" fontAlgn="base"/>
            <a:endParaRPr lang="en-IN" sz="2400" dirty="0">
              <a:solidFill>
                <a:srgbClr val="273239"/>
              </a:solidFill>
              <a:latin typeface="Times New Roman" panose="02020603050405020304" pitchFamily="18" charset="0"/>
              <a:cs typeface="Times New Roman" panose="02020603050405020304" pitchFamily="18" charset="0"/>
            </a:endParaRPr>
          </a:p>
          <a:p>
            <a:pPr algn="l" fontAlgn="base"/>
            <a:endParaRPr lang="en-IN" sz="2400" dirty="0">
              <a:solidFill>
                <a:srgbClr val="273239"/>
              </a:solidFill>
              <a:latin typeface="Times New Roman" panose="02020603050405020304" pitchFamily="18" charset="0"/>
              <a:cs typeface="Times New Roman" panose="02020603050405020304" pitchFamily="18" charset="0"/>
            </a:endParaRPr>
          </a:p>
          <a:p>
            <a:pPr algn="l" fontAlgn="base"/>
            <a:endParaRPr lang="en-IN" sz="2400" i="0" dirty="0">
              <a:solidFill>
                <a:srgbClr val="273239"/>
              </a:solidFill>
              <a:effectLst/>
              <a:latin typeface="Times New Roman" panose="02020603050405020304" pitchFamily="18" charset="0"/>
              <a:cs typeface="Times New Roman" panose="02020603050405020304" pitchFamily="18" charset="0"/>
            </a:endParaRPr>
          </a:p>
          <a:p>
            <a:pPr algn="l" fontAlgn="base"/>
            <a:endParaRPr lang="en-IN" sz="2400" b="1" i="0" dirty="0">
              <a:solidFill>
                <a:srgbClr val="273239"/>
              </a:solidFill>
              <a:effectLst/>
              <a:latin typeface="Times New Roman" panose="02020603050405020304" pitchFamily="18" charset="0"/>
              <a:cs typeface="Times New Roman" panose="02020603050405020304" pitchFamily="18" charset="0"/>
            </a:endParaRPr>
          </a:p>
          <a:p>
            <a:pPr algn="l" fontAlgn="base"/>
            <a:endParaRPr lang="en-IN" sz="2400" b="1" i="0" dirty="0">
              <a:solidFill>
                <a:srgbClr val="273239"/>
              </a:solidFill>
              <a:effectLst/>
              <a:latin typeface="Times New Roman" panose="02020603050405020304" pitchFamily="18" charset="0"/>
              <a:cs typeface="Times New Roman" panose="02020603050405020304" pitchFamily="18" charset="0"/>
            </a:endParaRPr>
          </a:p>
          <a:p>
            <a:pPr algn="l" fontAlgn="base"/>
            <a:endParaRPr lang="en-IN" b="1" i="0" dirty="0">
              <a:solidFill>
                <a:srgbClr val="273239"/>
              </a:solidFill>
              <a:effectLst/>
              <a:latin typeface="Nunito" pitchFamily="2" charset="0"/>
            </a:endParaRPr>
          </a:p>
        </p:txBody>
      </p:sp>
    </p:spTree>
    <p:extLst>
      <p:ext uri="{BB962C8B-B14F-4D97-AF65-F5344CB8AC3E}">
        <p14:creationId xmlns:p14="http://schemas.microsoft.com/office/powerpoint/2010/main" val="1161999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B5B4431B-ECDC-559F-740C-4EE1566E8D7B}"/>
              </a:ext>
            </a:extLst>
          </p:cNvPr>
          <p:cNvSpPr txBox="1"/>
          <p:nvPr/>
        </p:nvSpPr>
        <p:spPr>
          <a:xfrm>
            <a:off x="3439886" y="1382486"/>
            <a:ext cx="7848600" cy="7509748"/>
          </a:xfrm>
          <a:prstGeom prst="rect">
            <a:avLst/>
          </a:prstGeom>
          <a:noFill/>
        </p:spPr>
        <p:txBody>
          <a:bodyPr wrap="square" rtlCol="0">
            <a:spAutoFit/>
          </a:bodyPr>
          <a:lstStyle/>
          <a:p>
            <a:pPr algn="l" fontAlgn="base"/>
            <a:r>
              <a:rPr lang="en-IN" sz="2800" b="1" dirty="0">
                <a:solidFill>
                  <a:srgbClr val="273239"/>
                </a:solidFill>
                <a:latin typeface="Times New Roman" panose="02020603050405020304" pitchFamily="18" charset="0"/>
                <a:cs typeface="Times New Roman" panose="02020603050405020304" pitchFamily="18" charset="0"/>
              </a:rPr>
              <a:t>Cons</a:t>
            </a:r>
            <a:r>
              <a:rPr lang="en-IN" sz="2800" b="1" i="0" dirty="0">
                <a:solidFill>
                  <a:srgbClr val="273239"/>
                </a:solidFill>
                <a:effectLst/>
                <a:latin typeface="Times New Roman" panose="02020603050405020304" pitchFamily="18" charset="0"/>
                <a:cs typeface="Times New Roman" panose="02020603050405020304" pitchFamily="18" charset="0"/>
              </a:rPr>
              <a:t> of Virtualization</a:t>
            </a:r>
          </a:p>
          <a:p>
            <a:pPr algn="l" fontAlgn="base"/>
            <a:endParaRPr lang="en-IN" sz="2400" b="1" dirty="0">
              <a:solidFill>
                <a:srgbClr val="273239"/>
              </a:solidFill>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IN" sz="2400" b="1" i="0" dirty="0">
                <a:solidFill>
                  <a:srgbClr val="273239"/>
                </a:solidFill>
                <a:effectLst/>
                <a:latin typeface="Times New Roman" panose="02020603050405020304" pitchFamily="18" charset="0"/>
                <a:cs typeface="Times New Roman" panose="02020603050405020304" pitchFamily="18" charset="0"/>
              </a:rPr>
              <a:t>Learning New Infrastructure</a:t>
            </a:r>
            <a:r>
              <a:rPr lang="en-IN" sz="2400" i="0" dirty="0">
                <a:solidFill>
                  <a:srgbClr val="273239"/>
                </a:solidFill>
                <a:effectLst/>
                <a:latin typeface="Times New Roman" panose="02020603050405020304" pitchFamily="18" charset="0"/>
                <a:cs typeface="Times New Roman" panose="02020603050405020304" pitchFamily="18" charset="0"/>
              </a:rPr>
              <a:t>:</a:t>
            </a:r>
            <a:r>
              <a:rPr lang="en-US" sz="2400" b="0" i="0" dirty="0">
                <a:solidFill>
                  <a:srgbClr val="273239"/>
                </a:solidFill>
                <a:effectLst/>
                <a:latin typeface="Times New Roman" panose="02020603050405020304" pitchFamily="18" charset="0"/>
                <a:cs typeface="Times New Roman" panose="02020603050405020304" pitchFamily="18" charset="0"/>
              </a:rPr>
              <a:t>As Organization shifted from Servers to Cloud. They required skilled staff who can work with cloud easily. Either they hire new IT staff with relevant skill or provide training on that skill which increase the cost of company.</a:t>
            </a:r>
            <a:endParaRPr lang="en-IN" sz="2400" i="0" dirty="0">
              <a:solidFill>
                <a:srgbClr val="273239"/>
              </a:solidFill>
              <a:effectLst/>
              <a:latin typeface="Times New Roman" panose="02020603050405020304" pitchFamily="18" charset="0"/>
              <a:cs typeface="Times New Roman" panose="02020603050405020304" pitchFamily="18" charset="0"/>
            </a:endParaRPr>
          </a:p>
          <a:p>
            <a:pPr algn="l" fontAlgn="base"/>
            <a:endParaRPr lang="en-IN" sz="2400" i="0" dirty="0">
              <a:solidFill>
                <a:srgbClr val="273239"/>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sz="2400" b="1" i="0" dirty="0">
                <a:solidFill>
                  <a:srgbClr val="273239"/>
                </a:solidFill>
                <a:effectLst/>
                <a:latin typeface="Times New Roman" panose="02020603050405020304" pitchFamily="18" charset="0"/>
                <a:cs typeface="Times New Roman" panose="02020603050405020304" pitchFamily="18" charset="0"/>
              </a:rPr>
              <a:t>Data can be at Risk :</a:t>
            </a:r>
            <a:r>
              <a:rPr lang="en-US" sz="2400" b="0" i="0" dirty="0">
                <a:solidFill>
                  <a:srgbClr val="273239"/>
                </a:solidFill>
                <a:effectLst/>
                <a:latin typeface="Times New Roman" panose="02020603050405020304" pitchFamily="18" charset="0"/>
                <a:cs typeface="Times New Roman" panose="02020603050405020304" pitchFamily="18" charset="0"/>
              </a:rPr>
              <a:t>Working on virtual instances on shared resources means that our data is hosted on third party resource which put</a:t>
            </a:r>
            <a:r>
              <a:rPr lang="en-US" sz="2400" dirty="0">
                <a:solidFill>
                  <a:srgbClr val="273239"/>
                </a:solidFill>
                <a:latin typeface="Times New Roman" panose="02020603050405020304" pitchFamily="18" charset="0"/>
                <a:cs typeface="Times New Roman" panose="02020603050405020304" pitchFamily="18" charset="0"/>
              </a:rPr>
              <a:t>s </a:t>
            </a:r>
            <a:r>
              <a:rPr lang="en-US" sz="2400" b="0" i="0" dirty="0">
                <a:solidFill>
                  <a:srgbClr val="273239"/>
                </a:solidFill>
                <a:effectLst/>
                <a:latin typeface="Times New Roman" panose="02020603050405020304" pitchFamily="18" charset="0"/>
                <a:cs typeface="Times New Roman" panose="02020603050405020304" pitchFamily="18" charset="0"/>
              </a:rPr>
              <a:t> our data in vulnerable condition. Any hacker can attack on our data or try to perform unauthorized access. Without Security solution our data is in threaten situation</a:t>
            </a:r>
            <a:r>
              <a:rPr lang="en-US" sz="3200" b="1" i="0" dirty="0">
                <a:solidFill>
                  <a:srgbClr val="273239"/>
                </a:solidFill>
                <a:effectLst/>
                <a:latin typeface="Nunito" pitchFamily="2" charset="0"/>
              </a:rPr>
              <a:t>.</a:t>
            </a:r>
            <a:endParaRPr lang="en-US" sz="2400" b="1" i="0" dirty="0">
              <a:solidFill>
                <a:srgbClr val="273239"/>
              </a:solidFill>
              <a:effectLst/>
              <a:latin typeface="Times New Roman" panose="02020603050405020304" pitchFamily="18" charset="0"/>
              <a:cs typeface="Times New Roman" panose="02020603050405020304" pitchFamily="18" charset="0"/>
            </a:endParaRPr>
          </a:p>
          <a:p>
            <a:pPr algn="l" fontAlgn="base"/>
            <a:endParaRPr lang="en-IN" sz="2400" dirty="0">
              <a:solidFill>
                <a:srgbClr val="273239"/>
              </a:solidFill>
              <a:latin typeface="Times New Roman" panose="02020603050405020304" pitchFamily="18" charset="0"/>
              <a:cs typeface="Times New Roman" panose="02020603050405020304" pitchFamily="18" charset="0"/>
            </a:endParaRPr>
          </a:p>
          <a:p>
            <a:pPr algn="l" fontAlgn="base"/>
            <a:endParaRPr lang="en-IN" sz="2400" dirty="0">
              <a:solidFill>
                <a:srgbClr val="273239"/>
              </a:solidFill>
              <a:latin typeface="Times New Roman" panose="02020603050405020304" pitchFamily="18" charset="0"/>
              <a:cs typeface="Times New Roman" panose="02020603050405020304" pitchFamily="18" charset="0"/>
            </a:endParaRPr>
          </a:p>
          <a:p>
            <a:pPr algn="l" fontAlgn="base"/>
            <a:endParaRPr lang="en-IN" sz="2400" i="0" dirty="0">
              <a:solidFill>
                <a:srgbClr val="273239"/>
              </a:solidFill>
              <a:effectLst/>
              <a:latin typeface="Times New Roman" panose="02020603050405020304" pitchFamily="18" charset="0"/>
              <a:cs typeface="Times New Roman" panose="02020603050405020304" pitchFamily="18" charset="0"/>
            </a:endParaRPr>
          </a:p>
          <a:p>
            <a:pPr algn="l" fontAlgn="base"/>
            <a:endParaRPr lang="en-IN" sz="2400" b="1" i="0" dirty="0">
              <a:solidFill>
                <a:srgbClr val="273239"/>
              </a:solidFill>
              <a:effectLst/>
              <a:latin typeface="Times New Roman" panose="02020603050405020304" pitchFamily="18" charset="0"/>
              <a:cs typeface="Times New Roman" panose="02020603050405020304" pitchFamily="18" charset="0"/>
            </a:endParaRPr>
          </a:p>
          <a:p>
            <a:pPr algn="l" fontAlgn="base"/>
            <a:endParaRPr lang="en-IN" sz="2400" b="1" i="0" dirty="0">
              <a:solidFill>
                <a:srgbClr val="273239"/>
              </a:solidFill>
              <a:effectLst/>
              <a:latin typeface="Times New Roman" panose="02020603050405020304" pitchFamily="18" charset="0"/>
              <a:cs typeface="Times New Roman" panose="02020603050405020304" pitchFamily="18" charset="0"/>
            </a:endParaRPr>
          </a:p>
          <a:p>
            <a:pPr algn="l" fontAlgn="base"/>
            <a:endParaRPr lang="en-IN" b="1" i="0" dirty="0">
              <a:solidFill>
                <a:srgbClr val="273239"/>
              </a:solidFill>
              <a:effectLst/>
              <a:latin typeface="Nunito" pitchFamily="2" charset="0"/>
            </a:endParaRPr>
          </a:p>
        </p:txBody>
      </p:sp>
    </p:spTree>
    <p:extLst>
      <p:ext uri="{BB962C8B-B14F-4D97-AF65-F5344CB8AC3E}">
        <p14:creationId xmlns:p14="http://schemas.microsoft.com/office/powerpoint/2010/main" val="144675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pic>
        <p:nvPicPr>
          <p:cNvPr id="11" name="Picture 10">
            <a:extLst>
              <a:ext uri="{FF2B5EF4-FFF2-40B4-BE49-F238E27FC236}">
                <a16:creationId xmlns:a16="http://schemas.microsoft.com/office/drawing/2014/main" id="{D71A7779-547A-B6E0-710A-53599BB93402}"/>
              </a:ext>
            </a:extLst>
          </p:cNvPr>
          <p:cNvPicPr>
            <a:picLocks noChangeAspect="1"/>
          </p:cNvPicPr>
          <p:nvPr/>
        </p:nvPicPr>
        <p:blipFill>
          <a:blip r:embed="rId4"/>
          <a:stretch>
            <a:fillRect/>
          </a:stretch>
        </p:blipFill>
        <p:spPr>
          <a:xfrm>
            <a:off x="2523069" y="21772"/>
            <a:ext cx="8859225" cy="6858000"/>
          </a:xfrm>
          <a:prstGeom prst="rect">
            <a:avLst/>
          </a:prstGeom>
        </p:spPr>
      </p:pic>
    </p:spTree>
    <p:extLst>
      <p:ext uri="{BB962C8B-B14F-4D97-AF65-F5344CB8AC3E}">
        <p14:creationId xmlns:p14="http://schemas.microsoft.com/office/powerpoint/2010/main" val="267994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05D2ED31-789F-18AD-BA3B-D6B54020BB03}"/>
              </a:ext>
            </a:extLst>
          </p:cNvPr>
          <p:cNvSpPr txBox="1"/>
          <p:nvPr/>
        </p:nvSpPr>
        <p:spPr>
          <a:xfrm>
            <a:off x="2973337" y="348344"/>
            <a:ext cx="8522569" cy="6716456"/>
          </a:xfrm>
          <a:prstGeom prst="rect">
            <a:avLst/>
          </a:prstGeom>
          <a:noFill/>
        </p:spPr>
        <p:txBody>
          <a:bodyPr wrap="square">
            <a:spAutoFit/>
          </a:bodyPr>
          <a:lstStyle/>
          <a:p>
            <a:pPr algn="l"/>
            <a:r>
              <a:rPr lang="en-US" sz="2800" b="1" i="0" dirty="0">
                <a:solidFill>
                  <a:srgbClr val="111111"/>
                </a:solidFill>
                <a:effectLst/>
                <a:latin typeface="Times New Roman" panose="02020603050405020304" pitchFamily="18" charset="0"/>
                <a:cs typeface="Times New Roman" panose="02020603050405020304" pitchFamily="18" charset="0"/>
              </a:rPr>
              <a:t>Types of Virtualization in </a:t>
            </a:r>
            <a:r>
              <a:rPr lang="en-US" sz="2800" b="1" i="0">
                <a:solidFill>
                  <a:srgbClr val="111111"/>
                </a:solidFill>
                <a:effectLst/>
                <a:latin typeface="Times New Roman" panose="02020603050405020304" pitchFamily="18" charset="0"/>
                <a:cs typeface="Times New Roman" panose="02020603050405020304" pitchFamily="18" charset="0"/>
              </a:rPr>
              <a:t>Cloud Computing (</a:t>
            </a:r>
            <a:r>
              <a:rPr lang="en-US" sz="2800" b="1" i="0" dirty="0">
                <a:solidFill>
                  <a:srgbClr val="111111"/>
                </a:solidFill>
                <a:effectLst/>
                <a:latin typeface="Times New Roman" panose="02020603050405020304" pitchFamily="18" charset="0"/>
                <a:cs typeface="Times New Roman" panose="02020603050405020304" pitchFamily="18" charset="0"/>
              </a:rPr>
              <a:t>Technology examples)</a:t>
            </a:r>
          </a:p>
          <a:p>
            <a:pPr algn="l"/>
            <a:r>
              <a:rPr lang="en-US" sz="2400" b="0" i="0" dirty="0">
                <a:solidFill>
                  <a:srgbClr val="111111"/>
                </a:solidFill>
                <a:effectLst/>
                <a:latin typeface="Times New Roman" panose="02020603050405020304" pitchFamily="18" charset="0"/>
                <a:cs typeface="Times New Roman" panose="02020603050405020304" pitchFamily="18" charset="0"/>
              </a:rPr>
              <a:t>Virtualization manifests in various forms, each serving specific purposes within the cloud environment:</a:t>
            </a:r>
          </a:p>
          <a:p>
            <a:pPr algn="l">
              <a:buFont typeface="+mj-lt"/>
              <a:buAutoNum type="arabicPeriod"/>
            </a:pPr>
            <a:r>
              <a:rPr lang="en-US" sz="2400" b="1" i="0" dirty="0">
                <a:solidFill>
                  <a:srgbClr val="111111"/>
                </a:solidFill>
                <a:effectLst/>
                <a:latin typeface="Times New Roman" panose="02020603050405020304" pitchFamily="18" charset="0"/>
                <a:cs typeface="Times New Roman" panose="02020603050405020304" pitchFamily="18" charset="0"/>
              </a:rPr>
              <a:t>Server Virtualization</a:t>
            </a:r>
            <a:r>
              <a:rPr lang="en-US" sz="2400" b="0" i="0" dirty="0">
                <a:solidFill>
                  <a:srgbClr val="111111"/>
                </a:solidFill>
                <a:effectLst/>
                <a:latin typeface="Times New Roman" panose="02020603050405020304" pitchFamily="18" charset="0"/>
                <a:cs typeface="Times New Roman" panose="02020603050405020304" pitchFamily="18" charset="0"/>
              </a:rPr>
              <a:t>: Divides a physical server into multiple, isolated virtual servers, optimizing resource use and reducing costs.</a:t>
            </a:r>
          </a:p>
          <a:p>
            <a:pPr algn="l">
              <a:buFont typeface="+mj-lt"/>
              <a:buAutoNum type="arabicPeriod"/>
            </a:pPr>
            <a:r>
              <a:rPr lang="en-US" sz="2400" b="1" i="0" dirty="0">
                <a:solidFill>
                  <a:srgbClr val="111111"/>
                </a:solidFill>
                <a:effectLst/>
                <a:latin typeface="Times New Roman" panose="02020603050405020304" pitchFamily="18" charset="0"/>
                <a:cs typeface="Times New Roman" panose="02020603050405020304" pitchFamily="18" charset="0"/>
              </a:rPr>
              <a:t>Storage Virtualization</a:t>
            </a:r>
            <a:r>
              <a:rPr lang="en-US" sz="2400" b="0" i="0" dirty="0">
                <a:solidFill>
                  <a:srgbClr val="111111"/>
                </a:solidFill>
                <a:effectLst/>
                <a:latin typeface="Times New Roman" panose="02020603050405020304" pitchFamily="18" charset="0"/>
                <a:cs typeface="Times New Roman" panose="02020603050405020304" pitchFamily="18" charset="0"/>
              </a:rPr>
              <a:t>: Consolidates storage from multiple devices into a single, virtual storage pool, simplifying management.</a:t>
            </a:r>
          </a:p>
          <a:p>
            <a:pPr algn="l">
              <a:buFont typeface="+mj-lt"/>
              <a:buAutoNum type="arabicPeriod"/>
            </a:pPr>
            <a:r>
              <a:rPr lang="en-US" sz="2400" b="1" i="0" dirty="0">
                <a:solidFill>
                  <a:srgbClr val="111111"/>
                </a:solidFill>
                <a:effectLst/>
                <a:latin typeface="Times New Roman" panose="02020603050405020304" pitchFamily="18" charset="0"/>
                <a:cs typeface="Times New Roman" panose="02020603050405020304" pitchFamily="18" charset="0"/>
              </a:rPr>
              <a:t>Network Virtualization</a:t>
            </a:r>
            <a:r>
              <a:rPr lang="en-US" sz="2400" b="0" i="0" dirty="0">
                <a:solidFill>
                  <a:srgbClr val="111111"/>
                </a:solidFill>
                <a:effectLst/>
                <a:latin typeface="Times New Roman" panose="02020603050405020304" pitchFamily="18" charset="0"/>
                <a:cs typeface="Times New Roman" panose="02020603050405020304" pitchFamily="18" charset="0"/>
              </a:rPr>
              <a:t>: Creates virtual networks that operate independently over a single physical network, enhancing security and efficiency.</a:t>
            </a:r>
          </a:p>
          <a:p>
            <a:pPr algn="l">
              <a:buFont typeface="+mj-lt"/>
              <a:buAutoNum type="arabicPeriod"/>
            </a:pPr>
            <a:r>
              <a:rPr lang="en-US" sz="2400" b="1" i="0" dirty="0">
                <a:solidFill>
                  <a:srgbClr val="111111"/>
                </a:solidFill>
                <a:effectLst/>
                <a:latin typeface="Times New Roman" panose="02020603050405020304" pitchFamily="18" charset="0"/>
                <a:cs typeface="Times New Roman" panose="02020603050405020304" pitchFamily="18" charset="0"/>
              </a:rPr>
              <a:t>Desktop Virtualization</a:t>
            </a:r>
            <a:r>
              <a:rPr lang="en-US" sz="2400" b="0" i="0" dirty="0">
                <a:solidFill>
                  <a:srgbClr val="111111"/>
                </a:solidFill>
                <a:effectLst/>
                <a:latin typeface="Times New Roman" panose="02020603050405020304" pitchFamily="18" charset="0"/>
                <a:cs typeface="Times New Roman" panose="02020603050405020304" pitchFamily="18" charset="0"/>
              </a:rPr>
              <a:t>: Enables remote access to desktop environments, which are stored on a central server.</a:t>
            </a:r>
          </a:p>
          <a:p>
            <a:pPr algn="l">
              <a:buFont typeface="+mj-lt"/>
              <a:buAutoNum type="arabicPeriod"/>
            </a:pPr>
            <a:r>
              <a:rPr lang="en-US" sz="2400" b="1" i="0" dirty="0">
                <a:solidFill>
                  <a:srgbClr val="111111"/>
                </a:solidFill>
                <a:effectLst/>
                <a:latin typeface="Times New Roman" panose="02020603050405020304" pitchFamily="18" charset="0"/>
                <a:cs typeface="Times New Roman" panose="02020603050405020304" pitchFamily="18" charset="0"/>
              </a:rPr>
              <a:t>Application Virtualization</a:t>
            </a:r>
            <a:r>
              <a:rPr lang="en-US" sz="2400" b="0" i="0" dirty="0">
                <a:solidFill>
                  <a:srgbClr val="111111"/>
                </a:solidFill>
                <a:effectLst/>
                <a:latin typeface="Times New Roman" panose="02020603050405020304" pitchFamily="18" charset="0"/>
                <a:cs typeface="Times New Roman" panose="02020603050405020304" pitchFamily="18" charset="0"/>
              </a:rPr>
              <a:t>: Allows applications to run on any device regardless of the underlying operating system.</a:t>
            </a:r>
          </a:p>
          <a:p>
            <a:pPr algn="l">
              <a:buFont typeface="+mj-lt"/>
              <a:buAutoNum type="arabicPeriod"/>
            </a:pPr>
            <a:r>
              <a:rPr lang="en-US" sz="2400" b="1" i="0" dirty="0">
                <a:solidFill>
                  <a:srgbClr val="111111"/>
                </a:solidFill>
                <a:effectLst/>
                <a:latin typeface="Times New Roman" panose="02020603050405020304" pitchFamily="18" charset="0"/>
                <a:cs typeface="Times New Roman" panose="02020603050405020304" pitchFamily="18" charset="0"/>
              </a:rPr>
              <a:t>Data Virtualization</a:t>
            </a:r>
            <a:r>
              <a:rPr lang="en-US" sz="2400" b="0" i="0" dirty="0">
                <a:solidFill>
                  <a:srgbClr val="111111"/>
                </a:solidFill>
                <a:effectLst/>
                <a:latin typeface="Times New Roman" panose="02020603050405020304" pitchFamily="18" charset="0"/>
                <a:cs typeface="Times New Roman" panose="02020603050405020304" pitchFamily="18" charset="0"/>
              </a:rPr>
              <a:t>: Integrates data from various sources into a single, logical view, facilitating access and analysis.</a:t>
            </a:r>
          </a:p>
        </p:txBody>
      </p:sp>
    </p:spTree>
    <p:extLst>
      <p:ext uri="{BB962C8B-B14F-4D97-AF65-F5344CB8AC3E}">
        <p14:creationId xmlns:p14="http://schemas.microsoft.com/office/powerpoint/2010/main" val="1249452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46BD1886-78E6-2B90-747D-F5FAC5E33DE4}"/>
              </a:ext>
            </a:extLst>
          </p:cNvPr>
          <p:cNvSpPr txBox="1"/>
          <p:nvPr/>
        </p:nvSpPr>
        <p:spPr>
          <a:xfrm>
            <a:off x="2612571" y="1219200"/>
            <a:ext cx="8675915" cy="5632311"/>
          </a:xfrm>
          <a:prstGeom prst="rect">
            <a:avLst/>
          </a:prstGeom>
          <a:noFill/>
        </p:spPr>
        <p:txBody>
          <a:bodyPr wrap="square">
            <a:spAutoFit/>
          </a:bodyPr>
          <a:lstStyle/>
          <a:p>
            <a:pPr algn="l"/>
            <a:r>
              <a:rPr lang="en-US" sz="2400" b="0" i="0" dirty="0">
                <a:solidFill>
                  <a:srgbClr val="111111"/>
                </a:solidFill>
                <a:effectLst/>
                <a:latin typeface="Times New Roman" panose="02020603050405020304" pitchFamily="18" charset="0"/>
                <a:cs typeface="Times New Roman" panose="02020603050405020304" pitchFamily="18" charset="0"/>
              </a:rPr>
              <a:t>Execution virtualization refers to techniques that create an emulated execution environment, separate from the one hosting the virtualization layer. This allows programs, including operating systems and applications, to run in a virtualized environment. Here are some key points:</a:t>
            </a:r>
          </a:p>
          <a:p>
            <a:pPr algn="l">
              <a:buFont typeface="+mj-lt"/>
              <a:buAutoNum type="arabicPeriod"/>
            </a:pPr>
            <a:r>
              <a:rPr lang="en-US" sz="2400" b="1" i="0" dirty="0">
                <a:solidFill>
                  <a:srgbClr val="111111"/>
                </a:solidFill>
                <a:effectLst/>
                <a:latin typeface="Times New Roman" panose="02020603050405020304" pitchFamily="18" charset="0"/>
                <a:cs typeface="Times New Roman" panose="02020603050405020304" pitchFamily="18" charset="0"/>
              </a:rPr>
              <a:t>Types of Execution Virtualization</a:t>
            </a:r>
            <a:r>
              <a:rPr lang="en-US" sz="2400" b="0" i="0" dirty="0">
                <a:solidFill>
                  <a:srgbClr val="11111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400" b="1" i="0" dirty="0">
                <a:solidFill>
                  <a:srgbClr val="111111"/>
                </a:solidFill>
                <a:effectLst/>
                <a:latin typeface="Times New Roman" panose="02020603050405020304" pitchFamily="18" charset="0"/>
                <a:cs typeface="Times New Roman" panose="02020603050405020304" pitchFamily="18" charset="0"/>
              </a:rPr>
              <a:t>Full Virtualization</a:t>
            </a:r>
            <a:r>
              <a:rPr lang="en-US" sz="2400" b="0" i="0" dirty="0">
                <a:solidFill>
                  <a:srgbClr val="111111"/>
                </a:solidFill>
                <a:effectLst/>
                <a:latin typeface="Times New Roman" panose="02020603050405020304" pitchFamily="18" charset="0"/>
                <a:cs typeface="Times New Roman" panose="02020603050405020304" pitchFamily="18" charset="0"/>
              </a:rPr>
              <a:t>: Emulates the entire hardware environment, allowing unmodified operating systems and applications to run as if they were on physical hardware.</a:t>
            </a:r>
          </a:p>
          <a:p>
            <a:pPr marL="742950" lvl="1" indent="-285750" algn="l">
              <a:buFont typeface="+mj-lt"/>
              <a:buAutoNum type="arabicPeriod"/>
            </a:pPr>
            <a:r>
              <a:rPr lang="en-US" sz="2400" b="1" i="0" dirty="0">
                <a:solidFill>
                  <a:srgbClr val="111111"/>
                </a:solidFill>
                <a:effectLst/>
                <a:latin typeface="Times New Roman" panose="02020603050405020304" pitchFamily="18" charset="0"/>
                <a:cs typeface="Times New Roman" panose="02020603050405020304" pitchFamily="18" charset="0"/>
              </a:rPr>
              <a:t>Paravirtualization</a:t>
            </a:r>
            <a:r>
              <a:rPr lang="en-US" sz="2400" b="0" i="0" dirty="0">
                <a:solidFill>
                  <a:srgbClr val="111111"/>
                </a:solidFill>
                <a:effectLst/>
                <a:latin typeface="Times New Roman" panose="02020603050405020304" pitchFamily="18" charset="0"/>
                <a:cs typeface="Times New Roman" panose="02020603050405020304" pitchFamily="18" charset="0"/>
              </a:rPr>
              <a:t>: Requires modifications to the guest operating system to optimize performance by allowing direct communication with the hypervisor.</a:t>
            </a:r>
          </a:p>
          <a:p>
            <a:pPr marL="742950" lvl="1" indent="-285750" algn="l">
              <a:buFont typeface="+mj-lt"/>
              <a:buAutoNum type="arabicPeriod"/>
            </a:pPr>
            <a:r>
              <a:rPr lang="en-US" sz="2400" b="1" i="0" dirty="0">
                <a:solidFill>
                  <a:srgbClr val="111111"/>
                </a:solidFill>
                <a:effectLst/>
                <a:latin typeface="Times New Roman" panose="02020603050405020304" pitchFamily="18" charset="0"/>
                <a:cs typeface="Times New Roman" panose="02020603050405020304" pitchFamily="18" charset="0"/>
              </a:rPr>
              <a:t>Hardware-Assisted Virtualization</a:t>
            </a:r>
            <a:r>
              <a:rPr lang="en-US" sz="2400" b="0" i="0" dirty="0">
                <a:solidFill>
                  <a:srgbClr val="111111"/>
                </a:solidFill>
                <a:effectLst/>
                <a:latin typeface="Times New Roman" panose="02020603050405020304" pitchFamily="18" charset="0"/>
                <a:cs typeface="Times New Roman" panose="02020603050405020304" pitchFamily="18" charset="0"/>
              </a:rPr>
              <a:t>: Uses hardware features to improve the efficiency of virtualization, reducing the overhead associated with emulation</a:t>
            </a:r>
            <a:r>
              <a:rPr lang="en-US" sz="2400" b="0" i="0" baseline="30000" dirty="0">
                <a:solidFill>
                  <a:srgbClr val="111111"/>
                </a:solidFill>
                <a:effectLst/>
                <a:latin typeface="Times New Roman" panose="02020603050405020304" pitchFamily="18" charset="0"/>
                <a:cs typeface="Times New Roman" panose="02020603050405020304" pitchFamily="18" charset="0"/>
              </a:rPr>
              <a:t>1</a:t>
            </a:r>
            <a:r>
              <a:rPr lang="en-US" sz="2400" b="0" i="0" dirty="0">
                <a:solidFill>
                  <a:srgbClr val="11111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75086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5D41DD86-1FE7-CB5C-2B33-04FB203C6D40}"/>
              </a:ext>
            </a:extLst>
          </p:cNvPr>
          <p:cNvSpPr txBox="1"/>
          <p:nvPr/>
        </p:nvSpPr>
        <p:spPr>
          <a:xfrm>
            <a:off x="2712851" y="1720840"/>
            <a:ext cx="8238178" cy="2677656"/>
          </a:xfrm>
          <a:prstGeom prst="rect">
            <a:avLst/>
          </a:prstGeom>
          <a:noFill/>
        </p:spPr>
        <p:txBody>
          <a:bodyPr wrap="square">
            <a:spAutoFit/>
          </a:bodyPr>
          <a:lstStyle/>
          <a:p>
            <a:pPr marL="742950" lvl="1" indent="-285750" algn="l">
              <a:buFont typeface="+mj-lt"/>
              <a:buAutoNum type="arabicPeriod"/>
            </a:pPr>
            <a:endParaRPr lang="en-US" sz="2400" b="0" i="0" dirty="0">
              <a:solidFill>
                <a:srgbClr val="11111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1" i="0" dirty="0">
                <a:solidFill>
                  <a:srgbClr val="111111"/>
                </a:solidFill>
                <a:effectLst/>
                <a:latin typeface="Times New Roman" panose="02020603050405020304" pitchFamily="18" charset="0"/>
                <a:cs typeface="Times New Roman" panose="02020603050405020304" pitchFamily="18" charset="0"/>
              </a:rPr>
              <a:t>Levels of Virtualization</a:t>
            </a:r>
            <a:r>
              <a:rPr lang="en-US" sz="2400" b="0" i="0" dirty="0">
                <a:solidFill>
                  <a:srgbClr val="11111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400" b="1" i="0" dirty="0">
                <a:solidFill>
                  <a:srgbClr val="111111"/>
                </a:solidFill>
                <a:effectLst/>
                <a:latin typeface="Times New Roman" panose="02020603050405020304" pitchFamily="18" charset="0"/>
                <a:cs typeface="Times New Roman" panose="02020603050405020304" pitchFamily="18" charset="0"/>
              </a:rPr>
              <a:t>System Level</a:t>
            </a:r>
            <a:r>
              <a:rPr lang="en-US" sz="2400" b="0" i="0" dirty="0">
                <a:solidFill>
                  <a:srgbClr val="111111"/>
                </a:solidFill>
                <a:effectLst/>
                <a:latin typeface="Times New Roman" panose="02020603050405020304" pitchFamily="18" charset="0"/>
                <a:cs typeface="Times New Roman" panose="02020603050405020304" pitchFamily="18" charset="0"/>
              </a:rPr>
              <a:t>: Virtualizes the entire operating system, allowing multiple OS instances to run on a single physical machine.</a:t>
            </a:r>
          </a:p>
          <a:p>
            <a:pPr marL="742950" lvl="1" indent="-285750" algn="l">
              <a:buFont typeface="+mj-lt"/>
              <a:buAutoNum type="arabicPeriod"/>
            </a:pPr>
            <a:r>
              <a:rPr lang="en-US" sz="2400" b="1" i="0" dirty="0">
                <a:solidFill>
                  <a:srgbClr val="111111"/>
                </a:solidFill>
                <a:effectLst/>
                <a:latin typeface="Times New Roman" panose="02020603050405020304" pitchFamily="18" charset="0"/>
                <a:cs typeface="Times New Roman" panose="02020603050405020304" pitchFamily="18" charset="0"/>
              </a:rPr>
              <a:t>Process Level</a:t>
            </a:r>
            <a:r>
              <a:rPr lang="en-US" sz="2400" b="0" i="0" dirty="0">
                <a:solidFill>
                  <a:srgbClr val="111111"/>
                </a:solidFill>
                <a:effectLst/>
                <a:latin typeface="Times New Roman" panose="02020603050405020304" pitchFamily="18" charset="0"/>
                <a:cs typeface="Times New Roman" panose="02020603050405020304" pitchFamily="18" charset="0"/>
              </a:rPr>
              <a:t>: Virtualizes individual processes, providing isolated execution environments for applications.</a:t>
            </a:r>
          </a:p>
        </p:txBody>
      </p:sp>
    </p:spTree>
    <p:extLst>
      <p:ext uri="{BB962C8B-B14F-4D97-AF65-F5344CB8AC3E}">
        <p14:creationId xmlns:p14="http://schemas.microsoft.com/office/powerpoint/2010/main" val="1296693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pic>
        <p:nvPicPr>
          <p:cNvPr id="218" name="Google Shape;218;g2eff20282af_0_109"/>
          <p:cNvPicPr preferRelativeResize="0"/>
          <p:nvPr/>
        </p:nvPicPr>
        <p:blipFill>
          <a:blip r:embed="rId4">
            <a:alphaModFix/>
          </a:blip>
          <a:stretch>
            <a:fillRect/>
          </a:stretch>
        </p:blipFill>
        <p:spPr>
          <a:xfrm>
            <a:off x="4321900" y="1198225"/>
            <a:ext cx="5962650" cy="4219575"/>
          </a:xfrm>
          <a:prstGeom prst="rect">
            <a:avLst/>
          </a:prstGeom>
          <a:noFill/>
          <a:ln>
            <a:noFill/>
          </a:ln>
        </p:spPr>
      </p:pic>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24431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DE11C53B-7C8F-8195-69A2-1066DF364F84}"/>
              </a:ext>
            </a:extLst>
          </p:cNvPr>
          <p:cNvPicPr>
            <a:picLocks noChangeAspect="1"/>
          </p:cNvPicPr>
          <p:nvPr/>
        </p:nvPicPr>
        <p:blipFill>
          <a:blip r:embed="rId4"/>
          <a:stretch>
            <a:fillRect/>
          </a:stretch>
        </p:blipFill>
        <p:spPr>
          <a:xfrm>
            <a:off x="2460068" y="0"/>
            <a:ext cx="9035839" cy="6858000"/>
          </a:xfrm>
          <a:prstGeom prst="rect">
            <a:avLst/>
          </a:prstGeom>
        </p:spPr>
      </p:pic>
    </p:spTree>
    <p:extLst>
      <p:ext uri="{BB962C8B-B14F-4D97-AF65-F5344CB8AC3E}">
        <p14:creationId xmlns:p14="http://schemas.microsoft.com/office/powerpoint/2010/main" val="149977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12" name="TextBox 11">
            <a:extLst>
              <a:ext uri="{FF2B5EF4-FFF2-40B4-BE49-F238E27FC236}">
                <a16:creationId xmlns:a16="http://schemas.microsoft.com/office/drawing/2014/main" id="{B6D965CC-3D59-DE19-1902-575456F4B67F}"/>
              </a:ext>
            </a:extLst>
          </p:cNvPr>
          <p:cNvSpPr txBox="1"/>
          <p:nvPr/>
        </p:nvSpPr>
        <p:spPr>
          <a:xfrm>
            <a:off x="2973338" y="1666241"/>
            <a:ext cx="8226076" cy="3293209"/>
          </a:xfrm>
          <a:prstGeom prst="rect">
            <a:avLst/>
          </a:prstGeom>
          <a:noFill/>
        </p:spPr>
        <p:txBody>
          <a:bodyPr wrap="square" rtlCol="0">
            <a:spAutoFit/>
          </a:bodyPr>
          <a:lstStyle/>
          <a:p>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ctr"/>
            <a:r>
              <a:rPr lang="en-US" sz="3200" dirty="0">
                <a:solidFill>
                  <a:srgbClr val="273239"/>
                </a:solidFill>
                <a:latin typeface="Times New Roman" panose="02020603050405020304" pitchFamily="18" charset="0"/>
                <a:cs typeface="Times New Roman" panose="02020603050405020304" pitchFamily="18" charset="0"/>
              </a:rPr>
              <a:t>VIRTUALIZATION</a:t>
            </a:r>
          </a:p>
          <a:p>
            <a:endParaRPr lang="en-US" sz="2400" b="0" i="0" dirty="0">
              <a:solidFill>
                <a:srgbClr val="273239"/>
              </a:solidFill>
              <a:effectLst/>
              <a:latin typeface="Times New Roman" panose="02020603050405020304" pitchFamily="18" charset="0"/>
              <a:cs typeface="Times New Roman" panose="02020603050405020304" pitchFamily="18" charset="0"/>
            </a:endParaRPr>
          </a:p>
          <a:p>
            <a:r>
              <a:rPr lang="en-US" sz="2400" b="0" i="0" dirty="0">
                <a:solidFill>
                  <a:srgbClr val="273239"/>
                </a:solidFill>
                <a:effectLst/>
                <a:latin typeface="Times New Roman" panose="02020603050405020304" pitchFamily="18" charset="0"/>
                <a:cs typeface="Times New Roman" panose="02020603050405020304" pitchFamily="18" charset="0"/>
              </a:rPr>
              <a:t>Virtualization allows the creation of multiple virtual instances of something such as a server, desktop, storage device, operating system, etc. Thus, Virtualization is a technique that allows us to share a single physical instance of a resource or an application among multiple customers and an organization.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26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A5278D03-2B3A-01A4-12B5-BFDD0E2FB91D}"/>
              </a:ext>
            </a:extLst>
          </p:cNvPr>
          <p:cNvPicPr>
            <a:picLocks noChangeAspect="1"/>
          </p:cNvPicPr>
          <p:nvPr/>
        </p:nvPicPr>
        <p:blipFill>
          <a:blip r:embed="rId4"/>
          <a:stretch>
            <a:fillRect/>
          </a:stretch>
        </p:blipFill>
        <p:spPr>
          <a:xfrm>
            <a:off x="2445463" y="0"/>
            <a:ext cx="9050444" cy="6858000"/>
          </a:xfrm>
          <a:prstGeom prst="rect">
            <a:avLst/>
          </a:prstGeom>
        </p:spPr>
      </p:pic>
    </p:spTree>
    <p:extLst>
      <p:ext uri="{BB962C8B-B14F-4D97-AF65-F5344CB8AC3E}">
        <p14:creationId xmlns:p14="http://schemas.microsoft.com/office/powerpoint/2010/main" val="1081450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C7CCE24E-0AEB-0A5F-B541-17D04B628200}"/>
              </a:ext>
            </a:extLst>
          </p:cNvPr>
          <p:cNvSpPr txBox="1"/>
          <p:nvPr/>
        </p:nvSpPr>
        <p:spPr>
          <a:xfrm>
            <a:off x="3254829" y="1175657"/>
            <a:ext cx="7944585" cy="4524315"/>
          </a:xfrm>
          <a:prstGeom prst="rect">
            <a:avLst/>
          </a:prstGeom>
          <a:noFill/>
        </p:spPr>
        <p:txBody>
          <a:bodyPr wrap="square" rtlCol="0">
            <a:spAutoFit/>
          </a:bodyPr>
          <a:lstStyle/>
          <a:p>
            <a:pPr algn="just" rtl="0" fontAlgn="base"/>
            <a:r>
              <a:rPr lang="en-US" sz="2400" b="1" u="sng" dirty="0">
                <a:solidFill>
                  <a:srgbClr val="273239"/>
                </a:solidFill>
                <a:latin typeface="Times New Roman" panose="02020603050405020304" pitchFamily="18" charset="0"/>
                <a:cs typeface="Times New Roman" panose="02020603050405020304" pitchFamily="18" charset="0"/>
              </a:rPr>
              <a:t>V</a:t>
            </a:r>
            <a:r>
              <a:rPr lang="en-US" sz="2400" b="1" i="0" u="sng" dirty="0">
                <a:solidFill>
                  <a:srgbClr val="273239"/>
                </a:solidFill>
                <a:effectLst/>
                <a:latin typeface="Times New Roman" panose="02020603050405020304" pitchFamily="18" charset="0"/>
                <a:cs typeface="Times New Roman" panose="02020603050405020304" pitchFamily="18" charset="0"/>
              </a:rPr>
              <a:t>IRTUALIZATION</a:t>
            </a:r>
            <a:r>
              <a:rPr lang="en-US" sz="2400" b="0" i="0" dirty="0">
                <a:solidFill>
                  <a:srgbClr val="273239"/>
                </a:solidFill>
                <a:effectLst/>
                <a:latin typeface="Times New Roman" panose="02020603050405020304" pitchFamily="18" charset="0"/>
                <a:cs typeface="Times New Roman" panose="02020603050405020304" pitchFamily="18" charset="0"/>
              </a:rPr>
              <a:t> is a technology that creates virtual representations of various computing resources, allowing more efficient utilization of physical hardware.</a:t>
            </a:r>
          </a:p>
          <a:p>
            <a:pPr algn="just" rtl="0" fontAlgn="base"/>
            <a:endParaRPr lang="en-US" sz="2400" dirty="0">
              <a:solidFill>
                <a:srgbClr val="273239"/>
              </a:solidFill>
              <a:latin typeface="Times New Roman" panose="02020603050405020304" pitchFamily="18" charset="0"/>
              <a:cs typeface="Times New Roman" panose="02020603050405020304" pitchFamily="18" charset="0"/>
            </a:endParaRPr>
          </a:p>
          <a:p>
            <a:pPr algn="just" rtl="0" fontAlgn="base"/>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 </a:t>
            </a:r>
            <a:r>
              <a:rPr lang="en-US" sz="2400" b="1" i="0" dirty="0">
                <a:solidFill>
                  <a:srgbClr val="273239"/>
                </a:solidFill>
                <a:effectLst/>
                <a:latin typeface="Times New Roman" panose="02020603050405020304" pitchFamily="18" charset="0"/>
                <a:cs typeface="Times New Roman" panose="02020603050405020304" pitchFamily="18" charset="0"/>
              </a:rPr>
              <a:t>Host Machine: </a:t>
            </a:r>
            <a:r>
              <a:rPr lang="en-US" sz="2400" b="0" i="0" dirty="0">
                <a:solidFill>
                  <a:srgbClr val="273239"/>
                </a:solidFill>
                <a:effectLst/>
                <a:latin typeface="Times New Roman" panose="02020603050405020304" pitchFamily="18" charset="0"/>
                <a:cs typeface="Times New Roman" panose="02020603050405020304" pitchFamily="18" charset="0"/>
              </a:rPr>
              <a:t>The machine on which the VIRTUAL MACHINES is going to be created is known as Host Machine. </a:t>
            </a:r>
          </a:p>
          <a:p>
            <a:pPr algn="l" fontAlgn="base">
              <a:buFont typeface="Arial" panose="020B0604020202020204" pitchFamily="34" charset="0"/>
              <a:buChar char="•"/>
            </a:pPr>
            <a:endParaRPr lang="en-US" sz="2400" dirty="0">
              <a:solidFill>
                <a:srgbClr val="273239"/>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1" i="0" dirty="0">
                <a:solidFill>
                  <a:srgbClr val="273239"/>
                </a:solidFill>
                <a:effectLst/>
                <a:latin typeface="Times New Roman" panose="02020603050405020304" pitchFamily="18" charset="0"/>
                <a:cs typeface="Times New Roman" panose="02020603050405020304" pitchFamily="18" charset="0"/>
              </a:rPr>
              <a:t>Guest Machine: </a:t>
            </a:r>
            <a:r>
              <a:rPr lang="en-US" sz="2400" b="0" i="0" dirty="0">
                <a:solidFill>
                  <a:srgbClr val="273239"/>
                </a:solidFill>
                <a:effectLst/>
                <a:latin typeface="Times New Roman" panose="02020603050405020304" pitchFamily="18" charset="0"/>
                <a:cs typeface="Times New Roman" panose="02020603050405020304" pitchFamily="18" charset="0"/>
              </a:rPr>
              <a:t>The virtual machines that are created on the Host Machine are called Guest Machines.</a:t>
            </a:r>
          </a:p>
        </p:txBody>
      </p:sp>
    </p:spTree>
    <p:extLst>
      <p:ext uri="{BB962C8B-B14F-4D97-AF65-F5344CB8AC3E}">
        <p14:creationId xmlns:p14="http://schemas.microsoft.com/office/powerpoint/2010/main" val="3265433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57632A6C-3D7D-41E2-A9DF-963E67A819FE}"/>
              </a:ext>
            </a:extLst>
          </p:cNvPr>
          <p:cNvSpPr txBox="1"/>
          <p:nvPr/>
        </p:nvSpPr>
        <p:spPr>
          <a:xfrm>
            <a:off x="3287486" y="1012371"/>
            <a:ext cx="6825343" cy="5663089"/>
          </a:xfrm>
          <a:prstGeom prst="rect">
            <a:avLst/>
          </a:prstGeom>
          <a:noFill/>
        </p:spPr>
        <p:txBody>
          <a:bodyPr wrap="square" rtlCol="0">
            <a:spAutoFit/>
          </a:bodyPr>
          <a:lstStyle/>
          <a:p>
            <a:pPr algn="l" fontAlgn="base"/>
            <a:r>
              <a:rPr lang="en-IN" sz="3600" b="1" i="0" dirty="0" err="1">
                <a:solidFill>
                  <a:srgbClr val="273239"/>
                </a:solidFill>
                <a:effectLst/>
                <a:latin typeface="Times New Roman" panose="02020603050405020304" pitchFamily="18" charset="0"/>
                <a:cs typeface="Times New Roman" panose="02020603050405020304" pitchFamily="18" charset="0"/>
              </a:rPr>
              <a:t>Characterstics</a:t>
            </a:r>
            <a:r>
              <a:rPr lang="en-IN" sz="3600" b="1" i="0" dirty="0">
                <a:solidFill>
                  <a:srgbClr val="273239"/>
                </a:solidFill>
                <a:effectLst/>
                <a:latin typeface="Times New Roman" panose="02020603050405020304" pitchFamily="18" charset="0"/>
                <a:cs typeface="Times New Roman" panose="02020603050405020304" pitchFamily="18" charset="0"/>
              </a:rPr>
              <a:t> of </a:t>
            </a:r>
            <a:r>
              <a:rPr lang="en-IN" sz="2800" b="1" i="0" dirty="0">
                <a:solidFill>
                  <a:srgbClr val="273239"/>
                </a:solidFill>
                <a:effectLst/>
                <a:latin typeface="Times New Roman" panose="02020603050405020304" pitchFamily="18" charset="0"/>
                <a:cs typeface="Times New Roman" panose="02020603050405020304" pitchFamily="18" charset="0"/>
              </a:rPr>
              <a:t>Virtualization</a:t>
            </a: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Isolation</a:t>
            </a: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Encapsulation</a:t>
            </a:r>
          </a:p>
          <a:p>
            <a:pPr algn="l" fontAlgn="base"/>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Hardware Independence</a:t>
            </a:r>
          </a:p>
          <a:p>
            <a:pPr algn="l" fontAlgn="base"/>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Resource Sharing</a:t>
            </a:r>
          </a:p>
          <a:p>
            <a:pPr algn="l" fontAlgn="base"/>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Snapshot and Cloning</a:t>
            </a:r>
          </a:p>
          <a:p>
            <a:pPr algn="l" fontAlgn="base"/>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Dynamic Resource Allocation:</a:t>
            </a:r>
          </a:p>
          <a:p>
            <a:pPr algn="l" fontAlgn="base"/>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High Availability and Fault Tolerance</a:t>
            </a: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Scalability</a:t>
            </a:r>
          </a:p>
          <a:p>
            <a:pPr algn="l" fontAlgn="base"/>
            <a:endParaRPr lang="en-IN" b="0" i="0" dirty="0">
              <a:solidFill>
                <a:srgbClr val="273239"/>
              </a:solidFill>
              <a:effectLst/>
              <a:latin typeface="Nunito" pitchFamily="2" charset="0"/>
            </a:endParaRPr>
          </a:p>
        </p:txBody>
      </p:sp>
    </p:spTree>
    <p:extLst>
      <p:ext uri="{BB962C8B-B14F-4D97-AF65-F5344CB8AC3E}">
        <p14:creationId xmlns:p14="http://schemas.microsoft.com/office/powerpoint/2010/main" val="2035714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B5B4431B-ECDC-559F-740C-4EE1566E8D7B}"/>
              </a:ext>
            </a:extLst>
          </p:cNvPr>
          <p:cNvSpPr txBox="1"/>
          <p:nvPr/>
        </p:nvSpPr>
        <p:spPr>
          <a:xfrm>
            <a:off x="3439886" y="1382486"/>
            <a:ext cx="7848600" cy="4801314"/>
          </a:xfrm>
          <a:prstGeom prst="rect">
            <a:avLst/>
          </a:prstGeom>
          <a:noFill/>
        </p:spPr>
        <p:txBody>
          <a:bodyPr wrap="square" rtlCol="0">
            <a:spAutoFit/>
          </a:bodyPr>
          <a:lstStyle/>
          <a:p>
            <a:pPr fontAlgn="base"/>
            <a:r>
              <a:rPr lang="en-IN" sz="2800" b="1" i="0" dirty="0">
                <a:solidFill>
                  <a:srgbClr val="273239"/>
                </a:solidFill>
                <a:effectLst/>
                <a:latin typeface="Times New Roman" panose="02020603050405020304" pitchFamily="18" charset="0"/>
                <a:cs typeface="Times New Roman" panose="02020603050405020304" pitchFamily="18" charset="0"/>
              </a:rPr>
              <a:t>Pros of Virtualization</a:t>
            </a:r>
          </a:p>
          <a:p>
            <a:pPr fontAlgn="base"/>
            <a:endParaRPr lang="en-IN" sz="2400" b="1" dirty="0">
              <a:solidFill>
                <a:srgbClr val="273239"/>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IN" sz="2400" b="1" i="0" dirty="0">
                <a:solidFill>
                  <a:srgbClr val="273239"/>
                </a:solidFill>
                <a:effectLst/>
                <a:latin typeface="Times New Roman" panose="02020603050405020304" pitchFamily="18" charset="0"/>
                <a:cs typeface="Times New Roman" panose="02020603050405020304" pitchFamily="18" charset="0"/>
              </a:rPr>
              <a:t>Utilization of Hardware Efficiently:                            </a:t>
            </a:r>
            <a:r>
              <a:rPr lang="en-US" sz="2400" i="0" dirty="0">
                <a:solidFill>
                  <a:srgbClr val="273239"/>
                </a:solidFill>
                <a:effectLst/>
                <a:latin typeface="Times New Roman" panose="02020603050405020304" pitchFamily="18" charset="0"/>
                <a:cs typeface="Times New Roman" panose="02020603050405020304" pitchFamily="18" charset="0"/>
              </a:rPr>
              <a:t>With the help of Virtualization Hardware is Efficiently used by user as well as Cloud Service Provider. In this the need of Physical Hardware System for the User is decreases and this results in less costly</a:t>
            </a:r>
            <a:r>
              <a:rPr lang="en-US" sz="2400" i="0" dirty="0">
                <a:solidFill>
                  <a:srgbClr val="273239"/>
                </a:solidFill>
                <a:effectLst/>
                <a:latin typeface="Nunito" pitchFamily="2" charset="0"/>
              </a:rPr>
              <a:t>.</a:t>
            </a:r>
            <a:endParaRPr lang="en-IN" sz="2400" i="0" dirty="0">
              <a:solidFill>
                <a:srgbClr val="273239"/>
              </a:solidFill>
              <a:effectLst/>
              <a:latin typeface="Times New Roman" panose="02020603050405020304" pitchFamily="18" charset="0"/>
              <a:cs typeface="Times New Roman" panose="02020603050405020304" pitchFamily="18" charset="0"/>
            </a:endParaRPr>
          </a:p>
          <a:p>
            <a:pPr fontAlgn="base"/>
            <a:endParaRPr lang="en-IN" sz="2400" b="1" dirty="0">
              <a:solidFill>
                <a:srgbClr val="273239"/>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IN" sz="2400" b="1" i="0" dirty="0">
                <a:solidFill>
                  <a:srgbClr val="273239"/>
                </a:solidFill>
                <a:effectLst/>
                <a:latin typeface="Times New Roman" panose="02020603050405020304" pitchFamily="18" charset="0"/>
                <a:cs typeface="Times New Roman" panose="02020603050405020304" pitchFamily="18" charset="0"/>
              </a:rPr>
              <a:t>High Availability:</a:t>
            </a:r>
            <a:r>
              <a:rPr lang="en-US" sz="2400" b="0" i="0" dirty="0">
                <a:solidFill>
                  <a:srgbClr val="273239"/>
                </a:solidFill>
                <a:effectLst/>
                <a:latin typeface="Times New Roman" panose="02020603050405020304" pitchFamily="18" charset="0"/>
                <a:cs typeface="Times New Roman" panose="02020603050405020304" pitchFamily="18" charset="0"/>
              </a:rPr>
              <a:t>One of the main benefit of Virtualization is that it provides advance features which allow virtual instances to be available all the times.</a:t>
            </a:r>
            <a:endParaRPr lang="en-IN" sz="2400" b="1" i="0" dirty="0">
              <a:solidFill>
                <a:srgbClr val="273239"/>
              </a:solidFill>
              <a:effectLst/>
              <a:latin typeface="Times New Roman" panose="02020603050405020304" pitchFamily="18" charset="0"/>
              <a:cs typeface="Times New Roman" panose="02020603050405020304" pitchFamily="18" charset="0"/>
            </a:endParaRPr>
          </a:p>
          <a:p>
            <a:pPr fontAlgn="base"/>
            <a:endParaRPr lang="en-IN" sz="2400" b="1" i="0" dirty="0">
              <a:solidFill>
                <a:srgbClr val="273239"/>
              </a:solidFill>
              <a:effectLst/>
              <a:latin typeface="Times New Roman" panose="02020603050405020304" pitchFamily="18" charset="0"/>
              <a:cs typeface="Times New Roman" panose="02020603050405020304" pitchFamily="18" charset="0"/>
            </a:endParaRPr>
          </a:p>
          <a:p>
            <a:pPr algn="l" fontAlgn="base"/>
            <a:endParaRPr lang="en-IN" b="1" i="0" dirty="0">
              <a:solidFill>
                <a:srgbClr val="273239"/>
              </a:solidFill>
              <a:effectLst/>
              <a:latin typeface="Nunito" pitchFamily="2" charset="0"/>
            </a:endParaRPr>
          </a:p>
        </p:txBody>
      </p:sp>
    </p:spTree>
    <p:extLst>
      <p:ext uri="{BB962C8B-B14F-4D97-AF65-F5344CB8AC3E}">
        <p14:creationId xmlns:p14="http://schemas.microsoft.com/office/powerpoint/2010/main" val="2505555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B5B4431B-ECDC-559F-740C-4EE1566E8D7B}"/>
              </a:ext>
            </a:extLst>
          </p:cNvPr>
          <p:cNvSpPr txBox="1"/>
          <p:nvPr/>
        </p:nvSpPr>
        <p:spPr>
          <a:xfrm>
            <a:off x="3439886" y="1382486"/>
            <a:ext cx="7848600" cy="6647974"/>
          </a:xfrm>
          <a:prstGeom prst="rect">
            <a:avLst/>
          </a:prstGeom>
          <a:noFill/>
        </p:spPr>
        <p:txBody>
          <a:bodyPr wrap="square" rtlCol="0">
            <a:spAutoFit/>
          </a:bodyPr>
          <a:lstStyle/>
          <a:p>
            <a:pPr algn="l" fontAlgn="base"/>
            <a:r>
              <a:rPr lang="en-IN" sz="2800" b="1" i="0" dirty="0">
                <a:solidFill>
                  <a:srgbClr val="273239"/>
                </a:solidFill>
                <a:effectLst/>
                <a:latin typeface="Times New Roman" panose="02020603050405020304" pitchFamily="18" charset="0"/>
                <a:cs typeface="Times New Roman" panose="02020603050405020304" pitchFamily="18" charset="0"/>
              </a:rPr>
              <a:t>Pros of Virtualization</a:t>
            </a:r>
          </a:p>
          <a:p>
            <a:pPr marL="285750" indent="-285750" algn="l" fontAlgn="base">
              <a:buFont typeface="Arial" panose="020B0604020202020204" pitchFamily="34" charset="0"/>
              <a:buChar char="•"/>
            </a:pPr>
            <a:r>
              <a:rPr lang="en-US" sz="2400" b="1" i="0" dirty="0">
                <a:solidFill>
                  <a:srgbClr val="273239"/>
                </a:solidFill>
                <a:effectLst/>
                <a:latin typeface="Times New Roman" panose="02020603050405020304" pitchFamily="18" charset="0"/>
                <a:cs typeface="Times New Roman" panose="02020603050405020304" pitchFamily="18" charset="0"/>
              </a:rPr>
              <a:t>Disaster Recovery is efficient and easy: </a:t>
            </a:r>
            <a:r>
              <a:rPr lang="en-US" sz="2400" b="0" i="0" dirty="0">
                <a:solidFill>
                  <a:srgbClr val="273239"/>
                </a:solidFill>
                <a:effectLst/>
                <a:latin typeface="Times New Roman" panose="02020603050405020304" pitchFamily="18" charset="0"/>
                <a:cs typeface="Times New Roman" panose="02020603050405020304" pitchFamily="18" charset="0"/>
              </a:rPr>
              <a:t>With the help of virtualization </a:t>
            </a:r>
            <a:r>
              <a:rPr lang="en-US" sz="2400" dirty="0">
                <a:solidFill>
                  <a:srgbClr val="273239"/>
                </a:solidFill>
                <a:latin typeface="Times New Roman" panose="02020603050405020304" pitchFamily="18" charset="0"/>
                <a:cs typeface="Times New Roman" panose="02020603050405020304" pitchFamily="18" charset="0"/>
              </a:rPr>
              <a:t>data</a:t>
            </a:r>
            <a:r>
              <a:rPr lang="en-US" sz="2400" u="sng" dirty="0">
                <a:solidFill>
                  <a:srgbClr val="273239"/>
                </a:solidFill>
                <a:latin typeface="Times New Roman" panose="02020603050405020304" pitchFamily="18" charset="0"/>
                <a:cs typeface="Times New Roman" panose="02020603050405020304" pitchFamily="18" charset="0"/>
              </a:rPr>
              <a:t> </a:t>
            </a:r>
            <a:r>
              <a:rPr lang="en-US" sz="2400" dirty="0">
                <a:solidFill>
                  <a:srgbClr val="273239"/>
                </a:solidFill>
                <a:latin typeface="Times New Roman" panose="02020603050405020304" pitchFamily="18" charset="0"/>
                <a:cs typeface="Times New Roman" panose="02020603050405020304" pitchFamily="18" charset="0"/>
              </a:rPr>
              <a:t>recovery</a:t>
            </a:r>
            <a:r>
              <a:rPr lang="en-US" sz="2400" b="0" i="0" u="sng" dirty="0">
                <a:effectLst/>
                <a:latin typeface="Times New Roman" panose="02020603050405020304" pitchFamily="18" charset="0"/>
                <a:cs typeface="Times New Roman" panose="02020603050405020304" pitchFamily="18" charset="0"/>
                <a:hlinkClick r:id="rId4"/>
              </a:rPr>
              <a:t>,</a:t>
            </a:r>
            <a:r>
              <a:rPr lang="en-US" sz="2400" b="0" i="0" dirty="0">
                <a:solidFill>
                  <a:srgbClr val="273239"/>
                </a:solidFill>
                <a:effectLst/>
                <a:latin typeface="Times New Roman" panose="02020603050405020304" pitchFamily="18" charset="0"/>
                <a:cs typeface="Times New Roman" panose="02020603050405020304" pitchFamily="18" charset="0"/>
              </a:rPr>
              <a:t> Backup, Duplication becomes very easy. In traditional method , if somehow due to some disaster if Server system Damaged then the </a:t>
            </a:r>
            <a:r>
              <a:rPr lang="en-US" sz="2400" b="0" i="0" dirty="0" err="1">
                <a:solidFill>
                  <a:srgbClr val="273239"/>
                </a:solidFill>
                <a:effectLst/>
                <a:latin typeface="Times New Roman" panose="02020603050405020304" pitchFamily="18" charset="0"/>
                <a:cs typeface="Times New Roman" panose="02020603050405020304" pitchFamily="18" charset="0"/>
              </a:rPr>
              <a:t>s</a:t>
            </a:r>
            <a:r>
              <a:rPr lang="en-US" sz="2400" dirty="0" err="1">
                <a:solidFill>
                  <a:srgbClr val="273239"/>
                </a:solidFill>
                <a:latin typeface="Times New Roman" panose="02020603050405020304" pitchFamily="18" charset="0"/>
                <a:cs typeface="Times New Roman" panose="02020603050405020304" pitchFamily="18" charset="0"/>
              </a:rPr>
              <a:t>urit</a:t>
            </a:r>
            <a:r>
              <a:rPr lang="en-US" sz="2400" b="0" i="0" dirty="0" err="1">
                <a:solidFill>
                  <a:srgbClr val="273239"/>
                </a:solidFill>
                <a:effectLst/>
                <a:latin typeface="Times New Roman" panose="02020603050405020304" pitchFamily="18" charset="0"/>
                <a:cs typeface="Times New Roman" panose="02020603050405020304" pitchFamily="18" charset="0"/>
              </a:rPr>
              <a:t>y</a:t>
            </a:r>
            <a:r>
              <a:rPr lang="en-US" sz="2400" b="0" i="0" dirty="0">
                <a:solidFill>
                  <a:srgbClr val="273239"/>
                </a:solidFill>
                <a:effectLst/>
                <a:latin typeface="Times New Roman" panose="02020603050405020304" pitchFamily="18" charset="0"/>
                <a:cs typeface="Times New Roman" panose="02020603050405020304" pitchFamily="18" charset="0"/>
              </a:rPr>
              <a:t> of Data Recovery is very less. But with the tools of Virtualization real time data backup recovery and mirroring become easy task and provide surety of zero percent data loss.</a:t>
            </a:r>
            <a:endParaRPr lang="en-US" sz="2400" b="1" i="0" dirty="0">
              <a:solidFill>
                <a:srgbClr val="273239"/>
              </a:solidFill>
              <a:effectLst/>
              <a:latin typeface="Times New Roman" panose="02020603050405020304" pitchFamily="18" charset="0"/>
              <a:cs typeface="Times New Roman" panose="02020603050405020304" pitchFamily="18" charset="0"/>
            </a:endParaRPr>
          </a:p>
          <a:p>
            <a:pPr algn="l" fontAlgn="base"/>
            <a:endParaRPr lang="en-IN" sz="2400" b="1" dirty="0">
              <a:solidFill>
                <a:srgbClr val="273239"/>
              </a:solidFill>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IN" sz="2400" b="1" i="0" dirty="0">
                <a:solidFill>
                  <a:srgbClr val="273239"/>
                </a:solidFill>
                <a:effectLst/>
                <a:latin typeface="Times New Roman" panose="02020603050405020304" pitchFamily="18" charset="0"/>
                <a:cs typeface="Times New Roman" panose="02020603050405020304" pitchFamily="18" charset="0"/>
              </a:rPr>
              <a:t>Virtualization saves Energy :</a:t>
            </a:r>
            <a:r>
              <a:rPr lang="en-US" sz="2400" b="0" i="0" dirty="0">
                <a:solidFill>
                  <a:srgbClr val="273239"/>
                </a:solidFill>
                <a:effectLst/>
                <a:latin typeface="Times New Roman" panose="02020603050405020304" pitchFamily="18" charset="0"/>
                <a:cs typeface="Times New Roman" panose="02020603050405020304" pitchFamily="18" charset="0"/>
              </a:rPr>
              <a:t>Virtualization will help to save Energy because while moving from physical Servers to Virtual Server’s, the number of Server’s decreases due to this monthly power and cooling cost decreases which will Save Money as well.</a:t>
            </a:r>
            <a:endParaRPr lang="en-IN" sz="2400" b="1" i="0" dirty="0">
              <a:solidFill>
                <a:srgbClr val="273239"/>
              </a:solidFill>
              <a:effectLst/>
              <a:latin typeface="Times New Roman" panose="02020603050405020304" pitchFamily="18" charset="0"/>
              <a:cs typeface="Times New Roman" panose="02020603050405020304" pitchFamily="18" charset="0"/>
            </a:endParaRPr>
          </a:p>
          <a:p>
            <a:pPr algn="l" fontAlgn="base"/>
            <a:endParaRPr lang="en-IN" sz="2400" b="1" i="0" dirty="0">
              <a:solidFill>
                <a:srgbClr val="273239"/>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endParaRPr lang="en-IN" sz="2400" b="1" i="0" dirty="0">
              <a:solidFill>
                <a:srgbClr val="273239"/>
              </a:solidFill>
              <a:effectLst/>
              <a:latin typeface="Times New Roman" panose="02020603050405020304" pitchFamily="18" charset="0"/>
              <a:cs typeface="Times New Roman" panose="02020603050405020304" pitchFamily="18" charset="0"/>
            </a:endParaRPr>
          </a:p>
          <a:p>
            <a:pPr algn="l" fontAlgn="base"/>
            <a:endParaRPr lang="en-IN" sz="2400" b="1" i="0" dirty="0">
              <a:solidFill>
                <a:srgbClr val="273239"/>
              </a:solidFill>
              <a:effectLst/>
              <a:latin typeface="Times New Roman" panose="02020603050405020304" pitchFamily="18" charset="0"/>
              <a:cs typeface="Times New Roman" panose="02020603050405020304" pitchFamily="18" charset="0"/>
            </a:endParaRPr>
          </a:p>
          <a:p>
            <a:pPr algn="l" fontAlgn="base"/>
            <a:endParaRPr lang="en-IN" b="1" i="0" dirty="0">
              <a:solidFill>
                <a:srgbClr val="273239"/>
              </a:solidFill>
              <a:effectLst/>
              <a:latin typeface="Nunito" pitchFamily="2" charset="0"/>
            </a:endParaRPr>
          </a:p>
        </p:txBody>
      </p:sp>
    </p:spTree>
    <p:extLst>
      <p:ext uri="{BB962C8B-B14F-4D97-AF65-F5344CB8AC3E}">
        <p14:creationId xmlns:p14="http://schemas.microsoft.com/office/powerpoint/2010/main" val="2979621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B5B4431B-ECDC-559F-740C-4EE1566E8D7B}"/>
              </a:ext>
            </a:extLst>
          </p:cNvPr>
          <p:cNvSpPr txBox="1"/>
          <p:nvPr/>
        </p:nvSpPr>
        <p:spPr>
          <a:xfrm>
            <a:off x="2973337" y="674914"/>
            <a:ext cx="8522570" cy="6647974"/>
          </a:xfrm>
          <a:prstGeom prst="rect">
            <a:avLst/>
          </a:prstGeom>
          <a:noFill/>
        </p:spPr>
        <p:txBody>
          <a:bodyPr wrap="square" rtlCol="0">
            <a:spAutoFit/>
          </a:bodyPr>
          <a:lstStyle/>
          <a:p>
            <a:pPr algn="l" fontAlgn="base"/>
            <a:r>
              <a:rPr lang="en-IN" sz="2800" b="1" i="0" dirty="0">
                <a:solidFill>
                  <a:srgbClr val="273239"/>
                </a:solidFill>
                <a:effectLst/>
                <a:latin typeface="Times New Roman" panose="02020603050405020304" pitchFamily="18" charset="0"/>
                <a:cs typeface="Times New Roman" panose="02020603050405020304" pitchFamily="18" charset="0"/>
              </a:rPr>
              <a:t>Pros of Virtualization</a:t>
            </a:r>
          </a:p>
          <a:p>
            <a:pPr marL="285750" indent="-285750" algn="l" fontAlgn="base">
              <a:buFont typeface="Arial" panose="020B0604020202020204" pitchFamily="34" charset="0"/>
              <a:buChar char="•"/>
            </a:pPr>
            <a:r>
              <a:rPr lang="en-US" sz="2400" b="1" i="0" dirty="0">
                <a:solidFill>
                  <a:srgbClr val="273239"/>
                </a:solidFill>
                <a:effectLst/>
                <a:latin typeface="Times New Roman" panose="02020603050405020304" pitchFamily="18" charset="0"/>
                <a:cs typeface="Times New Roman" panose="02020603050405020304" pitchFamily="18" charset="0"/>
              </a:rPr>
              <a:t>Quick and Easy Set </a:t>
            </a:r>
            <a:r>
              <a:rPr lang="en-US" sz="2400" b="1" i="0" dirty="0" err="1">
                <a:solidFill>
                  <a:srgbClr val="273239"/>
                </a:solidFill>
                <a:effectLst/>
                <a:latin typeface="Times New Roman" panose="02020603050405020304" pitchFamily="18" charset="0"/>
                <a:cs typeface="Times New Roman" panose="02020603050405020304" pitchFamily="18" charset="0"/>
              </a:rPr>
              <a:t>up:</a:t>
            </a:r>
            <a:r>
              <a:rPr lang="en-US" sz="2400" dirty="0" err="1">
                <a:solidFill>
                  <a:srgbClr val="273239"/>
                </a:solidFill>
                <a:latin typeface="Times New Roman" panose="02020603050405020304" pitchFamily="18" charset="0"/>
                <a:cs typeface="Times New Roman" panose="02020603050405020304" pitchFamily="18" charset="0"/>
              </a:rPr>
              <a:t>W</a:t>
            </a:r>
            <a:r>
              <a:rPr lang="en-US" sz="2400" b="0" i="0" dirty="0" err="1">
                <a:solidFill>
                  <a:srgbClr val="273239"/>
                </a:solidFill>
                <a:effectLst/>
                <a:latin typeface="Times New Roman" panose="02020603050405020304" pitchFamily="18" charset="0"/>
                <a:cs typeface="Times New Roman" panose="02020603050405020304" pitchFamily="18" charset="0"/>
              </a:rPr>
              <a:t>ith</a:t>
            </a:r>
            <a:r>
              <a:rPr lang="en-US" sz="2400" b="0" i="0" dirty="0">
                <a:solidFill>
                  <a:srgbClr val="273239"/>
                </a:solidFill>
                <a:effectLst/>
                <a:latin typeface="Times New Roman" panose="02020603050405020304" pitchFamily="18" charset="0"/>
                <a:cs typeface="Times New Roman" panose="02020603050405020304" pitchFamily="18" charset="0"/>
              </a:rPr>
              <a:t> the help of virtualization the entire process is done in very less time which results in productive setup.</a:t>
            </a:r>
            <a:endParaRPr lang="en-US" sz="2400" b="1" i="0" dirty="0">
              <a:solidFill>
                <a:srgbClr val="273239"/>
              </a:solidFill>
              <a:effectLst/>
              <a:latin typeface="Times New Roman" panose="02020603050405020304" pitchFamily="18" charset="0"/>
              <a:cs typeface="Times New Roman" panose="02020603050405020304" pitchFamily="18" charset="0"/>
            </a:endParaRPr>
          </a:p>
          <a:p>
            <a:pPr algn="l" fontAlgn="base"/>
            <a:endParaRPr lang="en-IN" sz="2400" b="1" dirty="0">
              <a:solidFill>
                <a:srgbClr val="273239"/>
              </a:solidFill>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IN" sz="2400" b="1" i="0" dirty="0">
                <a:solidFill>
                  <a:srgbClr val="273239"/>
                </a:solidFill>
                <a:effectLst/>
                <a:latin typeface="Times New Roman" panose="02020603050405020304" pitchFamily="18" charset="0"/>
                <a:cs typeface="Times New Roman" panose="02020603050405020304" pitchFamily="18" charset="0"/>
              </a:rPr>
              <a:t>Cloud Migration becomes easy:</a:t>
            </a:r>
            <a:r>
              <a:rPr lang="en-US" sz="2400" dirty="0">
                <a:solidFill>
                  <a:srgbClr val="273239"/>
                </a:solidFill>
                <a:latin typeface="Times New Roman" panose="02020603050405020304" pitchFamily="18" charset="0"/>
                <a:cs typeface="Times New Roman" panose="02020603050405020304" pitchFamily="18" charset="0"/>
              </a:rPr>
              <a:t>I</a:t>
            </a:r>
            <a:r>
              <a:rPr lang="en-US" sz="2400" b="0" i="0" dirty="0">
                <a:solidFill>
                  <a:srgbClr val="273239"/>
                </a:solidFill>
                <a:effectLst/>
                <a:latin typeface="Times New Roman" panose="02020603050405020304" pitchFamily="18" charset="0"/>
                <a:cs typeface="Times New Roman" panose="02020603050405020304" pitchFamily="18" charset="0"/>
              </a:rPr>
              <a:t>t is more cost-effective to shift to cloud services because all the data that is present in their server’s can be easily migrated into the cloud server and save something from maintenance charge, power consumption, cooling cost, cost to Server Maintenance Engineer etc.</a:t>
            </a:r>
            <a:endParaRPr lang="en-IN" sz="2400" b="1" i="0" dirty="0">
              <a:solidFill>
                <a:srgbClr val="273239"/>
              </a:solidFill>
              <a:effectLst/>
              <a:latin typeface="Times New Roman" panose="02020603050405020304" pitchFamily="18" charset="0"/>
              <a:cs typeface="Times New Roman" panose="02020603050405020304" pitchFamily="18" charset="0"/>
            </a:endParaRPr>
          </a:p>
          <a:p>
            <a:pPr algn="l" fontAlgn="base"/>
            <a:endParaRPr lang="en-IN" sz="2400" b="1" i="0" dirty="0">
              <a:solidFill>
                <a:srgbClr val="273239"/>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IN" sz="2400" b="1" i="0" dirty="0">
                <a:solidFill>
                  <a:srgbClr val="273239"/>
                </a:solidFill>
                <a:effectLst/>
                <a:latin typeface="Times New Roman" panose="02020603050405020304" pitchFamily="18" charset="0"/>
                <a:cs typeface="Times New Roman" panose="02020603050405020304" pitchFamily="18" charset="0"/>
              </a:rPr>
              <a:t>Resource Optimization:</a:t>
            </a:r>
            <a:r>
              <a:rPr lang="en-US" sz="2400" b="0" i="0" dirty="0">
                <a:solidFill>
                  <a:srgbClr val="273239"/>
                </a:solidFill>
                <a:effectLst/>
                <a:latin typeface="Times New Roman" panose="02020603050405020304" pitchFamily="18" charset="0"/>
                <a:cs typeface="Times New Roman" panose="02020603050405020304" pitchFamily="18" charset="0"/>
              </a:rPr>
              <a:t>Virtualization allows efficient utilization of physical hardware by running multiple virtual machines (VMs) on a single physical server.</a:t>
            </a:r>
            <a:endParaRPr lang="en-IN" sz="2400" b="1" i="0" dirty="0">
              <a:solidFill>
                <a:srgbClr val="273239"/>
              </a:solidFill>
              <a:effectLst/>
              <a:latin typeface="Times New Roman" panose="02020603050405020304" pitchFamily="18" charset="0"/>
              <a:cs typeface="Times New Roman" panose="02020603050405020304" pitchFamily="18" charset="0"/>
            </a:endParaRPr>
          </a:p>
          <a:p>
            <a:pPr algn="l" fontAlgn="base"/>
            <a:endParaRPr lang="en-IN" sz="2400" b="1" i="0" dirty="0">
              <a:solidFill>
                <a:srgbClr val="273239"/>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endParaRPr lang="en-IN" sz="2400" b="1" i="0" dirty="0">
              <a:solidFill>
                <a:srgbClr val="273239"/>
              </a:solidFill>
              <a:effectLst/>
              <a:latin typeface="Times New Roman" panose="02020603050405020304" pitchFamily="18" charset="0"/>
              <a:cs typeface="Times New Roman" panose="02020603050405020304" pitchFamily="18" charset="0"/>
            </a:endParaRPr>
          </a:p>
          <a:p>
            <a:pPr algn="l" fontAlgn="base"/>
            <a:endParaRPr lang="en-IN" sz="2400" b="1" i="0" dirty="0">
              <a:solidFill>
                <a:srgbClr val="273239"/>
              </a:solidFill>
              <a:effectLst/>
              <a:latin typeface="Times New Roman" panose="02020603050405020304" pitchFamily="18" charset="0"/>
              <a:cs typeface="Times New Roman" panose="02020603050405020304" pitchFamily="18" charset="0"/>
            </a:endParaRPr>
          </a:p>
          <a:p>
            <a:pPr algn="l" fontAlgn="base"/>
            <a:endParaRPr lang="en-IN" b="1" i="0" dirty="0">
              <a:solidFill>
                <a:srgbClr val="273239"/>
              </a:solidFill>
              <a:effectLst/>
              <a:latin typeface="Nunito" pitchFamily="2" charset="0"/>
            </a:endParaRPr>
          </a:p>
        </p:txBody>
      </p:sp>
    </p:spTree>
    <p:extLst>
      <p:ext uri="{BB962C8B-B14F-4D97-AF65-F5344CB8AC3E}">
        <p14:creationId xmlns:p14="http://schemas.microsoft.com/office/powerpoint/2010/main" val="1498732239"/>
      </p:ext>
    </p:extLst>
  </p:cSld>
  <p:clrMapOvr>
    <a:masterClrMapping/>
  </p:clrMapOvr>
</p:sld>
</file>

<file path=ppt/theme/theme1.xml><?xml version="1.0" encoding="utf-8"?>
<a:theme xmlns:a="http://schemas.openxmlformats.org/drawingml/2006/main" name="3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981</Words>
  <Application>Microsoft Office PowerPoint</Application>
  <PresentationFormat>Widescreen</PresentationFormat>
  <Paragraphs>104</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Poppins</vt:lpstr>
      <vt:lpstr>Times New Roman</vt:lpstr>
      <vt:lpstr>Nunito</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Principal aip</dc:creator>
  <cp:lastModifiedBy>gulab singh chauhan</cp:lastModifiedBy>
  <cp:revision>1</cp:revision>
  <dcterms:created xsi:type="dcterms:W3CDTF">2021-09-07T04:22:00Z</dcterms:created>
  <dcterms:modified xsi:type="dcterms:W3CDTF">2024-09-26T04:17:54Z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0398283ACE364599A240D38F3F474187_13</vt:lpwstr>
  </property>
  <property fmtid="{D5CDD505-2E9C-101B-9397-08002B2CF9AE}" pid="3" name="KSOProductBuildVer">
    <vt:lpwstr>1033-12.2.0.13489</vt:lpwstr>
  </property>
</Properties>
</file>