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89" r:id="rId3"/>
    <p:sldId id="291" r:id="rId4"/>
    <p:sldId id="290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8" r:id="rId31"/>
    <p:sldId id="319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20" r:id="rId45"/>
    <p:sldId id="264" r:id="rId46"/>
  </p:sldIdLst>
  <p:sldSz cx="12192000" cy="6858000"/>
  <p:notesSz cx="6858000" cy="9144000"/>
  <p:embeddedFontLst>
    <p:embeddedFont>
      <p:font typeface="Poppins" panose="000005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49">
          <p15:clr>
            <a:srgbClr val="A4A3A4"/>
          </p15:clr>
        </p15:guide>
        <p15:guide id="2" pos="232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j2tfnw/z739FrauExb7XE+xxQB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lab singh chauhan" userId="84f63b75759120c1" providerId="LiveId" clId="{F2D179CA-45CF-4C08-BBD4-8A2B8AC70431}"/>
    <pc:docChg chg="addSld delSld">
      <pc:chgData name="gulab singh chauhan" userId="84f63b75759120c1" providerId="LiveId" clId="{F2D179CA-45CF-4C08-BBD4-8A2B8AC70431}" dt="2024-08-08T09:38:07.690" v="3" actId="47"/>
      <pc:docMkLst>
        <pc:docMk/>
      </pc:docMkLst>
      <pc:sldChg chg="new del">
        <pc:chgData name="gulab singh chauhan" userId="84f63b75759120c1" providerId="LiveId" clId="{F2D179CA-45CF-4C08-BBD4-8A2B8AC70431}" dt="2024-08-08T09:38:07.690" v="3" actId="47"/>
        <pc:sldMkLst>
          <pc:docMk/>
          <pc:sldMk cId="348387096" sldId="265"/>
        </pc:sldMkLst>
      </pc:sldChg>
      <pc:sldChg chg="new del">
        <pc:chgData name="gulab singh chauhan" userId="84f63b75759120c1" providerId="LiveId" clId="{F2D179CA-45CF-4C08-BBD4-8A2B8AC70431}" dt="2024-08-08T09:38:05.159" v="2" actId="47"/>
        <pc:sldMkLst>
          <pc:docMk/>
          <pc:sldMk cId="2075861636" sldId="266"/>
        </pc:sldMkLst>
      </pc:sldChg>
      <pc:sldMasterChg chg="delSldLayout">
        <pc:chgData name="gulab singh chauhan" userId="84f63b75759120c1" providerId="LiveId" clId="{F2D179CA-45CF-4C08-BBD4-8A2B8AC70431}" dt="2024-08-08T09:38:07.690" v="3" actId="47"/>
        <pc:sldMasterMkLst>
          <pc:docMk/>
          <pc:sldMasterMk cId="0" sldId="2147483648"/>
        </pc:sldMasterMkLst>
        <pc:sldLayoutChg chg="del">
          <pc:chgData name="gulab singh chauhan" userId="84f63b75759120c1" providerId="LiveId" clId="{F2D179CA-45CF-4C08-BBD4-8A2B8AC70431}" dt="2024-08-08T09:38:07.690" v="3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  <pc:docChgLst>
    <pc:chgData name="gulab singh chauhan" userId="84f63b75759120c1" providerId="LiveId" clId="{1002A47F-8634-4489-B20A-89D1B5EA95CC}"/>
    <pc:docChg chg="custSel addSld delSld modSld sldOrd">
      <pc:chgData name="gulab singh chauhan" userId="84f63b75759120c1" providerId="LiveId" clId="{1002A47F-8634-4489-B20A-89D1B5EA95CC}" dt="2024-09-23T05:58:28.781" v="467" actId="20577"/>
      <pc:docMkLst>
        <pc:docMk/>
      </pc:docMkLst>
      <pc:sldChg chg="modSp mod">
        <pc:chgData name="gulab singh chauhan" userId="84f63b75759120c1" providerId="LiveId" clId="{1002A47F-8634-4489-B20A-89D1B5EA95CC}" dt="2024-09-23T05:58:28.781" v="467" actId="20577"/>
        <pc:sldMkLst>
          <pc:docMk/>
          <pc:sldMk cId="0" sldId="256"/>
        </pc:sldMkLst>
        <pc:spChg chg="mod">
          <ac:chgData name="gulab singh chauhan" userId="84f63b75759120c1" providerId="LiveId" clId="{1002A47F-8634-4489-B20A-89D1B5EA95CC}" dt="2024-09-23T05:58:28.781" v="467" actId="20577"/>
          <ac:spMkLst>
            <pc:docMk/>
            <pc:sldMk cId="0" sldId="256"/>
            <ac:spMk id="97" creationId="{00000000-0000-0000-0000-000000000000}"/>
          </ac:spMkLst>
        </pc:spChg>
      </pc:sldChg>
      <pc:sldChg chg="del">
        <pc:chgData name="gulab singh chauhan" userId="84f63b75759120c1" providerId="LiveId" clId="{1002A47F-8634-4489-B20A-89D1B5EA95CC}" dt="2024-09-22T07:30:46.915" v="0" actId="47"/>
        <pc:sldMkLst>
          <pc:docMk/>
          <pc:sldMk cId="1671036753" sldId="285"/>
        </pc:sldMkLst>
      </pc:sldChg>
      <pc:sldChg chg="del">
        <pc:chgData name="gulab singh chauhan" userId="84f63b75759120c1" providerId="LiveId" clId="{1002A47F-8634-4489-B20A-89D1B5EA95CC}" dt="2024-09-22T07:30:49.502" v="7" actId="47"/>
        <pc:sldMkLst>
          <pc:docMk/>
          <pc:sldMk cId="3046123255" sldId="286"/>
        </pc:sldMkLst>
      </pc:sldChg>
      <pc:sldChg chg="del">
        <pc:chgData name="gulab singh chauhan" userId="84f63b75759120c1" providerId="LiveId" clId="{1002A47F-8634-4489-B20A-89D1B5EA95CC}" dt="2024-09-22T07:30:49.844" v="8" actId="47"/>
        <pc:sldMkLst>
          <pc:docMk/>
          <pc:sldMk cId="782522973" sldId="287"/>
        </pc:sldMkLst>
      </pc:sldChg>
      <pc:sldChg chg="addSp delSp modSp mod">
        <pc:chgData name="gulab singh chauhan" userId="84f63b75759120c1" providerId="LiveId" clId="{1002A47F-8634-4489-B20A-89D1B5EA95CC}" dt="2024-09-22T14:04:15.786" v="222" actId="255"/>
        <pc:sldMkLst>
          <pc:docMk/>
          <pc:sldMk cId="3006863354" sldId="289"/>
        </pc:sldMkLst>
        <pc:spChg chg="add mod">
          <ac:chgData name="gulab singh chauhan" userId="84f63b75759120c1" providerId="LiveId" clId="{1002A47F-8634-4489-B20A-89D1B5EA95CC}" dt="2024-09-22T14:04:15.786" v="222" actId="255"/>
          <ac:spMkLst>
            <pc:docMk/>
            <pc:sldMk cId="3006863354" sldId="289"/>
            <ac:spMk id="3" creationId="{657B4793-17F9-D1A2-9101-6D7D094C4919}"/>
          </ac:spMkLst>
        </pc:spChg>
        <pc:spChg chg="del">
          <ac:chgData name="gulab singh chauhan" userId="84f63b75759120c1" providerId="LiveId" clId="{1002A47F-8634-4489-B20A-89D1B5EA95CC}" dt="2024-09-22T07:30:57.554" v="13" actId="478"/>
          <ac:spMkLst>
            <pc:docMk/>
            <pc:sldMk cId="3006863354" sldId="289"/>
            <ac:spMk id="3" creationId="{A3150527-D108-B14C-FF7D-41E7E32CB934}"/>
          </ac:spMkLst>
        </pc:spChg>
      </pc:sldChg>
      <pc:sldChg chg="addSp delSp modSp add mod">
        <pc:chgData name="gulab singh chauhan" userId="84f63b75759120c1" providerId="LiveId" clId="{1002A47F-8634-4489-B20A-89D1B5EA95CC}" dt="2024-09-22T14:12:01.158" v="327" actId="20577"/>
        <pc:sldMkLst>
          <pc:docMk/>
          <pc:sldMk cId="793829821" sldId="290"/>
        </pc:sldMkLst>
        <pc:spChg chg="del">
          <ac:chgData name="gulab singh chauhan" userId="84f63b75759120c1" providerId="LiveId" clId="{1002A47F-8634-4489-B20A-89D1B5EA95CC}" dt="2024-09-22T13:30:48.588" v="77" actId="478"/>
          <ac:spMkLst>
            <pc:docMk/>
            <pc:sldMk cId="793829821" sldId="290"/>
            <ac:spMk id="3" creationId="{657B4793-17F9-D1A2-9101-6D7D094C4919}"/>
          </ac:spMkLst>
        </pc:spChg>
        <pc:spChg chg="add mod">
          <ac:chgData name="gulab singh chauhan" userId="84f63b75759120c1" providerId="LiveId" clId="{1002A47F-8634-4489-B20A-89D1B5EA95CC}" dt="2024-09-22T14:12:01.158" v="327" actId="20577"/>
          <ac:spMkLst>
            <pc:docMk/>
            <pc:sldMk cId="793829821" sldId="290"/>
            <ac:spMk id="4" creationId="{EFC47848-A5A8-1A86-7D4E-A06FB081727D}"/>
          </ac:spMkLst>
        </pc:spChg>
      </pc:sldChg>
      <pc:sldChg chg="del">
        <pc:chgData name="gulab singh chauhan" userId="84f63b75759120c1" providerId="LiveId" clId="{1002A47F-8634-4489-B20A-89D1B5EA95CC}" dt="2024-09-22T07:30:51.334" v="12" actId="47"/>
        <pc:sldMkLst>
          <pc:docMk/>
          <pc:sldMk cId="2673887994" sldId="290"/>
        </pc:sldMkLst>
      </pc:sldChg>
      <pc:sldChg chg="addSp modSp add mod">
        <pc:chgData name="gulab singh chauhan" userId="84f63b75759120c1" providerId="LiveId" clId="{1002A47F-8634-4489-B20A-89D1B5EA95CC}" dt="2024-09-22T14:00:53.437" v="221" actId="115"/>
        <pc:sldMkLst>
          <pc:docMk/>
          <pc:sldMk cId="913418654" sldId="291"/>
        </pc:sldMkLst>
        <pc:spChg chg="add mod">
          <ac:chgData name="gulab singh chauhan" userId="84f63b75759120c1" providerId="LiveId" clId="{1002A47F-8634-4489-B20A-89D1B5EA95CC}" dt="2024-09-22T14:00:53.437" v="221" actId="115"/>
          <ac:spMkLst>
            <pc:docMk/>
            <pc:sldMk cId="913418654" sldId="291"/>
            <ac:spMk id="3" creationId="{CEE7D107-6851-A2BE-A112-73C519A1A69C}"/>
          </ac:spMkLst>
        </pc:spChg>
      </pc:sldChg>
      <pc:sldChg chg="del">
        <pc:chgData name="gulab singh chauhan" userId="84f63b75759120c1" providerId="LiveId" clId="{1002A47F-8634-4489-B20A-89D1B5EA95CC}" dt="2024-09-22T07:30:50.886" v="11" actId="47"/>
        <pc:sldMkLst>
          <pc:docMk/>
          <pc:sldMk cId="3954319909" sldId="291"/>
        </pc:sldMkLst>
      </pc:sldChg>
      <pc:sldChg chg="del">
        <pc:chgData name="gulab singh chauhan" userId="84f63b75759120c1" providerId="LiveId" clId="{1002A47F-8634-4489-B20A-89D1B5EA95CC}" dt="2024-09-22T07:30:50.179" v="9" actId="47"/>
        <pc:sldMkLst>
          <pc:docMk/>
          <pc:sldMk cId="1367912817" sldId="292"/>
        </pc:sldMkLst>
      </pc:sldChg>
      <pc:sldChg chg="addSp modSp add mod">
        <pc:chgData name="gulab singh chauhan" userId="84f63b75759120c1" providerId="LiveId" clId="{1002A47F-8634-4489-B20A-89D1B5EA95CC}" dt="2024-09-22T14:54:26.954" v="464" actId="14100"/>
        <pc:sldMkLst>
          <pc:docMk/>
          <pc:sldMk cId="2815577491" sldId="292"/>
        </pc:sldMkLst>
        <pc:spChg chg="add mod">
          <ac:chgData name="gulab singh chauhan" userId="84f63b75759120c1" providerId="LiveId" clId="{1002A47F-8634-4489-B20A-89D1B5EA95CC}" dt="2024-09-22T14:54:26.954" v="464" actId="14100"/>
          <ac:spMkLst>
            <pc:docMk/>
            <pc:sldMk cId="2815577491" sldId="292"/>
            <ac:spMk id="3" creationId="{E8149475-5AD4-C188-0934-477CA5ED1E1E}"/>
          </ac:spMkLst>
        </pc:spChg>
      </pc:sldChg>
      <pc:sldChg chg="del">
        <pc:chgData name="gulab singh chauhan" userId="84f63b75759120c1" providerId="LiveId" clId="{1002A47F-8634-4489-B20A-89D1B5EA95CC}" dt="2024-09-22T07:30:50.553" v="10" actId="47"/>
        <pc:sldMkLst>
          <pc:docMk/>
          <pc:sldMk cId="1802304850" sldId="293"/>
        </pc:sldMkLst>
      </pc:sldChg>
      <pc:sldChg chg="addSp modSp add mod">
        <pc:chgData name="gulab singh chauhan" userId="84f63b75759120c1" providerId="LiveId" clId="{1002A47F-8634-4489-B20A-89D1B5EA95CC}" dt="2024-09-22T13:50:56.199" v="181" actId="255"/>
        <pc:sldMkLst>
          <pc:docMk/>
          <pc:sldMk cId="3299780430" sldId="293"/>
        </pc:sldMkLst>
        <pc:spChg chg="add mod">
          <ac:chgData name="gulab singh chauhan" userId="84f63b75759120c1" providerId="LiveId" clId="{1002A47F-8634-4489-B20A-89D1B5EA95CC}" dt="2024-09-22T13:50:56.199" v="181" actId="255"/>
          <ac:spMkLst>
            <pc:docMk/>
            <pc:sldMk cId="3299780430" sldId="293"/>
            <ac:spMk id="3" creationId="{39BDA5EE-0D44-E2AE-7D25-3D374755B975}"/>
          </ac:spMkLst>
        </pc:spChg>
      </pc:sldChg>
      <pc:sldChg chg="addSp modSp add mod">
        <pc:chgData name="gulab singh chauhan" userId="84f63b75759120c1" providerId="LiveId" clId="{1002A47F-8634-4489-B20A-89D1B5EA95CC}" dt="2024-09-22T13:44:37.638" v="150" actId="113"/>
        <pc:sldMkLst>
          <pc:docMk/>
          <pc:sldMk cId="2303508825" sldId="294"/>
        </pc:sldMkLst>
        <pc:spChg chg="add mod">
          <ac:chgData name="gulab singh chauhan" userId="84f63b75759120c1" providerId="LiveId" clId="{1002A47F-8634-4489-B20A-89D1B5EA95CC}" dt="2024-09-22T13:44:37.638" v="150" actId="113"/>
          <ac:spMkLst>
            <pc:docMk/>
            <pc:sldMk cId="2303508825" sldId="294"/>
            <ac:spMk id="3" creationId="{9A5D9883-2EAD-D508-EB56-D9C87E9B508E}"/>
          </ac:spMkLst>
        </pc:spChg>
      </pc:sldChg>
      <pc:sldChg chg="del">
        <pc:chgData name="gulab singh chauhan" userId="84f63b75759120c1" providerId="LiveId" clId="{1002A47F-8634-4489-B20A-89D1B5EA95CC}" dt="2024-09-22T07:30:49.148" v="6" actId="47"/>
        <pc:sldMkLst>
          <pc:docMk/>
          <pc:sldMk cId="4047525944" sldId="294"/>
        </pc:sldMkLst>
      </pc:sldChg>
      <pc:sldChg chg="del">
        <pc:chgData name="gulab singh chauhan" userId="84f63b75759120c1" providerId="LiveId" clId="{1002A47F-8634-4489-B20A-89D1B5EA95CC}" dt="2024-09-22T07:30:47.262" v="1" actId="47"/>
        <pc:sldMkLst>
          <pc:docMk/>
          <pc:sldMk cId="1426936959" sldId="295"/>
        </pc:sldMkLst>
      </pc:sldChg>
      <pc:sldChg chg="addSp modSp add mod">
        <pc:chgData name="gulab singh chauhan" userId="84f63b75759120c1" providerId="LiveId" clId="{1002A47F-8634-4489-B20A-89D1B5EA95CC}" dt="2024-09-22T13:40:44.105" v="131" actId="255"/>
        <pc:sldMkLst>
          <pc:docMk/>
          <pc:sldMk cId="3324900583" sldId="295"/>
        </pc:sldMkLst>
        <pc:spChg chg="add mod">
          <ac:chgData name="gulab singh chauhan" userId="84f63b75759120c1" providerId="LiveId" clId="{1002A47F-8634-4489-B20A-89D1B5EA95CC}" dt="2024-09-22T13:40:44.105" v="131" actId="255"/>
          <ac:spMkLst>
            <pc:docMk/>
            <pc:sldMk cId="3324900583" sldId="295"/>
            <ac:spMk id="3" creationId="{95A07788-D6FB-E318-73C8-4E4C514D056C}"/>
          </ac:spMkLst>
        </pc:spChg>
      </pc:sldChg>
      <pc:sldChg chg="del">
        <pc:chgData name="gulab singh chauhan" userId="84f63b75759120c1" providerId="LiveId" clId="{1002A47F-8634-4489-B20A-89D1B5EA95CC}" dt="2024-09-22T07:30:47.623" v="2" actId="47"/>
        <pc:sldMkLst>
          <pc:docMk/>
          <pc:sldMk cId="1036112825" sldId="296"/>
        </pc:sldMkLst>
      </pc:sldChg>
      <pc:sldChg chg="addSp delSp modSp add mod">
        <pc:chgData name="gulab singh chauhan" userId="84f63b75759120c1" providerId="LiveId" clId="{1002A47F-8634-4489-B20A-89D1B5EA95CC}" dt="2024-09-22T14:07:35.302" v="316" actId="115"/>
        <pc:sldMkLst>
          <pc:docMk/>
          <pc:sldMk cId="1797177029" sldId="296"/>
        </pc:sldMkLst>
        <pc:spChg chg="del">
          <ac:chgData name="gulab singh chauhan" userId="84f63b75759120c1" providerId="LiveId" clId="{1002A47F-8634-4489-B20A-89D1B5EA95CC}" dt="2024-09-22T13:59:47.422" v="213" actId="478"/>
          <ac:spMkLst>
            <pc:docMk/>
            <pc:sldMk cId="1797177029" sldId="296"/>
            <ac:spMk id="3" creationId="{CEE7D107-6851-A2BE-A112-73C519A1A69C}"/>
          </ac:spMkLst>
        </pc:spChg>
        <pc:spChg chg="add mod">
          <ac:chgData name="gulab singh chauhan" userId="84f63b75759120c1" providerId="LiveId" clId="{1002A47F-8634-4489-B20A-89D1B5EA95CC}" dt="2024-09-22T14:07:35.302" v="316" actId="115"/>
          <ac:spMkLst>
            <pc:docMk/>
            <pc:sldMk cId="1797177029" sldId="296"/>
            <ac:spMk id="4" creationId="{B85339A4-54E3-2E89-3807-BF7212336716}"/>
          </ac:spMkLst>
        </pc:spChg>
      </pc:sldChg>
      <pc:sldChg chg="del">
        <pc:chgData name="gulab singh chauhan" userId="84f63b75759120c1" providerId="LiveId" clId="{1002A47F-8634-4489-B20A-89D1B5EA95CC}" dt="2024-09-22T07:30:47.992" v="3" actId="47"/>
        <pc:sldMkLst>
          <pc:docMk/>
          <pc:sldMk cId="391506235" sldId="297"/>
        </pc:sldMkLst>
      </pc:sldChg>
      <pc:sldChg chg="addSp delSp modSp add mod">
        <pc:chgData name="gulab singh chauhan" userId="84f63b75759120c1" providerId="LiveId" clId="{1002A47F-8634-4489-B20A-89D1B5EA95CC}" dt="2024-09-22T14:11:34.815" v="325" actId="20577"/>
        <pc:sldMkLst>
          <pc:docMk/>
          <pc:sldMk cId="486707876" sldId="297"/>
        </pc:sldMkLst>
        <pc:spChg chg="add mod">
          <ac:chgData name="gulab singh chauhan" userId="84f63b75759120c1" providerId="LiveId" clId="{1002A47F-8634-4489-B20A-89D1B5EA95CC}" dt="2024-09-22T14:11:34.815" v="325" actId="20577"/>
          <ac:spMkLst>
            <pc:docMk/>
            <pc:sldMk cId="486707876" sldId="297"/>
            <ac:spMk id="3" creationId="{C789E038-7C97-4CCE-39F2-2AFE03331E0B}"/>
          </ac:spMkLst>
        </pc:spChg>
        <pc:spChg chg="del">
          <ac:chgData name="gulab singh chauhan" userId="84f63b75759120c1" providerId="LiveId" clId="{1002A47F-8634-4489-B20A-89D1B5EA95CC}" dt="2024-09-22T14:06:40.474" v="224" actId="478"/>
          <ac:spMkLst>
            <pc:docMk/>
            <pc:sldMk cId="486707876" sldId="297"/>
            <ac:spMk id="4" creationId="{B85339A4-54E3-2E89-3807-BF7212336716}"/>
          </ac:spMkLst>
        </pc:spChg>
      </pc:sldChg>
      <pc:sldChg chg="del">
        <pc:chgData name="gulab singh chauhan" userId="84f63b75759120c1" providerId="LiveId" clId="{1002A47F-8634-4489-B20A-89D1B5EA95CC}" dt="2024-09-22T07:30:48.372" v="4" actId="47"/>
        <pc:sldMkLst>
          <pc:docMk/>
          <pc:sldMk cId="1057947967" sldId="298"/>
        </pc:sldMkLst>
      </pc:sldChg>
      <pc:sldChg chg="addSp delSp modSp add mod">
        <pc:chgData name="gulab singh chauhan" userId="84f63b75759120c1" providerId="LiveId" clId="{1002A47F-8634-4489-B20A-89D1B5EA95CC}" dt="2024-09-22T14:42:11.064" v="409" actId="6549"/>
        <pc:sldMkLst>
          <pc:docMk/>
          <pc:sldMk cId="2834308672" sldId="298"/>
        </pc:sldMkLst>
        <pc:spChg chg="del">
          <ac:chgData name="gulab singh chauhan" userId="84f63b75759120c1" providerId="LiveId" clId="{1002A47F-8634-4489-B20A-89D1B5EA95CC}" dt="2024-09-22T14:18:21.764" v="329" actId="478"/>
          <ac:spMkLst>
            <pc:docMk/>
            <pc:sldMk cId="2834308672" sldId="298"/>
            <ac:spMk id="3" creationId="{C789E038-7C97-4CCE-39F2-2AFE03331E0B}"/>
          </ac:spMkLst>
        </pc:spChg>
        <pc:spChg chg="add mod">
          <ac:chgData name="gulab singh chauhan" userId="84f63b75759120c1" providerId="LiveId" clId="{1002A47F-8634-4489-B20A-89D1B5EA95CC}" dt="2024-09-22T14:42:11.064" v="409" actId="6549"/>
          <ac:spMkLst>
            <pc:docMk/>
            <pc:sldMk cId="2834308672" sldId="298"/>
            <ac:spMk id="4" creationId="{3824B439-B485-88B3-9B72-4DBB86A24ACA}"/>
          </ac:spMkLst>
        </pc:spChg>
      </pc:sldChg>
      <pc:sldChg chg="addSp delSp modSp add mod ord">
        <pc:chgData name="gulab singh chauhan" userId="84f63b75759120c1" providerId="LiveId" clId="{1002A47F-8634-4489-B20A-89D1B5EA95CC}" dt="2024-09-22T14:48:07.674" v="462"/>
        <pc:sldMkLst>
          <pc:docMk/>
          <pc:sldMk cId="444400542" sldId="299"/>
        </pc:sldMkLst>
        <pc:spChg chg="add del mod">
          <ac:chgData name="gulab singh chauhan" userId="84f63b75759120c1" providerId="LiveId" clId="{1002A47F-8634-4489-B20A-89D1B5EA95CC}" dt="2024-09-22T14:38:53.096" v="405" actId="478"/>
          <ac:spMkLst>
            <pc:docMk/>
            <pc:sldMk cId="444400542" sldId="299"/>
            <ac:spMk id="3" creationId="{B3A75510-6CC1-8212-6719-A24222334121}"/>
          </ac:spMkLst>
        </pc:spChg>
        <pc:spChg chg="del">
          <ac:chgData name="gulab singh chauhan" userId="84f63b75759120c1" providerId="LiveId" clId="{1002A47F-8634-4489-B20A-89D1B5EA95CC}" dt="2024-09-22T14:23:10.548" v="347" actId="478"/>
          <ac:spMkLst>
            <pc:docMk/>
            <pc:sldMk cId="444400542" sldId="299"/>
            <ac:spMk id="4" creationId="{3824B439-B485-88B3-9B72-4DBB86A24ACA}"/>
          </ac:spMkLst>
        </pc:spChg>
        <pc:spChg chg="add mod">
          <ac:chgData name="gulab singh chauhan" userId="84f63b75759120c1" providerId="LiveId" clId="{1002A47F-8634-4489-B20A-89D1B5EA95CC}" dt="2024-09-22T14:44:08.486" v="449" actId="255"/>
          <ac:spMkLst>
            <pc:docMk/>
            <pc:sldMk cId="444400542" sldId="299"/>
            <ac:spMk id="5" creationId="{D2718660-F00B-107B-F2C5-8CCFC616D3DC}"/>
          </ac:spMkLst>
        </pc:spChg>
        <pc:picChg chg="add mod">
          <ac:chgData name="gulab singh chauhan" userId="84f63b75759120c1" providerId="LiveId" clId="{1002A47F-8634-4489-B20A-89D1B5EA95CC}" dt="2024-09-22T14:41:40.607" v="407" actId="14100"/>
          <ac:picMkLst>
            <pc:docMk/>
            <pc:sldMk cId="444400542" sldId="299"/>
            <ac:picMk id="1026" creationId="{EB15206C-5BAD-0894-2233-C1FD80797795}"/>
          </ac:picMkLst>
        </pc:picChg>
      </pc:sldChg>
      <pc:sldChg chg="del">
        <pc:chgData name="gulab singh chauhan" userId="84f63b75759120c1" providerId="LiveId" clId="{1002A47F-8634-4489-B20A-89D1B5EA95CC}" dt="2024-09-22T07:30:48.759" v="5" actId="47"/>
        <pc:sldMkLst>
          <pc:docMk/>
          <pc:sldMk cId="646411696" sldId="299"/>
        </pc:sldMkLst>
      </pc:sldChg>
      <pc:sldChg chg="addSp delSp modSp add mod">
        <pc:chgData name="gulab singh chauhan" userId="84f63b75759120c1" providerId="LiveId" clId="{1002A47F-8634-4489-B20A-89D1B5EA95CC}" dt="2024-09-22T14:38:36.444" v="404" actId="20577"/>
        <pc:sldMkLst>
          <pc:docMk/>
          <pc:sldMk cId="129164697" sldId="300"/>
        </pc:sldMkLst>
        <pc:spChg chg="del">
          <ac:chgData name="gulab singh chauhan" userId="84f63b75759120c1" providerId="LiveId" clId="{1002A47F-8634-4489-B20A-89D1B5EA95CC}" dt="2024-09-22T14:34:39.105" v="359" actId="478"/>
          <ac:spMkLst>
            <pc:docMk/>
            <pc:sldMk cId="129164697" sldId="300"/>
            <ac:spMk id="3" creationId="{B3A75510-6CC1-8212-6719-A24222334121}"/>
          </ac:spMkLst>
        </pc:spChg>
        <pc:spChg chg="add mod">
          <ac:chgData name="gulab singh chauhan" userId="84f63b75759120c1" providerId="LiveId" clId="{1002A47F-8634-4489-B20A-89D1B5EA95CC}" dt="2024-09-22T14:38:36.444" v="404" actId="20577"/>
          <ac:spMkLst>
            <pc:docMk/>
            <pc:sldMk cId="129164697" sldId="300"/>
            <ac:spMk id="4" creationId="{7A6358C0-91A7-675D-439D-05D863CDB9CC}"/>
          </ac:spMkLst>
        </pc:spChg>
      </pc:sldChg>
      <pc:sldChg chg="addSp delSp modSp add mod">
        <pc:chgData name="gulab singh chauhan" userId="84f63b75759120c1" providerId="LiveId" clId="{1002A47F-8634-4489-B20A-89D1B5EA95CC}" dt="2024-09-22T14:38:17.411" v="399" actId="20577"/>
        <pc:sldMkLst>
          <pc:docMk/>
          <pc:sldMk cId="2576768395" sldId="301"/>
        </pc:sldMkLst>
        <pc:spChg chg="add mod">
          <ac:chgData name="gulab singh chauhan" userId="84f63b75759120c1" providerId="LiveId" clId="{1002A47F-8634-4489-B20A-89D1B5EA95CC}" dt="2024-09-22T14:38:17.411" v="399" actId="20577"/>
          <ac:spMkLst>
            <pc:docMk/>
            <pc:sldMk cId="2576768395" sldId="301"/>
            <ac:spMk id="3" creationId="{D198853E-AE89-F65A-BD7A-BD1C86BB8A6B}"/>
          </ac:spMkLst>
        </pc:spChg>
        <pc:spChg chg="del">
          <ac:chgData name="gulab singh chauhan" userId="84f63b75759120c1" providerId="LiveId" clId="{1002A47F-8634-4489-B20A-89D1B5EA95CC}" dt="2024-09-22T14:37:32.254" v="392" actId="478"/>
          <ac:spMkLst>
            <pc:docMk/>
            <pc:sldMk cId="2576768395" sldId="301"/>
            <ac:spMk id="4" creationId="{7A6358C0-91A7-675D-439D-05D863CDB9CC}"/>
          </ac:spMkLst>
        </pc:spChg>
      </pc:sldChg>
      <pc:sldChg chg="addSp delSp modSp add mod">
        <pc:chgData name="gulab singh chauhan" userId="84f63b75759120c1" providerId="LiveId" clId="{1002A47F-8634-4489-B20A-89D1B5EA95CC}" dt="2024-09-22T14:47:21.660" v="460" actId="207"/>
        <pc:sldMkLst>
          <pc:docMk/>
          <pc:sldMk cId="1295110476" sldId="302"/>
        </pc:sldMkLst>
        <pc:spChg chg="add mod">
          <ac:chgData name="gulab singh chauhan" userId="84f63b75759120c1" providerId="LiveId" clId="{1002A47F-8634-4489-B20A-89D1B5EA95CC}" dt="2024-09-22T14:47:21.660" v="460" actId="207"/>
          <ac:spMkLst>
            <pc:docMk/>
            <pc:sldMk cId="1295110476" sldId="302"/>
            <ac:spMk id="3" creationId="{1CCF8372-EFEB-0740-74FF-D0F594DF1049}"/>
          </ac:spMkLst>
        </pc:spChg>
        <pc:spChg chg="del mod">
          <ac:chgData name="gulab singh chauhan" userId="84f63b75759120c1" providerId="LiveId" clId="{1002A47F-8634-4489-B20A-89D1B5EA95CC}" dt="2024-09-22T14:44:40.228" v="453" actId="478"/>
          <ac:spMkLst>
            <pc:docMk/>
            <pc:sldMk cId="1295110476" sldId="302"/>
            <ac:spMk id="5" creationId="{D2718660-F00B-107B-F2C5-8CCFC616D3DC}"/>
          </ac:spMkLst>
        </pc:spChg>
        <pc:picChg chg="del">
          <ac:chgData name="gulab singh chauhan" userId="84f63b75759120c1" providerId="LiveId" clId="{1002A47F-8634-4489-B20A-89D1B5EA95CC}" dt="2024-09-22T14:44:34.911" v="451" actId="478"/>
          <ac:picMkLst>
            <pc:docMk/>
            <pc:sldMk cId="1295110476" sldId="302"/>
            <ac:picMk id="1026" creationId="{EB15206C-5BAD-0894-2233-C1FD80797795}"/>
          </ac:picMkLst>
        </pc:picChg>
      </pc:sldChg>
    </pc:docChg>
  </pc:docChgLst>
  <pc:docChgLst>
    <pc:chgData name="gulab singh chauhan" userId="84f63b75759120c1" providerId="LiveId" clId="{C5E1FE93-7D69-4C6D-BD54-F593705BCA3D}"/>
    <pc:docChg chg="undo custSel addSld delSld modSld">
      <pc:chgData name="gulab singh chauhan" userId="84f63b75759120c1" providerId="LiveId" clId="{C5E1FE93-7D69-4C6D-BD54-F593705BCA3D}" dt="2024-09-22T07:28:47.458" v="801" actId="113"/>
      <pc:docMkLst>
        <pc:docMk/>
      </pc:docMkLst>
      <pc:sldChg chg="modSp del mod">
        <pc:chgData name="gulab singh chauhan" userId="84f63b75759120c1" providerId="LiveId" clId="{C5E1FE93-7D69-4C6D-BD54-F593705BCA3D}" dt="2024-09-22T04:59:43.801" v="1" actId="47"/>
        <pc:sldMkLst>
          <pc:docMk/>
          <pc:sldMk cId="0" sldId="259"/>
        </pc:sldMkLst>
        <pc:spChg chg="mod">
          <ac:chgData name="gulab singh chauhan" userId="84f63b75759120c1" providerId="LiveId" clId="{C5E1FE93-7D69-4C6D-BD54-F593705BCA3D}" dt="2024-09-22T04:59:40.331" v="0" actId="6549"/>
          <ac:spMkLst>
            <pc:docMk/>
            <pc:sldMk cId="0" sldId="259"/>
            <ac:spMk id="145" creationId="{00000000-0000-0000-0000-000000000000}"/>
          </ac:spMkLst>
        </pc:spChg>
      </pc:sldChg>
      <pc:sldChg chg="add del">
        <pc:chgData name="gulab singh chauhan" userId="84f63b75759120c1" providerId="LiveId" clId="{C5E1FE93-7D69-4C6D-BD54-F593705BCA3D}" dt="2024-09-22T04:59:53.570" v="30" actId="47"/>
        <pc:sldMkLst>
          <pc:docMk/>
          <pc:sldMk cId="0" sldId="264"/>
        </pc:sldMkLst>
      </pc:sldChg>
      <pc:sldChg chg="del">
        <pc:chgData name="gulab singh chauhan" userId="84f63b75759120c1" providerId="LiveId" clId="{C5E1FE93-7D69-4C6D-BD54-F593705BCA3D}" dt="2024-09-22T04:59:44.849" v="5" actId="47"/>
        <pc:sldMkLst>
          <pc:docMk/>
          <pc:sldMk cId="293860733" sldId="266"/>
        </pc:sldMkLst>
      </pc:sldChg>
      <pc:sldChg chg="del">
        <pc:chgData name="gulab singh chauhan" userId="84f63b75759120c1" providerId="LiveId" clId="{C5E1FE93-7D69-4C6D-BD54-F593705BCA3D}" dt="2024-09-22T04:59:46.024" v="10" actId="47"/>
        <pc:sldMkLst>
          <pc:docMk/>
          <pc:sldMk cId="2409463516" sldId="267"/>
        </pc:sldMkLst>
      </pc:sldChg>
      <pc:sldChg chg="del">
        <pc:chgData name="gulab singh chauhan" userId="84f63b75759120c1" providerId="LiveId" clId="{C5E1FE93-7D69-4C6D-BD54-F593705BCA3D}" dt="2024-09-22T04:59:46.286" v="11" actId="47"/>
        <pc:sldMkLst>
          <pc:docMk/>
          <pc:sldMk cId="1938718467" sldId="268"/>
        </pc:sldMkLst>
      </pc:sldChg>
      <pc:sldChg chg="del">
        <pc:chgData name="gulab singh chauhan" userId="84f63b75759120c1" providerId="LiveId" clId="{C5E1FE93-7D69-4C6D-BD54-F593705BCA3D}" dt="2024-09-22T04:59:46.548" v="12" actId="47"/>
        <pc:sldMkLst>
          <pc:docMk/>
          <pc:sldMk cId="553288462" sldId="269"/>
        </pc:sldMkLst>
      </pc:sldChg>
      <pc:sldChg chg="del">
        <pc:chgData name="gulab singh chauhan" userId="84f63b75759120c1" providerId="LiveId" clId="{C5E1FE93-7D69-4C6D-BD54-F593705BCA3D}" dt="2024-09-22T04:59:46.794" v="13" actId="47"/>
        <pc:sldMkLst>
          <pc:docMk/>
          <pc:sldMk cId="234692899" sldId="270"/>
        </pc:sldMkLst>
      </pc:sldChg>
      <pc:sldChg chg="del">
        <pc:chgData name="gulab singh chauhan" userId="84f63b75759120c1" providerId="LiveId" clId="{C5E1FE93-7D69-4C6D-BD54-F593705BCA3D}" dt="2024-09-22T04:59:44.065" v="2" actId="47"/>
        <pc:sldMkLst>
          <pc:docMk/>
          <pc:sldMk cId="4119473047" sldId="272"/>
        </pc:sldMkLst>
      </pc:sldChg>
      <pc:sldChg chg="del">
        <pc:chgData name="gulab singh chauhan" userId="84f63b75759120c1" providerId="LiveId" clId="{C5E1FE93-7D69-4C6D-BD54-F593705BCA3D}" dt="2024-09-22T04:59:44.351" v="3" actId="47"/>
        <pc:sldMkLst>
          <pc:docMk/>
          <pc:sldMk cId="2445969125" sldId="273"/>
        </pc:sldMkLst>
      </pc:sldChg>
      <pc:sldChg chg="del">
        <pc:chgData name="gulab singh chauhan" userId="84f63b75759120c1" providerId="LiveId" clId="{C5E1FE93-7D69-4C6D-BD54-F593705BCA3D}" dt="2024-09-22T04:59:44.686" v="4" actId="47"/>
        <pc:sldMkLst>
          <pc:docMk/>
          <pc:sldMk cId="3113631652" sldId="274"/>
        </pc:sldMkLst>
      </pc:sldChg>
      <pc:sldChg chg="del">
        <pc:chgData name="gulab singh chauhan" userId="84f63b75759120c1" providerId="LiveId" clId="{C5E1FE93-7D69-4C6D-BD54-F593705BCA3D}" dt="2024-09-22T04:59:45.072" v="6" actId="47"/>
        <pc:sldMkLst>
          <pc:docMk/>
          <pc:sldMk cId="1933374887" sldId="275"/>
        </pc:sldMkLst>
      </pc:sldChg>
      <pc:sldChg chg="del">
        <pc:chgData name="gulab singh chauhan" userId="84f63b75759120c1" providerId="LiveId" clId="{C5E1FE93-7D69-4C6D-BD54-F593705BCA3D}" dt="2024-09-22T04:59:45.307" v="7" actId="47"/>
        <pc:sldMkLst>
          <pc:docMk/>
          <pc:sldMk cId="1076750687" sldId="276"/>
        </pc:sldMkLst>
      </pc:sldChg>
      <pc:sldChg chg="del">
        <pc:chgData name="gulab singh chauhan" userId="84f63b75759120c1" providerId="LiveId" clId="{C5E1FE93-7D69-4C6D-BD54-F593705BCA3D}" dt="2024-09-22T04:59:45.533" v="8" actId="47"/>
        <pc:sldMkLst>
          <pc:docMk/>
          <pc:sldMk cId="2061708882" sldId="278"/>
        </pc:sldMkLst>
      </pc:sldChg>
      <pc:sldChg chg="del">
        <pc:chgData name="gulab singh chauhan" userId="84f63b75759120c1" providerId="LiveId" clId="{C5E1FE93-7D69-4C6D-BD54-F593705BCA3D}" dt="2024-09-22T04:59:47.051" v="14" actId="47"/>
        <pc:sldMkLst>
          <pc:docMk/>
          <pc:sldMk cId="2331236768" sldId="279"/>
        </pc:sldMkLst>
      </pc:sldChg>
      <pc:sldChg chg="del">
        <pc:chgData name="gulab singh chauhan" userId="84f63b75759120c1" providerId="LiveId" clId="{C5E1FE93-7D69-4C6D-BD54-F593705BCA3D}" dt="2024-09-22T04:59:47.758" v="17" actId="47"/>
        <pc:sldMkLst>
          <pc:docMk/>
          <pc:sldMk cId="924784806" sldId="280"/>
        </pc:sldMkLst>
      </pc:sldChg>
      <pc:sldChg chg="del">
        <pc:chgData name="gulab singh chauhan" userId="84f63b75759120c1" providerId="LiveId" clId="{C5E1FE93-7D69-4C6D-BD54-F593705BCA3D}" dt="2024-09-22T04:59:47.513" v="16" actId="47"/>
        <pc:sldMkLst>
          <pc:docMk/>
          <pc:sldMk cId="3062015097" sldId="281"/>
        </pc:sldMkLst>
      </pc:sldChg>
      <pc:sldChg chg="del">
        <pc:chgData name="gulab singh chauhan" userId="84f63b75759120c1" providerId="LiveId" clId="{C5E1FE93-7D69-4C6D-BD54-F593705BCA3D}" dt="2024-09-22T04:59:47.286" v="15" actId="47"/>
        <pc:sldMkLst>
          <pc:docMk/>
          <pc:sldMk cId="3454245571" sldId="282"/>
        </pc:sldMkLst>
      </pc:sldChg>
      <pc:sldChg chg="del">
        <pc:chgData name="gulab singh chauhan" userId="84f63b75759120c1" providerId="LiveId" clId="{C5E1FE93-7D69-4C6D-BD54-F593705BCA3D}" dt="2024-09-22T04:59:45.884" v="9" actId="47"/>
        <pc:sldMkLst>
          <pc:docMk/>
          <pc:sldMk cId="3886337985" sldId="283"/>
        </pc:sldMkLst>
      </pc:sldChg>
      <pc:sldChg chg="del">
        <pc:chgData name="gulab singh chauhan" userId="84f63b75759120c1" providerId="LiveId" clId="{C5E1FE93-7D69-4C6D-BD54-F593705BCA3D}" dt="2024-09-22T04:59:48.016" v="18" actId="47"/>
        <pc:sldMkLst>
          <pc:docMk/>
          <pc:sldMk cId="1501929614" sldId="284"/>
        </pc:sldMkLst>
      </pc:sldChg>
      <pc:sldChg chg="addSp delSp modSp add del mod">
        <pc:chgData name="gulab singh chauhan" userId="84f63b75759120c1" providerId="LiveId" clId="{C5E1FE93-7D69-4C6D-BD54-F593705BCA3D}" dt="2024-09-22T07:05:56.817" v="454" actId="6549"/>
        <pc:sldMkLst>
          <pc:docMk/>
          <pc:sldMk cId="1671036753" sldId="285"/>
        </pc:sldMkLst>
        <pc:spChg chg="add del mod">
          <ac:chgData name="gulab singh chauhan" userId="84f63b75759120c1" providerId="LiveId" clId="{C5E1FE93-7D69-4C6D-BD54-F593705BCA3D}" dt="2024-09-22T06:39:45.879" v="179" actId="478"/>
          <ac:spMkLst>
            <pc:docMk/>
            <pc:sldMk cId="1671036753" sldId="285"/>
            <ac:spMk id="4" creationId="{B368F41B-5D1F-9D77-BBB9-F31BCE928EFE}"/>
          </ac:spMkLst>
        </pc:spChg>
        <pc:spChg chg="add mod">
          <ac:chgData name="gulab singh chauhan" userId="84f63b75759120c1" providerId="LiveId" clId="{C5E1FE93-7D69-4C6D-BD54-F593705BCA3D}" dt="2024-09-22T07:05:56.817" v="454" actId="6549"/>
          <ac:spMkLst>
            <pc:docMk/>
            <pc:sldMk cId="1671036753" sldId="285"/>
            <ac:spMk id="6" creationId="{789BFA03-37F3-1264-60C7-15EFC47AB027}"/>
          </ac:spMkLst>
        </pc:spChg>
        <pc:picChg chg="del">
          <ac:chgData name="gulab singh chauhan" userId="84f63b75759120c1" providerId="LiveId" clId="{C5E1FE93-7D69-4C6D-BD54-F593705BCA3D}" dt="2024-09-22T05:00:06.181" v="32" actId="478"/>
          <ac:picMkLst>
            <pc:docMk/>
            <pc:sldMk cId="1671036753" sldId="285"/>
            <ac:picMk id="3" creationId="{917E50E9-045A-7768-4496-3D41EE700B50}"/>
          </ac:picMkLst>
        </pc:picChg>
      </pc:sldChg>
      <pc:sldChg chg="del">
        <pc:chgData name="gulab singh chauhan" userId="84f63b75759120c1" providerId="LiveId" clId="{C5E1FE93-7D69-4C6D-BD54-F593705BCA3D}" dt="2024-09-22T04:59:50.270" v="27" actId="47"/>
        <pc:sldMkLst>
          <pc:docMk/>
          <pc:sldMk cId="442435665" sldId="286"/>
        </pc:sldMkLst>
      </pc:sldChg>
      <pc:sldChg chg="addSp delSp modSp add mod">
        <pc:chgData name="gulab singh chauhan" userId="84f63b75759120c1" providerId="LiveId" clId="{C5E1FE93-7D69-4C6D-BD54-F593705BCA3D}" dt="2024-09-22T05:14:43.333" v="67" actId="255"/>
        <pc:sldMkLst>
          <pc:docMk/>
          <pc:sldMk cId="3046123255" sldId="286"/>
        </pc:sldMkLst>
        <pc:spChg chg="add mod">
          <ac:chgData name="gulab singh chauhan" userId="84f63b75759120c1" providerId="LiveId" clId="{C5E1FE93-7D69-4C6D-BD54-F593705BCA3D}" dt="2024-09-22T05:14:43.333" v="67" actId="255"/>
          <ac:spMkLst>
            <pc:docMk/>
            <pc:sldMk cId="3046123255" sldId="286"/>
            <ac:spMk id="3" creationId="{3725CF6E-8C75-10A5-BF34-A5292CD1C03B}"/>
          </ac:spMkLst>
        </pc:spChg>
        <pc:spChg chg="del">
          <ac:chgData name="gulab singh chauhan" userId="84f63b75759120c1" providerId="LiveId" clId="{C5E1FE93-7D69-4C6D-BD54-F593705BCA3D}" dt="2024-09-22T05:04:36.960" v="40" actId="478"/>
          <ac:spMkLst>
            <pc:docMk/>
            <pc:sldMk cId="3046123255" sldId="286"/>
            <ac:spMk id="4" creationId="{B368F41B-5D1F-9D77-BBB9-F31BCE928EFE}"/>
          </ac:spMkLst>
        </pc:spChg>
      </pc:sldChg>
      <pc:sldChg chg="addSp delSp modSp add mod">
        <pc:chgData name="gulab singh chauhan" userId="84f63b75759120c1" providerId="LiveId" clId="{C5E1FE93-7D69-4C6D-BD54-F593705BCA3D}" dt="2024-09-22T05:21:21.976" v="89" actId="20577"/>
        <pc:sldMkLst>
          <pc:docMk/>
          <pc:sldMk cId="782522973" sldId="287"/>
        </pc:sldMkLst>
        <pc:spChg chg="del">
          <ac:chgData name="gulab singh chauhan" userId="84f63b75759120c1" providerId="LiveId" clId="{C5E1FE93-7D69-4C6D-BD54-F593705BCA3D}" dt="2024-09-22T05:07:31.087" v="49" actId="478"/>
          <ac:spMkLst>
            <pc:docMk/>
            <pc:sldMk cId="782522973" sldId="287"/>
            <ac:spMk id="3" creationId="{3725CF6E-8C75-10A5-BF34-A5292CD1C03B}"/>
          </ac:spMkLst>
        </pc:spChg>
        <pc:spChg chg="add del mod">
          <ac:chgData name="gulab singh chauhan" userId="84f63b75759120c1" providerId="LiveId" clId="{C5E1FE93-7D69-4C6D-BD54-F593705BCA3D}" dt="2024-09-22T05:10:55.860" v="58" actId="478"/>
          <ac:spMkLst>
            <pc:docMk/>
            <pc:sldMk cId="782522973" sldId="287"/>
            <ac:spMk id="4" creationId="{ABCE937D-5E77-E14E-C1F4-0B2BDD16067F}"/>
          </ac:spMkLst>
        </pc:spChg>
        <pc:spChg chg="add del mod">
          <ac:chgData name="gulab singh chauhan" userId="84f63b75759120c1" providerId="LiveId" clId="{C5E1FE93-7D69-4C6D-BD54-F593705BCA3D}" dt="2024-09-22T05:16:04.847" v="69" actId="478"/>
          <ac:spMkLst>
            <pc:docMk/>
            <pc:sldMk cId="782522973" sldId="287"/>
            <ac:spMk id="6" creationId="{B5D61467-C872-50FF-B0C9-EAE77D578911}"/>
          </ac:spMkLst>
        </pc:spChg>
        <pc:spChg chg="add mod">
          <ac:chgData name="gulab singh chauhan" userId="84f63b75759120c1" providerId="LiveId" clId="{C5E1FE93-7D69-4C6D-BD54-F593705BCA3D}" dt="2024-09-22T05:21:21.976" v="89" actId="20577"/>
          <ac:spMkLst>
            <pc:docMk/>
            <pc:sldMk cId="782522973" sldId="287"/>
            <ac:spMk id="8" creationId="{008AC4D6-3C95-94B9-42D6-8B93EFACEADC}"/>
          </ac:spMkLst>
        </pc:spChg>
      </pc:sldChg>
      <pc:sldChg chg="del">
        <pc:chgData name="gulab singh chauhan" userId="84f63b75759120c1" providerId="LiveId" clId="{C5E1FE93-7D69-4C6D-BD54-F593705BCA3D}" dt="2024-09-22T04:59:50.022" v="26" actId="47"/>
        <pc:sldMkLst>
          <pc:docMk/>
          <pc:sldMk cId="3474118093" sldId="287"/>
        </pc:sldMkLst>
      </pc:sldChg>
      <pc:sldChg chg="del">
        <pc:chgData name="gulab singh chauhan" userId="84f63b75759120c1" providerId="LiveId" clId="{C5E1FE93-7D69-4C6D-BD54-F593705BCA3D}" dt="2024-09-22T04:59:49.779" v="25" actId="47"/>
        <pc:sldMkLst>
          <pc:docMk/>
          <pc:sldMk cId="2381092547" sldId="288"/>
        </pc:sldMkLst>
      </pc:sldChg>
      <pc:sldChg chg="add del">
        <pc:chgData name="gulab singh chauhan" userId="84f63b75759120c1" providerId="LiveId" clId="{C5E1FE93-7D69-4C6D-BD54-F593705BCA3D}" dt="2024-09-22T07:26:16.608" v="797" actId="47"/>
        <pc:sldMkLst>
          <pc:docMk/>
          <pc:sldMk cId="3385822263" sldId="288"/>
        </pc:sldMkLst>
      </pc:sldChg>
      <pc:sldChg chg="del">
        <pc:chgData name="gulab singh chauhan" userId="84f63b75759120c1" providerId="LiveId" clId="{C5E1FE93-7D69-4C6D-BD54-F593705BCA3D}" dt="2024-09-22T04:59:49.503" v="24" actId="47"/>
        <pc:sldMkLst>
          <pc:docMk/>
          <pc:sldMk cId="2558985615" sldId="289"/>
        </pc:sldMkLst>
      </pc:sldChg>
      <pc:sldChg chg="addSp modSp add mod">
        <pc:chgData name="gulab singh chauhan" userId="84f63b75759120c1" providerId="LiveId" clId="{C5E1FE93-7D69-4C6D-BD54-F593705BCA3D}" dt="2024-09-22T06:14:17.333" v="173" actId="20577"/>
        <pc:sldMkLst>
          <pc:docMk/>
          <pc:sldMk cId="3006863354" sldId="289"/>
        </pc:sldMkLst>
        <pc:spChg chg="add mod">
          <ac:chgData name="gulab singh chauhan" userId="84f63b75759120c1" providerId="LiveId" clId="{C5E1FE93-7D69-4C6D-BD54-F593705BCA3D}" dt="2024-09-22T06:14:17.333" v="173" actId="20577"/>
          <ac:spMkLst>
            <pc:docMk/>
            <pc:sldMk cId="3006863354" sldId="289"/>
            <ac:spMk id="3" creationId="{A3150527-D108-B14C-FF7D-41E7E32CB934}"/>
          </ac:spMkLst>
        </pc:spChg>
      </pc:sldChg>
      <pc:sldChg chg="addSp modSp add mod">
        <pc:chgData name="gulab singh chauhan" userId="84f63b75759120c1" providerId="LiveId" clId="{C5E1FE93-7D69-4C6D-BD54-F593705BCA3D}" dt="2024-09-22T06:12:46.099" v="159" actId="21"/>
        <pc:sldMkLst>
          <pc:docMk/>
          <pc:sldMk cId="2673887994" sldId="290"/>
        </pc:sldMkLst>
        <pc:spChg chg="add mod">
          <ac:chgData name="gulab singh chauhan" userId="84f63b75759120c1" providerId="LiveId" clId="{C5E1FE93-7D69-4C6D-BD54-F593705BCA3D}" dt="2024-09-22T06:12:46.099" v="159" actId="21"/>
          <ac:spMkLst>
            <pc:docMk/>
            <pc:sldMk cId="2673887994" sldId="290"/>
            <ac:spMk id="3" creationId="{4A98A73B-C24C-263C-812D-022FAB505F8E}"/>
          </ac:spMkLst>
        </pc:spChg>
      </pc:sldChg>
      <pc:sldChg chg="del">
        <pc:chgData name="gulab singh chauhan" userId="84f63b75759120c1" providerId="LiveId" clId="{C5E1FE93-7D69-4C6D-BD54-F593705BCA3D}" dt="2024-09-22T04:59:49.248" v="23" actId="47"/>
        <pc:sldMkLst>
          <pc:docMk/>
          <pc:sldMk cId="3578559206" sldId="290"/>
        </pc:sldMkLst>
      </pc:sldChg>
      <pc:sldChg chg="del">
        <pc:chgData name="gulab singh chauhan" userId="84f63b75759120c1" providerId="LiveId" clId="{C5E1FE93-7D69-4C6D-BD54-F593705BCA3D}" dt="2024-09-22T04:59:49.009" v="22" actId="47"/>
        <pc:sldMkLst>
          <pc:docMk/>
          <pc:sldMk cId="994916218" sldId="291"/>
        </pc:sldMkLst>
      </pc:sldChg>
      <pc:sldChg chg="addSp modSp add mod">
        <pc:chgData name="gulab singh chauhan" userId="84f63b75759120c1" providerId="LiveId" clId="{C5E1FE93-7D69-4C6D-BD54-F593705BCA3D}" dt="2024-09-22T05:27:44.145" v="149" actId="6549"/>
        <pc:sldMkLst>
          <pc:docMk/>
          <pc:sldMk cId="3954319909" sldId="291"/>
        </pc:sldMkLst>
        <pc:spChg chg="add mod">
          <ac:chgData name="gulab singh chauhan" userId="84f63b75759120c1" providerId="LiveId" clId="{C5E1FE93-7D69-4C6D-BD54-F593705BCA3D}" dt="2024-09-22T05:27:44.145" v="149" actId="6549"/>
          <ac:spMkLst>
            <pc:docMk/>
            <pc:sldMk cId="3954319909" sldId="291"/>
            <ac:spMk id="3" creationId="{34CD716B-AFC2-033F-C913-AB0A71A35A43}"/>
          </ac:spMkLst>
        </pc:spChg>
      </pc:sldChg>
      <pc:sldChg chg="del">
        <pc:chgData name="gulab singh chauhan" userId="84f63b75759120c1" providerId="LiveId" clId="{C5E1FE93-7D69-4C6D-BD54-F593705BCA3D}" dt="2024-09-22T04:59:48.750" v="21" actId="47"/>
        <pc:sldMkLst>
          <pc:docMk/>
          <pc:sldMk cId="1202242426" sldId="292"/>
        </pc:sldMkLst>
      </pc:sldChg>
      <pc:sldChg chg="addSp modSp add mod">
        <pc:chgData name="gulab singh chauhan" userId="84f63b75759120c1" providerId="LiveId" clId="{C5E1FE93-7D69-4C6D-BD54-F593705BCA3D}" dt="2024-09-22T07:28:47.458" v="801" actId="113"/>
        <pc:sldMkLst>
          <pc:docMk/>
          <pc:sldMk cId="1367912817" sldId="292"/>
        </pc:sldMkLst>
        <pc:spChg chg="add mod">
          <ac:chgData name="gulab singh chauhan" userId="84f63b75759120c1" providerId="LiveId" clId="{C5E1FE93-7D69-4C6D-BD54-F593705BCA3D}" dt="2024-09-22T07:28:47.458" v="801" actId="113"/>
          <ac:spMkLst>
            <pc:docMk/>
            <pc:sldMk cId="1367912817" sldId="292"/>
            <ac:spMk id="3" creationId="{BD4C649D-9369-7937-B40C-1B344FB42665}"/>
          </ac:spMkLst>
        </pc:spChg>
      </pc:sldChg>
      <pc:sldChg chg="addSp delSp modSp add mod">
        <pc:chgData name="gulab singh chauhan" userId="84f63b75759120c1" providerId="LiveId" clId="{C5E1FE93-7D69-4C6D-BD54-F593705BCA3D}" dt="2024-09-22T06:21:42.064" v="177" actId="14100"/>
        <pc:sldMkLst>
          <pc:docMk/>
          <pc:sldMk cId="1802304850" sldId="293"/>
        </pc:sldMkLst>
        <pc:spChg chg="del">
          <ac:chgData name="gulab singh chauhan" userId="84f63b75759120c1" providerId="LiveId" clId="{C5E1FE93-7D69-4C6D-BD54-F593705BCA3D}" dt="2024-09-22T06:21:32.553" v="175" actId="478"/>
          <ac:spMkLst>
            <pc:docMk/>
            <pc:sldMk cId="1802304850" sldId="293"/>
            <ac:spMk id="3" creationId="{BD4C649D-9369-7937-B40C-1B344FB42665}"/>
          </ac:spMkLst>
        </pc:spChg>
        <pc:picChg chg="add mod">
          <ac:chgData name="gulab singh chauhan" userId="84f63b75759120c1" providerId="LiveId" clId="{C5E1FE93-7D69-4C6D-BD54-F593705BCA3D}" dt="2024-09-22T06:21:42.064" v="177" actId="14100"/>
          <ac:picMkLst>
            <pc:docMk/>
            <pc:sldMk cId="1802304850" sldId="293"/>
            <ac:picMk id="1026" creationId="{2A540337-1950-5E4B-63F4-F98232037CF5}"/>
          </ac:picMkLst>
        </pc:picChg>
      </pc:sldChg>
      <pc:sldChg chg="del">
        <pc:chgData name="gulab singh chauhan" userId="84f63b75759120c1" providerId="LiveId" clId="{C5E1FE93-7D69-4C6D-BD54-F593705BCA3D}" dt="2024-09-22T04:59:48.499" v="20" actId="47"/>
        <pc:sldMkLst>
          <pc:docMk/>
          <pc:sldMk cId="2528852073" sldId="293"/>
        </pc:sldMkLst>
      </pc:sldChg>
      <pc:sldChg chg="del">
        <pc:chgData name="gulab singh chauhan" userId="84f63b75759120c1" providerId="LiveId" clId="{C5E1FE93-7D69-4C6D-BD54-F593705BCA3D}" dt="2024-09-22T04:59:48.290" v="19" actId="47"/>
        <pc:sldMkLst>
          <pc:docMk/>
          <pc:sldMk cId="2014047438" sldId="294"/>
        </pc:sldMkLst>
      </pc:sldChg>
      <pc:sldChg chg="add">
        <pc:chgData name="gulab singh chauhan" userId="84f63b75759120c1" providerId="LiveId" clId="{C5E1FE93-7D69-4C6D-BD54-F593705BCA3D}" dt="2024-09-22T06:39:32.784" v="178" actId="2890"/>
        <pc:sldMkLst>
          <pc:docMk/>
          <pc:sldMk cId="4047525944" sldId="294"/>
        </pc:sldMkLst>
      </pc:sldChg>
      <pc:sldChg chg="addSp delSp modSp add mod">
        <pc:chgData name="gulab singh chauhan" userId="84f63b75759120c1" providerId="LiveId" clId="{C5E1FE93-7D69-4C6D-BD54-F593705BCA3D}" dt="2024-09-22T07:16:03.330" v="754" actId="5793"/>
        <pc:sldMkLst>
          <pc:docMk/>
          <pc:sldMk cId="1426936959" sldId="295"/>
        </pc:sldMkLst>
        <pc:spChg chg="add mod">
          <ac:chgData name="gulab singh chauhan" userId="84f63b75759120c1" providerId="LiveId" clId="{C5E1FE93-7D69-4C6D-BD54-F593705BCA3D}" dt="2024-09-22T07:16:03.330" v="754" actId="5793"/>
          <ac:spMkLst>
            <pc:docMk/>
            <pc:sldMk cId="1426936959" sldId="295"/>
            <ac:spMk id="3" creationId="{6D2E1637-381A-C52B-F7C6-6AEBB4A22236}"/>
          </ac:spMkLst>
        </pc:spChg>
        <pc:spChg chg="del mod">
          <ac:chgData name="gulab singh chauhan" userId="84f63b75759120c1" providerId="LiveId" clId="{C5E1FE93-7D69-4C6D-BD54-F593705BCA3D}" dt="2024-09-22T06:49:14.383" v="211" actId="478"/>
          <ac:spMkLst>
            <pc:docMk/>
            <pc:sldMk cId="1426936959" sldId="295"/>
            <ac:spMk id="6" creationId="{789BFA03-37F3-1264-60C7-15EFC47AB027}"/>
          </ac:spMkLst>
        </pc:spChg>
      </pc:sldChg>
      <pc:sldChg chg="addSp delSp modSp add mod">
        <pc:chgData name="gulab singh chauhan" userId="84f63b75759120c1" providerId="LiveId" clId="{C5E1FE93-7D69-4C6D-BD54-F593705BCA3D}" dt="2024-09-22T07:27:19.492" v="800" actId="20577"/>
        <pc:sldMkLst>
          <pc:docMk/>
          <pc:sldMk cId="1036112825" sldId="296"/>
        </pc:sldMkLst>
        <pc:spChg chg="del">
          <ac:chgData name="gulab singh chauhan" userId="84f63b75759120c1" providerId="LiveId" clId="{C5E1FE93-7D69-4C6D-BD54-F593705BCA3D}" dt="2024-09-22T07:11:59.884" v="731" actId="478"/>
          <ac:spMkLst>
            <pc:docMk/>
            <pc:sldMk cId="1036112825" sldId="296"/>
            <ac:spMk id="3" creationId="{6D2E1637-381A-C52B-F7C6-6AEBB4A22236}"/>
          </ac:spMkLst>
        </pc:spChg>
        <pc:spChg chg="add mod">
          <ac:chgData name="gulab singh chauhan" userId="84f63b75759120c1" providerId="LiveId" clId="{C5E1FE93-7D69-4C6D-BD54-F593705BCA3D}" dt="2024-09-22T07:27:19.492" v="800" actId="20577"/>
          <ac:spMkLst>
            <pc:docMk/>
            <pc:sldMk cId="1036112825" sldId="296"/>
            <ac:spMk id="4" creationId="{97147FF0-A393-A29D-F97B-53A58E694F77}"/>
          </ac:spMkLst>
        </pc:spChg>
      </pc:sldChg>
      <pc:sldChg chg="addSp delSp modSp add mod">
        <pc:chgData name="gulab singh chauhan" userId="84f63b75759120c1" providerId="LiveId" clId="{C5E1FE93-7D69-4C6D-BD54-F593705BCA3D}" dt="2024-09-22T07:16:31.775" v="757" actId="14100"/>
        <pc:sldMkLst>
          <pc:docMk/>
          <pc:sldMk cId="391506235" sldId="297"/>
        </pc:sldMkLst>
        <pc:spChg chg="add mod">
          <ac:chgData name="gulab singh chauhan" userId="84f63b75759120c1" providerId="LiveId" clId="{C5E1FE93-7D69-4C6D-BD54-F593705BCA3D}" dt="2024-09-22T07:16:31.775" v="757" actId="14100"/>
          <ac:spMkLst>
            <pc:docMk/>
            <pc:sldMk cId="391506235" sldId="297"/>
            <ac:spMk id="3" creationId="{EDB949CC-9D55-7980-9126-A676EACE5CD1}"/>
          </ac:spMkLst>
        </pc:spChg>
        <pc:spChg chg="del">
          <ac:chgData name="gulab singh chauhan" userId="84f63b75759120c1" providerId="LiveId" clId="{C5E1FE93-7D69-4C6D-BD54-F593705BCA3D}" dt="2024-09-22T07:13:44.169" v="740" actId="478"/>
          <ac:spMkLst>
            <pc:docMk/>
            <pc:sldMk cId="391506235" sldId="297"/>
            <ac:spMk id="4" creationId="{97147FF0-A393-A29D-F97B-53A58E694F77}"/>
          </ac:spMkLst>
        </pc:spChg>
      </pc:sldChg>
      <pc:sldChg chg="addSp delSp modSp add mod">
        <pc:chgData name="gulab singh chauhan" userId="84f63b75759120c1" providerId="LiveId" clId="{C5E1FE93-7D69-4C6D-BD54-F593705BCA3D}" dt="2024-09-22T07:16:18.754" v="755" actId="255"/>
        <pc:sldMkLst>
          <pc:docMk/>
          <pc:sldMk cId="1057947967" sldId="298"/>
        </pc:sldMkLst>
        <pc:spChg chg="del">
          <ac:chgData name="gulab singh chauhan" userId="84f63b75759120c1" providerId="LiveId" clId="{C5E1FE93-7D69-4C6D-BD54-F593705BCA3D}" dt="2024-09-22T07:15:29.098" v="746" actId="478"/>
          <ac:spMkLst>
            <pc:docMk/>
            <pc:sldMk cId="1057947967" sldId="298"/>
            <ac:spMk id="3" creationId="{EDB949CC-9D55-7980-9126-A676EACE5CD1}"/>
          </ac:spMkLst>
        </pc:spChg>
        <pc:spChg chg="add mod">
          <ac:chgData name="gulab singh chauhan" userId="84f63b75759120c1" providerId="LiveId" clId="{C5E1FE93-7D69-4C6D-BD54-F593705BCA3D}" dt="2024-09-22T07:16:18.754" v="755" actId="255"/>
          <ac:spMkLst>
            <pc:docMk/>
            <pc:sldMk cId="1057947967" sldId="298"/>
            <ac:spMk id="4" creationId="{72C1B1EF-8660-A883-8363-E46A61515460}"/>
          </ac:spMkLst>
        </pc:spChg>
      </pc:sldChg>
      <pc:sldChg chg="addSp delSp modSp add mod">
        <pc:chgData name="gulab singh chauhan" userId="84f63b75759120c1" providerId="LiveId" clId="{C5E1FE93-7D69-4C6D-BD54-F593705BCA3D}" dt="2024-09-22T07:25:25.175" v="796" actId="20577"/>
        <pc:sldMkLst>
          <pc:docMk/>
          <pc:sldMk cId="646411696" sldId="299"/>
        </pc:sldMkLst>
        <pc:spChg chg="add mod">
          <ac:chgData name="gulab singh chauhan" userId="84f63b75759120c1" providerId="LiveId" clId="{C5E1FE93-7D69-4C6D-BD54-F593705BCA3D}" dt="2024-09-22T07:25:25.175" v="796" actId="20577"/>
          <ac:spMkLst>
            <pc:docMk/>
            <pc:sldMk cId="646411696" sldId="299"/>
            <ac:spMk id="3" creationId="{B54C70D0-D660-23CB-84A3-654065F68686}"/>
          </ac:spMkLst>
        </pc:spChg>
        <pc:spChg chg="del">
          <ac:chgData name="gulab singh chauhan" userId="84f63b75759120c1" providerId="LiveId" clId="{C5E1FE93-7D69-4C6D-BD54-F593705BCA3D}" dt="2024-09-22T07:24:03.821" v="759" actId="478"/>
          <ac:spMkLst>
            <pc:docMk/>
            <pc:sldMk cId="646411696" sldId="299"/>
            <ac:spMk id="4" creationId="{72C1B1EF-8660-A883-8363-E46A61515460}"/>
          </ac:spMkLst>
        </pc:spChg>
      </pc:sldChg>
    </pc:docChg>
  </pc:docChgLst>
  <pc:docChgLst>
    <pc:chgData name="gulab singh chauhan" userId="84f63b75759120c1" providerId="LiveId" clId="{84C02A02-D6CD-4BA2-A59E-1E6865F2168D}"/>
    <pc:docChg chg="undo custSel addSld delSld modSld sldOrd">
      <pc:chgData name="gulab singh chauhan" userId="84f63b75759120c1" providerId="LiveId" clId="{84C02A02-D6CD-4BA2-A59E-1E6865F2168D}" dt="2024-09-20T08:26:49.021" v="3330" actId="14100"/>
      <pc:docMkLst>
        <pc:docMk/>
      </pc:docMkLst>
      <pc:sldChg chg="addSp delSp modSp mod">
        <pc:chgData name="gulab singh chauhan" userId="84f63b75759120c1" providerId="LiveId" clId="{84C02A02-D6CD-4BA2-A59E-1E6865F2168D}" dt="2024-09-18T07:54:13.226" v="3273" actId="207"/>
        <pc:sldMkLst>
          <pc:docMk/>
          <pc:sldMk cId="0" sldId="256"/>
        </pc:sldMkLst>
        <pc:spChg chg="add del mod">
          <ac:chgData name="gulab singh chauhan" userId="84f63b75759120c1" providerId="LiveId" clId="{84C02A02-D6CD-4BA2-A59E-1E6865F2168D}" dt="2024-09-18T07:54:13.226" v="3273" actId="207"/>
          <ac:spMkLst>
            <pc:docMk/>
            <pc:sldMk cId="0" sldId="256"/>
            <ac:spMk id="97" creationId="{00000000-0000-0000-0000-000000000000}"/>
          </ac:spMkLst>
        </pc:spChg>
      </pc:sldChg>
      <pc:sldChg chg="modSp del mod">
        <pc:chgData name="gulab singh chauhan" userId="84f63b75759120c1" providerId="LiveId" clId="{84C02A02-D6CD-4BA2-A59E-1E6865F2168D}" dt="2024-08-20T08:52:18.367" v="269" actId="47"/>
        <pc:sldMkLst>
          <pc:docMk/>
          <pc:sldMk cId="0" sldId="257"/>
        </pc:sldMkLst>
        <pc:spChg chg="mod">
          <ac:chgData name="gulab singh chauhan" userId="84f63b75759120c1" providerId="LiveId" clId="{84C02A02-D6CD-4BA2-A59E-1E6865F2168D}" dt="2024-08-19T08:23:36.851" v="5" actId="20577"/>
          <ac:spMkLst>
            <pc:docMk/>
            <pc:sldMk cId="0" sldId="257"/>
            <ac:spMk id="113" creationId="{00000000-0000-0000-0000-000000000000}"/>
          </ac:spMkLst>
        </pc:spChg>
      </pc:sldChg>
      <pc:sldChg chg="del">
        <pc:chgData name="gulab singh chauhan" userId="84f63b75759120c1" providerId="LiveId" clId="{84C02A02-D6CD-4BA2-A59E-1E6865F2168D}" dt="2024-08-20T08:52:19.183" v="270" actId="47"/>
        <pc:sldMkLst>
          <pc:docMk/>
          <pc:sldMk cId="0" sldId="258"/>
        </pc:sldMkLst>
      </pc:sldChg>
      <pc:sldChg chg="modSp mod ord">
        <pc:chgData name="gulab singh chauhan" userId="84f63b75759120c1" providerId="LiveId" clId="{84C02A02-D6CD-4BA2-A59E-1E6865F2168D}" dt="2024-09-09T09:49:19.827" v="1481" actId="14100"/>
        <pc:sldMkLst>
          <pc:docMk/>
          <pc:sldMk cId="0" sldId="259"/>
        </pc:sldMkLst>
        <pc:spChg chg="mod">
          <ac:chgData name="gulab singh chauhan" userId="84f63b75759120c1" providerId="LiveId" clId="{84C02A02-D6CD-4BA2-A59E-1E6865F2168D}" dt="2024-09-09T09:49:19.827" v="1481" actId="14100"/>
          <ac:spMkLst>
            <pc:docMk/>
            <pc:sldMk cId="0" sldId="259"/>
            <ac:spMk id="145" creationId="{00000000-0000-0000-0000-000000000000}"/>
          </ac:spMkLst>
        </pc:spChg>
        <pc:spChg chg="mod">
          <ac:chgData name="gulab singh chauhan" userId="84f63b75759120c1" providerId="LiveId" clId="{84C02A02-D6CD-4BA2-A59E-1E6865F2168D}" dt="2024-09-09T09:48:29.264" v="1479" actId="404"/>
          <ac:spMkLst>
            <pc:docMk/>
            <pc:sldMk cId="0" sldId="259"/>
            <ac:spMk id="146" creationId="{00000000-0000-0000-0000-000000000000}"/>
          </ac:spMkLst>
        </pc:spChg>
      </pc:sldChg>
      <pc:sldChg chg="delSp modSp del mod ord">
        <pc:chgData name="gulab singh chauhan" userId="84f63b75759120c1" providerId="LiveId" clId="{84C02A02-D6CD-4BA2-A59E-1E6865F2168D}" dt="2024-09-09T09:49:38.346" v="1482" actId="47"/>
        <pc:sldMkLst>
          <pc:docMk/>
          <pc:sldMk cId="0" sldId="260"/>
        </pc:sldMkLst>
        <pc:spChg chg="mod">
          <ac:chgData name="gulab singh chauhan" userId="84f63b75759120c1" providerId="LiveId" clId="{84C02A02-D6CD-4BA2-A59E-1E6865F2168D}" dt="2024-09-09T09:42:19.237" v="1315"/>
          <ac:spMkLst>
            <pc:docMk/>
            <pc:sldMk cId="0" sldId="260"/>
            <ac:spMk id="158" creationId="{00000000-0000-0000-0000-000000000000}"/>
          </ac:spMkLst>
        </pc:spChg>
        <pc:spChg chg="del mod">
          <ac:chgData name="gulab singh chauhan" userId="84f63b75759120c1" providerId="LiveId" clId="{84C02A02-D6CD-4BA2-A59E-1E6865F2168D}" dt="2024-08-20T08:51:33.780" v="268"/>
          <ac:spMkLst>
            <pc:docMk/>
            <pc:sldMk cId="0" sldId="260"/>
            <ac:spMk id="159" creationId="{00000000-0000-0000-0000-000000000000}"/>
          </ac:spMkLst>
        </pc:spChg>
        <pc:spChg chg="mod">
          <ac:chgData name="gulab singh chauhan" userId="84f63b75759120c1" providerId="LiveId" clId="{84C02A02-D6CD-4BA2-A59E-1E6865F2168D}" dt="2024-09-09T09:41:16.439" v="795" actId="207"/>
          <ac:spMkLst>
            <pc:docMk/>
            <pc:sldMk cId="0" sldId="260"/>
            <ac:spMk id="160" creationId="{00000000-0000-0000-0000-000000000000}"/>
          </ac:spMkLst>
        </pc:spChg>
      </pc:sldChg>
      <pc:sldChg chg="del">
        <pc:chgData name="gulab singh chauhan" userId="84f63b75759120c1" providerId="LiveId" clId="{84C02A02-D6CD-4BA2-A59E-1E6865F2168D}" dt="2024-09-18T05:35:32.713" v="3097" actId="47"/>
        <pc:sldMkLst>
          <pc:docMk/>
          <pc:sldMk cId="0" sldId="261"/>
        </pc:sldMkLst>
      </pc:sldChg>
      <pc:sldChg chg="del">
        <pc:chgData name="gulab singh chauhan" userId="84f63b75759120c1" providerId="LiveId" clId="{84C02A02-D6CD-4BA2-A59E-1E6865F2168D}" dt="2024-09-18T05:35:40.819" v="3098" actId="47"/>
        <pc:sldMkLst>
          <pc:docMk/>
          <pc:sldMk cId="0" sldId="262"/>
        </pc:sldMkLst>
      </pc:sldChg>
      <pc:sldChg chg="del">
        <pc:chgData name="gulab singh chauhan" userId="84f63b75759120c1" providerId="LiveId" clId="{84C02A02-D6CD-4BA2-A59E-1E6865F2168D}" dt="2024-09-18T05:35:42.476" v="3099" actId="47"/>
        <pc:sldMkLst>
          <pc:docMk/>
          <pc:sldMk cId="0" sldId="263"/>
        </pc:sldMkLst>
      </pc:sldChg>
      <pc:sldChg chg="new del">
        <pc:chgData name="gulab singh chauhan" userId="84f63b75759120c1" providerId="LiveId" clId="{84C02A02-D6CD-4BA2-A59E-1E6865F2168D}" dt="2024-08-20T08:39:10.914" v="71" actId="47"/>
        <pc:sldMkLst>
          <pc:docMk/>
          <pc:sldMk cId="1793326953" sldId="265"/>
        </pc:sldMkLst>
      </pc:sldChg>
      <pc:sldChg chg="addSp delSp modSp add del mod ord">
        <pc:chgData name="gulab singh chauhan" userId="84f63b75759120c1" providerId="LiveId" clId="{84C02A02-D6CD-4BA2-A59E-1E6865F2168D}" dt="2024-08-20T09:03:23.677" v="395" actId="47"/>
        <pc:sldMkLst>
          <pc:docMk/>
          <pc:sldMk cId="2471994206" sldId="265"/>
        </pc:sldMkLst>
        <pc:spChg chg="add mod">
          <ac:chgData name="gulab singh chauhan" userId="84f63b75759120c1" providerId="LiveId" clId="{84C02A02-D6CD-4BA2-A59E-1E6865F2168D}" dt="2024-08-20T08:54:45.658" v="335" actId="14100"/>
          <ac:spMkLst>
            <pc:docMk/>
            <pc:sldMk cId="2471994206" sldId="265"/>
            <ac:spMk id="2" creationId="{2BBB7463-2F23-E2F7-FF2C-FB39ED04175D}"/>
          </ac:spMkLst>
        </pc:spChg>
        <pc:spChg chg="add mod">
          <ac:chgData name="gulab singh chauhan" userId="84f63b75759120c1" providerId="LiveId" clId="{84C02A02-D6CD-4BA2-A59E-1E6865F2168D}" dt="2024-08-20T08:58:04.548" v="362" actId="1076"/>
          <ac:spMkLst>
            <pc:docMk/>
            <pc:sldMk cId="2471994206" sldId="265"/>
            <ac:spMk id="5" creationId="{FD7F7FBB-C735-49F8-8542-50692419A5C9}"/>
          </ac:spMkLst>
        </pc:spChg>
        <pc:spChg chg="add del mod">
          <ac:chgData name="gulab singh chauhan" userId="84f63b75759120c1" providerId="LiveId" clId="{84C02A02-D6CD-4BA2-A59E-1E6865F2168D}" dt="2024-08-20T08:59:15.567" v="369" actId="478"/>
          <ac:spMkLst>
            <pc:docMk/>
            <pc:sldMk cId="2471994206" sldId="265"/>
            <ac:spMk id="6" creationId="{E1DA12D0-2EEB-54EA-32E4-E0DC5DBC2A10}"/>
          </ac:spMkLst>
        </pc:spChg>
        <pc:spChg chg="del mod">
          <ac:chgData name="gulab singh chauhan" userId="84f63b75759120c1" providerId="LiveId" clId="{84C02A02-D6CD-4BA2-A59E-1E6865F2168D}" dt="2024-08-20T08:54:24.444" v="332"/>
          <ac:spMkLst>
            <pc:docMk/>
            <pc:sldMk cId="2471994206" sldId="265"/>
            <ac:spMk id="158" creationId="{00000000-0000-0000-0000-000000000000}"/>
          </ac:spMkLst>
        </pc:spChg>
        <pc:spChg chg="mod">
          <ac:chgData name="gulab singh chauhan" userId="84f63b75759120c1" providerId="LiveId" clId="{84C02A02-D6CD-4BA2-A59E-1E6865F2168D}" dt="2024-08-20T08:54:22.849" v="330" actId="404"/>
          <ac:spMkLst>
            <pc:docMk/>
            <pc:sldMk cId="2471994206" sldId="265"/>
            <ac:spMk id="160" creationId="{00000000-0000-0000-0000-000000000000}"/>
          </ac:spMkLst>
        </pc:spChg>
        <pc:picChg chg="add del mod">
          <ac:chgData name="gulab singh chauhan" userId="84f63b75759120c1" providerId="LiveId" clId="{84C02A02-D6CD-4BA2-A59E-1E6865F2168D}" dt="2024-08-20T08:56:24.552" v="339" actId="478"/>
          <ac:picMkLst>
            <pc:docMk/>
            <pc:sldMk cId="2471994206" sldId="265"/>
            <ac:picMk id="4" creationId="{54A7F076-25A1-6BCA-E606-35E3CB137C72}"/>
          </ac:picMkLst>
        </pc:picChg>
        <pc:picChg chg="add mod">
          <ac:chgData name="gulab singh chauhan" userId="84f63b75759120c1" providerId="LiveId" clId="{84C02A02-D6CD-4BA2-A59E-1E6865F2168D}" dt="2024-08-20T08:58:04.548" v="362" actId="1076"/>
          <ac:picMkLst>
            <pc:docMk/>
            <pc:sldMk cId="2471994206" sldId="265"/>
            <ac:picMk id="1028" creationId="{175937F3-515D-A98A-5AF3-540B1CDB7806}"/>
          </ac:picMkLst>
        </pc:picChg>
      </pc:sldChg>
      <pc:sldChg chg="new del">
        <pc:chgData name="gulab singh chauhan" userId="84f63b75759120c1" providerId="LiveId" clId="{84C02A02-D6CD-4BA2-A59E-1E6865F2168D}" dt="2024-08-20T08:38:50.539" v="69" actId="47"/>
        <pc:sldMkLst>
          <pc:docMk/>
          <pc:sldMk cId="3182293031" sldId="265"/>
        </pc:sldMkLst>
      </pc:sldChg>
      <pc:sldChg chg="new del">
        <pc:chgData name="gulab singh chauhan" userId="84f63b75759120c1" providerId="LiveId" clId="{84C02A02-D6CD-4BA2-A59E-1E6865F2168D}" dt="2024-08-20T08:40:03.834" v="75" actId="47"/>
        <pc:sldMkLst>
          <pc:docMk/>
          <pc:sldMk cId="3624776546" sldId="265"/>
        </pc:sldMkLst>
      </pc:sldChg>
      <pc:sldChg chg="addSp delSp modSp add mod ord">
        <pc:chgData name="gulab singh chauhan" userId="84f63b75759120c1" providerId="LiveId" clId="{84C02A02-D6CD-4BA2-A59E-1E6865F2168D}" dt="2024-09-09T10:28:14.328" v="2585" actId="1036"/>
        <pc:sldMkLst>
          <pc:docMk/>
          <pc:sldMk cId="293860733" sldId="266"/>
        </pc:sldMkLst>
        <pc:spChg chg="add mod">
          <ac:chgData name="gulab singh chauhan" userId="84f63b75759120c1" providerId="LiveId" clId="{84C02A02-D6CD-4BA2-A59E-1E6865F2168D}" dt="2024-08-20T09:01:57.465" v="380" actId="14100"/>
          <ac:spMkLst>
            <pc:docMk/>
            <pc:sldMk cId="293860733" sldId="266"/>
            <ac:spMk id="2" creationId="{07E6244A-E791-3C1D-8C2B-F9073DC19317}"/>
          </ac:spMkLst>
        </pc:spChg>
        <pc:spChg chg="del mod">
          <ac:chgData name="gulab singh chauhan" userId="84f63b75759120c1" providerId="LiveId" clId="{84C02A02-D6CD-4BA2-A59E-1E6865F2168D}" dt="2024-08-20T09:02:42.081" v="391"/>
          <ac:spMkLst>
            <pc:docMk/>
            <pc:sldMk cId="293860733" sldId="266"/>
            <ac:spMk id="158" creationId="{00000000-0000-0000-0000-000000000000}"/>
          </ac:spMkLst>
        </pc:spChg>
        <pc:spChg chg="add del mod">
          <ac:chgData name="gulab singh chauhan" userId="84f63b75759120c1" providerId="LiveId" clId="{84C02A02-D6CD-4BA2-A59E-1E6865F2168D}" dt="2024-09-09T10:12:52.173" v="2316" actId="404"/>
          <ac:spMkLst>
            <pc:docMk/>
            <pc:sldMk cId="293860733" sldId="266"/>
            <ac:spMk id="160" creationId="{00000000-0000-0000-0000-000000000000}"/>
          </ac:spMkLst>
        </pc:spChg>
        <pc:picChg chg="add mod">
          <ac:chgData name="gulab singh chauhan" userId="84f63b75759120c1" providerId="LiveId" clId="{84C02A02-D6CD-4BA2-A59E-1E6865F2168D}" dt="2024-09-09T10:11:22.584" v="2272"/>
          <ac:picMkLst>
            <pc:docMk/>
            <pc:sldMk cId="293860733" sldId="266"/>
            <ac:picMk id="3" creationId="{C608AFDA-68F8-FEC4-8D08-791349A8C325}"/>
          </ac:picMkLst>
        </pc:picChg>
        <pc:picChg chg="add mod">
          <ac:chgData name="gulab singh chauhan" userId="84f63b75759120c1" providerId="LiveId" clId="{84C02A02-D6CD-4BA2-A59E-1E6865F2168D}" dt="2024-09-09T10:28:14.328" v="2585" actId="1036"/>
          <ac:picMkLst>
            <pc:docMk/>
            <pc:sldMk cId="293860733" sldId="266"/>
            <ac:picMk id="4" creationId="{A870B461-721C-CC6F-F6FF-3B651E7C783F}"/>
          </ac:picMkLst>
        </pc:picChg>
        <pc:picChg chg="add del mod">
          <ac:chgData name="gulab singh chauhan" userId="84f63b75759120c1" providerId="LiveId" clId="{84C02A02-D6CD-4BA2-A59E-1E6865F2168D}" dt="2024-09-09T10:11:20.084" v="2271" actId="478"/>
          <ac:picMkLst>
            <pc:docMk/>
            <pc:sldMk cId="293860733" sldId="266"/>
            <ac:picMk id="2050" creationId="{FB5D8C29-85D6-ED02-2827-53EF23729FE8}"/>
          </ac:picMkLst>
        </pc:picChg>
      </pc:sldChg>
      <pc:sldChg chg="add del">
        <pc:chgData name="gulab singh chauhan" userId="84f63b75759120c1" providerId="LiveId" clId="{84C02A02-D6CD-4BA2-A59E-1E6865F2168D}" dt="2024-08-20T08:40:00.296" v="74" actId="47"/>
        <pc:sldMkLst>
          <pc:docMk/>
          <pc:sldMk cId="3503218570" sldId="266"/>
        </pc:sldMkLst>
      </pc:sldChg>
      <pc:sldChg chg="addSp delSp modSp add mod">
        <pc:chgData name="gulab singh chauhan" userId="84f63b75759120c1" providerId="LiveId" clId="{84C02A02-D6CD-4BA2-A59E-1E6865F2168D}" dt="2024-09-09T10:31:01.283" v="2680" actId="14100"/>
        <pc:sldMkLst>
          <pc:docMk/>
          <pc:sldMk cId="2409463516" sldId="267"/>
        </pc:sldMkLst>
        <pc:spChg chg="del mod">
          <ac:chgData name="gulab singh chauhan" userId="84f63b75759120c1" providerId="LiveId" clId="{84C02A02-D6CD-4BA2-A59E-1E6865F2168D}" dt="2024-09-09T10:29:39.658" v="2587" actId="478"/>
          <ac:spMkLst>
            <pc:docMk/>
            <pc:sldMk cId="2409463516" sldId="267"/>
            <ac:spMk id="158" creationId="{00000000-0000-0000-0000-000000000000}"/>
          </ac:spMkLst>
        </pc:spChg>
        <pc:spChg chg="mod">
          <ac:chgData name="gulab singh chauhan" userId="84f63b75759120c1" providerId="LiveId" clId="{84C02A02-D6CD-4BA2-A59E-1E6865F2168D}" dt="2024-09-09T10:31:01.283" v="2680" actId="14100"/>
          <ac:spMkLst>
            <pc:docMk/>
            <pc:sldMk cId="2409463516" sldId="267"/>
            <ac:spMk id="160" creationId="{00000000-0000-0000-0000-000000000000}"/>
          </ac:spMkLst>
        </pc:spChg>
        <pc:picChg chg="add mod">
          <ac:chgData name="gulab singh chauhan" userId="84f63b75759120c1" providerId="LiveId" clId="{84C02A02-D6CD-4BA2-A59E-1E6865F2168D}" dt="2024-09-09T10:30:03.038" v="2590" actId="14100"/>
          <ac:picMkLst>
            <pc:docMk/>
            <pc:sldMk cId="2409463516" sldId="267"/>
            <ac:picMk id="2" creationId="{58DA9CBA-7C07-190D-13B8-81CC67F53C53}"/>
          </ac:picMkLst>
        </pc:picChg>
      </pc:sldChg>
      <pc:sldChg chg="addSp delSp modSp add mod">
        <pc:chgData name="gulab singh chauhan" userId="84f63b75759120c1" providerId="LiveId" clId="{84C02A02-D6CD-4BA2-A59E-1E6865F2168D}" dt="2024-09-09T10:33:04.320" v="2979" actId="404"/>
        <pc:sldMkLst>
          <pc:docMk/>
          <pc:sldMk cId="1938718467" sldId="268"/>
        </pc:sldMkLst>
        <pc:spChg chg="del mod">
          <ac:chgData name="gulab singh chauhan" userId="84f63b75759120c1" providerId="LiveId" clId="{84C02A02-D6CD-4BA2-A59E-1E6865F2168D}" dt="2024-09-09T10:32:07.979" v="2942"/>
          <ac:spMkLst>
            <pc:docMk/>
            <pc:sldMk cId="1938718467" sldId="268"/>
            <ac:spMk id="158" creationId="{00000000-0000-0000-0000-000000000000}"/>
          </ac:spMkLst>
        </pc:spChg>
        <pc:spChg chg="mod">
          <ac:chgData name="gulab singh chauhan" userId="84f63b75759120c1" providerId="LiveId" clId="{84C02A02-D6CD-4BA2-A59E-1E6865F2168D}" dt="2024-09-09T10:33:04.320" v="2979" actId="404"/>
          <ac:spMkLst>
            <pc:docMk/>
            <pc:sldMk cId="1938718467" sldId="268"/>
            <ac:spMk id="160" creationId="{00000000-0000-0000-0000-000000000000}"/>
          </ac:spMkLst>
        </pc:spChg>
        <pc:picChg chg="add mod">
          <ac:chgData name="gulab singh chauhan" userId="84f63b75759120c1" providerId="LiveId" clId="{84C02A02-D6CD-4BA2-A59E-1E6865F2168D}" dt="2024-09-09T10:32:27.403" v="2947" actId="14100"/>
          <ac:picMkLst>
            <pc:docMk/>
            <pc:sldMk cId="1938718467" sldId="268"/>
            <ac:picMk id="2" creationId="{19970495-4A3B-9AB0-9E14-C7733071F334}"/>
          </ac:picMkLst>
        </pc:picChg>
      </pc:sldChg>
      <pc:sldChg chg="addSp delSp modSp add mod">
        <pc:chgData name="gulab singh chauhan" userId="84f63b75759120c1" providerId="LiveId" clId="{84C02A02-D6CD-4BA2-A59E-1E6865F2168D}" dt="2024-09-09T10:51:39.852" v="3095" actId="14100"/>
        <pc:sldMkLst>
          <pc:docMk/>
          <pc:sldMk cId="553288462" sldId="269"/>
        </pc:sldMkLst>
        <pc:spChg chg="del mod">
          <ac:chgData name="gulab singh chauhan" userId="84f63b75759120c1" providerId="LiveId" clId="{84C02A02-D6CD-4BA2-A59E-1E6865F2168D}" dt="2024-09-09T10:37:16.409" v="2981" actId="478"/>
          <ac:spMkLst>
            <pc:docMk/>
            <pc:sldMk cId="553288462" sldId="269"/>
            <ac:spMk id="158" creationId="{00000000-0000-0000-0000-000000000000}"/>
          </ac:spMkLst>
        </pc:spChg>
        <pc:spChg chg="mod">
          <ac:chgData name="gulab singh chauhan" userId="84f63b75759120c1" providerId="LiveId" clId="{84C02A02-D6CD-4BA2-A59E-1E6865F2168D}" dt="2024-09-09T10:38:00.439" v="3038" actId="20577"/>
          <ac:spMkLst>
            <pc:docMk/>
            <pc:sldMk cId="553288462" sldId="269"/>
            <ac:spMk id="160" creationId="{00000000-0000-0000-0000-000000000000}"/>
          </ac:spMkLst>
        </pc:spChg>
        <pc:picChg chg="add mod">
          <ac:chgData name="gulab singh chauhan" userId="84f63b75759120c1" providerId="LiveId" clId="{84C02A02-D6CD-4BA2-A59E-1E6865F2168D}" dt="2024-09-09T10:51:39.852" v="3095" actId="14100"/>
          <ac:picMkLst>
            <pc:docMk/>
            <pc:sldMk cId="553288462" sldId="269"/>
            <ac:picMk id="2" creationId="{2EAC8D75-81C7-6B0F-D94E-882F26678075}"/>
          </ac:picMkLst>
        </pc:picChg>
      </pc:sldChg>
      <pc:sldChg chg="addSp delSp modSp add mod">
        <pc:chgData name="gulab singh chauhan" userId="84f63b75759120c1" providerId="LiveId" clId="{84C02A02-D6CD-4BA2-A59E-1E6865F2168D}" dt="2024-09-09T10:39:57.662" v="3092" actId="20577"/>
        <pc:sldMkLst>
          <pc:docMk/>
          <pc:sldMk cId="234692899" sldId="270"/>
        </pc:sldMkLst>
        <pc:spChg chg="del mod">
          <ac:chgData name="gulab singh chauhan" userId="84f63b75759120c1" providerId="LiveId" clId="{84C02A02-D6CD-4BA2-A59E-1E6865F2168D}" dt="2024-08-20T09:30:51.120" v="694"/>
          <ac:spMkLst>
            <pc:docMk/>
            <pc:sldMk cId="234692899" sldId="270"/>
            <ac:spMk id="158" creationId="{00000000-0000-0000-0000-000000000000}"/>
          </ac:spMkLst>
        </pc:spChg>
        <pc:spChg chg="mod">
          <ac:chgData name="gulab singh chauhan" userId="84f63b75759120c1" providerId="LiveId" clId="{84C02A02-D6CD-4BA2-A59E-1E6865F2168D}" dt="2024-09-09T10:39:57.662" v="3092" actId="20577"/>
          <ac:spMkLst>
            <pc:docMk/>
            <pc:sldMk cId="234692899" sldId="270"/>
            <ac:spMk id="160" creationId="{00000000-0000-0000-0000-000000000000}"/>
          </ac:spMkLst>
        </pc:spChg>
        <pc:graphicFrameChg chg="add del mod modGraphic">
          <ac:chgData name="gulab singh chauhan" userId="84f63b75759120c1" providerId="LiveId" clId="{84C02A02-D6CD-4BA2-A59E-1E6865F2168D}" dt="2024-09-09T10:38:57.652" v="3039" actId="478"/>
          <ac:graphicFrameMkLst>
            <pc:docMk/>
            <pc:sldMk cId="234692899" sldId="270"/>
            <ac:graphicFrameMk id="2" creationId="{2F39E8B8-AC8F-212D-16E8-31B6395BE8BF}"/>
          </ac:graphicFrameMkLst>
        </pc:graphicFrameChg>
        <pc:graphicFrameChg chg="add mod">
          <ac:chgData name="gulab singh chauhan" userId="84f63b75759120c1" providerId="LiveId" clId="{84C02A02-D6CD-4BA2-A59E-1E6865F2168D}" dt="2024-08-20T09:31:39.718" v="695"/>
          <ac:graphicFrameMkLst>
            <pc:docMk/>
            <pc:sldMk cId="234692899" sldId="270"/>
            <ac:graphicFrameMk id="3" creationId="{5AE53AEB-DDFA-DA79-C5D8-AC1717EF2B7C}"/>
          </ac:graphicFrameMkLst>
        </pc:graphicFrameChg>
        <pc:picChg chg="add mod">
          <ac:chgData name="gulab singh chauhan" userId="84f63b75759120c1" providerId="LiveId" clId="{84C02A02-D6CD-4BA2-A59E-1E6865F2168D}" dt="2024-09-09T10:39:13.164" v="3043" actId="1076"/>
          <ac:picMkLst>
            <pc:docMk/>
            <pc:sldMk cId="234692899" sldId="270"/>
            <ac:picMk id="3" creationId="{704FEEC1-29AB-36EA-759D-06806CD86698}"/>
          </ac:picMkLst>
        </pc:picChg>
      </pc:sldChg>
      <pc:sldChg chg="addSp modSp add del mod ord">
        <pc:chgData name="gulab singh chauhan" userId="84f63b75759120c1" providerId="LiveId" clId="{84C02A02-D6CD-4BA2-A59E-1E6865F2168D}" dt="2024-09-18T05:35:29.542" v="3096" actId="47"/>
        <pc:sldMkLst>
          <pc:docMk/>
          <pc:sldMk cId="2762152668" sldId="271"/>
        </pc:sldMkLst>
        <pc:spChg chg="mod">
          <ac:chgData name="gulab singh chauhan" userId="84f63b75759120c1" providerId="LiveId" clId="{84C02A02-D6CD-4BA2-A59E-1E6865F2168D}" dt="2024-08-20T09:32:02.268" v="697" actId="6549"/>
          <ac:spMkLst>
            <pc:docMk/>
            <pc:sldMk cId="2762152668" sldId="271"/>
            <ac:spMk id="158" creationId="{00000000-0000-0000-0000-000000000000}"/>
          </ac:spMkLst>
        </pc:spChg>
        <pc:graphicFrameChg chg="add mod modGraphic">
          <ac:chgData name="gulab singh chauhan" userId="84f63b75759120c1" providerId="LiveId" clId="{84C02A02-D6CD-4BA2-A59E-1E6865F2168D}" dt="2024-08-20T09:33:11.452" v="704" actId="14100"/>
          <ac:graphicFrameMkLst>
            <pc:docMk/>
            <pc:sldMk cId="2762152668" sldId="271"/>
            <ac:graphicFrameMk id="2" creationId="{4135A8D5-03F9-95EA-E15B-1CF14E1D805D}"/>
          </ac:graphicFrameMkLst>
        </pc:graphicFrameChg>
      </pc:sldChg>
      <pc:sldChg chg="new del">
        <pc:chgData name="gulab singh chauhan" userId="84f63b75759120c1" providerId="LiveId" clId="{84C02A02-D6CD-4BA2-A59E-1E6865F2168D}" dt="2024-09-09T09:52:17.170" v="1486" actId="680"/>
        <pc:sldMkLst>
          <pc:docMk/>
          <pc:sldMk cId="2406788990" sldId="272"/>
        </pc:sldMkLst>
      </pc:sldChg>
      <pc:sldChg chg="new del">
        <pc:chgData name="gulab singh chauhan" userId="84f63b75759120c1" providerId="LiveId" clId="{84C02A02-D6CD-4BA2-A59E-1E6865F2168D}" dt="2024-09-09T09:44:01.815" v="1317" actId="680"/>
        <pc:sldMkLst>
          <pc:docMk/>
          <pc:sldMk cId="2665135148" sldId="272"/>
        </pc:sldMkLst>
      </pc:sldChg>
      <pc:sldChg chg="new del">
        <pc:chgData name="gulab singh chauhan" userId="84f63b75759120c1" providerId="LiveId" clId="{84C02A02-D6CD-4BA2-A59E-1E6865F2168D}" dt="2024-09-09T09:50:34.124" v="1484" actId="680"/>
        <pc:sldMkLst>
          <pc:docMk/>
          <pc:sldMk cId="2971636003" sldId="272"/>
        </pc:sldMkLst>
      </pc:sldChg>
      <pc:sldChg chg="add del">
        <pc:chgData name="gulab singh chauhan" userId="84f63b75759120c1" providerId="LiveId" clId="{84C02A02-D6CD-4BA2-A59E-1E6865F2168D}" dt="2024-08-20T09:32:11.944" v="699"/>
        <pc:sldMkLst>
          <pc:docMk/>
          <pc:sldMk cId="3877763886" sldId="272"/>
        </pc:sldMkLst>
      </pc:sldChg>
      <pc:sldChg chg="modSp add mod">
        <pc:chgData name="gulab singh chauhan" userId="84f63b75759120c1" providerId="LiveId" clId="{84C02A02-D6CD-4BA2-A59E-1E6865F2168D}" dt="2024-09-09T09:57:28.982" v="1684" actId="5793"/>
        <pc:sldMkLst>
          <pc:docMk/>
          <pc:sldMk cId="4119473047" sldId="272"/>
        </pc:sldMkLst>
        <pc:spChg chg="mod">
          <ac:chgData name="gulab singh chauhan" userId="84f63b75759120c1" providerId="LiveId" clId="{84C02A02-D6CD-4BA2-A59E-1E6865F2168D}" dt="2024-09-09T09:57:28.982" v="1684" actId="5793"/>
          <ac:spMkLst>
            <pc:docMk/>
            <pc:sldMk cId="4119473047" sldId="272"/>
            <ac:spMk id="145" creationId="{00000000-0000-0000-0000-000000000000}"/>
          </ac:spMkLst>
        </pc:spChg>
        <pc:spChg chg="mod">
          <ac:chgData name="gulab singh chauhan" userId="84f63b75759120c1" providerId="LiveId" clId="{84C02A02-D6CD-4BA2-A59E-1E6865F2168D}" dt="2024-09-09T09:53:36.343" v="1518" actId="403"/>
          <ac:spMkLst>
            <pc:docMk/>
            <pc:sldMk cId="4119473047" sldId="272"/>
            <ac:spMk id="146" creationId="{00000000-0000-0000-0000-000000000000}"/>
          </ac:spMkLst>
        </pc:spChg>
      </pc:sldChg>
      <pc:sldChg chg="modSp add mod">
        <pc:chgData name="gulab singh chauhan" userId="84f63b75759120c1" providerId="LiveId" clId="{84C02A02-D6CD-4BA2-A59E-1E6865F2168D}" dt="2024-09-19T03:29:51.045" v="3293" actId="20577"/>
        <pc:sldMkLst>
          <pc:docMk/>
          <pc:sldMk cId="2445969125" sldId="273"/>
        </pc:sldMkLst>
        <pc:spChg chg="mod">
          <ac:chgData name="gulab singh chauhan" userId="84f63b75759120c1" providerId="LiveId" clId="{84C02A02-D6CD-4BA2-A59E-1E6865F2168D}" dt="2024-09-19T03:29:51.045" v="3293" actId="20577"/>
          <ac:spMkLst>
            <pc:docMk/>
            <pc:sldMk cId="2445969125" sldId="273"/>
            <ac:spMk id="145" creationId="{00000000-0000-0000-0000-000000000000}"/>
          </ac:spMkLst>
        </pc:spChg>
        <pc:spChg chg="mod">
          <ac:chgData name="gulab singh chauhan" userId="84f63b75759120c1" providerId="LiveId" clId="{84C02A02-D6CD-4BA2-A59E-1E6865F2168D}" dt="2024-09-09T09:59:42.117" v="1723" actId="20577"/>
          <ac:spMkLst>
            <pc:docMk/>
            <pc:sldMk cId="2445969125" sldId="273"/>
            <ac:spMk id="146" creationId="{00000000-0000-0000-0000-000000000000}"/>
          </ac:spMkLst>
        </pc:spChg>
      </pc:sldChg>
      <pc:sldChg chg="modSp add mod">
        <pc:chgData name="gulab singh chauhan" userId="84f63b75759120c1" providerId="LiveId" clId="{84C02A02-D6CD-4BA2-A59E-1E6865F2168D}" dt="2024-09-09T10:09:15.505" v="2270" actId="20577"/>
        <pc:sldMkLst>
          <pc:docMk/>
          <pc:sldMk cId="3113631652" sldId="274"/>
        </pc:sldMkLst>
        <pc:spChg chg="mod">
          <ac:chgData name="gulab singh chauhan" userId="84f63b75759120c1" providerId="LiveId" clId="{84C02A02-D6CD-4BA2-A59E-1E6865F2168D}" dt="2024-09-09T10:09:15.505" v="2270" actId="20577"/>
          <ac:spMkLst>
            <pc:docMk/>
            <pc:sldMk cId="3113631652" sldId="274"/>
            <ac:spMk id="145" creationId="{00000000-0000-0000-0000-000000000000}"/>
          </ac:spMkLst>
        </pc:spChg>
        <pc:spChg chg="mod">
          <ac:chgData name="gulab singh chauhan" userId="84f63b75759120c1" providerId="LiveId" clId="{84C02A02-D6CD-4BA2-A59E-1E6865F2168D}" dt="2024-09-09T10:07:21.066" v="2141"/>
          <ac:spMkLst>
            <pc:docMk/>
            <pc:sldMk cId="3113631652" sldId="274"/>
            <ac:spMk id="146" creationId="{00000000-0000-0000-0000-000000000000}"/>
          </ac:spMkLst>
        </pc:spChg>
      </pc:sldChg>
      <pc:sldChg chg="addSp delSp modSp add mod">
        <pc:chgData name="gulab singh chauhan" userId="84f63b75759120c1" providerId="LiveId" clId="{84C02A02-D6CD-4BA2-A59E-1E6865F2168D}" dt="2024-09-18T07:55:04.631" v="3276" actId="14100"/>
        <pc:sldMkLst>
          <pc:docMk/>
          <pc:sldMk cId="1933374887" sldId="275"/>
        </pc:sldMkLst>
        <pc:spChg chg="del mod">
          <ac:chgData name="gulab singh chauhan" userId="84f63b75759120c1" providerId="LiveId" clId="{84C02A02-D6CD-4BA2-A59E-1E6865F2168D}" dt="2024-09-09T10:15:41.545" v="2320" actId="478"/>
          <ac:spMkLst>
            <pc:docMk/>
            <pc:sldMk cId="1933374887" sldId="275"/>
            <ac:spMk id="160" creationId="{00000000-0000-0000-0000-000000000000}"/>
          </ac:spMkLst>
        </pc:spChg>
        <pc:picChg chg="add mod">
          <ac:chgData name="gulab singh chauhan" userId="84f63b75759120c1" providerId="LiveId" clId="{84C02A02-D6CD-4BA2-A59E-1E6865F2168D}" dt="2024-09-18T07:55:04.631" v="3276" actId="14100"/>
          <ac:picMkLst>
            <pc:docMk/>
            <pc:sldMk cId="1933374887" sldId="275"/>
            <ac:picMk id="3" creationId="{61A81BA7-3BE6-0178-5313-1624FA017AB5}"/>
          </ac:picMkLst>
        </pc:picChg>
        <pc:picChg chg="del">
          <ac:chgData name="gulab singh chauhan" userId="84f63b75759120c1" providerId="LiveId" clId="{84C02A02-D6CD-4BA2-A59E-1E6865F2168D}" dt="2024-09-09T10:15:36.024" v="2318" actId="478"/>
          <ac:picMkLst>
            <pc:docMk/>
            <pc:sldMk cId="1933374887" sldId="275"/>
            <ac:picMk id="4" creationId="{A870B461-721C-CC6F-F6FF-3B651E7C783F}"/>
          </ac:picMkLst>
        </pc:picChg>
      </pc:sldChg>
      <pc:sldChg chg="modSp add mod ord">
        <pc:chgData name="gulab singh chauhan" userId="84f63b75759120c1" providerId="LiveId" clId="{84C02A02-D6CD-4BA2-A59E-1E6865F2168D}" dt="2024-09-09T10:23:28.277" v="2440" actId="20577"/>
        <pc:sldMkLst>
          <pc:docMk/>
          <pc:sldMk cId="1076750687" sldId="276"/>
        </pc:sldMkLst>
        <pc:spChg chg="mod">
          <ac:chgData name="gulab singh chauhan" userId="84f63b75759120c1" providerId="LiveId" clId="{84C02A02-D6CD-4BA2-A59E-1E6865F2168D}" dt="2024-09-09T10:21:21.974" v="2395" actId="20577"/>
          <ac:spMkLst>
            <pc:docMk/>
            <pc:sldMk cId="1076750687" sldId="276"/>
            <ac:spMk id="205" creationId="{00000000-0000-0000-0000-000000000000}"/>
          </ac:spMkLst>
        </pc:spChg>
        <pc:spChg chg="mod">
          <ac:chgData name="gulab singh chauhan" userId="84f63b75759120c1" providerId="LiveId" clId="{84C02A02-D6CD-4BA2-A59E-1E6865F2168D}" dt="2024-09-09T10:23:28.277" v="2440" actId="20577"/>
          <ac:spMkLst>
            <pc:docMk/>
            <pc:sldMk cId="1076750687" sldId="276"/>
            <ac:spMk id="206" creationId="{00000000-0000-0000-0000-000000000000}"/>
          </ac:spMkLst>
        </pc:spChg>
        <pc:spChg chg="mod">
          <ac:chgData name="gulab singh chauhan" userId="84f63b75759120c1" providerId="LiveId" clId="{84C02A02-D6CD-4BA2-A59E-1E6865F2168D}" dt="2024-09-09T10:19:08.126" v="2355" actId="404"/>
          <ac:spMkLst>
            <pc:docMk/>
            <pc:sldMk cId="1076750687" sldId="276"/>
            <ac:spMk id="207" creationId="{00000000-0000-0000-0000-000000000000}"/>
          </ac:spMkLst>
        </pc:spChg>
      </pc:sldChg>
      <pc:sldChg chg="addSp delSp modSp add del mod">
        <pc:chgData name="gulab singh chauhan" userId="84f63b75759120c1" providerId="LiveId" clId="{84C02A02-D6CD-4BA2-A59E-1E6865F2168D}" dt="2024-09-09T10:26:12.740" v="2570" actId="47"/>
        <pc:sldMkLst>
          <pc:docMk/>
          <pc:sldMk cId="2927540202" sldId="277"/>
        </pc:sldMkLst>
        <pc:spChg chg="add del mod">
          <ac:chgData name="gulab singh chauhan" userId="84f63b75759120c1" providerId="LiveId" clId="{84C02A02-D6CD-4BA2-A59E-1E6865F2168D}" dt="2024-09-09T10:25:49.005" v="2562" actId="14100"/>
          <ac:spMkLst>
            <pc:docMk/>
            <pc:sldMk cId="2927540202" sldId="277"/>
            <ac:spMk id="2" creationId="{6D2DAF7A-2CEA-217C-CE5E-E8D55774FC56}"/>
          </ac:spMkLst>
        </pc:spChg>
        <pc:spChg chg="add mod">
          <ac:chgData name="gulab singh chauhan" userId="84f63b75759120c1" providerId="LiveId" clId="{84C02A02-D6CD-4BA2-A59E-1E6865F2168D}" dt="2024-09-09T10:25:43.428" v="2559" actId="14100"/>
          <ac:spMkLst>
            <pc:docMk/>
            <pc:sldMk cId="2927540202" sldId="277"/>
            <ac:spMk id="3" creationId="{51F644A1-5C53-9CB1-78BC-DBA78DFB47E1}"/>
          </ac:spMkLst>
        </pc:spChg>
        <pc:spChg chg="del mod">
          <ac:chgData name="gulab singh chauhan" userId="84f63b75759120c1" providerId="LiveId" clId="{84C02A02-D6CD-4BA2-A59E-1E6865F2168D}" dt="2024-09-09T10:24:57.736" v="2526" actId="478"/>
          <ac:spMkLst>
            <pc:docMk/>
            <pc:sldMk cId="2927540202" sldId="277"/>
            <ac:spMk id="205" creationId="{00000000-0000-0000-0000-000000000000}"/>
          </ac:spMkLst>
        </pc:spChg>
        <pc:spChg chg="del">
          <ac:chgData name="gulab singh chauhan" userId="84f63b75759120c1" providerId="LiveId" clId="{84C02A02-D6CD-4BA2-A59E-1E6865F2168D}" dt="2024-09-09T10:25:01.815" v="2527" actId="478"/>
          <ac:spMkLst>
            <pc:docMk/>
            <pc:sldMk cId="2927540202" sldId="277"/>
            <ac:spMk id="206" creationId="{00000000-0000-0000-0000-000000000000}"/>
          </ac:spMkLst>
        </pc:spChg>
        <pc:spChg chg="add del mod">
          <ac:chgData name="gulab singh chauhan" userId="84f63b75759120c1" providerId="LiveId" clId="{84C02A02-D6CD-4BA2-A59E-1E6865F2168D}" dt="2024-09-09T10:25:54.683" v="2568" actId="6549"/>
          <ac:spMkLst>
            <pc:docMk/>
            <pc:sldMk cId="2927540202" sldId="277"/>
            <ac:spMk id="207" creationId="{00000000-0000-0000-0000-000000000000}"/>
          </ac:spMkLst>
        </pc:spChg>
      </pc:sldChg>
      <pc:sldChg chg="addSp delSp modSp add mod">
        <pc:chgData name="gulab singh chauhan" userId="84f63b75759120c1" providerId="LiveId" clId="{84C02A02-D6CD-4BA2-A59E-1E6865F2168D}" dt="2024-09-09T10:27:25.772" v="2583" actId="14100"/>
        <pc:sldMkLst>
          <pc:docMk/>
          <pc:sldMk cId="2061708882" sldId="278"/>
        </pc:sldMkLst>
        <pc:spChg chg="add del mod">
          <ac:chgData name="gulab singh chauhan" userId="84f63b75759120c1" providerId="LiveId" clId="{84C02A02-D6CD-4BA2-A59E-1E6865F2168D}" dt="2024-09-09T10:27:16.571" v="2580" actId="478"/>
          <ac:spMkLst>
            <pc:docMk/>
            <pc:sldMk cId="2061708882" sldId="278"/>
            <ac:spMk id="3" creationId="{98664F52-4BF1-D530-3EB9-12881DD18108}"/>
          </ac:spMkLst>
        </pc:spChg>
        <pc:spChg chg="del mod">
          <ac:chgData name="gulab singh chauhan" userId="84f63b75759120c1" providerId="LiveId" clId="{84C02A02-D6CD-4BA2-A59E-1E6865F2168D}" dt="2024-09-09T10:26:23.398" v="2577" actId="478"/>
          <ac:spMkLst>
            <pc:docMk/>
            <pc:sldMk cId="2061708882" sldId="278"/>
            <ac:spMk id="160" creationId="{00000000-0000-0000-0000-000000000000}"/>
          </ac:spMkLst>
        </pc:spChg>
        <pc:picChg chg="del">
          <ac:chgData name="gulab singh chauhan" userId="84f63b75759120c1" providerId="LiveId" clId="{84C02A02-D6CD-4BA2-A59E-1E6865F2168D}" dt="2024-09-09T10:26:15.781" v="2571" actId="478"/>
          <ac:picMkLst>
            <pc:docMk/>
            <pc:sldMk cId="2061708882" sldId="278"/>
            <ac:picMk id="4" creationId="{A870B461-721C-CC6F-F6FF-3B651E7C783F}"/>
          </ac:picMkLst>
        </pc:picChg>
        <pc:picChg chg="add mod">
          <ac:chgData name="gulab singh chauhan" userId="84f63b75759120c1" providerId="LiveId" clId="{84C02A02-D6CD-4BA2-A59E-1E6865F2168D}" dt="2024-09-09T10:27:25.772" v="2583" actId="14100"/>
          <ac:picMkLst>
            <pc:docMk/>
            <pc:sldMk cId="2061708882" sldId="278"/>
            <ac:picMk id="5" creationId="{D716F47D-5919-F3D4-56A1-DA804DE98E8C}"/>
          </ac:picMkLst>
        </pc:picChg>
      </pc:sldChg>
      <pc:sldChg chg="addSp delSp modSp add mod">
        <pc:chgData name="gulab singh chauhan" userId="84f63b75759120c1" providerId="LiveId" clId="{84C02A02-D6CD-4BA2-A59E-1E6865F2168D}" dt="2024-09-18T05:59:35.664" v="3116" actId="14100"/>
        <pc:sldMkLst>
          <pc:docMk/>
          <pc:sldMk cId="2331236768" sldId="279"/>
        </pc:sldMkLst>
        <pc:spChg chg="del mod">
          <ac:chgData name="gulab singh chauhan" userId="84f63b75759120c1" providerId="LiveId" clId="{84C02A02-D6CD-4BA2-A59E-1E6865F2168D}" dt="2024-09-18T05:55:24.458" v="3111" actId="478"/>
          <ac:spMkLst>
            <pc:docMk/>
            <pc:sldMk cId="2331236768" sldId="279"/>
            <ac:spMk id="160" creationId="{00000000-0000-0000-0000-000000000000}"/>
          </ac:spMkLst>
        </pc:spChg>
        <pc:picChg chg="del">
          <ac:chgData name="gulab singh chauhan" userId="84f63b75759120c1" providerId="LiveId" clId="{84C02A02-D6CD-4BA2-A59E-1E6865F2168D}" dt="2024-09-18T05:55:18.175" v="3109" actId="478"/>
          <ac:picMkLst>
            <pc:docMk/>
            <pc:sldMk cId="2331236768" sldId="279"/>
            <ac:picMk id="3" creationId="{704FEEC1-29AB-36EA-759D-06806CD86698}"/>
          </ac:picMkLst>
        </pc:picChg>
        <pc:picChg chg="add mod">
          <ac:chgData name="gulab singh chauhan" userId="84f63b75759120c1" providerId="LiveId" clId="{84C02A02-D6CD-4BA2-A59E-1E6865F2168D}" dt="2024-09-18T05:59:35.664" v="3116" actId="14100"/>
          <ac:picMkLst>
            <pc:docMk/>
            <pc:sldMk cId="2331236768" sldId="279"/>
            <ac:picMk id="4" creationId="{F554B372-2FAE-114F-7459-AA2280F8E398}"/>
          </ac:picMkLst>
        </pc:picChg>
      </pc:sldChg>
      <pc:sldChg chg="addSp delSp modSp add del mod">
        <pc:chgData name="gulab singh chauhan" userId="84f63b75759120c1" providerId="LiveId" clId="{84C02A02-D6CD-4BA2-A59E-1E6865F2168D}" dt="2024-09-18T05:54:57.530" v="3107" actId="47"/>
        <pc:sldMkLst>
          <pc:docMk/>
          <pc:sldMk cId="2470405096" sldId="279"/>
        </pc:sldMkLst>
        <pc:spChg chg="del mod">
          <ac:chgData name="gulab singh chauhan" userId="84f63b75759120c1" providerId="LiveId" clId="{84C02A02-D6CD-4BA2-A59E-1E6865F2168D}" dt="2024-09-18T05:36:29.578" v="3103" actId="478"/>
          <ac:spMkLst>
            <pc:docMk/>
            <pc:sldMk cId="2470405096" sldId="279"/>
            <ac:spMk id="160" creationId="{00000000-0000-0000-0000-000000000000}"/>
          </ac:spMkLst>
        </pc:spChg>
        <pc:picChg chg="del">
          <ac:chgData name="gulab singh chauhan" userId="84f63b75759120c1" providerId="LiveId" clId="{84C02A02-D6CD-4BA2-A59E-1E6865F2168D}" dt="2024-09-18T05:36:22.915" v="3101" actId="478"/>
          <ac:picMkLst>
            <pc:docMk/>
            <pc:sldMk cId="2470405096" sldId="279"/>
            <ac:picMk id="3" creationId="{704FEEC1-29AB-36EA-759D-06806CD86698}"/>
          </ac:picMkLst>
        </pc:picChg>
        <pc:picChg chg="add mod">
          <ac:chgData name="gulab singh chauhan" userId="84f63b75759120c1" providerId="LiveId" clId="{84C02A02-D6CD-4BA2-A59E-1E6865F2168D}" dt="2024-09-18T05:53:41.067" v="3106" actId="14100"/>
          <ac:picMkLst>
            <pc:docMk/>
            <pc:sldMk cId="2470405096" sldId="279"/>
            <ac:picMk id="4" creationId="{2CFF5493-3FED-A45C-3450-E7D5B5C02FF5}"/>
          </ac:picMkLst>
        </pc:picChg>
      </pc:sldChg>
      <pc:sldChg chg="addSp modSp add mod">
        <pc:chgData name="gulab singh chauhan" userId="84f63b75759120c1" providerId="LiveId" clId="{84C02A02-D6CD-4BA2-A59E-1E6865F2168D}" dt="2024-09-18T06:01:06.850" v="3122" actId="14100"/>
        <pc:sldMkLst>
          <pc:docMk/>
          <pc:sldMk cId="924784806" sldId="280"/>
        </pc:sldMkLst>
        <pc:picChg chg="add mod">
          <ac:chgData name="gulab singh chauhan" userId="84f63b75759120c1" providerId="LiveId" clId="{84C02A02-D6CD-4BA2-A59E-1E6865F2168D}" dt="2024-09-18T06:01:06.850" v="3122" actId="14100"/>
          <ac:picMkLst>
            <pc:docMk/>
            <pc:sldMk cId="924784806" sldId="280"/>
            <ac:picMk id="3" creationId="{5ADBC500-E14B-924B-5AA6-CAA432B62463}"/>
          </ac:picMkLst>
        </pc:picChg>
      </pc:sldChg>
      <pc:sldChg chg="addSp modSp add mod">
        <pc:chgData name="gulab singh chauhan" userId="84f63b75759120c1" providerId="LiveId" clId="{84C02A02-D6CD-4BA2-A59E-1E6865F2168D}" dt="2024-09-18T06:00:36.352" v="3120" actId="14100"/>
        <pc:sldMkLst>
          <pc:docMk/>
          <pc:sldMk cId="3062015097" sldId="281"/>
        </pc:sldMkLst>
        <pc:picChg chg="add mod">
          <ac:chgData name="gulab singh chauhan" userId="84f63b75759120c1" providerId="LiveId" clId="{84C02A02-D6CD-4BA2-A59E-1E6865F2168D}" dt="2024-09-18T06:00:36.352" v="3120" actId="14100"/>
          <ac:picMkLst>
            <pc:docMk/>
            <pc:sldMk cId="3062015097" sldId="281"/>
            <ac:picMk id="3" creationId="{513A01FD-4740-3DDD-D0CA-53F2D5D475A4}"/>
          </ac:picMkLst>
        </pc:picChg>
      </pc:sldChg>
      <pc:sldChg chg="addSp modSp add mod">
        <pc:chgData name="gulab singh chauhan" userId="84f63b75759120c1" providerId="LiveId" clId="{84C02A02-D6CD-4BA2-A59E-1E6865F2168D}" dt="2024-09-18T06:00:04.281" v="3118" actId="14100"/>
        <pc:sldMkLst>
          <pc:docMk/>
          <pc:sldMk cId="3454245571" sldId="282"/>
        </pc:sldMkLst>
        <pc:picChg chg="add mod">
          <ac:chgData name="gulab singh chauhan" userId="84f63b75759120c1" providerId="LiveId" clId="{84C02A02-D6CD-4BA2-A59E-1E6865F2168D}" dt="2024-09-18T06:00:04.281" v="3118" actId="14100"/>
          <ac:picMkLst>
            <pc:docMk/>
            <pc:sldMk cId="3454245571" sldId="282"/>
            <ac:picMk id="3" creationId="{7D43DDC5-172E-D591-3590-6A4DA3153A10}"/>
          </ac:picMkLst>
        </pc:picChg>
      </pc:sldChg>
      <pc:sldChg chg="addSp delSp modSp add del mod">
        <pc:chgData name="gulab singh chauhan" userId="84f63b75759120c1" providerId="LiveId" clId="{84C02A02-D6CD-4BA2-A59E-1E6865F2168D}" dt="2024-09-18T06:06:38.028" v="3131" actId="47"/>
        <pc:sldMkLst>
          <pc:docMk/>
          <pc:sldMk cId="1518586377" sldId="283"/>
        </pc:sldMkLst>
        <pc:spChg chg="mod">
          <ac:chgData name="gulab singh chauhan" userId="84f63b75759120c1" providerId="LiveId" clId="{84C02A02-D6CD-4BA2-A59E-1E6865F2168D}" dt="2024-09-18T06:06:27.807" v="3129" actId="1076"/>
          <ac:spMkLst>
            <pc:docMk/>
            <pc:sldMk cId="1518586377" sldId="283"/>
            <ac:spMk id="152" creationId="{00000000-0000-0000-0000-000000000000}"/>
          </ac:spMkLst>
        </pc:spChg>
        <pc:picChg chg="add del mod">
          <ac:chgData name="gulab singh chauhan" userId="84f63b75759120c1" providerId="LiveId" clId="{84C02A02-D6CD-4BA2-A59E-1E6865F2168D}" dt="2024-09-18T06:06:32.732" v="3130" actId="478"/>
          <ac:picMkLst>
            <pc:docMk/>
            <pc:sldMk cId="1518586377" sldId="283"/>
            <ac:picMk id="4" creationId="{90CE6619-01B9-E5FD-DC14-03F997738CC8}"/>
          </ac:picMkLst>
        </pc:picChg>
        <pc:picChg chg="del">
          <ac:chgData name="gulab singh chauhan" userId="84f63b75759120c1" providerId="LiveId" clId="{84C02A02-D6CD-4BA2-A59E-1E6865F2168D}" dt="2024-09-18T06:05:20.193" v="3124" actId="478"/>
          <ac:picMkLst>
            <pc:docMk/>
            <pc:sldMk cId="1518586377" sldId="283"/>
            <ac:picMk id="5" creationId="{D716F47D-5919-F3D4-56A1-DA804DE98E8C}"/>
          </ac:picMkLst>
        </pc:picChg>
      </pc:sldChg>
      <pc:sldChg chg="addSp delSp modSp add mod">
        <pc:chgData name="gulab singh chauhan" userId="84f63b75759120c1" providerId="LiveId" clId="{84C02A02-D6CD-4BA2-A59E-1E6865F2168D}" dt="2024-09-18T06:14:40.741" v="3136" actId="14100"/>
        <pc:sldMkLst>
          <pc:docMk/>
          <pc:sldMk cId="3886337985" sldId="283"/>
        </pc:sldMkLst>
        <pc:picChg chg="add mod">
          <ac:chgData name="gulab singh chauhan" userId="84f63b75759120c1" providerId="LiveId" clId="{84C02A02-D6CD-4BA2-A59E-1E6865F2168D}" dt="2024-09-18T06:14:40.741" v="3136" actId="14100"/>
          <ac:picMkLst>
            <pc:docMk/>
            <pc:sldMk cId="3886337985" sldId="283"/>
            <ac:picMk id="4" creationId="{7B6ABA98-48DF-EC26-B0BD-2656C084DA00}"/>
          </ac:picMkLst>
        </pc:picChg>
        <pc:picChg chg="del">
          <ac:chgData name="gulab singh chauhan" userId="84f63b75759120c1" providerId="LiveId" clId="{84C02A02-D6CD-4BA2-A59E-1E6865F2168D}" dt="2024-09-18T06:06:47.118" v="3133" actId="478"/>
          <ac:picMkLst>
            <pc:docMk/>
            <pc:sldMk cId="3886337985" sldId="283"/>
            <ac:picMk id="5" creationId="{D716F47D-5919-F3D4-56A1-DA804DE98E8C}"/>
          </ac:picMkLst>
        </pc:picChg>
      </pc:sldChg>
      <pc:sldChg chg="addSp delSp modSp add mod">
        <pc:chgData name="gulab singh chauhan" userId="84f63b75759120c1" providerId="LiveId" clId="{84C02A02-D6CD-4BA2-A59E-1E6865F2168D}" dt="2024-09-20T08:21:15.156" v="3307" actId="14100"/>
        <pc:sldMkLst>
          <pc:docMk/>
          <pc:sldMk cId="1501929614" sldId="284"/>
        </pc:sldMkLst>
        <pc:picChg chg="del">
          <ac:chgData name="gulab singh chauhan" userId="84f63b75759120c1" providerId="LiveId" clId="{84C02A02-D6CD-4BA2-A59E-1E6865F2168D}" dt="2024-09-20T08:20:03.322" v="3295" actId="478"/>
          <ac:picMkLst>
            <pc:docMk/>
            <pc:sldMk cId="1501929614" sldId="284"/>
            <ac:picMk id="3" creationId="{5ADBC500-E14B-924B-5AA6-CAA432B62463}"/>
          </ac:picMkLst>
        </pc:picChg>
        <pc:picChg chg="add mod">
          <ac:chgData name="gulab singh chauhan" userId="84f63b75759120c1" providerId="LiveId" clId="{84C02A02-D6CD-4BA2-A59E-1E6865F2168D}" dt="2024-09-20T08:21:15.156" v="3307" actId="14100"/>
          <ac:picMkLst>
            <pc:docMk/>
            <pc:sldMk cId="1501929614" sldId="284"/>
            <ac:picMk id="4" creationId="{6E7CDE32-9B62-1692-D009-4451E1268C0B}"/>
          </ac:picMkLst>
        </pc:picChg>
      </pc:sldChg>
      <pc:sldChg chg="addSp modSp add mod">
        <pc:chgData name="gulab singh chauhan" userId="84f63b75759120c1" providerId="LiveId" clId="{84C02A02-D6CD-4BA2-A59E-1E6865F2168D}" dt="2024-09-20T08:26:49.021" v="3330" actId="14100"/>
        <pc:sldMkLst>
          <pc:docMk/>
          <pc:sldMk cId="1671036753" sldId="285"/>
        </pc:sldMkLst>
        <pc:picChg chg="add mod">
          <ac:chgData name="gulab singh chauhan" userId="84f63b75759120c1" providerId="LiveId" clId="{84C02A02-D6CD-4BA2-A59E-1E6865F2168D}" dt="2024-09-20T08:26:49.021" v="3330" actId="14100"/>
          <ac:picMkLst>
            <pc:docMk/>
            <pc:sldMk cId="1671036753" sldId="285"/>
            <ac:picMk id="3" creationId="{917E50E9-045A-7768-4496-3D41EE700B50}"/>
          </ac:picMkLst>
        </pc:picChg>
      </pc:sldChg>
      <pc:sldChg chg="addSp modSp add mod">
        <pc:chgData name="gulab singh chauhan" userId="84f63b75759120c1" providerId="LiveId" clId="{84C02A02-D6CD-4BA2-A59E-1E6865F2168D}" dt="2024-09-20T08:26:14.526" v="3328" actId="14100"/>
        <pc:sldMkLst>
          <pc:docMk/>
          <pc:sldMk cId="442435665" sldId="286"/>
        </pc:sldMkLst>
        <pc:picChg chg="add mod">
          <ac:chgData name="gulab singh chauhan" userId="84f63b75759120c1" providerId="LiveId" clId="{84C02A02-D6CD-4BA2-A59E-1E6865F2168D}" dt="2024-09-20T08:26:14.526" v="3328" actId="14100"/>
          <ac:picMkLst>
            <pc:docMk/>
            <pc:sldMk cId="442435665" sldId="286"/>
            <ac:picMk id="3" creationId="{B7FC0060-6EF4-5A35-1B50-D1CE2B736694}"/>
          </ac:picMkLst>
        </pc:picChg>
      </pc:sldChg>
      <pc:sldChg chg="addSp modSp add mod">
        <pc:chgData name="gulab singh chauhan" userId="84f63b75759120c1" providerId="LiveId" clId="{84C02A02-D6CD-4BA2-A59E-1E6865F2168D}" dt="2024-09-20T08:25:08.122" v="3324" actId="14100"/>
        <pc:sldMkLst>
          <pc:docMk/>
          <pc:sldMk cId="3474118093" sldId="287"/>
        </pc:sldMkLst>
        <pc:picChg chg="add mod">
          <ac:chgData name="gulab singh chauhan" userId="84f63b75759120c1" providerId="LiveId" clId="{84C02A02-D6CD-4BA2-A59E-1E6865F2168D}" dt="2024-09-20T08:25:08.122" v="3324" actId="14100"/>
          <ac:picMkLst>
            <pc:docMk/>
            <pc:sldMk cId="3474118093" sldId="287"/>
            <ac:picMk id="3" creationId="{0D546F33-650F-122A-1A2E-48DEBD89DBB8}"/>
          </ac:picMkLst>
        </pc:picChg>
      </pc:sldChg>
      <pc:sldChg chg="addSp modSp add mod">
        <pc:chgData name="gulab singh chauhan" userId="84f63b75759120c1" providerId="LiveId" clId="{84C02A02-D6CD-4BA2-A59E-1E6865F2168D}" dt="2024-09-20T08:24:42.429" v="3322" actId="14100"/>
        <pc:sldMkLst>
          <pc:docMk/>
          <pc:sldMk cId="2381092547" sldId="288"/>
        </pc:sldMkLst>
        <pc:picChg chg="add mod">
          <ac:chgData name="gulab singh chauhan" userId="84f63b75759120c1" providerId="LiveId" clId="{84C02A02-D6CD-4BA2-A59E-1E6865F2168D}" dt="2024-09-20T08:24:42.429" v="3322" actId="14100"/>
          <ac:picMkLst>
            <pc:docMk/>
            <pc:sldMk cId="2381092547" sldId="288"/>
            <ac:picMk id="3" creationId="{436541DA-D576-384A-361D-5010D2B76C15}"/>
          </ac:picMkLst>
        </pc:picChg>
      </pc:sldChg>
      <pc:sldChg chg="addSp modSp add mod">
        <pc:chgData name="gulab singh chauhan" userId="84f63b75759120c1" providerId="LiveId" clId="{84C02A02-D6CD-4BA2-A59E-1E6865F2168D}" dt="2024-09-20T08:25:17.684" v="3325" actId="14100"/>
        <pc:sldMkLst>
          <pc:docMk/>
          <pc:sldMk cId="2558985615" sldId="289"/>
        </pc:sldMkLst>
        <pc:picChg chg="add mod">
          <ac:chgData name="gulab singh chauhan" userId="84f63b75759120c1" providerId="LiveId" clId="{84C02A02-D6CD-4BA2-A59E-1E6865F2168D}" dt="2024-09-20T08:25:17.684" v="3325" actId="14100"/>
          <ac:picMkLst>
            <pc:docMk/>
            <pc:sldMk cId="2558985615" sldId="289"/>
            <ac:picMk id="3" creationId="{B75B6504-98DD-9035-3300-A2A39AEABB42}"/>
          </ac:picMkLst>
        </pc:picChg>
      </pc:sldChg>
      <pc:sldChg chg="addSp modSp add mod">
        <pc:chgData name="gulab singh chauhan" userId="84f63b75759120c1" providerId="LiveId" clId="{84C02A02-D6CD-4BA2-A59E-1E6865F2168D}" dt="2024-09-20T08:25:31.087" v="3326" actId="14100"/>
        <pc:sldMkLst>
          <pc:docMk/>
          <pc:sldMk cId="3578559206" sldId="290"/>
        </pc:sldMkLst>
        <pc:picChg chg="add mod">
          <ac:chgData name="gulab singh chauhan" userId="84f63b75759120c1" providerId="LiveId" clId="{84C02A02-D6CD-4BA2-A59E-1E6865F2168D}" dt="2024-09-20T08:25:31.087" v="3326" actId="14100"/>
          <ac:picMkLst>
            <pc:docMk/>
            <pc:sldMk cId="3578559206" sldId="290"/>
            <ac:picMk id="3" creationId="{C14A96B7-1ED8-FBD3-10E3-2D1EDE1B2A07}"/>
          </ac:picMkLst>
        </pc:picChg>
      </pc:sldChg>
      <pc:sldChg chg="addSp modSp add mod">
        <pc:chgData name="gulab singh chauhan" userId="84f63b75759120c1" providerId="LiveId" clId="{84C02A02-D6CD-4BA2-A59E-1E6865F2168D}" dt="2024-09-20T08:23:23.454" v="3315" actId="14100"/>
        <pc:sldMkLst>
          <pc:docMk/>
          <pc:sldMk cId="994916218" sldId="291"/>
        </pc:sldMkLst>
        <pc:picChg chg="add mod">
          <ac:chgData name="gulab singh chauhan" userId="84f63b75759120c1" providerId="LiveId" clId="{84C02A02-D6CD-4BA2-A59E-1E6865F2168D}" dt="2024-09-20T08:23:23.454" v="3315" actId="14100"/>
          <ac:picMkLst>
            <pc:docMk/>
            <pc:sldMk cId="994916218" sldId="291"/>
            <ac:picMk id="3" creationId="{93659AF9-228C-A1C6-FE91-80D015B8DA6A}"/>
          </ac:picMkLst>
        </pc:picChg>
      </pc:sldChg>
      <pc:sldChg chg="addSp modSp add mod">
        <pc:chgData name="gulab singh chauhan" userId="84f63b75759120c1" providerId="LiveId" clId="{84C02A02-D6CD-4BA2-A59E-1E6865F2168D}" dt="2024-09-20T08:22:55.792" v="3313" actId="14100"/>
        <pc:sldMkLst>
          <pc:docMk/>
          <pc:sldMk cId="1202242426" sldId="292"/>
        </pc:sldMkLst>
        <pc:picChg chg="add mod">
          <ac:chgData name="gulab singh chauhan" userId="84f63b75759120c1" providerId="LiveId" clId="{84C02A02-D6CD-4BA2-A59E-1E6865F2168D}" dt="2024-09-20T08:22:55.792" v="3313" actId="14100"/>
          <ac:picMkLst>
            <pc:docMk/>
            <pc:sldMk cId="1202242426" sldId="292"/>
            <ac:picMk id="3" creationId="{6D8F6D9F-5938-07A5-21B3-9E8735543DFD}"/>
          </ac:picMkLst>
        </pc:picChg>
      </pc:sldChg>
      <pc:sldChg chg="addSp modSp add mod">
        <pc:chgData name="gulab singh chauhan" userId="84f63b75759120c1" providerId="LiveId" clId="{84C02A02-D6CD-4BA2-A59E-1E6865F2168D}" dt="2024-09-20T08:22:16.700" v="3311" actId="14100"/>
        <pc:sldMkLst>
          <pc:docMk/>
          <pc:sldMk cId="2528852073" sldId="293"/>
        </pc:sldMkLst>
        <pc:picChg chg="add mod">
          <ac:chgData name="gulab singh chauhan" userId="84f63b75759120c1" providerId="LiveId" clId="{84C02A02-D6CD-4BA2-A59E-1E6865F2168D}" dt="2024-09-20T08:22:16.700" v="3311" actId="14100"/>
          <ac:picMkLst>
            <pc:docMk/>
            <pc:sldMk cId="2528852073" sldId="293"/>
            <ac:picMk id="3" creationId="{8D59DA20-1D83-C8AB-E495-3BFCB9D6BD81}"/>
          </ac:picMkLst>
        </pc:picChg>
      </pc:sldChg>
      <pc:sldChg chg="addSp modSp add mod">
        <pc:chgData name="gulab singh chauhan" userId="84f63b75759120c1" providerId="LiveId" clId="{84C02A02-D6CD-4BA2-A59E-1E6865F2168D}" dt="2024-09-20T08:21:53.731" v="3309" actId="14100"/>
        <pc:sldMkLst>
          <pc:docMk/>
          <pc:sldMk cId="2014047438" sldId="294"/>
        </pc:sldMkLst>
        <pc:picChg chg="add mod">
          <ac:chgData name="gulab singh chauhan" userId="84f63b75759120c1" providerId="LiveId" clId="{84C02A02-D6CD-4BA2-A59E-1E6865F2168D}" dt="2024-09-20T08:21:53.731" v="3309" actId="14100"/>
          <ac:picMkLst>
            <pc:docMk/>
            <pc:sldMk cId="2014047438" sldId="294"/>
            <ac:picMk id="3" creationId="{90F1B2DF-C33B-31E0-4F26-19B6538254B5}"/>
          </ac:picMkLst>
        </pc:picChg>
      </pc:sldChg>
      <pc:sldMasterChg chg="delSldLayout">
        <pc:chgData name="gulab singh chauhan" userId="84f63b75759120c1" providerId="LiveId" clId="{84C02A02-D6CD-4BA2-A59E-1E6865F2168D}" dt="2024-08-20T08:40:03.834" v="75" actId="47"/>
        <pc:sldMasterMkLst>
          <pc:docMk/>
          <pc:sldMasterMk cId="0" sldId="2147483648"/>
        </pc:sldMasterMkLst>
        <pc:sldLayoutChg chg="del">
          <pc:chgData name="gulab singh chauhan" userId="84f63b75759120c1" providerId="LiveId" clId="{84C02A02-D6CD-4BA2-A59E-1E6865F2168D}" dt="2024-08-20T08:40:03.834" v="75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gulab singh chauhan" userId="84f63b75759120c1" providerId="LiveId" clId="{84C02A02-D6CD-4BA2-A59E-1E6865F2168D}" dt="2024-08-20T08:39:10.914" v="71" actId="47"/>
          <pc:sldLayoutMkLst>
            <pc:docMk/>
            <pc:sldMasterMk cId="0" sldId="2147483648"/>
            <pc:sldLayoutMk cId="0" sldId="2147483653"/>
          </pc:sldLayoutMkLst>
        </pc:sldLayoutChg>
      </pc:sldMasterChg>
    </pc:docChg>
  </pc:docChgLst>
  <pc:docChgLst>
    <pc:chgData name="gulab singh chauhan" userId="84f63b75759120c1" providerId="LiveId" clId="{417793B0-E38A-4DC7-9D5D-88A6F9B01314}"/>
    <pc:docChg chg="undo redo custSel addSld delSld modSld">
      <pc:chgData name="gulab singh chauhan" userId="84f63b75759120c1" providerId="LiveId" clId="{417793B0-E38A-4DC7-9D5D-88A6F9B01314}" dt="2024-10-17T11:06:09.091" v="377" actId="122"/>
      <pc:docMkLst>
        <pc:docMk/>
      </pc:docMkLst>
      <pc:sldChg chg="modSp mod">
        <pc:chgData name="gulab singh chauhan" userId="84f63b75759120c1" providerId="LiveId" clId="{417793B0-E38A-4DC7-9D5D-88A6F9B01314}" dt="2024-10-17T09:10:59.098" v="1" actId="20577"/>
        <pc:sldMkLst>
          <pc:docMk/>
          <pc:sldMk cId="0" sldId="256"/>
        </pc:sldMkLst>
        <pc:spChg chg="mod">
          <ac:chgData name="gulab singh chauhan" userId="84f63b75759120c1" providerId="LiveId" clId="{417793B0-E38A-4DC7-9D5D-88A6F9B01314}" dt="2024-10-17T09:10:59.098" v="1" actId="20577"/>
          <ac:spMkLst>
            <pc:docMk/>
            <pc:sldMk cId="0" sldId="256"/>
            <ac:spMk id="97" creationId="{00000000-0000-0000-0000-000000000000}"/>
          </ac:spMkLst>
        </pc:spChg>
      </pc:sldChg>
      <pc:sldChg chg="addSp delSp modSp mod">
        <pc:chgData name="gulab singh chauhan" userId="84f63b75759120c1" providerId="LiveId" clId="{417793B0-E38A-4DC7-9D5D-88A6F9B01314}" dt="2024-10-17T09:15:38.576" v="108" actId="20577"/>
        <pc:sldMkLst>
          <pc:docMk/>
          <pc:sldMk cId="3006863354" sldId="289"/>
        </pc:sldMkLst>
        <pc:spChg chg="del mod">
          <ac:chgData name="gulab singh chauhan" userId="84f63b75759120c1" providerId="LiveId" clId="{417793B0-E38A-4DC7-9D5D-88A6F9B01314}" dt="2024-10-17T09:11:22.419" v="3" actId="478"/>
          <ac:spMkLst>
            <pc:docMk/>
            <pc:sldMk cId="3006863354" sldId="289"/>
            <ac:spMk id="3" creationId="{657B4793-17F9-D1A2-9101-6D7D094C4919}"/>
          </ac:spMkLst>
        </pc:spChg>
        <pc:spChg chg="add mod">
          <ac:chgData name="gulab singh chauhan" userId="84f63b75759120c1" providerId="LiveId" clId="{417793B0-E38A-4DC7-9D5D-88A6F9B01314}" dt="2024-10-17T09:15:38.576" v="108" actId="20577"/>
          <ac:spMkLst>
            <pc:docMk/>
            <pc:sldMk cId="3006863354" sldId="289"/>
            <ac:spMk id="4" creationId="{C48F643F-04B5-2603-228F-0F25C8637EFF}"/>
          </ac:spMkLst>
        </pc:spChg>
        <pc:spChg chg="mod">
          <ac:chgData name="gulab singh chauhan" userId="84f63b75759120c1" providerId="LiveId" clId="{417793B0-E38A-4DC7-9D5D-88A6F9B01314}" dt="2024-10-17T09:15:15.606" v="65" actId="120"/>
          <ac:spMkLst>
            <pc:docMk/>
            <pc:sldMk cId="3006863354" sldId="289"/>
            <ac:spMk id="152" creationId="{00000000-0000-0000-0000-000000000000}"/>
          </ac:spMkLst>
        </pc:spChg>
        <pc:spChg chg="mod">
          <ac:chgData name="gulab singh chauhan" userId="84f63b75759120c1" providerId="LiveId" clId="{417793B0-E38A-4DC7-9D5D-88A6F9B01314}" dt="2024-10-17T09:15:15.606" v="65" actId="120"/>
          <ac:spMkLst>
            <pc:docMk/>
            <pc:sldMk cId="3006863354" sldId="289"/>
            <ac:spMk id="153" creationId="{00000000-0000-0000-0000-000000000000}"/>
          </ac:spMkLst>
        </pc:spChg>
        <pc:spChg chg="mod">
          <ac:chgData name="gulab singh chauhan" userId="84f63b75759120c1" providerId="LiveId" clId="{417793B0-E38A-4DC7-9D5D-88A6F9B01314}" dt="2024-10-17T09:15:15.606" v="65" actId="120"/>
          <ac:spMkLst>
            <pc:docMk/>
            <pc:sldMk cId="3006863354" sldId="289"/>
            <ac:spMk id="155" creationId="{00000000-0000-0000-0000-000000000000}"/>
          </ac:spMkLst>
        </pc:spChg>
        <pc:spChg chg="mod">
          <ac:chgData name="gulab singh chauhan" userId="84f63b75759120c1" providerId="LiveId" clId="{417793B0-E38A-4DC7-9D5D-88A6F9B01314}" dt="2024-10-17T09:15:15.606" v="65" actId="120"/>
          <ac:spMkLst>
            <pc:docMk/>
            <pc:sldMk cId="3006863354" sldId="289"/>
            <ac:spMk id="156" creationId="{00000000-0000-0000-0000-000000000000}"/>
          </ac:spMkLst>
        </pc:spChg>
        <pc:spChg chg="mod">
          <ac:chgData name="gulab singh chauhan" userId="84f63b75759120c1" providerId="LiveId" clId="{417793B0-E38A-4DC7-9D5D-88A6F9B01314}" dt="2024-10-17T09:15:15.606" v="65" actId="120"/>
          <ac:spMkLst>
            <pc:docMk/>
            <pc:sldMk cId="3006863354" sldId="289"/>
            <ac:spMk id="161" creationId="{00000000-0000-0000-0000-000000000000}"/>
          </ac:spMkLst>
        </pc:spChg>
      </pc:sldChg>
      <pc:sldChg chg="del">
        <pc:chgData name="gulab singh chauhan" userId="84f63b75759120c1" providerId="LiveId" clId="{417793B0-E38A-4DC7-9D5D-88A6F9B01314}" dt="2024-10-17T09:11:46.495" v="4" actId="47"/>
        <pc:sldMkLst>
          <pc:docMk/>
          <pc:sldMk cId="793829821" sldId="290"/>
        </pc:sldMkLst>
      </pc:sldChg>
      <pc:sldChg chg="addSp modSp add mod">
        <pc:chgData name="gulab singh chauhan" userId="84f63b75759120c1" providerId="LiveId" clId="{417793B0-E38A-4DC7-9D5D-88A6F9B01314}" dt="2024-10-17T10:01:24.248" v="168" actId="14100"/>
        <pc:sldMkLst>
          <pc:docMk/>
          <pc:sldMk cId="3784407990" sldId="290"/>
        </pc:sldMkLst>
        <pc:spChg chg="add mod">
          <ac:chgData name="gulab singh chauhan" userId="84f63b75759120c1" providerId="LiveId" clId="{417793B0-E38A-4DC7-9D5D-88A6F9B01314}" dt="2024-10-17T10:01:24.248" v="168" actId="14100"/>
          <ac:spMkLst>
            <pc:docMk/>
            <pc:sldMk cId="3784407990" sldId="290"/>
            <ac:spMk id="3" creationId="{1F5205FD-9672-9434-7E75-0071E4DF7EDA}"/>
          </ac:spMkLst>
        </pc:spChg>
      </pc:sldChg>
      <pc:sldChg chg="addSp modSp add mod">
        <pc:chgData name="gulab singh chauhan" userId="84f63b75759120c1" providerId="LiveId" clId="{417793B0-E38A-4DC7-9D5D-88A6F9B01314}" dt="2024-10-17T10:06:52.761" v="221" actId="122"/>
        <pc:sldMkLst>
          <pc:docMk/>
          <pc:sldMk cId="67830975" sldId="291"/>
        </pc:sldMkLst>
        <pc:spChg chg="add mod">
          <ac:chgData name="gulab singh chauhan" userId="84f63b75759120c1" providerId="LiveId" clId="{417793B0-E38A-4DC7-9D5D-88A6F9B01314}" dt="2024-10-17T10:06:52.761" v="221" actId="122"/>
          <ac:spMkLst>
            <pc:docMk/>
            <pc:sldMk cId="67830975" sldId="291"/>
            <ac:spMk id="3" creationId="{779FC910-8905-5F86-7FAB-05D99CBA7F26}"/>
          </ac:spMkLst>
        </pc:spChg>
      </pc:sldChg>
      <pc:sldChg chg="del">
        <pc:chgData name="gulab singh chauhan" userId="84f63b75759120c1" providerId="LiveId" clId="{417793B0-E38A-4DC7-9D5D-88A6F9B01314}" dt="2024-10-17T09:11:47.689" v="9" actId="47"/>
        <pc:sldMkLst>
          <pc:docMk/>
          <pc:sldMk cId="913418654" sldId="291"/>
        </pc:sldMkLst>
      </pc:sldChg>
      <pc:sldChg chg="del">
        <pc:chgData name="gulab singh chauhan" userId="84f63b75759120c1" providerId="LiveId" clId="{417793B0-E38A-4DC7-9D5D-88A6F9B01314}" dt="2024-10-17T09:11:47.178" v="8" actId="47"/>
        <pc:sldMkLst>
          <pc:docMk/>
          <pc:sldMk cId="2815577491" sldId="292"/>
        </pc:sldMkLst>
      </pc:sldChg>
      <pc:sldChg chg="addSp delSp modSp add mod">
        <pc:chgData name="gulab singh chauhan" userId="84f63b75759120c1" providerId="LiveId" clId="{417793B0-E38A-4DC7-9D5D-88A6F9B01314}" dt="2024-10-17T10:01:04.959" v="167" actId="14100"/>
        <pc:sldMkLst>
          <pc:docMk/>
          <pc:sldMk cId="3526611856" sldId="292"/>
        </pc:sldMkLst>
        <pc:spChg chg="del">
          <ac:chgData name="gulab singh chauhan" userId="84f63b75759120c1" providerId="LiveId" clId="{417793B0-E38A-4DC7-9D5D-88A6F9B01314}" dt="2024-10-17T09:18:34.126" v="122" actId="478"/>
          <ac:spMkLst>
            <pc:docMk/>
            <pc:sldMk cId="3526611856" sldId="292"/>
            <ac:spMk id="3" creationId="{547E8E45-85AB-3BE8-0D56-202835A56EA7}"/>
          </ac:spMkLst>
        </pc:spChg>
        <pc:spChg chg="add mod">
          <ac:chgData name="gulab singh chauhan" userId="84f63b75759120c1" providerId="LiveId" clId="{417793B0-E38A-4DC7-9D5D-88A6F9B01314}" dt="2024-10-17T10:01:04.959" v="167" actId="14100"/>
          <ac:spMkLst>
            <pc:docMk/>
            <pc:sldMk cId="3526611856" sldId="292"/>
            <ac:spMk id="4" creationId="{381E2502-7528-A8A3-795B-18DE33D885B3}"/>
          </ac:spMkLst>
        </pc:spChg>
      </pc:sldChg>
      <pc:sldChg chg="addSp delSp modSp add mod">
        <pc:chgData name="gulab singh chauhan" userId="84f63b75759120c1" providerId="LiveId" clId="{417793B0-E38A-4DC7-9D5D-88A6F9B01314}" dt="2024-10-17T10:00:57.478" v="166" actId="14100"/>
        <pc:sldMkLst>
          <pc:docMk/>
          <pc:sldMk cId="2446407188" sldId="293"/>
        </pc:sldMkLst>
        <pc:spChg chg="add mod">
          <ac:chgData name="gulab singh chauhan" userId="84f63b75759120c1" providerId="LiveId" clId="{417793B0-E38A-4DC7-9D5D-88A6F9B01314}" dt="2024-10-17T10:00:57.478" v="166" actId="14100"/>
          <ac:spMkLst>
            <pc:docMk/>
            <pc:sldMk cId="2446407188" sldId="293"/>
            <ac:spMk id="3" creationId="{70B26F5B-C55F-6139-4C3B-92A14A40DB92}"/>
          </ac:spMkLst>
        </pc:spChg>
        <pc:spChg chg="del mod">
          <ac:chgData name="gulab singh chauhan" userId="84f63b75759120c1" providerId="LiveId" clId="{417793B0-E38A-4DC7-9D5D-88A6F9B01314}" dt="2024-10-17T09:19:52.884" v="128" actId="478"/>
          <ac:spMkLst>
            <pc:docMk/>
            <pc:sldMk cId="2446407188" sldId="293"/>
            <ac:spMk id="4" creationId="{5C9EA48B-414C-C1B3-9129-4E1171A45DA2}"/>
          </ac:spMkLst>
        </pc:spChg>
      </pc:sldChg>
      <pc:sldChg chg="del">
        <pc:chgData name="gulab singh chauhan" userId="84f63b75759120c1" providerId="LiveId" clId="{417793B0-E38A-4DC7-9D5D-88A6F9B01314}" dt="2024-10-17T09:11:47.001" v="7" actId="47"/>
        <pc:sldMkLst>
          <pc:docMk/>
          <pc:sldMk cId="3299780430" sldId="293"/>
        </pc:sldMkLst>
      </pc:sldChg>
      <pc:sldChg chg="addSp delSp modSp add mod">
        <pc:chgData name="gulab singh chauhan" userId="84f63b75759120c1" providerId="LiveId" clId="{417793B0-E38A-4DC7-9D5D-88A6F9B01314}" dt="2024-10-17T10:00:49.408" v="165" actId="14100"/>
        <pc:sldMkLst>
          <pc:docMk/>
          <pc:sldMk cId="47386137" sldId="294"/>
        </pc:sldMkLst>
        <pc:spChg chg="del">
          <ac:chgData name="gulab singh chauhan" userId="84f63b75759120c1" providerId="LiveId" clId="{417793B0-E38A-4DC7-9D5D-88A6F9B01314}" dt="2024-10-17T09:55:03.597" v="134" actId="478"/>
          <ac:spMkLst>
            <pc:docMk/>
            <pc:sldMk cId="47386137" sldId="294"/>
            <ac:spMk id="3" creationId="{0854D468-EAD6-E460-614C-F949A8AAB513}"/>
          </ac:spMkLst>
        </pc:spChg>
        <pc:spChg chg="add mod">
          <ac:chgData name="gulab singh chauhan" userId="84f63b75759120c1" providerId="LiveId" clId="{417793B0-E38A-4DC7-9D5D-88A6F9B01314}" dt="2024-10-17T10:00:49.408" v="165" actId="14100"/>
          <ac:spMkLst>
            <pc:docMk/>
            <pc:sldMk cId="47386137" sldId="294"/>
            <ac:spMk id="4" creationId="{A52773AC-4764-9420-30C3-1831B4EA49EC}"/>
          </ac:spMkLst>
        </pc:spChg>
      </pc:sldChg>
      <pc:sldChg chg="del">
        <pc:chgData name="gulab singh chauhan" userId="84f63b75759120c1" providerId="LiveId" clId="{417793B0-E38A-4DC7-9D5D-88A6F9B01314}" dt="2024-10-17T09:11:46.870" v="6" actId="47"/>
        <pc:sldMkLst>
          <pc:docMk/>
          <pc:sldMk cId="2303508825" sldId="294"/>
        </pc:sldMkLst>
      </pc:sldChg>
      <pc:sldChg chg="addSp modSp add mod">
        <pc:chgData name="gulab singh chauhan" userId="84f63b75759120c1" providerId="LiveId" clId="{417793B0-E38A-4DC7-9D5D-88A6F9B01314}" dt="2024-10-17T10:00:42.023" v="164" actId="14100"/>
        <pc:sldMkLst>
          <pc:docMk/>
          <pc:sldMk cId="1086110930" sldId="295"/>
        </pc:sldMkLst>
        <pc:spChg chg="add mod">
          <ac:chgData name="gulab singh chauhan" userId="84f63b75759120c1" providerId="LiveId" clId="{417793B0-E38A-4DC7-9D5D-88A6F9B01314}" dt="2024-10-17T10:00:42.023" v="164" actId="14100"/>
          <ac:spMkLst>
            <pc:docMk/>
            <pc:sldMk cId="1086110930" sldId="295"/>
            <ac:spMk id="3" creationId="{34A038BF-D9B3-FEF5-7AFA-6064D922424D}"/>
          </ac:spMkLst>
        </pc:spChg>
        <pc:spChg chg="mod">
          <ac:chgData name="gulab singh chauhan" userId="84f63b75759120c1" providerId="LiveId" clId="{417793B0-E38A-4DC7-9D5D-88A6F9B01314}" dt="2024-10-17T10:00:17.732" v="162" actId="2711"/>
          <ac:spMkLst>
            <pc:docMk/>
            <pc:sldMk cId="1086110930" sldId="295"/>
            <ac:spMk id="152" creationId="{A26294E9-AFE1-3244-9194-3D8D7801E7E4}"/>
          </ac:spMkLst>
        </pc:spChg>
        <pc:spChg chg="mod">
          <ac:chgData name="gulab singh chauhan" userId="84f63b75759120c1" providerId="LiveId" clId="{417793B0-E38A-4DC7-9D5D-88A6F9B01314}" dt="2024-10-17T10:00:17.732" v="162" actId="2711"/>
          <ac:spMkLst>
            <pc:docMk/>
            <pc:sldMk cId="1086110930" sldId="295"/>
            <ac:spMk id="153" creationId="{E395BB38-EC11-6B6B-F9E3-49F3BC0558EF}"/>
          </ac:spMkLst>
        </pc:spChg>
        <pc:spChg chg="mod">
          <ac:chgData name="gulab singh chauhan" userId="84f63b75759120c1" providerId="LiveId" clId="{417793B0-E38A-4DC7-9D5D-88A6F9B01314}" dt="2024-10-17T10:00:17.732" v="162" actId="2711"/>
          <ac:spMkLst>
            <pc:docMk/>
            <pc:sldMk cId="1086110930" sldId="295"/>
            <ac:spMk id="155" creationId="{EE535FD1-7EAC-7938-C798-927E5A6787C1}"/>
          </ac:spMkLst>
        </pc:spChg>
        <pc:spChg chg="mod">
          <ac:chgData name="gulab singh chauhan" userId="84f63b75759120c1" providerId="LiveId" clId="{417793B0-E38A-4DC7-9D5D-88A6F9B01314}" dt="2024-10-17T10:00:17.732" v="162" actId="2711"/>
          <ac:spMkLst>
            <pc:docMk/>
            <pc:sldMk cId="1086110930" sldId="295"/>
            <ac:spMk id="156" creationId="{800D5AE9-EADF-20EF-500E-AAC51553D48A}"/>
          </ac:spMkLst>
        </pc:spChg>
        <pc:spChg chg="mod">
          <ac:chgData name="gulab singh chauhan" userId="84f63b75759120c1" providerId="LiveId" clId="{417793B0-E38A-4DC7-9D5D-88A6F9B01314}" dt="2024-10-17T10:00:17.732" v="162" actId="2711"/>
          <ac:spMkLst>
            <pc:docMk/>
            <pc:sldMk cId="1086110930" sldId="295"/>
            <ac:spMk id="161" creationId="{28F50DF3-1B0E-C9D4-A478-82A336FD5A49}"/>
          </ac:spMkLst>
        </pc:spChg>
      </pc:sldChg>
      <pc:sldChg chg="del">
        <pc:chgData name="gulab singh chauhan" userId="84f63b75759120c1" providerId="LiveId" clId="{417793B0-E38A-4DC7-9D5D-88A6F9B01314}" dt="2024-10-17T09:11:46.701" v="5" actId="47"/>
        <pc:sldMkLst>
          <pc:docMk/>
          <pc:sldMk cId="3324900583" sldId="295"/>
        </pc:sldMkLst>
      </pc:sldChg>
      <pc:sldChg chg="addSp modSp add mod">
        <pc:chgData name="gulab singh chauhan" userId="84f63b75759120c1" providerId="LiveId" clId="{417793B0-E38A-4DC7-9D5D-88A6F9B01314}" dt="2024-10-17T10:01:55.167" v="171" actId="14100"/>
        <pc:sldMkLst>
          <pc:docMk/>
          <pc:sldMk cId="1027492066" sldId="296"/>
        </pc:sldMkLst>
        <pc:spChg chg="add mod">
          <ac:chgData name="gulab singh chauhan" userId="84f63b75759120c1" providerId="LiveId" clId="{417793B0-E38A-4DC7-9D5D-88A6F9B01314}" dt="2024-10-17T10:01:55.167" v="171" actId="14100"/>
          <ac:spMkLst>
            <pc:docMk/>
            <pc:sldMk cId="1027492066" sldId="296"/>
            <ac:spMk id="3" creationId="{3F1AC356-21EC-8937-F936-9B29A0C4AEEA}"/>
          </ac:spMkLst>
        </pc:spChg>
      </pc:sldChg>
      <pc:sldChg chg="del">
        <pc:chgData name="gulab singh chauhan" userId="84f63b75759120c1" providerId="LiveId" clId="{417793B0-E38A-4DC7-9D5D-88A6F9B01314}" dt="2024-10-17T09:11:47.877" v="10" actId="47"/>
        <pc:sldMkLst>
          <pc:docMk/>
          <pc:sldMk cId="1797177029" sldId="296"/>
        </pc:sldMkLst>
      </pc:sldChg>
      <pc:sldChg chg="del">
        <pc:chgData name="gulab singh chauhan" userId="84f63b75759120c1" providerId="LiveId" clId="{417793B0-E38A-4DC7-9D5D-88A6F9B01314}" dt="2024-10-17T09:11:48.070" v="11" actId="47"/>
        <pc:sldMkLst>
          <pc:docMk/>
          <pc:sldMk cId="486707876" sldId="297"/>
        </pc:sldMkLst>
      </pc:sldChg>
      <pc:sldChg chg="addSp modSp add mod">
        <pc:chgData name="gulab singh chauhan" userId="84f63b75759120c1" providerId="LiveId" clId="{417793B0-E38A-4DC7-9D5D-88A6F9B01314}" dt="2024-10-17T10:02:18.846" v="174" actId="14100"/>
        <pc:sldMkLst>
          <pc:docMk/>
          <pc:sldMk cId="2937518608" sldId="297"/>
        </pc:sldMkLst>
        <pc:spChg chg="add mod">
          <ac:chgData name="gulab singh chauhan" userId="84f63b75759120c1" providerId="LiveId" clId="{417793B0-E38A-4DC7-9D5D-88A6F9B01314}" dt="2024-10-17T10:02:18.846" v="174" actId="14100"/>
          <ac:spMkLst>
            <pc:docMk/>
            <pc:sldMk cId="2937518608" sldId="297"/>
            <ac:spMk id="3" creationId="{B7455DBC-46F6-080E-5083-A781D39FC7B1}"/>
          </ac:spMkLst>
        </pc:spChg>
      </pc:sldChg>
      <pc:sldChg chg="addSp modSp add mod">
        <pc:chgData name="gulab singh chauhan" userId="84f63b75759120c1" providerId="LiveId" clId="{417793B0-E38A-4DC7-9D5D-88A6F9B01314}" dt="2024-10-17T10:02:46.717" v="177" actId="14100"/>
        <pc:sldMkLst>
          <pc:docMk/>
          <pc:sldMk cId="1262368165" sldId="298"/>
        </pc:sldMkLst>
        <pc:spChg chg="add mod">
          <ac:chgData name="gulab singh chauhan" userId="84f63b75759120c1" providerId="LiveId" clId="{417793B0-E38A-4DC7-9D5D-88A6F9B01314}" dt="2024-10-17T10:02:46.717" v="177" actId="14100"/>
          <ac:spMkLst>
            <pc:docMk/>
            <pc:sldMk cId="1262368165" sldId="298"/>
            <ac:spMk id="3" creationId="{673E64EB-EAFC-155E-9040-5652498986C3}"/>
          </ac:spMkLst>
        </pc:spChg>
      </pc:sldChg>
      <pc:sldChg chg="del">
        <pc:chgData name="gulab singh chauhan" userId="84f63b75759120c1" providerId="LiveId" clId="{417793B0-E38A-4DC7-9D5D-88A6F9B01314}" dt="2024-10-17T09:11:48.322" v="12" actId="47"/>
        <pc:sldMkLst>
          <pc:docMk/>
          <pc:sldMk cId="2834308672" sldId="298"/>
        </pc:sldMkLst>
      </pc:sldChg>
      <pc:sldChg chg="del">
        <pc:chgData name="gulab singh chauhan" userId="84f63b75759120c1" providerId="LiveId" clId="{417793B0-E38A-4DC7-9D5D-88A6F9B01314}" dt="2024-10-17T09:11:48.872" v="14" actId="47"/>
        <pc:sldMkLst>
          <pc:docMk/>
          <pc:sldMk cId="444400542" sldId="299"/>
        </pc:sldMkLst>
      </pc:sldChg>
      <pc:sldChg chg="addSp modSp add mod">
        <pc:chgData name="gulab singh chauhan" userId="84f63b75759120c1" providerId="LiveId" clId="{417793B0-E38A-4DC7-9D5D-88A6F9B01314}" dt="2024-10-17T10:03:07.459" v="180" actId="14100"/>
        <pc:sldMkLst>
          <pc:docMk/>
          <pc:sldMk cId="2538564719" sldId="299"/>
        </pc:sldMkLst>
        <pc:spChg chg="add mod">
          <ac:chgData name="gulab singh chauhan" userId="84f63b75759120c1" providerId="LiveId" clId="{417793B0-E38A-4DC7-9D5D-88A6F9B01314}" dt="2024-10-17T10:03:07.459" v="180" actId="14100"/>
          <ac:spMkLst>
            <pc:docMk/>
            <pc:sldMk cId="2538564719" sldId="299"/>
            <ac:spMk id="3" creationId="{145E7595-36E1-891D-7651-592054AE2F5C}"/>
          </ac:spMkLst>
        </pc:spChg>
      </pc:sldChg>
      <pc:sldChg chg="del">
        <pc:chgData name="gulab singh chauhan" userId="84f63b75759120c1" providerId="LiveId" clId="{417793B0-E38A-4DC7-9D5D-88A6F9B01314}" dt="2024-10-17T09:11:49.440" v="15" actId="47"/>
        <pc:sldMkLst>
          <pc:docMk/>
          <pc:sldMk cId="129164697" sldId="300"/>
        </pc:sldMkLst>
      </pc:sldChg>
      <pc:sldChg chg="addSp modSp add mod">
        <pc:chgData name="gulab singh chauhan" userId="84f63b75759120c1" providerId="LiveId" clId="{417793B0-E38A-4DC7-9D5D-88A6F9B01314}" dt="2024-10-17T10:03:40.461" v="183" actId="14100"/>
        <pc:sldMkLst>
          <pc:docMk/>
          <pc:sldMk cId="1993642041" sldId="300"/>
        </pc:sldMkLst>
        <pc:spChg chg="add mod">
          <ac:chgData name="gulab singh chauhan" userId="84f63b75759120c1" providerId="LiveId" clId="{417793B0-E38A-4DC7-9D5D-88A6F9B01314}" dt="2024-10-17T10:03:40.461" v="183" actId="14100"/>
          <ac:spMkLst>
            <pc:docMk/>
            <pc:sldMk cId="1993642041" sldId="300"/>
            <ac:spMk id="3" creationId="{4B223832-D95F-1D60-E9C3-4D664BB92124}"/>
          </ac:spMkLst>
        </pc:spChg>
      </pc:sldChg>
      <pc:sldChg chg="addSp modSp add mod">
        <pc:chgData name="gulab singh chauhan" userId="84f63b75759120c1" providerId="LiveId" clId="{417793B0-E38A-4DC7-9D5D-88A6F9B01314}" dt="2024-10-17T10:04:08.215" v="186" actId="14100"/>
        <pc:sldMkLst>
          <pc:docMk/>
          <pc:sldMk cId="1907393282" sldId="301"/>
        </pc:sldMkLst>
        <pc:spChg chg="add mod">
          <ac:chgData name="gulab singh chauhan" userId="84f63b75759120c1" providerId="LiveId" clId="{417793B0-E38A-4DC7-9D5D-88A6F9B01314}" dt="2024-10-17T10:04:08.215" v="186" actId="14100"/>
          <ac:spMkLst>
            <pc:docMk/>
            <pc:sldMk cId="1907393282" sldId="301"/>
            <ac:spMk id="3" creationId="{F422CF27-977D-7BB8-BCBD-5329C27F8486}"/>
          </ac:spMkLst>
        </pc:spChg>
      </pc:sldChg>
      <pc:sldChg chg="del">
        <pc:chgData name="gulab singh chauhan" userId="84f63b75759120c1" providerId="LiveId" clId="{417793B0-E38A-4DC7-9D5D-88A6F9B01314}" dt="2024-10-17T09:11:49.778" v="16" actId="47"/>
        <pc:sldMkLst>
          <pc:docMk/>
          <pc:sldMk cId="2576768395" sldId="301"/>
        </pc:sldMkLst>
      </pc:sldChg>
      <pc:sldChg chg="addSp modSp add mod">
        <pc:chgData name="gulab singh chauhan" userId="84f63b75759120c1" providerId="LiveId" clId="{417793B0-E38A-4DC7-9D5D-88A6F9B01314}" dt="2024-10-17T10:04:32.996" v="189" actId="14100"/>
        <pc:sldMkLst>
          <pc:docMk/>
          <pc:sldMk cId="1144532124" sldId="302"/>
        </pc:sldMkLst>
        <pc:spChg chg="add mod">
          <ac:chgData name="gulab singh chauhan" userId="84f63b75759120c1" providerId="LiveId" clId="{417793B0-E38A-4DC7-9D5D-88A6F9B01314}" dt="2024-10-17T10:04:32.996" v="189" actId="14100"/>
          <ac:spMkLst>
            <pc:docMk/>
            <pc:sldMk cId="1144532124" sldId="302"/>
            <ac:spMk id="3" creationId="{D50837C5-EFA1-1605-3D72-0A584382CC50}"/>
          </ac:spMkLst>
        </pc:spChg>
      </pc:sldChg>
      <pc:sldChg chg="del">
        <pc:chgData name="gulab singh chauhan" userId="84f63b75759120c1" providerId="LiveId" clId="{417793B0-E38A-4DC7-9D5D-88A6F9B01314}" dt="2024-10-17T09:11:48.603" v="13" actId="47"/>
        <pc:sldMkLst>
          <pc:docMk/>
          <pc:sldMk cId="1295110476" sldId="302"/>
        </pc:sldMkLst>
      </pc:sldChg>
      <pc:sldChg chg="addSp modSp add mod">
        <pc:chgData name="gulab singh chauhan" userId="84f63b75759120c1" providerId="LiveId" clId="{417793B0-E38A-4DC7-9D5D-88A6F9B01314}" dt="2024-10-17T10:06:01.306" v="192" actId="14100"/>
        <pc:sldMkLst>
          <pc:docMk/>
          <pc:sldMk cId="3183887310" sldId="303"/>
        </pc:sldMkLst>
        <pc:spChg chg="add mod">
          <ac:chgData name="gulab singh chauhan" userId="84f63b75759120c1" providerId="LiveId" clId="{417793B0-E38A-4DC7-9D5D-88A6F9B01314}" dt="2024-10-17T10:06:01.306" v="192" actId="14100"/>
          <ac:spMkLst>
            <pc:docMk/>
            <pc:sldMk cId="3183887310" sldId="303"/>
            <ac:spMk id="3" creationId="{1BE5DA5A-ACAC-2E5D-6410-E7A6D9B02310}"/>
          </ac:spMkLst>
        </pc:spChg>
      </pc:sldChg>
      <pc:sldChg chg="addSp modSp add mod">
        <pc:chgData name="gulab singh chauhan" userId="84f63b75759120c1" providerId="LiveId" clId="{417793B0-E38A-4DC7-9D5D-88A6F9B01314}" dt="2024-10-17T10:08:07.868" v="279" actId="20577"/>
        <pc:sldMkLst>
          <pc:docMk/>
          <pc:sldMk cId="366274027" sldId="304"/>
        </pc:sldMkLst>
        <pc:spChg chg="add mod">
          <ac:chgData name="gulab singh chauhan" userId="84f63b75759120c1" providerId="LiveId" clId="{417793B0-E38A-4DC7-9D5D-88A6F9B01314}" dt="2024-10-17T10:08:07.868" v="279" actId="20577"/>
          <ac:spMkLst>
            <pc:docMk/>
            <pc:sldMk cId="366274027" sldId="304"/>
            <ac:spMk id="3" creationId="{761A5E86-C7BB-C208-10F3-B0CB7348CCA3}"/>
          </ac:spMkLst>
        </pc:spChg>
      </pc:sldChg>
      <pc:sldChg chg="addSp modSp add mod">
        <pc:chgData name="gulab singh chauhan" userId="84f63b75759120c1" providerId="LiveId" clId="{417793B0-E38A-4DC7-9D5D-88A6F9B01314}" dt="2024-10-17T10:09:58.838" v="284" actId="14100"/>
        <pc:sldMkLst>
          <pc:docMk/>
          <pc:sldMk cId="1242258321" sldId="305"/>
        </pc:sldMkLst>
        <pc:spChg chg="add mod">
          <ac:chgData name="gulab singh chauhan" userId="84f63b75759120c1" providerId="LiveId" clId="{417793B0-E38A-4DC7-9D5D-88A6F9B01314}" dt="2024-10-17T10:09:58.838" v="284" actId="14100"/>
          <ac:spMkLst>
            <pc:docMk/>
            <pc:sldMk cId="1242258321" sldId="305"/>
            <ac:spMk id="3" creationId="{F95A7EB1-FC8E-B625-51C0-9B9201364749}"/>
          </ac:spMkLst>
        </pc:spChg>
      </pc:sldChg>
      <pc:sldChg chg="addSp modSp add mod">
        <pc:chgData name="gulab singh chauhan" userId="84f63b75759120c1" providerId="LiveId" clId="{417793B0-E38A-4DC7-9D5D-88A6F9B01314}" dt="2024-10-17T10:11:16.362" v="289" actId="14100"/>
        <pc:sldMkLst>
          <pc:docMk/>
          <pc:sldMk cId="1978871734" sldId="306"/>
        </pc:sldMkLst>
        <pc:spChg chg="add mod">
          <ac:chgData name="gulab singh chauhan" userId="84f63b75759120c1" providerId="LiveId" clId="{417793B0-E38A-4DC7-9D5D-88A6F9B01314}" dt="2024-10-17T10:11:16.362" v="289" actId="14100"/>
          <ac:spMkLst>
            <pc:docMk/>
            <pc:sldMk cId="1978871734" sldId="306"/>
            <ac:spMk id="3" creationId="{43CA4D37-5A38-40EB-CF30-A7F1EBD8084C}"/>
          </ac:spMkLst>
        </pc:spChg>
      </pc:sldChg>
      <pc:sldChg chg="addSp modSp add mod">
        <pc:chgData name="gulab singh chauhan" userId="84f63b75759120c1" providerId="LiveId" clId="{417793B0-E38A-4DC7-9D5D-88A6F9B01314}" dt="2024-10-17T10:12:18.507" v="293" actId="255"/>
        <pc:sldMkLst>
          <pc:docMk/>
          <pc:sldMk cId="1226759381" sldId="307"/>
        </pc:sldMkLst>
        <pc:spChg chg="add mod">
          <ac:chgData name="gulab singh chauhan" userId="84f63b75759120c1" providerId="LiveId" clId="{417793B0-E38A-4DC7-9D5D-88A6F9B01314}" dt="2024-10-17T10:12:18.507" v="293" actId="255"/>
          <ac:spMkLst>
            <pc:docMk/>
            <pc:sldMk cId="1226759381" sldId="307"/>
            <ac:spMk id="3" creationId="{FC693D73-AB43-FD90-8C85-E1E2793F3FD9}"/>
          </ac:spMkLst>
        </pc:spChg>
      </pc:sldChg>
      <pc:sldChg chg="addSp modSp add mod">
        <pc:chgData name="gulab singh chauhan" userId="84f63b75759120c1" providerId="LiveId" clId="{417793B0-E38A-4DC7-9D5D-88A6F9B01314}" dt="2024-10-17T10:18:05.931" v="320" actId="14100"/>
        <pc:sldMkLst>
          <pc:docMk/>
          <pc:sldMk cId="3189141" sldId="308"/>
        </pc:sldMkLst>
        <pc:spChg chg="add mod">
          <ac:chgData name="gulab singh chauhan" userId="84f63b75759120c1" providerId="LiveId" clId="{417793B0-E38A-4DC7-9D5D-88A6F9B01314}" dt="2024-10-17T10:18:05.931" v="320" actId="14100"/>
          <ac:spMkLst>
            <pc:docMk/>
            <pc:sldMk cId="3189141" sldId="308"/>
            <ac:spMk id="3" creationId="{95474127-C11C-D929-CFDE-3411FDAEB40A}"/>
          </ac:spMkLst>
        </pc:spChg>
      </pc:sldChg>
      <pc:sldChg chg="addSp modSp add mod">
        <pc:chgData name="gulab singh chauhan" userId="84f63b75759120c1" providerId="LiveId" clId="{417793B0-E38A-4DC7-9D5D-88A6F9B01314}" dt="2024-10-17T10:18:36.181" v="323" actId="14100"/>
        <pc:sldMkLst>
          <pc:docMk/>
          <pc:sldMk cId="1917691926" sldId="309"/>
        </pc:sldMkLst>
        <pc:spChg chg="add mod">
          <ac:chgData name="gulab singh chauhan" userId="84f63b75759120c1" providerId="LiveId" clId="{417793B0-E38A-4DC7-9D5D-88A6F9B01314}" dt="2024-10-17T10:18:36.181" v="323" actId="14100"/>
          <ac:spMkLst>
            <pc:docMk/>
            <pc:sldMk cId="1917691926" sldId="309"/>
            <ac:spMk id="3" creationId="{81C697CB-F7CF-69A0-2922-085718061098}"/>
          </ac:spMkLst>
        </pc:spChg>
      </pc:sldChg>
      <pc:sldChg chg="addSp modSp add mod">
        <pc:chgData name="gulab singh chauhan" userId="84f63b75759120c1" providerId="LiveId" clId="{417793B0-E38A-4DC7-9D5D-88A6F9B01314}" dt="2024-10-17T10:19:02.511" v="327" actId="14100"/>
        <pc:sldMkLst>
          <pc:docMk/>
          <pc:sldMk cId="3501144122" sldId="310"/>
        </pc:sldMkLst>
        <pc:spChg chg="add mod">
          <ac:chgData name="gulab singh chauhan" userId="84f63b75759120c1" providerId="LiveId" clId="{417793B0-E38A-4DC7-9D5D-88A6F9B01314}" dt="2024-10-17T10:19:02.511" v="327" actId="14100"/>
          <ac:spMkLst>
            <pc:docMk/>
            <pc:sldMk cId="3501144122" sldId="310"/>
            <ac:spMk id="3" creationId="{436F7675-730D-5789-5126-61703476CC1E}"/>
          </ac:spMkLst>
        </pc:spChg>
      </pc:sldChg>
      <pc:sldChg chg="addSp modSp add mod">
        <pc:chgData name="gulab singh chauhan" userId="84f63b75759120c1" providerId="LiveId" clId="{417793B0-E38A-4DC7-9D5D-88A6F9B01314}" dt="2024-10-17T10:19:54.382" v="333" actId="14100"/>
        <pc:sldMkLst>
          <pc:docMk/>
          <pc:sldMk cId="3064481582" sldId="311"/>
        </pc:sldMkLst>
        <pc:spChg chg="add mod">
          <ac:chgData name="gulab singh chauhan" userId="84f63b75759120c1" providerId="LiveId" clId="{417793B0-E38A-4DC7-9D5D-88A6F9B01314}" dt="2024-10-17T10:19:54.382" v="333" actId="14100"/>
          <ac:spMkLst>
            <pc:docMk/>
            <pc:sldMk cId="3064481582" sldId="311"/>
            <ac:spMk id="3" creationId="{1EBCE4D2-4D2F-9EDE-01F6-8D37AA5A0F4B}"/>
          </ac:spMkLst>
        </pc:spChg>
      </pc:sldChg>
      <pc:sldChg chg="addSp modSp add mod">
        <pc:chgData name="gulab singh chauhan" userId="84f63b75759120c1" providerId="LiveId" clId="{417793B0-E38A-4DC7-9D5D-88A6F9B01314}" dt="2024-10-17T10:20:36.595" v="337" actId="14100"/>
        <pc:sldMkLst>
          <pc:docMk/>
          <pc:sldMk cId="2455277382" sldId="312"/>
        </pc:sldMkLst>
        <pc:spChg chg="add mod">
          <ac:chgData name="gulab singh chauhan" userId="84f63b75759120c1" providerId="LiveId" clId="{417793B0-E38A-4DC7-9D5D-88A6F9B01314}" dt="2024-10-17T10:20:36.595" v="337" actId="14100"/>
          <ac:spMkLst>
            <pc:docMk/>
            <pc:sldMk cId="2455277382" sldId="312"/>
            <ac:spMk id="3" creationId="{52899CD4-6A8C-EB2C-2DCC-41967689B3B4}"/>
          </ac:spMkLst>
        </pc:spChg>
      </pc:sldChg>
      <pc:sldChg chg="addSp modSp add mod">
        <pc:chgData name="gulab singh chauhan" userId="84f63b75759120c1" providerId="LiveId" clId="{417793B0-E38A-4DC7-9D5D-88A6F9B01314}" dt="2024-10-17T10:21:27.166" v="340" actId="14100"/>
        <pc:sldMkLst>
          <pc:docMk/>
          <pc:sldMk cId="2828991827" sldId="313"/>
        </pc:sldMkLst>
        <pc:spChg chg="add mod">
          <ac:chgData name="gulab singh chauhan" userId="84f63b75759120c1" providerId="LiveId" clId="{417793B0-E38A-4DC7-9D5D-88A6F9B01314}" dt="2024-10-17T10:21:27.166" v="340" actId="14100"/>
          <ac:spMkLst>
            <pc:docMk/>
            <pc:sldMk cId="2828991827" sldId="313"/>
            <ac:spMk id="3" creationId="{27F8A799-7D86-7FBB-F603-499BBD229E9C}"/>
          </ac:spMkLst>
        </pc:spChg>
      </pc:sldChg>
      <pc:sldChg chg="addSp modSp add mod">
        <pc:chgData name="gulab singh chauhan" userId="84f63b75759120c1" providerId="LiveId" clId="{417793B0-E38A-4DC7-9D5D-88A6F9B01314}" dt="2024-10-17T10:21:49.395" v="343" actId="14100"/>
        <pc:sldMkLst>
          <pc:docMk/>
          <pc:sldMk cId="1089151727" sldId="314"/>
        </pc:sldMkLst>
        <pc:spChg chg="add mod">
          <ac:chgData name="gulab singh chauhan" userId="84f63b75759120c1" providerId="LiveId" clId="{417793B0-E38A-4DC7-9D5D-88A6F9B01314}" dt="2024-10-17T10:21:49.395" v="343" actId="14100"/>
          <ac:spMkLst>
            <pc:docMk/>
            <pc:sldMk cId="1089151727" sldId="314"/>
            <ac:spMk id="3" creationId="{1FCAD299-EDF7-9573-400B-64EEBE8208C2}"/>
          </ac:spMkLst>
        </pc:spChg>
      </pc:sldChg>
      <pc:sldChg chg="addSp modSp add mod">
        <pc:chgData name="gulab singh chauhan" userId="84f63b75759120c1" providerId="LiveId" clId="{417793B0-E38A-4DC7-9D5D-88A6F9B01314}" dt="2024-10-17T10:22:10.237" v="346" actId="14100"/>
        <pc:sldMkLst>
          <pc:docMk/>
          <pc:sldMk cId="785861752" sldId="315"/>
        </pc:sldMkLst>
        <pc:spChg chg="add mod">
          <ac:chgData name="gulab singh chauhan" userId="84f63b75759120c1" providerId="LiveId" clId="{417793B0-E38A-4DC7-9D5D-88A6F9B01314}" dt="2024-10-17T10:22:10.237" v="346" actId="14100"/>
          <ac:spMkLst>
            <pc:docMk/>
            <pc:sldMk cId="785861752" sldId="315"/>
            <ac:spMk id="3" creationId="{6892B269-EA36-AD78-B8B3-6A75E6F74658}"/>
          </ac:spMkLst>
        </pc:spChg>
      </pc:sldChg>
      <pc:sldChg chg="addSp modSp add mod">
        <pc:chgData name="gulab singh chauhan" userId="84f63b75759120c1" providerId="LiveId" clId="{417793B0-E38A-4DC7-9D5D-88A6F9B01314}" dt="2024-10-17T10:22:50.490" v="349" actId="14100"/>
        <pc:sldMkLst>
          <pc:docMk/>
          <pc:sldMk cId="2697124100" sldId="316"/>
        </pc:sldMkLst>
        <pc:spChg chg="add mod">
          <ac:chgData name="gulab singh chauhan" userId="84f63b75759120c1" providerId="LiveId" clId="{417793B0-E38A-4DC7-9D5D-88A6F9B01314}" dt="2024-10-17T10:22:50.490" v="349" actId="14100"/>
          <ac:spMkLst>
            <pc:docMk/>
            <pc:sldMk cId="2697124100" sldId="316"/>
            <ac:spMk id="3" creationId="{4CF72777-70D9-6778-1224-817D48BE4B31}"/>
          </ac:spMkLst>
        </pc:spChg>
      </pc:sldChg>
      <pc:sldChg chg="addSp modSp add del mod">
        <pc:chgData name="gulab singh chauhan" userId="84f63b75759120c1" providerId="LiveId" clId="{417793B0-E38A-4DC7-9D5D-88A6F9B01314}" dt="2024-10-17T11:00:31.838" v="355" actId="47"/>
        <pc:sldMkLst>
          <pc:docMk/>
          <pc:sldMk cId="366147697" sldId="317"/>
        </pc:sldMkLst>
        <pc:spChg chg="add mod">
          <ac:chgData name="gulab singh chauhan" userId="84f63b75759120c1" providerId="LiveId" clId="{417793B0-E38A-4DC7-9D5D-88A6F9B01314}" dt="2024-10-17T10:59:11.604" v="354" actId="14100"/>
          <ac:spMkLst>
            <pc:docMk/>
            <pc:sldMk cId="366147697" sldId="317"/>
            <ac:spMk id="3" creationId="{7DF5A2B6-B083-B58A-9310-D4CA2FC057A1}"/>
          </ac:spMkLst>
        </pc:spChg>
      </pc:sldChg>
      <pc:sldChg chg="addSp modSp add mod">
        <pc:chgData name="gulab singh chauhan" userId="84f63b75759120c1" providerId="LiveId" clId="{417793B0-E38A-4DC7-9D5D-88A6F9B01314}" dt="2024-10-17T11:06:09.091" v="377" actId="122"/>
        <pc:sldMkLst>
          <pc:docMk/>
          <pc:sldMk cId="3793400783" sldId="318"/>
        </pc:sldMkLst>
        <pc:spChg chg="add mod">
          <ac:chgData name="gulab singh chauhan" userId="84f63b75759120c1" providerId="LiveId" clId="{417793B0-E38A-4DC7-9D5D-88A6F9B01314}" dt="2024-10-17T11:06:09.091" v="377" actId="122"/>
          <ac:spMkLst>
            <pc:docMk/>
            <pc:sldMk cId="3793400783" sldId="318"/>
            <ac:spMk id="3" creationId="{B7731DAA-F65C-05FC-CF8B-C99C9FEF70E2}"/>
          </ac:spMkLst>
        </pc:spChg>
      </pc:sldChg>
      <pc:sldChg chg="addSp delSp add mod">
        <pc:chgData name="gulab singh chauhan" userId="84f63b75759120c1" providerId="LiveId" clId="{417793B0-E38A-4DC7-9D5D-88A6F9B01314}" dt="2024-10-17T11:05:40.481" v="358" actId="22"/>
        <pc:sldMkLst>
          <pc:docMk/>
          <pc:sldMk cId="398219341" sldId="319"/>
        </pc:sldMkLst>
        <pc:spChg chg="add del">
          <ac:chgData name="gulab singh chauhan" userId="84f63b75759120c1" providerId="LiveId" clId="{417793B0-E38A-4DC7-9D5D-88A6F9B01314}" dt="2024-10-17T11:05:40.481" v="358" actId="22"/>
          <ac:spMkLst>
            <pc:docMk/>
            <pc:sldMk cId="398219341" sldId="319"/>
            <ac:spMk id="3" creationId="{25B9E597-91ED-0727-9A07-4CC0DB8BF616}"/>
          </ac:spMkLst>
        </pc:spChg>
      </pc:sldChg>
      <pc:sldChg chg="add">
        <pc:chgData name="gulab singh chauhan" userId="84f63b75759120c1" providerId="LiveId" clId="{417793B0-E38A-4DC7-9D5D-88A6F9B01314}" dt="2024-10-17T10:14:09.192" v="305" actId="2890"/>
        <pc:sldMkLst>
          <pc:docMk/>
          <pc:sldMk cId="1904089935" sldId="320"/>
        </pc:sldMkLst>
      </pc:sldChg>
      <pc:sldChg chg="add">
        <pc:chgData name="gulab singh chauhan" userId="84f63b75759120c1" providerId="LiveId" clId="{417793B0-E38A-4DC7-9D5D-88A6F9B01314}" dt="2024-10-17T10:14:09.911" v="306" actId="2890"/>
        <pc:sldMkLst>
          <pc:docMk/>
          <pc:sldMk cId="2924395295" sldId="321"/>
        </pc:sldMkLst>
      </pc:sldChg>
      <pc:sldChg chg="add">
        <pc:chgData name="gulab singh chauhan" userId="84f63b75759120c1" providerId="LiveId" clId="{417793B0-E38A-4DC7-9D5D-88A6F9B01314}" dt="2024-10-17T10:14:10.659" v="307" actId="2890"/>
        <pc:sldMkLst>
          <pc:docMk/>
          <pc:sldMk cId="4153546317" sldId="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ff20282a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2eff20282af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eff20282af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2E2ED3A1-475E-70CF-F6ED-C33DA078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6CDEB0AA-AEE7-EFF7-9DE9-31A8A09845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969EE35F-F72A-A884-C15C-F88BCDA060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864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3127C1BB-0D63-7721-FE4F-8E767AC04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A4C16983-B6A7-A63D-E88E-46EF4F82B6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160F3F75-EC54-6CCA-D0E4-9D29DD4C37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6026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D07FF1D9-B881-2C13-0F27-EA435A16A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041B00B8-76CD-7D07-2A42-E6AA6F7D65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ADB1E9AE-D044-9B2E-6ECD-AE0AC738AC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9813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6BB70BDE-41DE-EC06-09EC-30DA310DF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676E3E3B-C11C-8C8F-7DE8-2F44FAF9E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E171545C-3B85-99D1-603D-50608C3886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8412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DADE046E-E96A-5383-325A-E7A1004C0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D9A542B5-3964-6CCD-C393-893CBE5A07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8766A685-C9C5-4AF8-CF8E-927DA47212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8097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C463CA4C-6C1C-5A97-F345-7283C6915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BEC3CF7B-47E8-5E26-01D4-9E97516FAA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54578E91-5D26-0756-9F58-D9D0E25FF5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215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18D99134-8FEE-6402-CC3F-7D52CF34D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DA12E3E9-9A8C-31F1-E716-093C90B67F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810342B9-DB55-9A21-7FE6-BB8E27F90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597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75527C47-5FEA-15E0-5B0E-FF44438EE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C56638F7-5343-2526-770E-06E4650D5A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08ED5C14-E8BA-9E14-609C-EF958F6800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347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FA187C8D-A47F-AD94-5D30-ECF4CD220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68C81BA7-1BDD-D1C3-18E4-8ACADFD800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C6F30879-A1EA-5B6C-396C-E5F36F9580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509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57D9D2F6-84C2-A8C1-61B2-70448E55D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A2A89866-58B9-A3B7-F3E8-77AB0EA1C0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3837FAF7-0657-9CFA-0C1D-330747EF08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049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7518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46FB9754-A020-8D1B-13B0-0329E45D8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E2201F49-E40E-88C1-A8C4-2780B9E7B1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07ABEA29-C1DF-FED7-A8F7-7310A449D2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059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EA283FB0-44C2-E8E4-D82B-415427CF1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5E6040AF-2ED5-4131-89C4-C4FB660CB1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DF7B7A00-EAE2-D5F9-8729-A8D8843369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411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242A7ADF-7C53-A090-C787-C0425C4F1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D818E14D-49DE-7CEE-332E-DDFE1D0B83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D6C339F0-D916-C5B4-BD90-E677A6743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579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555C91C1-C644-56F2-ECAB-CEC5137FA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D56F0D48-0DCC-582C-C731-1713DD96FA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149BE712-D16B-2CCB-F80F-E54D6D0873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3505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333B5E29-08B3-E1C1-C7D8-346BA667A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5529A4B2-D372-D5EB-A672-AF8CD87A76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7AB3574D-D248-8BE8-D28C-90C8E20CC8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147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9326F31B-DF97-39F9-4FC4-9C0C19844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64E3F459-5802-FB1D-1183-A033703BBE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A93EEF70-BC77-AA04-0353-E6DEEFF9BF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01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7E0DBE67-786D-CB75-F6FD-F27F4516D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E3AF0DBC-6831-1F2B-B281-A4559AC676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EB28F8CF-89F4-B67A-4ACE-260E5A9011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200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9FDA9E58-FE24-4D5E-6FBE-1E069F715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F0DC2FC1-D29A-41F8-881A-1A9B504D5D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64CC0EF0-A5B9-2C70-2A52-31BD8075D9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959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6D4FF4C3-D840-9DF9-2CF9-0C9A1F0E0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84539E91-2E7F-6903-B9E7-362C712354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63522294-3D8E-2D68-3071-5F5026B115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6489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FC0135D1-B1D4-F6BE-4471-46EFF6894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5E2B8C99-F8EE-CB9F-F18E-6DD880FFA7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6C95316C-E212-95E4-6A6F-78CA7F9A72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439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567BD9F8-0EB1-6217-76AC-9F4A999B5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7827641F-B67D-DD57-6551-70AF9CDADB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392EEFB6-68E0-6E07-2034-D68A9CC66B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3504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28B9A0A1-8BC4-E741-6D56-4DFF23278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55F1D67D-9F65-B2C9-FE31-E6E454D8B1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82D3F170-0048-2141-937C-8F9029D076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47409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D3935262-73B2-408D-95D5-EAB04DA9B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AF3E142C-FDED-A622-3848-0DDC5F326F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52934AB8-836A-6CC2-992B-6C8630D499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63390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D058C171-69A3-EE86-8D20-BA23B618F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0C6648AE-1B22-507B-3E5C-F873451183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890727BC-8A91-7F27-D3EC-ABB299BFD4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1866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23569181-1485-1D23-8F51-8240053F8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AEDFFB59-032C-A9BD-5466-3C03A0E76E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6C46E092-7BF1-FA33-0897-60FEA04518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01928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A0A841DA-6163-7E1B-2B32-F01CD950B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576566B3-8F64-80F3-88C3-4EE030E9FF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C31EE158-C8B9-DC23-6157-6FEEC22C49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939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209CE418-C4D1-0D50-945B-2D486BFBA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52CC9D6F-F917-26A1-897C-8661DEB91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D527D233-EFFC-7919-3B5B-155660A361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151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680689C3-9FB8-C771-7D3B-095BE0B3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45720415-AF34-6FBA-F41F-0BF2B1450C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C6DE220F-D7FA-300C-CE53-FD26E930E0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2479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F0A0EF63-EC78-CDDD-332C-8D7A05E95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2BF00748-A1DE-30B4-6693-A5008F327A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F95A7A0C-292D-2E41-193F-F15DEED8E7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5394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5335BB32-C9B1-9821-2E2E-897CC04C1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037324C8-AB05-414B-0D7C-95EA287E56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C4CF5D79-F295-AE88-62C4-D19E586F66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43407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E7B788F2-5462-3ABD-AD7C-28CF207F1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AD28F5B0-99C1-29DC-E698-FCE5FC508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75D5E0A7-2F67-CFCF-F98D-A117EF1A45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624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8DE97A8F-D555-523C-19C8-640D46B19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01DD29DE-0378-F996-4C1C-76F31CEC22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4F986B50-7C14-81A7-FD93-3122FA5149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51463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C58A00BF-2AA8-5BA1-3B50-4EE166F0D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D564B053-0582-BD70-6693-D85B05EFDA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C06B830F-039B-0B20-0FF5-51D67F70CE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659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247B079F-212D-E525-231B-4D7FD6B35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0D747457-B126-A78A-2BEA-083F46A2CD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2C4766F6-FA11-8C82-F5ED-3A07EB6EC7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16434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BF786E23-4F30-CE97-D6EA-ED9618471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B532A30F-2020-0AC8-0462-5F765A71D2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FDE6C04F-0B1B-D78E-D850-BD7B973044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88456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C914A742-D111-3B5F-11E0-2B297178A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AE843C3D-1DD1-5E00-64FD-1AD9513851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114B81D3-3DE5-A3EA-7EC8-DF6BF1B56F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31167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3D11E6F8-D416-DC2D-8E82-D89DF7CAE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5AF185DC-C753-2F1F-5445-34CE1481E9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C86B0679-7F3F-F9F1-30A6-5170294D44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9497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ff20282af_0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eff20282a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C7101BD1-5BB9-0807-1225-CADE5155E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C22D2491-438E-ACF4-7722-017FC8E021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C7A43ECA-6C2B-6283-6FC3-F05234FF66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707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588A7F74-1448-E18A-4AF1-58D98D4B9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64967F6F-A9F1-A182-7F59-E8B156D180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7576966B-8A0A-D63B-C520-63A1883475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4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74E8648F-D567-2588-977E-715123D10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1AA407A6-5D31-9F2A-B181-8341AC9E75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9F72A4F4-9E92-38B0-5282-4EBB3B24BE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855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B16C5649-EE30-CC4C-80B2-5C8BCDC94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B8CFE6B0-74CC-5360-5B62-51008BA8B9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ACF5F56B-B01F-5F6B-4D7F-AD678BF07A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5621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C6D8B7CB-F7CB-760A-3EA6-52C08ACCC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f20282af_0_37:notes">
            <a:extLst>
              <a:ext uri="{FF2B5EF4-FFF2-40B4-BE49-F238E27FC236}">
                <a16:creationId xmlns:a16="http://schemas.microsoft.com/office/drawing/2014/main" id="{4F119FC8-9E29-9FE3-BCBE-76213B496E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ff20282af_0_37:notes">
            <a:extLst>
              <a:ext uri="{FF2B5EF4-FFF2-40B4-BE49-F238E27FC236}">
                <a16:creationId xmlns:a16="http://schemas.microsoft.com/office/drawing/2014/main" id="{D23C9686-9029-2263-F98E-825E19D30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12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ff20282af_0_123"/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g2eff20282af_0_123"/>
          <p:cNvGrpSpPr/>
          <p:nvPr/>
        </p:nvGrpSpPr>
        <p:grpSpPr>
          <a:xfrm>
            <a:off x="71483" y="1474470"/>
            <a:ext cx="2278380" cy="3049270"/>
            <a:chOff x="122" y="2322"/>
            <a:chExt cx="3588" cy="4802"/>
          </a:xfrm>
        </p:grpSpPr>
        <p:sp>
          <p:nvSpPr>
            <p:cNvPr id="91" name="Google Shape;91;g2eff20282af_0_123"/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g2eff20282af_0_123"/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3" name="Google Shape;93;g2eff20282af_0_123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g2eff20282af_0_123"/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2eff20282af_0_12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2383" y="632609"/>
            <a:ext cx="3006356" cy="237599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eff20282af_0_123"/>
          <p:cNvSpPr txBox="1"/>
          <p:nvPr/>
        </p:nvSpPr>
        <p:spPr>
          <a:xfrm>
            <a:off x="2445475" y="3237200"/>
            <a:ext cx="90504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&amp; Engineering</a:t>
            </a:r>
            <a:endParaRPr sz="3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g2eff20282af_0_123"/>
          <p:cNvSpPr txBox="1"/>
          <p:nvPr/>
        </p:nvSpPr>
        <p:spPr>
          <a:xfrm>
            <a:off x="2203937" y="4952044"/>
            <a:ext cx="9549969" cy="1764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E88B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CLOUD COMPUTING MODULE-2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3000" b="1" dirty="0">
              <a:solidFill>
                <a:srgbClr val="E88B3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</a:t>
            </a:r>
            <a:r>
              <a:rPr lang="en-IN" sz="3000" b="1" dirty="0" err="1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Dr.Gulab</a:t>
            </a:r>
            <a:r>
              <a:rPr lang="en-IN" sz="3000" b="1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Singh Chauhan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Professor Dept of ISE</a:t>
            </a:r>
            <a:endParaRPr sz="3000" b="1" dirty="0">
              <a:solidFill>
                <a:schemeClr val="accent1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g2eff20282af_0_123"/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8D96F94A-77B7-ADC4-35CC-861DB198C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38652257-3373-25E0-1300-95EDF44687EA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338B49A9-71F2-E45B-0319-BC066A7268AC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82F49ACC-D13D-C54F-DEBC-154AE4BFA4A6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238F87E9-F43C-7CAA-EF35-DCB23A909321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6DC76A28-F3C8-1518-D1FA-EE15010607B0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088B3F68-8A04-81BC-37A2-88FC9CA8570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2E71A4C2-26CE-EE88-9986-26E22BBE2EB4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55DBC-46F6-080E-5083-A781D39FC7B1}"/>
              </a:ext>
            </a:extLst>
          </p:cNvPr>
          <p:cNvSpPr txBox="1"/>
          <p:nvPr/>
        </p:nvSpPr>
        <p:spPr>
          <a:xfrm>
            <a:off x="3031672" y="2593803"/>
            <a:ext cx="8350622" cy="3037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Amazon </a:t>
            </a:r>
            <a:r>
              <a:rPr lang="en-IN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Lightsail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simplified cloud platform for developers, offering easy-to-use virtual private servers (VPS) with a fixed pricing model. It's ideal for users looking for a simple and low-cost option.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Small websites, development environments, lightweight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3751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0FBF370D-DEBE-0C50-6F85-F715736D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AFCACFF1-4B7D-381C-5135-30A8CF85BE8E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B38E72C3-890C-9B67-F6D5-6D07E686E976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DE0615F0-FE0F-D4BF-26B9-BE2D32C58BFC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D55A60B1-C3D1-0C05-16C8-4BBD69496958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7C1586C8-9A90-8478-A9CA-3A9B5CF8F38F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4F82F8EF-945F-3123-88D6-DFB07F1C676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C798AF85-C6DA-A6F6-5AA2-2E1E2EDEE594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E64EB-EAFC-155E-9040-5652498986C3}"/>
              </a:ext>
            </a:extLst>
          </p:cNvPr>
          <p:cNvSpPr txBox="1"/>
          <p:nvPr/>
        </p:nvSpPr>
        <p:spPr>
          <a:xfrm>
            <a:off x="3031672" y="2478548"/>
            <a:ext cx="8350622" cy="3037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AWS Outposts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fully managed service that brings AWS infrastructure, services, and operating models to on-premises environments. AWS Outposts are ideal for workloads that require low-latency access to on-premises systems.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Hybrid cloud workloads, on-premise applications with cloud integration.</a:t>
            </a:r>
          </a:p>
        </p:txBody>
      </p:sp>
    </p:spTree>
    <p:extLst>
      <p:ext uri="{BB962C8B-B14F-4D97-AF65-F5344CB8AC3E}">
        <p14:creationId xmlns:p14="http://schemas.microsoft.com/office/powerpoint/2010/main" val="126236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FD76E5E9-10A1-7540-EF4C-5B742BD4F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0715C0AD-362F-97D4-A542-1EC6582BF772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9E7849CC-5547-CD82-15C1-F9737528A3BB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A9DD9C51-5E1A-68F4-BCE8-5DDF77585145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1B8B93CE-988D-4F50-B65C-CAF60F3693FF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A2530371-F79C-6E72-D997-C03653F661EA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F4AF296F-55D7-3D34-5D96-EF050BFA1B3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5F16AFAE-1B75-A6EC-6FAD-F6FA27607CE9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E7595-36E1-891D-7651-592054AE2F5C}"/>
              </a:ext>
            </a:extLst>
          </p:cNvPr>
          <p:cNvSpPr txBox="1"/>
          <p:nvPr/>
        </p:nvSpPr>
        <p:spPr>
          <a:xfrm>
            <a:off x="3031672" y="2709060"/>
            <a:ext cx="8350622" cy="2641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Amazon Elastic Beanstalk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Platform as a Service (PaaS) that allows developers to quickly deploy and manage applications in the cloud without worrying about the underlying infrastructure. It supports several programming languages.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Web applications, REST APIs, mobile backends.</a:t>
            </a:r>
          </a:p>
        </p:txBody>
      </p:sp>
    </p:spTree>
    <p:extLst>
      <p:ext uri="{BB962C8B-B14F-4D97-AF65-F5344CB8AC3E}">
        <p14:creationId xmlns:p14="http://schemas.microsoft.com/office/powerpoint/2010/main" val="253856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475A4D02-0755-9B28-0F5C-C81C4305D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5FAFD849-4B43-7330-F9B7-0E4282EA70CD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DC0F4B8A-E48E-566D-7B28-3C601262551C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642C40E0-3FC4-F08E-63E6-7DA5765D809B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BD0B9FF6-A337-671A-5D1D-36854C7846EB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58D7B924-E32E-30F4-A69E-F1D4C1284431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3B517EF8-CB6A-3A8B-1532-DC4AA420239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CB70B086-BF95-04C7-DBE4-DF1387AD468A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23832-D95F-1D60-E9C3-4D664BB92124}"/>
              </a:ext>
            </a:extLst>
          </p:cNvPr>
          <p:cNvSpPr txBox="1"/>
          <p:nvPr/>
        </p:nvSpPr>
        <p:spPr>
          <a:xfrm>
            <a:off x="3031672" y="2593803"/>
            <a:ext cx="8350622" cy="3037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AWS Wavelength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service that enables developers to build applications with ultra-low latencies by running compute and storage resources closer to 5G devices, inside telecommunications providers’ data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centers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Real-time gaming, video streaming, machine learning at the edge, IoT.</a:t>
            </a:r>
          </a:p>
        </p:txBody>
      </p:sp>
    </p:spTree>
    <p:extLst>
      <p:ext uri="{BB962C8B-B14F-4D97-AF65-F5344CB8AC3E}">
        <p14:creationId xmlns:p14="http://schemas.microsoft.com/office/powerpoint/2010/main" val="199364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7187F358-F210-3D10-8320-C626EDF4F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F4A72C11-67CD-3E4C-3BBB-62E3F6469362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F8F39121-A92D-8767-645B-E0256F476F70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8ED9764C-5B4B-B48D-747F-E34A7734A224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A4365C00-23DC-E3F1-13B1-D013653A7E27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DD16A05F-C4B9-152B-D416-71A8A06F27F0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23B7C93A-3701-0E14-D7BF-9A632850E33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10B49606-13F1-6A73-508C-D0D9517A515D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2CF27-977D-7BB8-BCBD-5329C27F8486}"/>
              </a:ext>
            </a:extLst>
          </p:cNvPr>
          <p:cNvSpPr txBox="1"/>
          <p:nvPr/>
        </p:nvSpPr>
        <p:spPr>
          <a:xfrm>
            <a:off x="3031672" y="2709060"/>
            <a:ext cx="81677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AWS Local Zones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Extends AWS regions by placing compute, storage, database, and other services closer to major population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centers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 reduces latency for certain workloads.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Low-latency applications, hybrid workloads.</a:t>
            </a:r>
          </a:p>
        </p:txBody>
      </p:sp>
    </p:spTree>
    <p:extLst>
      <p:ext uri="{BB962C8B-B14F-4D97-AF65-F5344CB8AC3E}">
        <p14:creationId xmlns:p14="http://schemas.microsoft.com/office/powerpoint/2010/main" val="190739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5B6D26B2-A497-57E5-BD3E-BB2780544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7693107E-675C-5E64-0B6D-1E38331C92A9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D72B0FC8-FC93-A2FE-3F6A-408E505F9E71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027E498E-380F-AD6A-2EA4-0AB2A3DC9193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92A3E3C0-1CCD-8D1E-4387-9F77EA5D52D4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6B9D9502-A565-0396-FE4E-B3B6A45065A1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565B3584-168D-5E7B-BBFF-C62EBFE5264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A126400B-5A2C-67FA-E717-582AEEF61952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0837C5-EFA1-1605-3D72-0A584382CC50}"/>
              </a:ext>
            </a:extLst>
          </p:cNvPr>
          <p:cNvSpPr txBox="1"/>
          <p:nvPr/>
        </p:nvSpPr>
        <p:spPr>
          <a:xfrm>
            <a:off x="3031672" y="2824315"/>
            <a:ext cx="8350622" cy="2641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12. Amazon EC2 Auto Scaling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Automatically adjusts the number of EC2 instances to maintain performance and minimize cost, scaling in response to demand.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Handling traffic spikes, ensuring application availability.</a:t>
            </a:r>
          </a:p>
        </p:txBody>
      </p:sp>
    </p:spTree>
    <p:extLst>
      <p:ext uri="{BB962C8B-B14F-4D97-AF65-F5344CB8AC3E}">
        <p14:creationId xmlns:p14="http://schemas.microsoft.com/office/powerpoint/2010/main" val="114453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159E9200-0791-675E-CD9A-DBABED1A2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2E87AEB9-7C1A-A79F-6A04-32305D8B1755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D9378F9C-5FD7-BDE6-4D28-259F2816A46A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31D43096-0CEB-147A-296C-2209098A39C1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36FCE795-697B-05F7-3F3A-1A343628994C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D0FE6934-0B77-E601-1C2E-4A837C03506E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4CB40C39-2768-C9AF-E734-8480B40A254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730ACAB9-1EC0-6058-635A-4E0BB7A7EB59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5DA5A-ACAC-2E5D-6410-E7A6D9B02310}"/>
              </a:ext>
            </a:extLst>
          </p:cNvPr>
          <p:cNvSpPr txBox="1"/>
          <p:nvPr/>
        </p:nvSpPr>
        <p:spPr>
          <a:xfrm>
            <a:off x="3031672" y="2824315"/>
            <a:ext cx="835062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13. AWS Compute Optimizer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Helps you choose the right AWS compute resources for your workloads by providing recommendations based on your usage data.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Optimizing compute costs, improving performance.</a:t>
            </a:r>
          </a:p>
        </p:txBody>
      </p:sp>
    </p:spTree>
    <p:extLst>
      <p:ext uri="{BB962C8B-B14F-4D97-AF65-F5344CB8AC3E}">
        <p14:creationId xmlns:p14="http://schemas.microsoft.com/office/powerpoint/2010/main" val="318388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8F25F6F8-23A9-BE35-69AC-195E735B3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A2388170-467D-DD60-4F4D-55209669D0BD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D40462CF-A749-4BAC-A614-747FF1ACCB1C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3522FFF9-36D0-0123-7312-EF0AC1E69313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4D5600F1-992D-07A2-2513-C376E1435821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83248F0C-0D9B-236B-EF3E-DC71A7901F08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AF7BF2FD-9D29-70B5-2C03-296451B6A8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D152CDF5-B71E-2B60-4103-BC2B0E639108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A5E86-C7BB-C208-10F3-B0CB7348CCA3}"/>
              </a:ext>
            </a:extLst>
          </p:cNvPr>
          <p:cNvSpPr txBox="1"/>
          <p:nvPr/>
        </p:nvSpPr>
        <p:spPr>
          <a:xfrm>
            <a:off x="3032393" y="3044918"/>
            <a:ext cx="8314980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 SERVICES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AWS offers a wide array of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 services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meet diverse needs, from high-performance block storage to scalable object storage and archival solutions. Here’s an overview of the primary AWS storage services:</a:t>
            </a:r>
          </a:p>
        </p:txBody>
      </p:sp>
    </p:spTree>
    <p:extLst>
      <p:ext uri="{BB962C8B-B14F-4D97-AF65-F5344CB8AC3E}">
        <p14:creationId xmlns:p14="http://schemas.microsoft.com/office/powerpoint/2010/main" val="366274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F7EA7B68-7FA8-1F2C-56F2-B72212D10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D986DBC5-F046-48DA-FE49-32510C53659C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29FCFB16-4824-C351-6810-7183239782B4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D162535C-0C98-128D-E5A0-DEE6408A63ED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F4D3EEE7-0208-41E9-74C7-C23F1FA978B1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7B069748-56C4-253B-0C2D-721F4CD0C7F1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62A45E26-6599-DA8B-8394-3CB4A6A2193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FA331533-732E-FD09-00DF-BB7FE19EA111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5A7EB1-FC8E-B625-51C0-9B9201364749}"/>
              </a:ext>
            </a:extLst>
          </p:cNvPr>
          <p:cNvSpPr txBox="1"/>
          <p:nvPr/>
        </p:nvSpPr>
        <p:spPr>
          <a:xfrm>
            <a:off x="3032392" y="1002535"/>
            <a:ext cx="8349902" cy="5543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Amazon S3 (Simple Storage Service)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Scalable object storage designed for a wide variety of use cases, including backup, archiving, data lakes, and web applications. S3 provides durability, high availability, and strong security.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Versioning, lifecycle policies, encryption, access control, cross-region replication.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Backup and restore, data lakes, content storage (images, videos), log storage.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 Classes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S3 Standard (frequent access)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S3 Intelligent-Tiering (automatic cost optimization)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S3 Standard-IA (infrequent access)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S3 One Zone-IA (infrequent, single availability zone)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S3 Glacier (archival storage)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S3 Glacier Deep Archive (long-term, lowest-cost archival storage)</a:t>
            </a:r>
          </a:p>
        </p:txBody>
      </p:sp>
    </p:spTree>
    <p:extLst>
      <p:ext uri="{BB962C8B-B14F-4D97-AF65-F5344CB8AC3E}">
        <p14:creationId xmlns:p14="http://schemas.microsoft.com/office/powerpoint/2010/main" val="1242258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0663E0F4-79EE-34A1-503C-005ECE6E6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E97DA4C5-23E7-D2EB-D994-17410267D42D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15F20FDC-DC49-8B23-5394-90256665AFF3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5C533023-9CC8-372B-8658-215FEE4AFFB1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7C8A17B6-E536-EEE5-DB95-E28D975020B0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0A9C4C6A-4C68-5D28-6275-56C1A17B6664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3EF1DD6B-9F34-3C88-8DCD-46E80DA6501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7749C48E-4865-5BE9-905A-0ED01FEE132B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A4D37-5A38-40EB-CF30-A7F1EBD8084C}"/>
              </a:ext>
            </a:extLst>
          </p:cNvPr>
          <p:cNvSpPr txBox="1"/>
          <p:nvPr/>
        </p:nvSpPr>
        <p:spPr>
          <a:xfrm>
            <a:off x="3032392" y="1002534"/>
            <a:ext cx="8167022" cy="47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Amazon EBS (Elastic Block Store)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Block storage for use with Amazon EC2 instances. EBS volumes are highly available and persistent. Different volume types offer a balance of price and performance.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Boot volumes, databases, file systems, enterprise applications.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 Types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 Purpose SSD (gp3, gp2): Balanced for general workloads.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Provisioned IOPS SSD (io2): For high-performance applications like databases.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Throughput Optimized HDD (st1): For large, sequential read/write workloads.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Cold HDD (sc1): Lowest-cost option for infrequently accessed data.</a:t>
            </a:r>
          </a:p>
        </p:txBody>
      </p:sp>
    </p:spTree>
    <p:extLst>
      <p:ext uri="{BB962C8B-B14F-4D97-AF65-F5344CB8AC3E}">
        <p14:creationId xmlns:p14="http://schemas.microsoft.com/office/powerpoint/2010/main" val="197887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/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/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/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/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/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/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F643F-04B5-2603-228F-0F25C8637EFF}"/>
              </a:ext>
            </a:extLst>
          </p:cNvPr>
          <p:cNvSpPr txBox="1"/>
          <p:nvPr/>
        </p:nvSpPr>
        <p:spPr>
          <a:xfrm>
            <a:off x="3031671" y="1926771"/>
            <a:ext cx="8464236" cy="2949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en-IN" sz="2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63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9A18D151-7CD4-0C6A-12BA-2FB483E8A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11D2570F-3E74-0BE3-8E74-853810A4664E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E9B2F9A7-97E6-A465-C10C-DFA781D8BA03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629E122C-D0B3-8FF4-C576-334F77793DA3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A0559BD8-9239-DC32-792D-B2533CBA8DEE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1DE0AB28-6E27-CE6C-F46F-5A88F987ECED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976B3717-E084-973E-6827-AB5486525F3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26E66F4D-DD4D-7AE3-4B28-78F4B0741823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93D73-AB43-FD90-8C85-E1E2793F3FD9}"/>
              </a:ext>
            </a:extLst>
          </p:cNvPr>
          <p:cNvSpPr txBox="1"/>
          <p:nvPr/>
        </p:nvSpPr>
        <p:spPr>
          <a:xfrm>
            <a:off x="3032392" y="2499127"/>
            <a:ext cx="8349901" cy="4135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Amazon EFS (Elastic File System)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Managed, scalable file storage for use with Amazon EC2 and on-premises resources. EFS is fully elastic, growing and shrinking as you add or remove files.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Shared file storage for applications, content management, web serving.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Modes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 Purpose: For latency-sensitive use cases.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 I/O: For higher throughput, higher-latency workloads.</a:t>
            </a:r>
          </a:p>
        </p:txBody>
      </p:sp>
    </p:spTree>
    <p:extLst>
      <p:ext uri="{BB962C8B-B14F-4D97-AF65-F5344CB8AC3E}">
        <p14:creationId xmlns:p14="http://schemas.microsoft.com/office/powerpoint/2010/main" val="1226759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E0AC5277-8BC8-CF80-6C37-B026329A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39E207D9-C6A7-45B3-83F8-B56D5E6E0C2B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8664A30E-6197-D9C9-FE27-F302E740C940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B8BAA0D6-C6AF-127F-D106-079557C37E19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46F92E13-18F5-7613-E0CB-5232222771E6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5961F66D-3D86-38B7-0489-25C2A281CFEC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CC4FEB83-5506-3C47-B9B2-D74B3AACF4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305A2DEE-C019-34A4-3E4D-3B00DFA40174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74127-C11C-D929-CFDE-3411FDAEB40A}"/>
              </a:ext>
            </a:extLst>
          </p:cNvPr>
          <p:cNvSpPr txBox="1"/>
          <p:nvPr/>
        </p:nvSpPr>
        <p:spPr>
          <a:xfrm>
            <a:off x="3032392" y="1666241"/>
            <a:ext cx="8463515" cy="4427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Amazon </a:t>
            </a:r>
            <a:r>
              <a:rPr lang="en-IN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FSx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Fully managed file systems optimized for specific workloads, with support for Windows and Lustre.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 </a:t>
            </a:r>
            <a:r>
              <a:rPr lang="en-IN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FSx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Windows File Server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Managed Windows file system providing native Windows compatibility.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 </a:t>
            </a:r>
            <a:r>
              <a:rPr lang="en-IN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FSx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Lustre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High-performance file system optimized for compute-intensive applications like machine learning and high-performance computing.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Enterprise Windows applications, high-performance computing,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189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92CEB37F-2FF6-61E3-D400-E1093E5DC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FDC9ED03-6BB6-836E-B0E4-3C2579DD197E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B64DAC87-AB88-7B4D-39C3-0F26E49A6506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1DE8789D-1BA8-1651-0AD9-AACD7890BCF2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56B57B41-8911-2D18-CE64-184B09D6AF4A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4304F83F-D220-53B3-3594-14CEBD0B5F72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C23006DB-0C47-C903-9BD6-6994A901C57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F0BD6E2E-8060-A99E-E01B-0187C3740E4C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697CB-F7CF-69A0-2922-085718061098}"/>
              </a:ext>
            </a:extLst>
          </p:cNvPr>
          <p:cNvSpPr txBox="1"/>
          <p:nvPr/>
        </p:nvSpPr>
        <p:spPr>
          <a:xfrm>
            <a:off x="3032392" y="1666240"/>
            <a:ext cx="8463515" cy="463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Amazon S3 Glacier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Low-cost storage service optimized for data archiving and long-term backup. Data stored in Glacier can be retrieved within minutes or hours, depending on the retrieval option.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Archival data, compliance data, backup.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Retrieval Options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Expedited (1–5 minutes)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Standard (3–5 hours)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Bulk (5–12 hours)</a:t>
            </a:r>
          </a:p>
        </p:txBody>
      </p:sp>
    </p:spTree>
    <p:extLst>
      <p:ext uri="{BB962C8B-B14F-4D97-AF65-F5344CB8AC3E}">
        <p14:creationId xmlns:p14="http://schemas.microsoft.com/office/powerpoint/2010/main" val="1917691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51FFD838-926D-18AF-DCEF-BAA1E7A42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7743D075-308A-A065-36FE-80F7485CDDE2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D98A820F-D2EF-F9B3-DEF2-F15A78F0583A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26BBA1EB-7ADF-C522-E3C2-1DDF00362AA8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4018046A-AF66-AD33-8098-C25E1DE91FD3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47A0D0A1-43C0-F2FA-8197-A39A6C59EB41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33D5F869-7D7C-1AE7-F828-0A07205A02B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97DD5468-61AB-DB27-C597-4E127A92ED80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F7675-730D-5789-5126-61703476CC1E}"/>
              </a:ext>
            </a:extLst>
          </p:cNvPr>
          <p:cNvSpPr txBox="1"/>
          <p:nvPr/>
        </p:nvSpPr>
        <p:spPr>
          <a:xfrm>
            <a:off x="3032392" y="1850835"/>
            <a:ext cx="8542258" cy="4530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Amazon S3 Glacier Deep Archive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The lowest-cost storage service for long-term retention of data that is rarely accessed, designed for use cases where data may be accessed less frequently (e.g., once or twice a year).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Compliance and regulatory archives, digital preservation, long-term backups.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Retrieval Time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Standard: 12 hours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Bulk: 48 hours</a:t>
            </a:r>
          </a:p>
        </p:txBody>
      </p:sp>
    </p:spTree>
    <p:extLst>
      <p:ext uri="{BB962C8B-B14F-4D97-AF65-F5344CB8AC3E}">
        <p14:creationId xmlns:p14="http://schemas.microsoft.com/office/powerpoint/2010/main" val="3501144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58FDF728-60F5-E290-F473-E2D1BC965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16F4099D-B7D7-BCCE-F95F-97DC76147160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4C7BF8C5-F84F-4D94-FB75-6D890DCB65FA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F9F4AEA3-B5E6-BFC2-15BB-C1ECA6DC1B9B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F3925CA8-8C32-0537-1D5D-DF6C150F5525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AFA95D07-A953-663D-A191-AADF29DB8956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D07CA7FC-B9A5-FA01-16C7-A407CDCAABD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E3A2A7B2-7103-9427-5E6F-BCF4D5E72D50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CE4D2-4D2F-9EDE-01F6-8D37AA5A0F4B}"/>
              </a:ext>
            </a:extLst>
          </p:cNvPr>
          <p:cNvSpPr txBox="1"/>
          <p:nvPr/>
        </p:nvSpPr>
        <p:spPr>
          <a:xfrm>
            <a:off x="2712850" y="1101687"/>
            <a:ext cx="8876405" cy="5818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AWS Storage Gateway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hybrid cloud storage service that allows on-premises applications to use AWS cloud storage. It provides file, block, and tape storage solutions.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Gateway: Presents a file system interface to store files in Amazon S3.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 Gateway: Provides block storage, storing data in Amazon S3 and caching frequently accessed data locally.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Tape Gateway: For using cloud-based virtual tapes for archival storage.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Backup and disaster recovery, hybrid cloud storage, cloud file sharing.</a:t>
            </a:r>
          </a:p>
        </p:txBody>
      </p:sp>
    </p:spTree>
    <p:extLst>
      <p:ext uri="{BB962C8B-B14F-4D97-AF65-F5344CB8AC3E}">
        <p14:creationId xmlns:p14="http://schemas.microsoft.com/office/powerpoint/2010/main" val="3064481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F7362657-63BA-30A3-CC19-D3B3925AF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5A1A79EF-DAFE-0B20-2423-CC30BF5ADB6B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7BD765CB-4A76-7DCB-D290-5BF7EDC9B3BA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C1E15666-DBA9-810D-8639-5864B05F7C07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4B4DC0AD-F08E-5FB7-4DD2-9D632119BB0B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05738EC7-CF87-D33F-9DC6-612A9E56FFE7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824F603D-A4E4-CF81-D04F-D535A53443A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35BC9EBF-583D-EFCC-0C1E-C141B0D2EA7B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99CD4-6A8C-EB2C-2DCC-41967689B3B4}"/>
              </a:ext>
            </a:extLst>
          </p:cNvPr>
          <p:cNvSpPr txBox="1"/>
          <p:nvPr/>
        </p:nvSpPr>
        <p:spPr>
          <a:xfrm>
            <a:off x="2523070" y="363557"/>
            <a:ext cx="8859223" cy="6608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AWS Snow Family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Physical devices to transfer large amounts of data to and from AWS. Ideal for edge computing or environments with limited or no internet access.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AWS </a:t>
            </a:r>
            <a:r>
              <a:rPr lang="en-IN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Snowcone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Small, portable, rugged device for edge computing or data transfer.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AWS Snowball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Used for petabyte-scale data transport. Available in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Snowball Edge Compute Optimized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edge workloads and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Snowball Edge Storage Optimized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data transfer.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AWS Snowmobile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shipping container-sized data transfer service used to move exabytes of data to AWS.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Large-scale data migration, disaster recovery, edge computing.</a:t>
            </a:r>
          </a:p>
        </p:txBody>
      </p:sp>
    </p:spTree>
    <p:extLst>
      <p:ext uri="{BB962C8B-B14F-4D97-AF65-F5344CB8AC3E}">
        <p14:creationId xmlns:p14="http://schemas.microsoft.com/office/powerpoint/2010/main" val="2455277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49973EC9-E402-2592-4F8E-25B138621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3C504075-6BAE-7B3F-876F-00C44D29BFE5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FB52A81B-7174-D92F-2F03-FE7976339D8E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E1B50BB3-E729-81E0-90F2-3AA11512E09C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2F290A4F-989C-0AC1-3467-FB5E88B2D7CD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E6E86D89-0B66-991C-4A55-F7818F251CC7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4AB84928-7004-220C-7572-43DC164E431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9EC07E33-D6EB-E955-0944-2FC703320AB0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8A799-7D86-7FBB-F603-499BBD229E9C}"/>
              </a:ext>
            </a:extLst>
          </p:cNvPr>
          <p:cNvSpPr txBox="1"/>
          <p:nvPr/>
        </p:nvSpPr>
        <p:spPr>
          <a:xfrm>
            <a:off x="3032393" y="2711814"/>
            <a:ext cx="8463514" cy="2641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AWS Backup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fully managed backup service that centralizes and automates the backup of AWS services such as EC2, EBS, RDS, DynamoDB, and more.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Centralized backup management, regulatory compliance, disaster recovery.</a:t>
            </a:r>
          </a:p>
        </p:txBody>
      </p:sp>
    </p:spTree>
    <p:extLst>
      <p:ext uri="{BB962C8B-B14F-4D97-AF65-F5344CB8AC3E}">
        <p14:creationId xmlns:p14="http://schemas.microsoft.com/office/powerpoint/2010/main" val="2828991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86394921-A360-4D62-D594-0538866E5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E7FA29CC-34B3-416D-0FDC-A8EA7D94EF11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1D04BFC8-B63A-1CBA-DA47-DE845532B828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7023159C-AFCE-A5DF-711F-7704544D39B0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592697BB-E2EA-CAF4-67E0-A2F3BD4D7B7A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2DC6D75A-8D32-6DB3-BB66-A791A538AA65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634C5709-B696-3510-2805-50DAFAEEE9B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7A485F4C-C632-A23B-3082-7ED081F79EE8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D299-EDF7-9573-400B-64EEBE8208C2}"/>
              </a:ext>
            </a:extLst>
          </p:cNvPr>
          <p:cNvSpPr txBox="1"/>
          <p:nvPr/>
        </p:nvSpPr>
        <p:spPr>
          <a:xfrm>
            <a:off x="3032392" y="2711814"/>
            <a:ext cx="83499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Amazon RDS (Relational Database Service) Snapshots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backup storage for Amazon RDS instances. RDS snapshots are stored in S3, offering point-in-time recovery of relational database instances.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Database backup and recovery, disaster recovery.</a:t>
            </a:r>
          </a:p>
        </p:txBody>
      </p:sp>
    </p:spTree>
    <p:extLst>
      <p:ext uri="{BB962C8B-B14F-4D97-AF65-F5344CB8AC3E}">
        <p14:creationId xmlns:p14="http://schemas.microsoft.com/office/powerpoint/2010/main" val="1089151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7F3902FF-EB55-CABC-98AC-710927AF5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FCA39D84-C3BE-F185-A347-F03801786BEF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A55681DE-8AB3-1662-AA4B-0C8AC1FE7A50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819E2844-B8D0-E0E7-B034-FAB6A99DE846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A53F5339-9B9A-893F-C58F-84BDF72AE8F1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7D24FA69-7866-06F6-0C6A-30376A889869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B3AB1461-FAB5-05BE-E2EB-1BAEB0588C1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A77BF3D1-4731-9439-0FF3-475690AE2637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2B269-EA36-AD78-B8B3-6A75E6F74658}"/>
              </a:ext>
            </a:extLst>
          </p:cNvPr>
          <p:cNvSpPr txBox="1"/>
          <p:nvPr/>
        </p:nvSpPr>
        <p:spPr>
          <a:xfrm>
            <a:off x="3032392" y="2711814"/>
            <a:ext cx="816702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Amazon S3 Transfer Acceleration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Accelerates the transfer of large files to S3, optimizing data movement over long distances by using Amazon CloudFront's globally distributed edge locations.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Global file transfers, content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785861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9DAE5AC9-76D0-3D56-6C64-066EF5E29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95B646ED-F979-DEEA-F25E-60DE3BB08A12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956FE256-F004-D8F9-C29A-3B1A5F635070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25031DFD-FB67-23B0-2073-E3883DE0910D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2BF70013-236D-FD8C-6265-4144BAD670BD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847610E9-E611-BEA5-7FA5-CD27BA1D3959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9DD791B9-0291-7FCD-7192-16D4FDB4B19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25EF0379-750C-C4B9-ADC1-8BEA9F5E25AC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72777-70D9-6778-1224-817D48BE4B31}"/>
              </a:ext>
            </a:extLst>
          </p:cNvPr>
          <p:cNvSpPr txBox="1"/>
          <p:nvPr/>
        </p:nvSpPr>
        <p:spPr>
          <a:xfrm>
            <a:off x="3032392" y="2711814"/>
            <a:ext cx="83499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Amazon S3 Transfer Acceleration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Accelerates the transfer of large files to S3, optimizing data movement over long distances by using Amazon CloudFront's globally distributed edge locations.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Global file transfers, content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69712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D3FA1069-6AF6-3F78-F202-3C7FC5026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001BFA5D-45EE-9DB9-6340-2FFF41DF7C1E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94C0FB93-789C-4A27-2107-F217033624E0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67C7B379-C872-0B56-545F-84813AC8DF9C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1434F313-B9CC-A0A7-824A-3423ED455353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94FA5B8E-6E77-4BD7-0CEF-82873CF5BA7C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7A58951F-EEB1-3088-5D1E-D2C613EB4E5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58C82225-7133-389F-F0F0-5C5A627CF506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FC910-8905-5F86-7FAB-05D99CBA7F26}"/>
              </a:ext>
            </a:extLst>
          </p:cNvPr>
          <p:cNvSpPr txBox="1"/>
          <p:nvPr/>
        </p:nvSpPr>
        <p:spPr>
          <a:xfrm>
            <a:off x="3031671" y="1666240"/>
            <a:ext cx="8039099" cy="3037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IN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 SERVICES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 Web Services (AWS) offers a wide range of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 services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help users build and scale applications in the cloud. These services range from traditional virtual machines to container orchestration and serverless computing. Here are the main AWS compute services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7830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992D65C9-15AC-11F8-1D8A-364531277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C53FF96D-3561-910E-C6A1-6118D687A6D2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8AC6A085-4228-6398-32FA-6122C6E80116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E45DAA18-8E19-1891-6F2D-2F266BF096A8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513E0508-924E-678F-CC4F-4A2356A4FBF5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7F7843A5-162C-F97F-80D6-FD55E9557E9D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843B9AD5-A297-C43A-830E-7B1CE6D62FA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DF460BEF-DCAC-B927-A9E2-58A9D5F3576C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31DAA-F65C-05FC-CF8B-C99C9FEF70E2}"/>
              </a:ext>
            </a:extLst>
          </p:cNvPr>
          <p:cNvSpPr txBox="1"/>
          <p:nvPr/>
        </p:nvSpPr>
        <p:spPr>
          <a:xfrm>
            <a:off x="2523070" y="1970314"/>
            <a:ext cx="8676343" cy="2539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SERVICES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AWS offers a wide range of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services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designed to support various use cases, including relational databases, NoSQL databases, in-memory data stores, and managed services for scaling and optimizing workloads. Here’s an overview of the main AWS database services:</a:t>
            </a:r>
          </a:p>
        </p:txBody>
      </p:sp>
    </p:spTree>
    <p:extLst>
      <p:ext uri="{BB962C8B-B14F-4D97-AF65-F5344CB8AC3E}">
        <p14:creationId xmlns:p14="http://schemas.microsoft.com/office/powerpoint/2010/main" val="3793400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E241A061-FF45-9853-E5A7-E8C8C9BD9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E9F56CC9-31A8-0760-B5D0-1E6FD4A6A267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BF9E62B2-9B40-271D-B92C-ECDD942024AF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F0A451A9-EAAD-243D-669E-E03B49C71D1C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890B1FC6-627E-0590-E720-27C8AFAA51FD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6B809987-6441-A474-45D0-B669A9BD0D2F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E6D159A3-033C-18EF-9FAD-77FD6739D7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5492639A-9A0E-91EC-2086-075CF274F443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8B090-BAA5-7B3A-4F88-11699773DB9C}"/>
              </a:ext>
            </a:extLst>
          </p:cNvPr>
          <p:cNvSpPr txBox="1"/>
          <p:nvPr/>
        </p:nvSpPr>
        <p:spPr>
          <a:xfrm>
            <a:off x="2712850" y="696686"/>
            <a:ext cx="8669444" cy="6136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Amazon RDS (Relational Database Service)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managed relational database service that simplifies database setup, scaling, and maintenance. It supports multiple database engines.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Supported Engines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 Aurora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High-performance, MySQL- and PostgreSQL-compatible relational database.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Popular open-source relational database.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Advanced open-source relational database with rich features.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MariaDB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MySQL-compatible, open-source relational database.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Oracle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Commercial relational database management system with enterprise-grade features.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SQL Server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Relational database from Microsoft with strong enterprise adoption.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Traditional relational database workloads, enterprise applications, web applications, and e-commerce platforms.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Automatic backups, monitoring, Multi-AZ deployments, read replicas, security,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398219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D76B88BA-E383-1F7A-95CE-7CA54E2E5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2E825C3F-EFA7-7DBA-807B-97FC53860C23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41706674-ADFC-EFA0-89ED-F8BDA97FF26E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0AE6309E-E117-DD43-A059-1722BE0A39B6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A044D380-D0DA-0737-4BA9-E7014324B769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EA8A3320-0A47-6379-7015-D7549CE0100A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6D561043-39EF-7D5A-7A3F-0E76D8A2155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C63354BD-E94F-7A38-9E92-DE9811926380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761489-4B92-E9D5-DD77-ABBA49D2FE75}"/>
              </a:ext>
            </a:extLst>
          </p:cNvPr>
          <p:cNvSpPr txBox="1"/>
          <p:nvPr/>
        </p:nvSpPr>
        <p:spPr>
          <a:xfrm>
            <a:off x="3031672" y="2196740"/>
            <a:ext cx="8350622" cy="393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Amazon Aurora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fully managed, high-performance relational database that is compatible with MySQL and PostgreSQL. Aurora is designed to provide up to five times the performance of MySQL and three times the performance of PostgreSQL.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Enterprise applications, SaaS applications, mission-critical workloads requiring high availability and low-latency.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Auto-scaling, serverless options, Global Database for cross-region replication, and automated backups.</a:t>
            </a:r>
          </a:p>
        </p:txBody>
      </p:sp>
    </p:spTree>
    <p:extLst>
      <p:ext uri="{BB962C8B-B14F-4D97-AF65-F5344CB8AC3E}">
        <p14:creationId xmlns:p14="http://schemas.microsoft.com/office/powerpoint/2010/main" val="3664084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8DC2B936-7AB2-C057-89A9-D0DE139BC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9757BA8E-E8A4-2979-5702-2E041C4BBD26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EEC4FBA1-BFB0-0951-ED9C-BDBBC9C8909E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5E194770-09C2-979A-B272-5037114BE5EB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59075C6F-0FA9-C665-3BC3-077941748068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CB902E5B-E4E5-3FC3-1BC9-FBAD2C6AFA73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447096F3-CAB8-1CFD-89F3-811A8211E6C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DE38FE4D-C051-EF7F-EFA4-50F6EB8B7477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5F67-E3C3-FC42-F1DC-711529285E65}"/>
              </a:ext>
            </a:extLst>
          </p:cNvPr>
          <p:cNvSpPr txBox="1"/>
          <p:nvPr/>
        </p:nvSpPr>
        <p:spPr>
          <a:xfrm>
            <a:off x="3031672" y="2311995"/>
            <a:ext cx="8350622" cy="4325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Amazon DynamoDB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fully managed NoSQL database that provides fast and flexible key-value and document storage. It offers single-digit millisecond performance and is designed for high scalability.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High-traffic applications, real-time applications, gaming, IoT, mobile backends, and data lakes.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Auto-scaling, serverless architecture, global tables for multi-region deployments, built-in security, and backup and restore capabilities.</a:t>
            </a:r>
          </a:p>
        </p:txBody>
      </p:sp>
    </p:spTree>
    <p:extLst>
      <p:ext uri="{BB962C8B-B14F-4D97-AF65-F5344CB8AC3E}">
        <p14:creationId xmlns:p14="http://schemas.microsoft.com/office/powerpoint/2010/main" val="3760152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E443FB57-A91C-E1F1-9545-D93968CEC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49B44153-8102-8F0A-29D2-ED51A8544821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EC72E810-E807-F87B-247D-2437AD6E034E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03117AFE-1734-D805-FB27-3072B7332DC3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310DC33F-51FE-36B1-CF98-4B904578A249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757431A4-C2B5-8E57-07DC-7288ABEEE6C9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D3678D10-4946-89C7-E17C-18719904212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E6D41D70-9659-A88F-C160-267356E62872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2F0DC3-C34F-4A83-FA1C-B8B9E3BA52A3}"/>
              </a:ext>
            </a:extLst>
          </p:cNvPr>
          <p:cNvSpPr txBox="1"/>
          <p:nvPr/>
        </p:nvSpPr>
        <p:spPr>
          <a:xfrm>
            <a:off x="3031672" y="2196740"/>
            <a:ext cx="8350622" cy="393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Amazon </a:t>
            </a:r>
            <a:r>
              <a:rPr lang="en-IN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ElastiCache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fully managed, in-memory data store and cache service that supports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Memcached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It’s used to improve the performance of web applications by retrieving data from fast, managed, in-memory data stores.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Caching, session management, real-time analytics, gaming leaderboards.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Automatic failover, scaling, security, backups, and integration with other AWS services.</a:t>
            </a:r>
          </a:p>
        </p:txBody>
      </p:sp>
    </p:spTree>
    <p:extLst>
      <p:ext uri="{BB962C8B-B14F-4D97-AF65-F5344CB8AC3E}">
        <p14:creationId xmlns:p14="http://schemas.microsoft.com/office/powerpoint/2010/main" val="2101063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922DF9C3-27EA-D1F0-6C80-91F5DD504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FA78EC09-1DA0-1722-0137-24CD63F202F3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8DE8DB2F-6C4C-6D12-E4C9-B1E9A0A93808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4C2EF985-B915-5B5C-99DA-CEF1FB8C82E7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F859A9D5-1964-87E2-01A8-618E810CB21D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66CB62C2-43B3-6DBF-A159-B9BF0B93B035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B5663E46-8765-EBD3-0DFA-B63ADBE7858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389F36DA-4254-F141-4CD1-FF2B0E6F8E85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B027D-6339-CC8F-442B-D61785981D96}"/>
              </a:ext>
            </a:extLst>
          </p:cNvPr>
          <p:cNvSpPr txBox="1"/>
          <p:nvPr/>
        </p:nvSpPr>
        <p:spPr>
          <a:xfrm>
            <a:off x="3031672" y="2311995"/>
            <a:ext cx="8350622" cy="4325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Amazon Redshift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fully managed data warehouse that enables fast querying and analysis of large datasets using SQL. Redshift is optimized for complex queries and integrates seamlessly with business intelligence (BI) tools.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Data warehousing, big data analytics, reporting, and BI.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Columnar storage, automatic scaling, data compression, Redshift Spectrum for querying S3 data, concurrency scaling, and advanced security features.</a:t>
            </a:r>
          </a:p>
        </p:txBody>
      </p:sp>
    </p:spTree>
    <p:extLst>
      <p:ext uri="{BB962C8B-B14F-4D97-AF65-F5344CB8AC3E}">
        <p14:creationId xmlns:p14="http://schemas.microsoft.com/office/powerpoint/2010/main" val="1393601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9D87AD76-B5EF-7259-DDB2-8A003F5B2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287B6383-1DD9-3D4D-B98D-ABD234812065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797EFB08-2DD0-62F3-CBDA-639728C2727C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A6CC19F2-7BCA-2E5A-C636-7B8F60DF31A1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93BD6391-8B24-D715-D329-CF7A3A6AE20D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46641A33-ADB2-7AED-5A30-BF1D07CC76CC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E62929CD-522D-1131-DE3C-F6E33846F8D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BE051D50-19B6-7C78-BA80-C9236CCF1A79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05E8E-E5C9-9209-77C0-63D76B5B62D6}"/>
              </a:ext>
            </a:extLst>
          </p:cNvPr>
          <p:cNvSpPr txBox="1"/>
          <p:nvPr/>
        </p:nvSpPr>
        <p:spPr>
          <a:xfrm>
            <a:off x="3031672" y="2311995"/>
            <a:ext cx="8350622" cy="3534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Amazon </a:t>
            </a:r>
            <a:r>
              <a:rPr lang="en-IN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DocumentDB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(with MongoDB compatibility)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managed document database service that is compatible with MongoDB workloads.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DocumentDB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designed for scaling large document-based applications.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Content management systems,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catalogs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mobile applications, and applications that require flexible schema.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Automatic backups, scaling, high availability, and compatibility with MongoDB APIs and tools.</a:t>
            </a:r>
          </a:p>
        </p:txBody>
      </p:sp>
    </p:spTree>
    <p:extLst>
      <p:ext uri="{BB962C8B-B14F-4D97-AF65-F5344CB8AC3E}">
        <p14:creationId xmlns:p14="http://schemas.microsoft.com/office/powerpoint/2010/main" val="2190780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2A83E330-0B4A-9BBB-0D70-FA8A58FA3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39EC3D0F-08E8-24E2-5625-88C4AC4FC0D5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69865273-5BAE-24FB-7068-0800CBAD87CF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E903CA36-8019-FEE0-C22C-51BDB61D1CC8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898032B3-52D4-F08E-5899-26A2E4EADCC6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C2B1A52B-1D9C-B8D9-F96C-BA7DDD33AF09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38E7584E-BB8A-54D9-C48D-758EE5490D7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0CFF4385-A948-01D0-EE1A-0EB751190DCD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58697-DE23-B559-14C1-9FBE1AE7CC73}"/>
              </a:ext>
            </a:extLst>
          </p:cNvPr>
          <p:cNvSpPr txBox="1"/>
          <p:nvPr/>
        </p:nvSpPr>
        <p:spPr>
          <a:xfrm>
            <a:off x="3031672" y="2196740"/>
            <a:ext cx="8350622" cy="393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Amazon Neptune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fully managed graph database service designed for applications that work with highly connected data, such as social networks, fraud detection, and recommendation engines. It supports both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property graph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RDF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graph models.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Social networks, knowledge graphs, fraud detection, network management, and recommendation engines.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Low-latency querying, high availability, multi-AZ replication, and automated backups.</a:t>
            </a:r>
          </a:p>
        </p:txBody>
      </p:sp>
    </p:spTree>
    <p:extLst>
      <p:ext uri="{BB962C8B-B14F-4D97-AF65-F5344CB8AC3E}">
        <p14:creationId xmlns:p14="http://schemas.microsoft.com/office/powerpoint/2010/main" val="4122456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B75050A6-9102-AA97-CAE4-49F7CEF66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0C3AABCF-CEBD-59BF-77D2-BD84D6672E48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875290B6-984E-C71F-0398-3C45240D84A3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B20E0ED2-460E-85FF-F98B-B613D6C2BCF6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9ED14FA4-A282-D510-EA14-1D283DE0D9EF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E69A1B16-A50E-72D9-7844-FFB9587418EE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F2D9EC8F-EE3C-BC16-66EF-7F298773307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3D16B577-AC30-5EC2-5288-56B76889F520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DE880-AFFB-73A7-F6F7-C3C0C9794B1E}"/>
              </a:ext>
            </a:extLst>
          </p:cNvPr>
          <p:cNvSpPr txBox="1"/>
          <p:nvPr/>
        </p:nvSpPr>
        <p:spPr>
          <a:xfrm>
            <a:off x="3031672" y="2311995"/>
            <a:ext cx="8350622" cy="393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Amazon Timestream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fully managed time-series database service optimized for IoT, operational applications, and real-time analytics. Timestream automatically scales as data grows over time.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IoT applications, industrial telemetry, DevOps, real-time analytics, and performance monitoring.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Data lifecycle management, built-in query engine, and automatic tiering of data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4882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5EE6FD90-B72E-04D2-BA3C-26B458F69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78AA409B-C17B-BE43-071B-FCE3D5ACC04D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4A6E2305-E85D-AF8F-71A0-2634418637C5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B198161A-E8EB-C053-B6AB-C67A40F2BAE9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4B2EEEF3-C605-9843-6FE3-0C3CB8ECA963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CD43DAA5-E3D6-F142-AC82-3B46629B2F9F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36F7384C-1CE3-7D3E-74B5-0729549AD1E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CA8EAD7C-1C8D-0D63-115E-BCD760E0C279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110B5-5D6D-69A8-5410-073DD65694A5}"/>
              </a:ext>
            </a:extLst>
          </p:cNvPr>
          <p:cNvSpPr txBox="1"/>
          <p:nvPr/>
        </p:nvSpPr>
        <p:spPr>
          <a:xfrm>
            <a:off x="3031672" y="2311995"/>
            <a:ext cx="8350622" cy="4325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Amazon QLDB (Quantum Ledger Database)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fully managed ledger database that provides a transparent, immutable, and cryptographically verifiable transaction log. It’s ideal for systems that require audit trails and tracking of historical data.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Supply chain, finance and accounting systems, compliance and audit systems, and any system requiring an immutable log.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Immutable, cryptographically verifiable ledger, high availability, and built-in encryption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55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D4DAB8AD-891D-E975-4065-996869DF1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81A18B9E-33FE-75F3-B86F-FF1FA2902553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3E409604-AC66-5DD0-A712-AD61921513F7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135F496B-80D3-F700-FE24-8B9AC909CFD4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F5E01246-B94D-D781-9F8A-794D9B093D00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BF5A02F1-A6C3-4BE8-AB30-8C4A07A530EA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F354F952-4791-5847-163B-ABE789EF58E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326ADC9F-9005-EC60-12D4-649042095B16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205FD-9672-9434-7E75-0071E4DF7EDA}"/>
              </a:ext>
            </a:extLst>
          </p:cNvPr>
          <p:cNvSpPr txBox="1"/>
          <p:nvPr/>
        </p:nvSpPr>
        <p:spPr>
          <a:xfrm>
            <a:off x="3031672" y="2593803"/>
            <a:ext cx="8350622" cy="3037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Amazon EC2 (Elastic Compute Cloud)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EC2 provides resizable virtual machines (instances) in the cloud. You can choose different instance types optimized for various needs, such as compute, memory, storage, or networking.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Running web servers, databases, machine learning models, batch processing.</a:t>
            </a:r>
          </a:p>
        </p:txBody>
      </p:sp>
    </p:spTree>
    <p:extLst>
      <p:ext uri="{BB962C8B-B14F-4D97-AF65-F5344CB8AC3E}">
        <p14:creationId xmlns:p14="http://schemas.microsoft.com/office/powerpoint/2010/main" val="3784407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644E3FFD-DC2D-467C-7816-ACE6099A1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D4C0D07A-EDED-8CD4-8573-AC56CB50451C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C77F284B-2444-AB77-3C58-FE93A72CADA4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94248A87-747D-62B0-D746-DE9ED2600949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C47DF18F-8083-03EC-BEB4-2B045BCEFD1C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BFCE2B78-FC3E-361D-A584-2113625AEB1B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673E40E9-11ED-0321-568B-C73EA10F1DC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55ECD91F-942D-152C-83A3-944AD6AA7CC8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CE0C8-FED9-687E-CF74-64218045D771}"/>
              </a:ext>
            </a:extLst>
          </p:cNvPr>
          <p:cNvSpPr txBox="1"/>
          <p:nvPr/>
        </p:nvSpPr>
        <p:spPr>
          <a:xfrm>
            <a:off x="3031672" y="2311995"/>
            <a:ext cx="8350622" cy="393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Amazon </a:t>
            </a:r>
            <a:r>
              <a:rPr lang="en-IN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Keyspaces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(for Apache Cassandra)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fully managed service that provides a scalable, highly available, and managed Cassandra-compatible database. It allows developers to use Cassandra workloads without managing the underlying infrastructure.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Large-scale, highly available applications, IoT, time-series data, and mobile backends.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Serverless architecture, automatic scaling, high availability, and compatibility with Cassandra APIs.</a:t>
            </a:r>
          </a:p>
        </p:txBody>
      </p:sp>
    </p:spTree>
    <p:extLst>
      <p:ext uri="{BB962C8B-B14F-4D97-AF65-F5344CB8AC3E}">
        <p14:creationId xmlns:p14="http://schemas.microsoft.com/office/powerpoint/2010/main" val="3107871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486B7C37-7EDE-D0E4-BBBC-8D5CF8832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F00FD258-0875-838C-F4A5-553DE95063E3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9FAC6E48-B85A-569F-85A5-3995D477C745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426886E6-8EB5-3964-E43D-970BB007D0F5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5A259F4F-1556-5288-9F5E-C5A06004A178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29BC44F7-B9F0-6D47-85AD-5D63A15E4DF1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673748FF-0355-4185-9B2D-2E66F117F4B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1C6BE809-9F53-77C5-05DA-DAC48DC90208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169D4-3A40-CED9-4E32-46B0A8D05247}"/>
              </a:ext>
            </a:extLst>
          </p:cNvPr>
          <p:cNvSpPr txBox="1"/>
          <p:nvPr/>
        </p:nvSpPr>
        <p:spPr>
          <a:xfrm>
            <a:off x="3031672" y="2311995"/>
            <a:ext cx="8350622" cy="393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AWS Database Migration Service (DMS)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service that helps migrate databases to AWS easily and securely. DMS supports homogenous migrations (e.g., Oracle to Oracle) as well as heterogeneous migrations (e.g., SQL Server to MySQL).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Database migrations, data replication, data synchronization across regions.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Continuous data replication, minimal downtime, support for multiple database engines.</a:t>
            </a:r>
          </a:p>
        </p:txBody>
      </p:sp>
    </p:spTree>
    <p:extLst>
      <p:ext uri="{BB962C8B-B14F-4D97-AF65-F5344CB8AC3E}">
        <p14:creationId xmlns:p14="http://schemas.microsoft.com/office/powerpoint/2010/main" val="2263739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B1CDD175-2E4E-8849-805D-637F7F9EB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2DC2B16E-5EB4-8927-C8EE-AF789B32BFDA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BB1182EB-23C0-6695-D9D8-7BCF615DD427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B33297E8-AEBC-DA5B-25F7-4A8199AFFD7C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9284419B-86B7-7FAE-FCAE-18A4BAB1105E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CE2D8D8A-5A8A-7886-30FC-9534D3D98951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88C190BF-B066-CA80-C621-08F6935934F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FB89649E-CDA3-6F23-123A-DAB707A7B482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9B2CE-18EE-AA8E-AAD6-3E6C1B1993C0}"/>
              </a:ext>
            </a:extLst>
          </p:cNvPr>
          <p:cNvSpPr txBox="1"/>
          <p:nvPr/>
        </p:nvSpPr>
        <p:spPr>
          <a:xfrm>
            <a:off x="3031672" y="2311995"/>
            <a:ext cx="8350622" cy="3534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12. Amazon RDS Proxy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fully managed database proxy for Amazon RDS and Amazon Aurora. It helps improve application availability and scale by managing connection pooling and load balancing.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Highly scalable applications, Lambda-backed applications, database connection optimization.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Connection pooling, automatic failover, security, and high availability.</a:t>
            </a:r>
          </a:p>
        </p:txBody>
      </p:sp>
    </p:spTree>
    <p:extLst>
      <p:ext uri="{BB962C8B-B14F-4D97-AF65-F5344CB8AC3E}">
        <p14:creationId xmlns:p14="http://schemas.microsoft.com/office/powerpoint/2010/main" val="1522639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D1284EF8-ECE1-4127-870F-B9F06337A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67AAE2E4-1E0B-004C-C415-4AD908F2D842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2D32A94B-7F7D-68FA-156C-6741DD30E09D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C189EE9B-63D7-ACEF-9AC0-0A5AE00342DB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0C95AFCD-D8EF-C922-52AD-C6F63550811C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36B23107-1C1B-368B-F5A3-EC63C243FA0A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3A39511E-94E2-EDEF-70B7-0F8A75B5FFA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570983F2-AEB8-19B8-163B-B8184D74A5F3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9D9E-4A3A-6556-7C28-DE11D61024D4}"/>
              </a:ext>
            </a:extLst>
          </p:cNvPr>
          <p:cNvSpPr txBox="1"/>
          <p:nvPr/>
        </p:nvSpPr>
        <p:spPr>
          <a:xfrm>
            <a:off x="3031672" y="2311995"/>
            <a:ext cx="8350622" cy="3534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13. Amazon Aurora Serverless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An on-demand, auto-scaling configuration of Amazon Aurora, designed to automatically start up, shut down, and scale based on the application's needs.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Variable workloads, development and testing, low-traffic applications.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Serverless scaling, automatic pause and resume, and support for MySQL and PostgreSQL-compatible workloads.</a:t>
            </a:r>
          </a:p>
        </p:txBody>
      </p:sp>
    </p:spTree>
    <p:extLst>
      <p:ext uri="{BB962C8B-B14F-4D97-AF65-F5344CB8AC3E}">
        <p14:creationId xmlns:p14="http://schemas.microsoft.com/office/powerpoint/2010/main" val="3866790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9773C4CC-2250-5887-2A38-DB96ECADC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066A3349-CC0A-0D0B-EF69-A52D5A8D8C71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8914ACE3-D6C6-8F99-48EA-95E739CD5833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C8B6AB51-87DB-0261-C46C-8E26832E303E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1A91407D-CCCC-7253-B121-BAD47531D2AC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C95F0B29-8488-088E-EF50-489AF5D6E166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7C6D1042-64B0-4C76-C743-F3B93BBAF3E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6D14A26A-CD2B-3E47-EAD6-4F9B12F9FC4C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AF465-FDC0-15F7-1CD3-5F3C3FBDA04E}"/>
              </a:ext>
            </a:extLst>
          </p:cNvPr>
          <p:cNvSpPr txBox="1"/>
          <p:nvPr/>
        </p:nvSpPr>
        <p:spPr>
          <a:xfrm>
            <a:off x="3031672" y="2196740"/>
            <a:ext cx="8350622" cy="393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14. Amazon RDS Custom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managed database service that provides customization options for Oracle databases. It offers more flexibility and control over the database, allowing users to make operating system and database-level changes.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Applications requiring Oracle database features with custom configurations.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Automated backups, monitoring, and patching with the flexibility to make custom changes.</a:t>
            </a:r>
          </a:p>
        </p:txBody>
      </p:sp>
    </p:spTree>
    <p:extLst>
      <p:ext uri="{BB962C8B-B14F-4D97-AF65-F5344CB8AC3E}">
        <p14:creationId xmlns:p14="http://schemas.microsoft.com/office/powerpoint/2010/main" val="1904089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ff20282af_0_109"/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eff20282af_0_109"/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g2eff20282af_0_109"/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215" name="Google Shape;215;g2eff20282af_0_109"/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g2eff20282af_0_109"/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7" name="Google Shape;217;g2eff20282af_0_109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8" name="Google Shape;218;g2eff20282af_0_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900" y="1198225"/>
            <a:ext cx="5962650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eff20282af_0_109"/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04796FAD-A9AF-74E7-4F0E-BFB3F8579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F9C90E57-FEFF-49BF-DF12-3CC3963AC9A9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25414F99-9D8C-610F-B4AD-7F71D76E44EC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B7393444-A276-D740-281F-24DF97BAF622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A3C27978-A85F-5E80-E11D-64F137493B30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6AA6EB46-616C-74C6-8430-B0384D48815F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1A7FF423-5BAE-CD9F-7AE3-6AFDDC6F74B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7C31AEC3-EB7A-CBD8-8E0F-8F3601926A33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E2502-7528-A8A3-795B-18DE33D885B3}"/>
              </a:ext>
            </a:extLst>
          </p:cNvPr>
          <p:cNvSpPr txBox="1"/>
          <p:nvPr/>
        </p:nvSpPr>
        <p:spPr>
          <a:xfrm>
            <a:off x="3031672" y="2709060"/>
            <a:ext cx="8350622" cy="3044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AWS Lambda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serverless compute service that runs your code in response to events (e.g., HTTP requests or file uploads to S3). You only pay for the compute time you use (per millisecond).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Real-time data processing, APIs, automation, or scheduled task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661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96D3EB78-A0CB-E9C4-8375-103D23E72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DE498D38-5E76-0EF7-C4AA-46E8A203E08C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02EC200B-A66D-B2CC-4359-23FBD3D066BA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F32E20EC-04DA-F6A8-139D-22D5588BB057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DEFE6FA9-E45C-78A2-1E3B-54C4190EB15B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0FB3CEB8-A493-01A4-FA37-8698ABDE3313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6B40035C-AFD5-2DB0-C6E0-29BA3EE3DDC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1BC1344B-5559-0EF6-46F9-911963CB1718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26F5B-C55F-6139-4C3B-92A14A40DB92}"/>
              </a:ext>
            </a:extLst>
          </p:cNvPr>
          <p:cNvSpPr txBox="1"/>
          <p:nvPr/>
        </p:nvSpPr>
        <p:spPr>
          <a:xfrm>
            <a:off x="3031671" y="2593803"/>
            <a:ext cx="8464235" cy="3037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Amazon ECS (Elastic Container Service)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ECS is a fully managed container orchestration service. It allows you to run Docker containers on a managed cluster of EC2 instances or AWS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Fargate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 serverless compute engine).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Microservices architectures, containerized applications, batch jobs.</a:t>
            </a:r>
          </a:p>
        </p:txBody>
      </p:sp>
    </p:spTree>
    <p:extLst>
      <p:ext uri="{BB962C8B-B14F-4D97-AF65-F5344CB8AC3E}">
        <p14:creationId xmlns:p14="http://schemas.microsoft.com/office/powerpoint/2010/main" val="244640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111C928C-6864-847B-308B-8C889CBD8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BEB410B3-E625-05B1-749B-E11A826F0DD2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03661BBA-00A8-A963-C3FE-E9C906EF0188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81B69DE6-9AC1-C11C-D701-99B8707BE848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3E5AFA52-D5E9-BA5D-5835-8BD832C707A1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70C88972-5D68-D358-D9FE-F2B4D4B12595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BB48BAEA-1D6E-B527-BA2A-7C6AB92EA68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4836B53E-D930-640C-1E50-7B9F3B55632C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773AC-4764-9420-30C3-1831B4EA49EC}"/>
              </a:ext>
            </a:extLst>
          </p:cNvPr>
          <p:cNvSpPr txBox="1"/>
          <p:nvPr/>
        </p:nvSpPr>
        <p:spPr>
          <a:xfrm>
            <a:off x="3031671" y="2709060"/>
            <a:ext cx="8464235" cy="2641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Amazon EKS (Elastic Kubernetes Service)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EKS is a managed Kubernetes service. It simplifies the deployment, management, and scaling of containerized applications using Kubernetes on AWS.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Containerized applications, Kubernetes-based workloads.</a:t>
            </a:r>
          </a:p>
        </p:txBody>
      </p:sp>
    </p:spTree>
    <p:extLst>
      <p:ext uri="{BB962C8B-B14F-4D97-AF65-F5344CB8AC3E}">
        <p14:creationId xmlns:p14="http://schemas.microsoft.com/office/powerpoint/2010/main" val="4738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C94EB7D3-AA3D-619D-356D-63CD2A9E1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A26294E9-AFE1-3244-9194-3D8D7801E7E4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E395BB38-EC11-6B6B-F9E3-49F3BC0558EF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9B640CE0-F21F-9B3D-581B-0B623E9A13A2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EE535FD1-7EAC-7938-C798-927E5A6787C1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800D5AE9-EADF-20EF-500E-AAC51553D48A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CB7F1DC2-67AC-78E8-05C4-497835AECBD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28F50DF3-1B0E-C9D4-A478-82A336FD5A49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038BF-D9B3-FEF5-7AFA-6064D922424D}"/>
              </a:ext>
            </a:extLst>
          </p:cNvPr>
          <p:cNvSpPr txBox="1"/>
          <p:nvPr/>
        </p:nvSpPr>
        <p:spPr>
          <a:xfrm>
            <a:off x="3031672" y="2709060"/>
            <a:ext cx="8350622" cy="2641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AWS </a:t>
            </a:r>
            <a:r>
              <a:rPr lang="en-IN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Fargate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serverless compute engine for containers.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Fargate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lets you run containers without having to manage the underlying EC2 instances.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Running containers without managing servers, simplifying containerized workloads.</a:t>
            </a:r>
          </a:p>
        </p:txBody>
      </p:sp>
    </p:spTree>
    <p:extLst>
      <p:ext uri="{BB962C8B-B14F-4D97-AF65-F5344CB8AC3E}">
        <p14:creationId xmlns:p14="http://schemas.microsoft.com/office/powerpoint/2010/main" val="108611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809579F5-1FB8-ECAD-9F7F-EA785E16F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f20282af_0_37">
            <a:extLst>
              <a:ext uri="{FF2B5EF4-FFF2-40B4-BE49-F238E27FC236}">
                <a16:creationId xmlns:a16="http://schemas.microsoft.com/office/drawing/2014/main" id="{5CD88792-B7A7-1CD0-CB69-4AEE49528444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eff20282af_0_37">
            <a:extLst>
              <a:ext uri="{FF2B5EF4-FFF2-40B4-BE49-F238E27FC236}">
                <a16:creationId xmlns:a16="http://schemas.microsoft.com/office/drawing/2014/main" id="{A64B8293-6A5F-CFB9-7A79-625569224BF8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eff20282af_0_37">
            <a:extLst>
              <a:ext uri="{FF2B5EF4-FFF2-40B4-BE49-F238E27FC236}">
                <a16:creationId xmlns:a16="http://schemas.microsoft.com/office/drawing/2014/main" id="{173708CC-1A5A-E540-7425-22DEF0A53969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55" name="Google Shape;155;g2eff20282af_0_37">
              <a:extLst>
                <a:ext uri="{FF2B5EF4-FFF2-40B4-BE49-F238E27FC236}">
                  <a16:creationId xmlns:a16="http://schemas.microsoft.com/office/drawing/2014/main" id="{638A06CA-A419-53F7-E678-29FE63C7239F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ff20282af_0_37">
              <a:extLst>
                <a:ext uri="{FF2B5EF4-FFF2-40B4-BE49-F238E27FC236}">
                  <a16:creationId xmlns:a16="http://schemas.microsoft.com/office/drawing/2014/main" id="{1D4D18FE-3ADF-FC91-3A0E-C085DA2FEEDA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2eff20282af_0_37" descr="Image">
              <a:extLst>
                <a:ext uri="{FF2B5EF4-FFF2-40B4-BE49-F238E27FC236}">
                  <a16:creationId xmlns:a16="http://schemas.microsoft.com/office/drawing/2014/main" id="{3E3F19E3-6866-FD70-2EB5-3C3A9C3E622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g2eff20282af_0_37">
            <a:extLst>
              <a:ext uri="{FF2B5EF4-FFF2-40B4-BE49-F238E27FC236}">
                <a16:creationId xmlns:a16="http://schemas.microsoft.com/office/drawing/2014/main" id="{7A2CA8F6-27E8-0710-9429-8805A686DC22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AC356-21EC-8937-F936-9B29A0C4AEEA}"/>
              </a:ext>
            </a:extLst>
          </p:cNvPr>
          <p:cNvSpPr txBox="1"/>
          <p:nvPr/>
        </p:nvSpPr>
        <p:spPr>
          <a:xfrm>
            <a:off x="3031671" y="2593803"/>
            <a:ext cx="8464235" cy="3037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AWS Batch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fully managed service for running batch computing jobs at any scale. It dynamically provisions the right amount of compute resources based on the volume and requirements of the jobs.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Large-scale batch processing, scientific simulations, image or video processing.</a:t>
            </a:r>
          </a:p>
        </p:txBody>
      </p:sp>
    </p:spTree>
    <p:extLst>
      <p:ext uri="{BB962C8B-B14F-4D97-AF65-F5344CB8AC3E}">
        <p14:creationId xmlns:p14="http://schemas.microsoft.com/office/powerpoint/2010/main" val="1027492066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2963</Words>
  <Application>Microsoft Office PowerPoint</Application>
  <PresentationFormat>Widescreen</PresentationFormat>
  <Paragraphs>235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Times New Roman</vt:lpstr>
      <vt:lpstr>Symbol</vt:lpstr>
      <vt:lpstr>Arial</vt:lpstr>
      <vt:lpstr>Courier New</vt:lpstr>
      <vt:lpstr>Poppins</vt:lpstr>
      <vt:lpstr>Calibri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Principal aip</dc:creator>
  <cp:lastModifiedBy>gulab singh chauhan</cp:lastModifiedBy>
  <cp:revision>2</cp:revision>
  <dcterms:created xsi:type="dcterms:W3CDTF">2021-09-07T04:22:00Z</dcterms:created>
  <dcterms:modified xsi:type="dcterms:W3CDTF">2024-10-18T05:06:17Z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