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56" r:id="rId3"/>
    <p:sldId id="258" r:id="rId4"/>
    <p:sldId id="259" r:id="rId5"/>
    <p:sldId id="257" r:id="rId6"/>
    <p:sldId id="261" r:id="rId7"/>
    <p:sldId id="260" r:id="rId8"/>
    <p:sldId id="262" r:id="rId9"/>
    <p:sldId id="263" r:id="rId10"/>
    <p:sldId id="264" r:id="rId11"/>
    <p:sldId id="266" r:id="rId12"/>
    <p:sldId id="265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F464B-70E5-7528-D951-59033BA9D1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8D9B55-189C-9D66-7956-E5798197A7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605660-96B8-AF0F-59AE-F96BCE911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2FB54-3C7D-4DDE-ABA0-C23E3477CEFB}" type="datetimeFigureOut">
              <a:rPr lang="en-US" smtClean="0"/>
              <a:t>30-Oct-24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5D5C33-B2FF-BFD0-B393-C378EA241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975B5C-3BC2-FF5A-15B7-EB883CC2E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8BA68-5351-4FF9-B1F9-09FB40ACE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79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F23B7-6D53-3D37-F615-050218112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23F6B4-4C1F-3787-DA51-61D1935C2F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88473-5183-C37E-A028-D2E0C7690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2FB54-3C7D-4DDE-ABA0-C23E3477CEFB}" type="datetimeFigureOut">
              <a:rPr lang="en-US" smtClean="0"/>
              <a:t>30-Oct-24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F0148D-CE62-B941-FEA7-C50ECDB23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1BDE80-9CD0-30DA-E29E-0C9D8C86B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8BA68-5351-4FF9-B1F9-09FB40ACE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003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85DE1E-BBF7-6BFB-A38F-9C5DEFC260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9F960A-1748-ED3A-A0CD-3C246D5118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E9DFCB-9944-6D63-068B-E8FCE57D0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2FB54-3C7D-4DDE-ABA0-C23E3477CEFB}" type="datetimeFigureOut">
              <a:rPr lang="en-US" smtClean="0"/>
              <a:t>30-Oct-24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4A2F03-0768-4A39-6A52-4CDCBAA26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E35BF0-1969-2729-DC1E-E0DC8D87A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8BA68-5351-4FF9-B1F9-09FB40ACE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159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5A1F8-E9F9-E8A0-7A60-7F8D04A9A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AB6CC-704C-B9B2-AB96-6B40AF56F8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D516B5-D8F9-569A-1F18-36C1FFAC3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2FB54-3C7D-4DDE-ABA0-C23E3477CEFB}" type="datetimeFigureOut">
              <a:rPr lang="en-US" smtClean="0"/>
              <a:t>30-Oct-24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1D363A-DA5A-E03C-E6D7-1FBB5AEC3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B62505-97A7-4C23-2B85-6935C5601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8BA68-5351-4FF9-B1F9-09FB40ACE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31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E3ED4-7AA1-EDFB-BA0F-F6418531A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E0174E-9B85-E799-96B9-5A9639AC63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F0EDB6-F685-292E-A17F-0CF7AC4AE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2FB54-3C7D-4DDE-ABA0-C23E3477CEFB}" type="datetimeFigureOut">
              <a:rPr lang="en-US" smtClean="0"/>
              <a:t>30-Oct-24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189280-DE47-1732-5D9C-340C2F482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7BB622-70BA-207C-103F-0CC274295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8BA68-5351-4FF9-B1F9-09FB40ACE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762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F1BEE-7108-93D1-6C59-24A646DC3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A223F9-C97D-9DC6-E92F-72107E9719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505155-AF63-C0E1-7AAA-0C726E24BD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206295-1BFD-D473-A8C8-695B7F907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2FB54-3C7D-4DDE-ABA0-C23E3477CEFB}" type="datetimeFigureOut">
              <a:rPr lang="en-US" smtClean="0"/>
              <a:t>30-Oct-24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46D56F-745B-9D31-3A9A-0CA80CBF5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D582A1-4FEC-FCAD-AAB8-F0DF2F4A4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8BA68-5351-4FF9-B1F9-09FB40ACE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979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E9433-989A-C6A3-810E-FE314037C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EA51C3-30E8-3BCB-C82F-2FD8057692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1058D7-D6BE-8A46-E7E3-87CD514387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2AD2CF-C5F8-FDB5-6710-C85CA36E6E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7E2A43-4E89-EA1C-D3F2-9117D4B1DC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B4109E-B6AF-A610-2C3D-EA40595F1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2FB54-3C7D-4DDE-ABA0-C23E3477CEFB}" type="datetimeFigureOut">
              <a:rPr lang="en-US" smtClean="0"/>
              <a:t>30-Oct-24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D023BF-8E48-4019-BADD-E1291D02E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4240C7-C300-FA33-98A6-A41DD7D8E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8BA68-5351-4FF9-B1F9-09FB40ACE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637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501CB-BED4-4EA6-3098-1DD945A88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CD350D-AF34-5071-2AD2-732475F65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2FB54-3C7D-4DDE-ABA0-C23E3477CEFB}" type="datetimeFigureOut">
              <a:rPr lang="en-US" smtClean="0"/>
              <a:t>30-Oct-24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9EEC11-DAD0-EB20-6240-5D24F796E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55F46A-4C1C-F202-8BD0-985AB3854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8BA68-5351-4FF9-B1F9-09FB40ACE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42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E11AEB-D2B1-47BD-5B7B-816640835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2FB54-3C7D-4DDE-ABA0-C23E3477CEFB}" type="datetimeFigureOut">
              <a:rPr lang="en-US" smtClean="0"/>
              <a:t>30-Oct-24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E33772-81EA-F935-9FF0-95EBCD4D9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4923F7-0ABB-3BAE-6191-7F6A77806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8BA68-5351-4FF9-B1F9-09FB40ACE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674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36E80-AAEF-1CE0-0378-A4576C0A5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2C9593-9484-FC6E-2166-F9E093F9F5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FF36A7-F491-CEB2-C7E6-923DF989CA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D87744-568E-6D51-88F8-27BDBA8D8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2FB54-3C7D-4DDE-ABA0-C23E3477CEFB}" type="datetimeFigureOut">
              <a:rPr lang="en-US" smtClean="0"/>
              <a:t>30-Oct-24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A06F8B-A469-17D7-75C6-B5CEBC83B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7CB350-A44D-E467-EBFF-69F538D8B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8BA68-5351-4FF9-B1F9-09FB40ACE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321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0BDBF-1EB8-D42D-B2DB-C483CDF36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32DCA5-ED62-1C0E-2AF9-5C1F979B9C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7277A9-4430-E970-C4C4-B339EB5922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A5AD3F-6C1D-CEC0-8D51-DF50466A6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2FB54-3C7D-4DDE-ABA0-C23E3477CEFB}" type="datetimeFigureOut">
              <a:rPr lang="en-US" smtClean="0"/>
              <a:t>30-Oct-24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20A2CD-F89E-6B7B-68CB-E33586918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F3E71C-0B15-EFAE-46B4-0499C7753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8BA68-5351-4FF9-B1F9-09FB40ACE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706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1D531E-377E-2FD0-AF06-A3184D337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A53488-46E5-3B68-C57C-870643D41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110485-D0DA-A61A-75B0-8B281446B6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2FB54-3C7D-4DDE-ABA0-C23E3477CEFB}" type="datetimeFigureOut">
              <a:rPr lang="en-US" smtClean="0"/>
              <a:t>30-Oct-24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BEB73F-23E0-3364-C911-5D2ED804C1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8E64F3-EC59-078A-A74A-92CC7B6CCD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A8BA68-5351-4FF9-B1F9-09FB40ACE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955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6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25037-E96B-F368-150F-9D4F06447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348" y="5094441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Technologies Used</a:t>
            </a:r>
          </a:p>
        </p:txBody>
      </p:sp>
    </p:spTree>
    <p:extLst>
      <p:ext uri="{BB962C8B-B14F-4D97-AF65-F5344CB8AC3E}">
        <p14:creationId xmlns:p14="http://schemas.microsoft.com/office/powerpoint/2010/main" val="19627901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6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0B917-355E-5042-2879-12CD3ABF69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470400"/>
            <a:ext cx="9144000" cy="2387600"/>
          </a:xfrm>
        </p:spPr>
        <p:txBody>
          <a:bodyPr/>
          <a:lstStyle/>
          <a:p>
            <a:r>
              <a:rPr lang="en-US" b="1" dirty="0"/>
              <a:t>Why Choose GetStream?</a:t>
            </a:r>
          </a:p>
        </p:txBody>
      </p:sp>
    </p:spTree>
    <p:extLst>
      <p:ext uri="{BB962C8B-B14F-4D97-AF65-F5344CB8AC3E}">
        <p14:creationId xmlns:p14="http://schemas.microsoft.com/office/powerpoint/2010/main" val="26131244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6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BE7AA-2B67-502E-FE9C-FE79F4060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Why GetStream over </a:t>
            </a:r>
            <a:r>
              <a:rPr lang="en-US" b="1" dirty="0" err="1"/>
              <a:t>SocketIO</a:t>
            </a:r>
            <a:endParaRPr lang="en-US" b="1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2F0D227-CD15-79CB-5E8D-6091D39EAFD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86089" y="1660783"/>
            <a:ext cx="11219822" cy="4832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You want a quick-to-deploy chat or activity feed solution.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You need pre-built components like read receipts, file sharing, and message threading.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You are looking for a fully managed, scalable service.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You want built-in security and compliance (GDPR, CCPA).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You need analytics and insights into chat and user behavior. </a:t>
            </a:r>
          </a:p>
        </p:txBody>
      </p:sp>
    </p:spTree>
    <p:extLst>
      <p:ext uri="{BB962C8B-B14F-4D97-AF65-F5344CB8AC3E}">
        <p14:creationId xmlns:p14="http://schemas.microsoft.com/office/powerpoint/2010/main" val="8899478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6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8F554B1-B843-D969-EA3A-6B044B659E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1020" y="375811"/>
            <a:ext cx="8849960" cy="610637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919793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6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3B8D145-246B-3055-40F5-B554A8274C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056B2-E636-CFAF-5214-AE80B160B6EB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Get Stream can Handle Multiple Users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69FF90F-E52D-EA7A-ADB0-F9188976CFEF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GetStream can handle multiple users concurrently.</a:t>
            </a:r>
          </a:p>
          <a:p>
            <a:r>
              <a:rPr lang="en-US" dirty="0"/>
              <a:t>Distributed Scalable Architecture.</a:t>
            </a:r>
          </a:p>
          <a:p>
            <a:r>
              <a:rPr lang="en-US" dirty="0"/>
              <a:t>Real-Time WebSockets.</a:t>
            </a:r>
          </a:p>
          <a:p>
            <a:r>
              <a:rPr lang="en-US" dirty="0"/>
              <a:t>API Rate Limiting and Throttling.</a:t>
            </a:r>
          </a:p>
          <a:p>
            <a:r>
              <a:rPr lang="en-US" dirty="0"/>
              <a:t>Global Data Centers and CDN Integration.</a:t>
            </a:r>
          </a:p>
          <a:p>
            <a:r>
              <a:rPr lang="en-US" dirty="0"/>
              <a:t>Load Balancing.</a:t>
            </a:r>
          </a:p>
          <a:p>
            <a:r>
              <a:rPr lang="en-US" dirty="0"/>
              <a:t>Strong Backend Infrastructure and Microservices Architecture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0102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6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DDA5972-57A9-4A12-85E9-A05D2660C6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8E59F-C062-54B7-3258-5BB7EAD2648A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Get Stream can Handle Multiple Users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9823947-5BDC-9F53-8200-3FAFF913DE5A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GetStream is designed to support </a:t>
            </a:r>
            <a:r>
              <a:rPr lang="en-US" b="1" dirty="0"/>
              <a:t>tens of thousands</a:t>
            </a:r>
            <a:r>
              <a:rPr lang="en-US" dirty="0"/>
              <a:t> of concurrent connections per channel</a:t>
            </a:r>
          </a:p>
          <a:p>
            <a:r>
              <a:rPr lang="en-US" dirty="0"/>
              <a:t>Can scale to handle </a:t>
            </a:r>
            <a:r>
              <a:rPr lang="en-US" b="1" dirty="0"/>
              <a:t>millions</a:t>
            </a:r>
            <a:r>
              <a:rPr lang="en-US" dirty="0"/>
              <a:t> of users across multiple channels.</a:t>
            </a:r>
          </a:p>
          <a:p>
            <a:r>
              <a:rPr lang="en-US" dirty="0"/>
              <a:t>GetStream offers </a:t>
            </a:r>
            <a:r>
              <a:rPr lang="en-US" b="1" dirty="0"/>
              <a:t>enterprise-level solutions, which include additional scaling options, dedicated infrastructure, and technical support</a:t>
            </a:r>
          </a:p>
        </p:txBody>
      </p:sp>
    </p:spTree>
    <p:extLst>
      <p:ext uri="{BB962C8B-B14F-4D97-AF65-F5344CB8AC3E}">
        <p14:creationId xmlns:p14="http://schemas.microsoft.com/office/powerpoint/2010/main" val="1850676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6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0B917-355E-5042-2879-12CD3ABF69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470400"/>
            <a:ext cx="9144000" cy="2387600"/>
          </a:xfrm>
        </p:spPr>
        <p:txBody>
          <a:bodyPr/>
          <a:lstStyle/>
          <a:p>
            <a:r>
              <a:rPr lang="en-US" b="1" dirty="0"/>
              <a:t>Why Choose Next </a:t>
            </a:r>
            <a:r>
              <a:rPr lang="en-US" b="1" dirty="0" err="1"/>
              <a:t>Js</a:t>
            </a:r>
            <a:r>
              <a:rPr lang="en-US" b="1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907595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6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AC9BC-622F-DBC6-DEF3-9D0C4610B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Compare to Angular </a:t>
            </a:r>
            <a:r>
              <a:rPr lang="en-US" b="1" dirty="0" err="1"/>
              <a:t>Js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CB528B-E57F-273E-DD69-8CEAE31D0D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Simpler Learning Curve: Next.js is easier to learn than Angular.js.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Faster Development: Next.js provides faster development and deployment.</a:t>
            </a:r>
          </a:p>
          <a:p>
            <a:endParaRPr lang="en-US" dirty="0"/>
          </a:p>
          <a:p>
            <a:r>
              <a:rPr lang="en-US" dirty="0"/>
              <a:t>Better Performance: </a:t>
            </a:r>
            <a:r>
              <a:rPr lang="en-US" dirty="0" err="1"/>
              <a:t>Next.js's</a:t>
            </a:r>
            <a:r>
              <a:rPr lang="en-US" dirty="0"/>
              <a:t> SSR and SSG improve performance.4.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Easier Integration: Next.js integrates well with other libraries and frameworks.</a:t>
            </a:r>
          </a:p>
        </p:txBody>
      </p:sp>
    </p:spTree>
    <p:extLst>
      <p:ext uri="{BB962C8B-B14F-4D97-AF65-F5344CB8AC3E}">
        <p14:creationId xmlns:p14="http://schemas.microsoft.com/office/powerpoint/2010/main" val="559649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6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B7F22-6A97-31C2-6963-D88DB1C26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Compare to Vue </a:t>
            </a:r>
            <a:r>
              <a:rPr lang="en-US" b="1" dirty="0" err="1"/>
              <a:t>Js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CA015B-6B00-D21F-9478-039D7D6ADC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Easier Server-Side Rendering: Next.js provides built-in SSR, while Vue.js requires additional setup.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Faster Development: Next.js provides faster development and deployment.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Better Performance Optimization: Next.js includes automatic code splitting and caching.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Simplified Routing: Next.js has a simpler routing system.</a:t>
            </a:r>
          </a:p>
        </p:txBody>
      </p:sp>
    </p:spTree>
    <p:extLst>
      <p:ext uri="{BB962C8B-B14F-4D97-AF65-F5344CB8AC3E}">
        <p14:creationId xmlns:p14="http://schemas.microsoft.com/office/powerpoint/2010/main" val="36958018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6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B0C92AD6-8A13-193A-D6B4-4256120249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6730" y="1357023"/>
            <a:ext cx="8878539" cy="414395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757865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6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0B917-355E-5042-2879-12CD3ABF69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470400"/>
            <a:ext cx="9144000" cy="2387600"/>
          </a:xfrm>
        </p:spPr>
        <p:txBody>
          <a:bodyPr/>
          <a:lstStyle/>
          <a:p>
            <a:r>
              <a:rPr lang="en-US" b="1" dirty="0"/>
              <a:t>Why Choose Clerk(authentication)?</a:t>
            </a:r>
          </a:p>
        </p:txBody>
      </p:sp>
    </p:spTree>
    <p:extLst>
      <p:ext uri="{BB962C8B-B14F-4D97-AF65-F5344CB8AC3E}">
        <p14:creationId xmlns:p14="http://schemas.microsoft.com/office/powerpoint/2010/main" val="27556418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6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99BE2-0708-9EE0-F525-A8D7CD1E0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Clerk provides what Auth0 doesn’t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C8970B-1FDE-8EF2-0B0E-18383AF0B0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Prioritize simplicity and ease of use.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Need cost-effective solutions for small to medium-sized applications.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Require advanced security features and compliance support.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Want customizable UI components and authentication methods.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/>
              <a:t>Prefer </a:t>
            </a:r>
            <a:r>
              <a:rPr lang="en-US" dirty="0"/>
              <a:t>fast development and deployment.</a:t>
            </a:r>
          </a:p>
        </p:txBody>
      </p:sp>
    </p:spTree>
    <p:extLst>
      <p:ext uri="{BB962C8B-B14F-4D97-AF65-F5344CB8AC3E}">
        <p14:creationId xmlns:p14="http://schemas.microsoft.com/office/powerpoint/2010/main" val="12340194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6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747C938-C833-125B-A467-10389F057C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5309" y="933101"/>
            <a:ext cx="8821381" cy="499179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3627783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6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1651C3A-D13C-0DD2-D33A-DA74AF17C0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8178" y="2338235"/>
            <a:ext cx="8735644" cy="218152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9418254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333</Words>
  <Application>Microsoft Office PowerPoint</Application>
  <PresentationFormat>Widescreen</PresentationFormat>
  <Paragraphs>53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Technologies Used</vt:lpstr>
      <vt:lpstr>Why Choose Next Js?</vt:lpstr>
      <vt:lpstr>Compare to Angular Js</vt:lpstr>
      <vt:lpstr>Compare to Vue Js</vt:lpstr>
      <vt:lpstr>PowerPoint Presentation</vt:lpstr>
      <vt:lpstr>Why Choose Clerk(authentication)?</vt:lpstr>
      <vt:lpstr>What Clerk provides what Auth0 doesn’t</vt:lpstr>
      <vt:lpstr>PowerPoint Presentation</vt:lpstr>
      <vt:lpstr>PowerPoint Presentation</vt:lpstr>
      <vt:lpstr>Why Choose GetStream?</vt:lpstr>
      <vt:lpstr>Why GetStream over SocketIO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ANISH KUMAR</dc:creator>
  <cp:lastModifiedBy>ANISH KUMAR</cp:lastModifiedBy>
  <cp:revision>3</cp:revision>
  <dcterms:created xsi:type="dcterms:W3CDTF">2024-10-05T15:35:00Z</dcterms:created>
  <dcterms:modified xsi:type="dcterms:W3CDTF">2024-10-30T04:41:11Z</dcterms:modified>
</cp:coreProperties>
</file>