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74" r:id="rId5"/>
    <p:sldId id="287" r:id="rId6"/>
    <p:sldId id="280" r:id="rId7"/>
    <p:sldId id="288" r:id="rId8"/>
    <p:sldId id="286" r:id="rId9"/>
    <p:sldId id="289" r:id="rId10"/>
    <p:sldId id="290" r:id="rId11"/>
    <p:sldId id="291" r:id="rId12"/>
    <p:sldId id="278" r:id="rId13"/>
    <p:sldId id="292" r:id="rId14"/>
    <p:sldId id="293" r:id="rId15"/>
    <p:sldId id="294" r:id="rId16"/>
    <p:sldId id="295" r:id="rId17"/>
    <p:sldId id="296" r:id="rId18"/>
    <p:sldId id="297" r:id="rId19"/>
    <p:sldId id="298" r:id="rId20"/>
    <p:sldId id="299" r:id="rId21"/>
    <p:sldId id="279" r:id="rId22"/>
    <p:sldId id="281" r:id="rId23"/>
    <p:sldId id="284" r:id="rId24"/>
    <p:sldId id="285" r:id="rId25"/>
    <p:sldId id="282" r:id="rId26"/>
    <p:sldId id="283"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cy Cherian" userId="272c208789d5bcdb" providerId="LiveId" clId="{92E79815-F07A-41F8-B77B-4661DB10253A}"/>
    <pc:docChg chg="undo custSel addSld modSld sldOrd">
      <pc:chgData name="Ancy Cherian" userId="272c208789d5bcdb" providerId="LiveId" clId="{92E79815-F07A-41F8-B77B-4661DB10253A}" dt="2022-05-27T09:09:34.661" v="709" actId="1076"/>
      <pc:docMkLst>
        <pc:docMk/>
      </pc:docMkLst>
      <pc:sldChg chg="modSp mod">
        <pc:chgData name="Ancy Cherian" userId="272c208789d5bcdb" providerId="LiveId" clId="{92E79815-F07A-41F8-B77B-4661DB10253A}" dt="2022-05-27T04:54:19.105" v="35" actId="20577"/>
        <pc:sldMkLst>
          <pc:docMk/>
          <pc:sldMk cId="341788465" sldId="256"/>
        </pc:sldMkLst>
        <pc:spChg chg="mod">
          <ac:chgData name="Ancy Cherian" userId="272c208789d5bcdb" providerId="LiveId" clId="{92E79815-F07A-41F8-B77B-4661DB10253A}" dt="2022-05-27T04:54:09.724" v="22" actId="20577"/>
          <ac:spMkLst>
            <pc:docMk/>
            <pc:sldMk cId="341788465" sldId="256"/>
            <ac:spMk id="2" creationId="{123C26AB-7DE8-C828-4083-BFD6CCF33FD1}"/>
          </ac:spMkLst>
        </pc:spChg>
        <pc:spChg chg="mod">
          <ac:chgData name="Ancy Cherian" userId="272c208789d5bcdb" providerId="LiveId" clId="{92E79815-F07A-41F8-B77B-4661DB10253A}" dt="2022-05-27T04:54:19.105" v="35" actId="20577"/>
          <ac:spMkLst>
            <pc:docMk/>
            <pc:sldMk cId="341788465" sldId="256"/>
            <ac:spMk id="3" creationId="{58B3EF78-D045-C508-614D-2C011A7E0861}"/>
          </ac:spMkLst>
        </pc:spChg>
      </pc:sldChg>
      <pc:sldChg chg="modSp">
        <pc:chgData name="Ancy Cherian" userId="272c208789d5bcdb" providerId="LiveId" clId="{92E79815-F07A-41F8-B77B-4661DB10253A}" dt="2022-05-27T04:53:11.664" v="0" actId="20577"/>
        <pc:sldMkLst>
          <pc:docMk/>
          <pc:sldMk cId="1741204213" sldId="274"/>
        </pc:sldMkLst>
        <pc:spChg chg="mod">
          <ac:chgData name="Ancy Cherian" userId="272c208789d5bcdb" providerId="LiveId" clId="{92E79815-F07A-41F8-B77B-4661DB10253A}" dt="2022-05-27T04:53:11.664" v="0" actId="20577"/>
          <ac:spMkLst>
            <pc:docMk/>
            <pc:sldMk cId="1741204213" sldId="274"/>
            <ac:spMk id="38914" creationId="{00000000-0000-0000-0000-000000000000}"/>
          </ac:spMkLst>
        </pc:spChg>
      </pc:sldChg>
      <pc:sldChg chg="modSp new mod">
        <pc:chgData name="Ancy Cherian" userId="272c208789d5bcdb" providerId="LiveId" clId="{92E79815-F07A-41F8-B77B-4661DB10253A}" dt="2022-05-27T05:01:50.553" v="134" actId="27636"/>
        <pc:sldMkLst>
          <pc:docMk/>
          <pc:sldMk cId="3109998619" sldId="275"/>
        </pc:sldMkLst>
        <pc:spChg chg="mod">
          <ac:chgData name="Ancy Cherian" userId="272c208789d5bcdb" providerId="LiveId" clId="{92E79815-F07A-41F8-B77B-4661DB10253A}" dt="2022-05-27T04:56:30.402" v="41" actId="27636"/>
          <ac:spMkLst>
            <pc:docMk/>
            <pc:sldMk cId="3109998619" sldId="275"/>
            <ac:spMk id="2" creationId="{45D57634-0BD9-5C3A-0EC5-611B31536B42}"/>
          </ac:spMkLst>
        </pc:spChg>
        <pc:spChg chg="mod">
          <ac:chgData name="Ancy Cherian" userId="272c208789d5bcdb" providerId="LiveId" clId="{92E79815-F07A-41F8-B77B-4661DB10253A}" dt="2022-05-27T05:01:50.553" v="134" actId="27636"/>
          <ac:spMkLst>
            <pc:docMk/>
            <pc:sldMk cId="3109998619" sldId="275"/>
            <ac:spMk id="3" creationId="{D8AF4A0F-300A-BD4F-58C1-421F7187873B}"/>
          </ac:spMkLst>
        </pc:spChg>
      </pc:sldChg>
      <pc:sldChg chg="modSp new mod">
        <pc:chgData name="Ancy Cherian" userId="272c208789d5bcdb" providerId="LiveId" clId="{92E79815-F07A-41F8-B77B-4661DB10253A}" dt="2022-05-27T05:39:13.688" v="302" actId="20577"/>
        <pc:sldMkLst>
          <pc:docMk/>
          <pc:sldMk cId="4196603533" sldId="276"/>
        </pc:sldMkLst>
        <pc:spChg chg="mod">
          <ac:chgData name="Ancy Cherian" userId="272c208789d5bcdb" providerId="LiveId" clId="{92E79815-F07A-41F8-B77B-4661DB10253A}" dt="2022-05-27T04:56:56.564" v="56" actId="20577"/>
          <ac:spMkLst>
            <pc:docMk/>
            <pc:sldMk cId="4196603533" sldId="276"/>
            <ac:spMk id="2" creationId="{75713170-4810-62EF-97EE-657AD0F8E1C4}"/>
          </ac:spMkLst>
        </pc:spChg>
        <pc:spChg chg="mod">
          <ac:chgData name="Ancy Cherian" userId="272c208789d5bcdb" providerId="LiveId" clId="{92E79815-F07A-41F8-B77B-4661DB10253A}" dt="2022-05-27T05:39:13.688" v="302" actId="20577"/>
          <ac:spMkLst>
            <pc:docMk/>
            <pc:sldMk cId="4196603533" sldId="276"/>
            <ac:spMk id="3" creationId="{41BC9EBF-72CA-C5A0-68F2-CB1E0E4637DD}"/>
          </ac:spMkLst>
        </pc:spChg>
      </pc:sldChg>
      <pc:sldChg chg="addSp delSp modSp new mod">
        <pc:chgData name="Ancy Cherian" userId="272c208789d5bcdb" providerId="LiveId" clId="{92E79815-F07A-41F8-B77B-4661DB10253A}" dt="2022-05-27T05:04:22.532" v="144" actId="1076"/>
        <pc:sldMkLst>
          <pc:docMk/>
          <pc:sldMk cId="977761465" sldId="277"/>
        </pc:sldMkLst>
        <pc:spChg chg="mod">
          <ac:chgData name="Ancy Cherian" userId="272c208789d5bcdb" providerId="LiveId" clId="{92E79815-F07A-41F8-B77B-4661DB10253A}" dt="2022-05-27T05:03:54.205" v="140" actId="20577"/>
          <ac:spMkLst>
            <pc:docMk/>
            <pc:sldMk cId="977761465" sldId="277"/>
            <ac:spMk id="2" creationId="{50EB4338-7584-3167-36B9-EEEB9509A89D}"/>
          </ac:spMkLst>
        </pc:spChg>
        <pc:spChg chg="del">
          <ac:chgData name="Ancy Cherian" userId="272c208789d5bcdb" providerId="LiveId" clId="{92E79815-F07A-41F8-B77B-4661DB10253A}" dt="2022-05-27T05:03:58.032" v="141" actId="478"/>
          <ac:spMkLst>
            <pc:docMk/>
            <pc:sldMk cId="977761465" sldId="277"/>
            <ac:spMk id="3" creationId="{301D0DB6-1DBE-EBB7-D37F-2BF1F124B698}"/>
          </ac:spMkLst>
        </pc:spChg>
        <pc:picChg chg="add mod">
          <ac:chgData name="Ancy Cherian" userId="272c208789d5bcdb" providerId="LiveId" clId="{92E79815-F07A-41F8-B77B-4661DB10253A}" dt="2022-05-27T05:04:22.532" v="144" actId="1076"/>
          <ac:picMkLst>
            <pc:docMk/>
            <pc:sldMk cId="977761465" sldId="277"/>
            <ac:picMk id="5" creationId="{68A65944-0A13-8AA0-75AA-FD81071A43AB}"/>
          </ac:picMkLst>
        </pc:picChg>
      </pc:sldChg>
      <pc:sldChg chg="modSp new mod">
        <pc:chgData name="Ancy Cherian" userId="272c208789d5bcdb" providerId="LiveId" clId="{92E79815-F07A-41F8-B77B-4661DB10253A}" dt="2022-05-27T05:05:56.380" v="160" actId="27636"/>
        <pc:sldMkLst>
          <pc:docMk/>
          <pc:sldMk cId="4096337571" sldId="278"/>
        </pc:sldMkLst>
        <pc:spChg chg="mod">
          <ac:chgData name="Ancy Cherian" userId="272c208789d5bcdb" providerId="LiveId" clId="{92E79815-F07A-41F8-B77B-4661DB10253A}" dt="2022-05-27T05:05:53.519" v="158" actId="122"/>
          <ac:spMkLst>
            <pc:docMk/>
            <pc:sldMk cId="4096337571" sldId="278"/>
            <ac:spMk id="2" creationId="{8F0C3AD7-F2FE-9A95-49EA-E6023FEE3A9C}"/>
          </ac:spMkLst>
        </pc:spChg>
        <pc:spChg chg="mod">
          <ac:chgData name="Ancy Cherian" userId="272c208789d5bcdb" providerId="LiveId" clId="{92E79815-F07A-41F8-B77B-4661DB10253A}" dt="2022-05-27T05:05:56.380" v="160" actId="27636"/>
          <ac:spMkLst>
            <pc:docMk/>
            <pc:sldMk cId="4096337571" sldId="278"/>
            <ac:spMk id="3" creationId="{1A13B229-6723-5FC2-F4F0-7EE5F832A468}"/>
          </ac:spMkLst>
        </pc:spChg>
      </pc:sldChg>
      <pc:sldChg chg="modSp new mod">
        <pc:chgData name="Ancy Cherian" userId="272c208789d5bcdb" providerId="LiveId" clId="{92E79815-F07A-41F8-B77B-4661DB10253A}" dt="2022-05-27T05:07:03.257" v="166" actId="122"/>
        <pc:sldMkLst>
          <pc:docMk/>
          <pc:sldMk cId="1075465450" sldId="279"/>
        </pc:sldMkLst>
        <pc:spChg chg="mod">
          <ac:chgData name="Ancy Cherian" userId="272c208789d5bcdb" providerId="LiveId" clId="{92E79815-F07A-41F8-B77B-4661DB10253A}" dt="2022-05-27T05:07:03.257" v="166" actId="122"/>
          <ac:spMkLst>
            <pc:docMk/>
            <pc:sldMk cId="1075465450" sldId="279"/>
            <ac:spMk id="2" creationId="{04B76324-16FB-DE57-4214-2709C813D6B6}"/>
          </ac:spMkLst>
        </pc:spChg>
        <pc:spChg chg="mod">
          <ac:chgData name="Ancy Cherian" userId="272c208789d5bcdb" providerId="LiveId" clId="{92E79815-F07A-41F8-B77B-4661DB10253A}" dt="2022-05-27T05:06:58.148" v="163" actId="21"/>
          <ac:spMkLst>
            <pc:docMk/>
            <pc:sldMk cId="1075465450" sldId="279"/>
            <ac:spMk id="3" creationId="{839C52A1-1356-5B19-935C-AB8F2A01AFB4}"/>
          </ac:spMkLst>
        </pc:spChg>
      </pc:sldChg>
      <pc:sldChg chg="modSp new mod ord">
        <pc:chgData name="Ancy Cherian" userId="272c208789d5bcdb" providerId="LiveId" clId="{92E79815-F07A-41F8-B77B-4661DB10253A}" dt="2022-05-27T06:02:39.042" v="357"/>
        <pc:sldMkLst>
          <pc:docMk/>
          <pc:sldMk cId="2070725060" sldId="280"/>
        </pc:sldMkLst>
        <pc:spChg chg="mod">
          <ac:chgData name="Ancy Cherian" userId="272c208789d5bcdb" providerId="LiveId" clId="{92E79815-F07A-41F8-B77B-4661DB10253A}" dt="2022-05-27T05:10:04.309" v="191" actId="1076"/>
          <ac:spMkLst>
            <pc:docMk/>
            <pc:sldMk cId="2070725060" sldId="280"/>
            <ac:spMk id="2" creationId="{1C07EA29-608C-23D2-C17D-915886634C08}"/>
          </ac:spMkLst>
        </pc:spChg>
        <pc:spChg chg="mod">
          <ac:chgData name="Ancy Cherian" userId="272c208789d5bcdb" providerId="LiveId" clId="{92E79815-F07A-41F8-B77B-4661DB10253A}" dt="2022-05-27T05:20:16.638" v="246" actId="14100"/>
          <ac:spMkLst>
            <pc:docMk/>
            <pc:sldMk cId="2070725060" sldId="280"/>
            <ac:spMk id="3" creationId="{88D62142-6B7E-7641-0A3B-E50FD87869EE}"/>
          </ac:spMkLst>
        </pc:spChg>
      </pc:sldChg>
      <pc:sldChg chg="modSp new mod">
        <pc:chgData name="Ancy Cherian" userId="272c208789d5bcdb" providerId="LiveId" clId="{92E79815-F07A-41F8-B77B-4661DB10253A}" dt="2022-05-27T05:22:24.314" v="249" actId="207"/>
        <pc:sldMkLst>
          <pc:docMk/>
          <pc:sldMk cId="1958910746" sldId="281"/>
        </pc:sldMkLst>
        <pc:spChg chg="mod">
          <ac:chgData name="Ancy Cherian" userId="272c208789d5bcdb" providerId="LiveId" clId="{92E79815-F07A-41F8-B77B-4661DB10253A}" dt="2022-05-27T05:13:41.691" v="216" actId="1076"/>
          <ac:spMkLst>
            <pc:docMk/>
            <pc:sldMk cId="1958910746" sldId="281"/>
            <ac:spMk id="2" creationId="{780F5988-707F-7194-036C-3B2E63C362C4}"/>
          </ac:spMkLst>
        </pc:spChg>
        <pc:spChg chg="mod">
          <ac:chgData name="Ancy Cherian" userId="272c208789d5bcdb" providerId="LiveId" clId="{92E79815-F07A-41F8-B77B-4661DB10253A}" dt="2022-05-27T05:22:24.314" v="249" actId="207"/>
          <ac:spMkLst>
            <pc:docMk/>
            <pc:sldMk cId="1958910746" sldId="281"/>
            <ac:spMk id="3" creationId="{72FD33E7-C463-7C87-02A0-AABC5FEBF64D}"/>
          </ac:spMkLst>
        </pc:spChg>
      </pc:sldChg>
      <pc:sldChg chg="modSp new mod ord">
        <pc:chgData name="Ancy Cherian" userId="272c208789d5bcdb" providerId="LiveId" clId="{92E79815-F07A-41F8-B77B-4661DB10253A}" dt="2022-05-27T05:21:15.286" v="248"/>
        <pc:sldMkLst>
          <pc:docMk/>
          <pc:sldMk cId="920800832" sldId="282"/>
        </pc:sldMkLst>
        <pc:spChg chg="mod">
          <ac:chgData name="Ancy Cherian" userId="272c208789d5bcdb" providerId="LiveId" clId="{92E79815-F07A-41F8-B77B-4661DB10253A}" dt="2022-05-27T05:17:10.842" v="227" actId="122"/>
          <ac:spMkLst>
            <pc:docMk/>
            <pc:sldMk cId="920800832" sldId="282"/>
            <ac:spMk id="2" creationId="{DD4FC416-5FF7-0192-5733-EB92A8E9CF21}"/>
          </ac:spMkLst>
        </pc:spChg>
        <pc:spChg chg="mod">
          <ac:chgData name="Ancy Cherian" userId="272c208789d5bcdb" providerId="LiveId" clId="{92E79815-F07A-41F8-B77B-4661DB10253A}" dt="2022-05-27T05:17:46.455" v="238" actId="20577"/>
          <ac:spMkLst>
            <pc:docMk/>
            <pc:sldMk cId="920800832" sldId="282"/>
            <ac:spMk id="3" creationId="{E3E5EDC8-CE49-665D-DCA3-ABCCD22B270D}"/>
          </ac:spMkLst>
        </pc:spChg>
      </pc:sldChg>
      <pc:sldChg chg="delSp modSp new mod">
        <pc:chgData name="Ancy Cherian" userId="272c208789d5bcdb" providerId="LiveId" clId="{92E79815-F07A-41F8-B77B-4661DB10253A}" dt="2022-05-27T05:27:20.771" v="257" actId="27636"/>
        <pc:sldMkLst>
          <pc:docMk/>
          <pc:sldMk cId="1818800278" sldId="283"/>
        </pc:sldMkLst>
        <pc:spChg chg="del">
          <ac:chgData name="Ancy Cherian" userId="272c208789d5bcdb" providerId="LiveId" clId="{92E79815-F07A-41F8-B77B-4661DB10253A}" dt="2022-05-27T05:27:03.485" v="253" actId="478"/>
          <ac:spMkLst>
            <pc:docMk/>
            <pc:sldMk cId="1818800278" sldId="283"/>
            <ac:spMk id="2" creationId="{1C91CD1B-60CC-EAF0-0E1F-2EE36C13A39C}"/>
          </ac:spMkLst>
        </pc:spChg>
        <pc:spChg chg="mod">
          <ac:chgData name="Ancy Cherian" userId="272c208789d5bcdb" providerId="LiveId" clId="{92E79815-F07A-41F8-B77B-4661DB10253A}" dt="2022-05-27T05:27:20.771" v="257" actId="27636"/>
          <ac:spMkLst>
            <pc:docMk/>
            <pc:sldMk cId="1818800278" sldId="283"/>
            <ac:spMk id="3" creationId="{6379E685-10A7-BF71-F427-43E5C8BC4ABD}"/>
          </ac:spMkLst>
        </pc:spChg>
      </pc:sldChg>
      <pc:sldChg chg="addSp delSp modSp new mod">
        <pc:chgData name="Ancy Cherian" userId="272c208789d5bcdb" providerId="LiveId" clId="{92E79815-F07A-41F8-B77B-4661DB10253A}" dt="2022-05-27T05:37:49.502" v="298" actId="21"/>
        <pc:sldMkLst>
          <pc:docMk/>
          <pc:sldMk cId="904435267" sldId="284"/>
        </pc:sldMkLst>
        <pc:spChg chg="del">
          <ac:chgData name="Ancy Cherian" userId="272c208789d5bcdb" providerId="LiveId" clId="{92E79815-F07A-41F8-B77B-4661DB10253A}" dt="2022-05-27T05:34:27.475" v="261" actId="478"/>
          <ac:spMkLst>
            <pc:docMk/>
            <pc:sldMk cId="904435267" sldId="284"/>
            <ac:spMk id="2" creationId="{954EB698-595F-0994-B609-C8F2A971942C}"/>
          </ac:spMkLst>
        </pc:spChg>
        <pc:spChg chg="del mod">
          <ac:chgData name="Ancy Cherian" userId="272c208789d5bcdb" providerId="LiveId" clId="{92E79815-F07A-41F8-B77B-4661DB10253A}" dt="2022-05-27T05:34:46.650" v="270" actId="478"/>
          <ac:spMkLst>
            <pc:docMk/>
            <pc:sldMk cId="904435267" sldId="284"/>
            <ac:spMk id="3" creationId="{FB9067BD-DB58-D0A3-1B15-4671E61FCD90}"/>
          </ac:spMkLst>
        </pc:spChg>
        <pc:spChg chg="add del mod">
          <ac:chgData name="Ancy Cherian" userId="272c208789d5bcdb" providerId="LiveId" clId="{92E79815-F07A-41F8-B77B-4661DB10253A}" dt="2022-05-27T05:35:19.336" v="271" actId="478"/>
          <ac:spMkLst>
            <pc:docMk/>
            <pc:sldMk cId="904435267" sldId="284"/>
            <ac:spMk id="5" creationId="{41866D2C-8C44-2E1E-F42F-61646D4AFCF6}"/>
          </ac:spMkLst>
        </pc:spChg>
        <pc:spChg chg="add mod">
          <ac:chgData name="Ancy Cherian" userId="272c208789d5bcdb" providerId="LiveId" clId="{92E79815-F07A-41F8-B77B-4661DB10253A}" dt="2022-05-27T05:37:49.502" v="298" actId="21"/>
          <ac:spMkLst>
            <pc:docMk/>
            <pc:sldMk cId="904435267" sldId="284"/>
            <ac:spMk id="7" creationId="{AD45093D-1FB0-4364-F58E-850E4C146590}"/>
          </ac:spMkLst>
        </pc:spChg>
      </pc:sldChg>
      <pc:sldChg chg="addSp delSp modSp new mod">
        <pc:chgData name="Ancy Cherian" userId="272c208789d5bcdb" providerId="LiveId" clId="{92E79815-F07A-41F8-B77B-4661DB10253A}" dt="2022-05-27T05:37:56.428" v="300" actId="20577"/>
        <pc:sldMkLst>
          <pc:docMk/>
          <pc:sldMk cId="3170556967" sldId="285"/>
        </pc:sldMkLst>
        <pc:spChg chg="del mod">
          <ac:chgData name="Ancy Cherian" userId="272c208789d5bcdb" providerId="LiveId" clId="{92E79815-F07A-41F8-B77B-4661DB10253A}" dt="2022-05-27T05:36:03.032" v="281" actId="478"/>
          <ac:spMkLst>
            <pc:docMk/>
            <pc:sldMk cId="3170556967" sldId="285"/>
            <ac:spMk id="2" creationId="{D4364B20-4570-FA4F-5B18-0C5A9A434807}"/>
          </ac:spMkLst>
        </pc:spChg>
        <pc:spChg chg="del">
          <ac:chgData name="Ancy Cherian" userId="272c208789d5bcdb" providerId="LiveId" clId="{92E79815-F07A-41F8-B77B-4661DB10253A}" dt="2022-05-27T05:36:00.662" v="279" actId="478"/>
          <ac:spMkLst>
            <pc:docMk/>
            <pc:sldMk cId="3170556967" sldId="285"/>
            <ac:spMk id="3" creationId="{006A566E-B76F-6C16-F333-D2FD0C29330A}"/>
          </ac:spMkLst>
        </pc:spChg>
        <pc:spChg chg="add mod">
          <ac:chgData name="Ancy Cherian" userId="272c208789d5bcdb" providerId="LiveId" clId="{92E79815-F07A-41F8-B77B-4661DB10253A}" dt="2022-05-27T05:37:56.428" v="300" actId="20577"/>
          <ac:spMkLst>
            <pc:docMk/>
            <pc:sldMk cId="3170556967" sldId="285"/>
            <ac:spMk id="5" creationId="{56591C2A-11A0-E373-1851-C428F66C41FF}"/>
          </ac:spMkLst>
        </pc:spChg>
      </pc:sldChg>
      <pc:sldChg chg="addSp delSp modSp new mod ord">
        <pc:chgData name="Ancy Cherian" userId="272c208789d5bcdb" providerId="LiveId" clId="{92E79815-F07A-41F8-B77B-4661DB10253A}" dt="2022-05-27T06:20:34.813" v="469"/>
        <pc:sldMkLst>
          <pc:docMk/>
          <pc:sldMk cId="4098423206" sldId="286"/>
        </pc:sldMkLst>
        <pc:spChg chg="del mod">
          <ac:chgData name="Ancy Cherian" userId="272c208789d5bcdb" providerId="LiveId" clId="{92E79815-F07A-41F8-B77B-4661DB10253A}" dt="2022-05-27T05:51:56.496" v="324" actId="478"/>
          <ac:spMkLst>
            <pc:docMk/>
            <pc:sldMk cId="4098423206" sldId="286"/>
            <ac:spMk id="2" creationId="{D1ADE8CD-9CC0-B7B3-A37D-C98B553E11C9}"/>
          </ac:spMkLst>
        </pc:spChg>
        <pc:spChg chg="del">
          <ac:chgData name="Ancy Cherian" userId="272c208789d5bcdb" providerId="LiveId" clId="{92E79815-F07A-41F8-B77B-4661DB10253A}" dt="2022-05-27T05:50:47.977" v="304" actId="478"/>
          <ac:spMkLst>
            <pc:docMk/>
            <pc:sldMk cId="4098423206" sldId="286"/>
            <ac:spMk id="3" creationId="{091403F0-B4C2-FFA3-F52E-816E262C774E}"/>
          </ac:spMkLst>
        </pc:spChg>
        <pc:spChg chg="add mod">
          <ac:chgData name="Ancy Cherian" userId="272c208789d5bcdb" providerId="LiveId" clId="{92E79815-F07A-41F8-B77B-4661DB10253A}" dt="2022-05-27T05:52:02.813" v="325" actId="1076"/>
          <ac:spMkLst>
            <pc:docMk/>
            <pc:sldMk cId="4098423206" sldId="286"/>
            <ac:spMk id="7" creationId="{A5EB1A64-FF47-3A08-0BD8-C066682AEF3A}"/>
          </ac:spMkLst>
        </pc:spChg>
        <pc:picChg chg="add mod">
          <ac:chgData name="Ancy Cherian" userId="272c208789d5bcdb" providerId="LiveId" clId="{92E79815-F07A-41F8-B77B-4661DB10253A}" dt="2022-05-27T05:50:56.459" v="309" actId="1076"/>
          <ac:picMkLst>
            <pc:docMk/>
            <pc:sldMk cId="4098423206" sldId="286"/>
            <ac:picMk id="5" creationId="{46210AD7-5AEC-2338-5077-E6646F1FD56E}"/>
          </ac:picMkLst>
        </pc:picChg>
      </pc:sldChg>
      <pc:sldChg chg="modSp new mod">
        <pc:chgData name="Ancy Cherian" userId="272c208789d5bcdb" providerId="LiveId" clId="{92E79815-F07A-41F8-B77B-4661DB10253A}" dt="2022-05-27T06:06:37.414" v="376" actId="1076"/>
        <pc:sldMkLst>
          <pc:docMk/>
          <pc:sldMk cId="38684120" sldId="287"/>
        </pc:sldMkLst>
        <pc:spChg chg="mod">
          <ac:chgData name="Ancy Cherian" userId="272c208789d5bcdb" providerId="LiveId" clId="{92E79815-F07A-41F8-B77B-4661DB10253A}" dt="2022-05-27T05:55:22.471" v="342" actId="122"/>
          <ac:spMkLst>
            <pc:docMk/>
            <pc:sldMk cId="38684120" sldId="287"/>
            <ac:spMk id="2" creationId="{1980E12E-C8BC-0929-A70C-5C15D2B7531D}"/>
          </ac:spMkLst>
        </pc:spChg>
        <pc:spChg chg="mod">
          <ac:chgData name="Ancy Cherian" userId="272c208789d5bcdb" providerId="LiveId" clId="{92E79815-F07A-41F8-B77B-4661DB10253A}" dt="2022-05-27T06:06:37.414" v="376" actId="1076"/>
          <ac:spMkLst>
            <pc:docMk/>
            <pc:sldMk cId="38684120" sldId="287"/>
            <ac:spMk id="3" creationId="{733302B6-7FB2-7EDB-2C13-BE015B6E8908}"/>
          </ac:spMkLst>
        </pc:spChg>
      </pc:sldChg>
      <pc:sldChg chg="modSp new mod">
        <pc:chgData name="Ancy Cherian" userId="272c208789d5bcdb" providerId="LiveId" clId="{92E79815-F07A-41F8-B77B-4661DB10253A}" dt="2022-05-27T06:16:37.209" v="455" actId="27636"/>
        <pc:sldMkLst>
          <pc:docMk/>
          <pc:sldMk cId="786455195" sldId="288"/>
        </pc:sldMkLst>
        <pc:spChg chg="mod">
          <ac:chgData name="Ancy Cherian" userId="272c208789d5bcdb" providerId="LiveId" clId="{92E79815-F07A-41F8-B77B-4661DB10253A}" dt="2022-05-27T05:56:17.657" v="349" actId="14100"/>
          <ac:spMkLst>
            <pc:docMk/>
            <pc:sldMk cId="786455195" sldId="288"/>
            <ac:spMk id="2" creationId="{5538E3A9-162F-5A39-2E7F-0F5DAC34599C}"/>
          </ac:spMkLst>
        </pc:spChg>
        <pc:spChg chg="mod">
          <ac:chgData name="Ancy Cherian" userId="272c208789d5bcdb" providerId="LiveId" clId="{92E79815-F07A-41F8-B77B-4661DB10253A}" dt="2022-05-27T06:16:37.209" v="455" actId="27636"/>
          <ac:spMkLst>
            <pc:docMk/>
            <pc:sldMk cId="786455195" sldId="288"/>
            <ac:spMk id="3" creationId="{9272474C-C101-F3BC-C4D8-84598F69CD46}"/>
          </ac:spMkLst>
        </pc:spChg>
      </pc:sldChg>
      <pc:sldChg chg="addSp delSp modSp new mod">
        <pc:chgData name="Ancy Cherian" userId="272c208789d5bcdb" providerId="LiveId" clId="{92E79815-F07A-41F8-B77B-4661DB10253A}" dt="2022-05-27T06:18:02.788" v="467" actId="14100"/>
        <pc:sldMkLst>
          <pc:docMk/>
          <pc:sldMk cId="3880705519" sldId="289"/>
        </pc:sldMkLst>
        <pc:spChg chg="del">
          <ac:chgData name="Ancy Cherian" userId="272c208789d5bcdb" providerId="LiveId" clId="{92E79815-F07A-41F8-B77B-4661DB10253A}" dt="2022-05-27T06:16:48.843" v="458" actId="478"/>
          <ac:spMkLst>
            <pc:docMk/>
            <pc:sldMk cId="3880705519" sldId="289"/>
            <ac:spMk id="2" creationId="{E7CADDA6-C5CB-9A1D-1D8D-051E1844D7B4}"/>
          </ac:spMkLst>
        </pc:spChg>
        <pc:spChg chg="mod">
          <ac:chgData name="Ancy Cherian" userId="272c208789d5bcdb" providerId="LiveId" clId="{92E79815-F07A-41F8-B77B-4661DB10253A}" dt="2022-05-27T06:17:55.886" v="465" actId="404"/>
          <ac:spMkLst>
            <pc:docMk/>
            <pc:sldMk cId="3880705519" sldId="289"/>
            <ac:spMk id="3" creationId="{F6845028-71DB-E4F2-E038-B84DA2859FE7}"/>
          </ac:spMkLst>
        </pc:spChg>
        <pc:picChg chg="add mod">
          <ac:chgData name="Ancy Cherian" userId="272c208789d5bcdb" providerId="LiveId" clId="{92E79815-F07A-41F8-B77B-4661DB10253A}" dt="2022-05-27T06:18:02.788" v="467" actId="14100"/>
          <ac:picMkLst>
            <pc:docMk/>
            <pc:sldMk cId="3880705519" sldId="289"/>
            <ac:picMk id="5" creationId="{C58786F9-35AA-C4DD-E30E-735B1BD3CAC9}"/>
          </ac:picMkLst>
        </pc:picChg>
      </pc:sldChg>
      <pc:sldChg chg="addSp delSp modSp new mod">
        <pc:chgData name="Ancy Cherian" userId="272c208789d5bcdb" providerId="LiveId" clId="{92E79815-F07A-41F8-B77B-4661DB10253A}" dt="2022-05-27T06:25:57.777" v="520" actId="20577"/>
        <pc:sldMkLst>
          <pc:docMk/>
          <pc:sldMk cId="696789228" sldId="290"/>
        </pc:sldMkLst>
        <pc:spChg chg="mod">
          <ac:chgData name="Ancy Cherian" userId="272c208789d5bcdb" providerId="LiveId" clId="{92E79815-F07A-41F8-B77B-4661DB10253A}" dt="2022-05-27T06:21:08.849" v="475" actId="27636"/>
          <ac:spMkLst>
            <pc:docMk/>
            <pc:sldMk cId="696789228" sldId="290"/>
            <ac:spMk id="2" creationId="{16ACD609-9E9E-8B2E-BA19-48398CF26943}"/>
          </ac:spMkLst>
        </pc:spChg>
        <pc:spChg chg="del">
          <ac:chgData name="Ancy Cherian" userId="272c208789d5bcdb" providerId="LiveId" clId="{92E79815-F07A-41F8-B77B-4661DB10253A}" dt="2022-05-27T06:22:00.413" v="476" actId="478"/>
          <ac:spMkLst>
            <pc:docMk/>
            <pc:sldMk cId="696789228" sldId="290"/>
            <ac:spMk id="3" creationId="{C4B40961-5025-7446-3D28-3EA509149C98}"/>
          </ac:spMkLst>
        </pc:spChg>
        <pc:spChg chg="add mod">
          <ac:chgData name="Ancy Cherian" userId="272c208789d5bcdb" providerId="LiveId" clId="{92E79815-F07A-41F8-B77B-4661DB10253A}" dt="2022-05-27T06:25:57.777" v="520" actId="20577"/>
          <ac:spMkLst>
            <pc:docMk/>
            <pc:sldMk cId="696789228" sldId="290"/>
            <ac:spMk id="7" creationId="{7E5AF85C-FE51-A760-52C0-5CFED7AEBE8B}"/>
          </ac:spMkLst>
        </pc:spChg>
        <pc:spChg chg="add del mod">
          <ac:chgData name="Ancy Cherian" userId="272c208789d5bcdb" providerId="LiveId" clId="{92E79815-F07A-41F8-B77B-4661DB10253A}" dt="2022-05-27T06:24:06.374" v="490" actId="478"/>
          <ac:spMkLst>
            <pc:docMk/>
            <pc:sldMk cId="696789228" sldId="290"/>
            <ac:spMk id="9" creationId="{CEFD5060-CF8B-0C52-97C0-D91BB6CBEDCB}"/>
          </ac:spMkLst>
        </pc:spChg>
        <pc:picChg chg="add mod">
          <ac:chgData name="Ancy Cherian" userId="272c208789d5bcdb" providerId="LiveId" clId="{92E79815-F07A-41F8-B77B-4661DB10253A}" dt="2022-05-27T06:22:10.059" v="480" actId="1076"/>
          <ac:picMkLst>
            <pc:docMk/>
            <pc:sldMk cId="696789228" sldId="290"/>
            <ac:picMk id="5" creationId="{B0917365-6F3C-4B17-F833-1BAD358A7EBD}"/>
          </ac:picMkLst>
        </pc:picChg>
      </pc:sldChg>
      <pc:sldChg chg="delSp modSp new mod">
        <pc:chgData name="Ancy Cherian" userId="272c208789d5bcdb" providerId="LiveId" clId="{92E79815-F07A-41F8-B77B-4661DB10253A}" dt="2022-05-27T06:36:01.618" v="550" actId="478"/>
        <pc:sldMkLst>
          <pc:docMk/>
          <pc:sldMk cId="754231451" sldId="291"/>
        </pc:sldMkLst>
        <pc:spChg chg="del">
          <ac:chgData name="Ancy Cherian" userId="272c208789d5bcdb" providerId="LiveId" clId="{92E79815-F07A-41F8-B77B-4661DB10253A}" dt="2022-05-27T06:36:01.618" v="550" actId="478"/>
          <ac:spMkLst>
            <pc:docMk/>
            <pc:sldMk cId="754231451" sldId="291"/>
            <ac:spMk id="2" creationId="{F7C7E1F4-D68B-4B95-31DA-25381B1FEAA5}"/>
          </ac:spMkLst>
        </pc:spChg>
        <pc:spChg chg="mod">
          <ac:chgData name="Ancy Cherian" userId="272c208789d5bcdb" providerId="LiveId" clId="{92E79815-F07A-41F8-B77B-4661DB10253A}" dt="2022-05-27T06:35:53.048" v="549" actId="207"/>
          <ac:spMkLst>
            <pc:docMk/>
            <pc:sldMk cId="754231451" sldId="291"/>
            <ac:spMk id="3" creationId="{99D0E2EE-B509-AB86-02F4-E8F6E19B574A}"/>
          </ac:spMkLst>
        </pc:spChg>
      </pc:sldChg>
      <pc:sldChg chg="modSp new mod">
        <pc:chgData name="Ancy Cherian" userId="272c208789d5bcdb" providerId="LiveId" clId="{92E79815-F07A-41F8-B77B-4661DB10253A}" dt="2022-05-27T06:37:22.814" v="646" actId="20577"/>
        <pc:sldMkLst>
          <pc:docMk/>
          <pc:sldMk cId="2846104115" sldId="292"/>
        </pc:sldMkLst>
        <pc:spChg chg="mod">
          <ac:chgData name="Ancy Cherian" userId="272c208789d5bcdb" providerId="LiveId" clId="{92E79815-F07A-41F8-B77B-4661DB10253A}" dt="2022-05-27T06:36:35.560" v="575" actId="20577"/>
          <ac:spMkLst>
            <pc:docMk/>
            <pc:sldMk cId="2846104115" sldId="292"/>
            <ac:spMk id="2" creationId="{4CC54C02-B6DF-A458-5EC4-F42E2C63FEF4}"/>
          </ac:spMkLst>
        </pc:spChg>
        <pc:spChg chg="mod">
          <ac:chgData name="Ancy Cherian" userId="272c208789d5bcdb" providerId="LiveId" clId="{92E79815-F07A-41F8-B77B-4661DB10253A}" dt="2022-05-27T06:37:22.814" v="646" actId="20577"/>
          <ac:spMkLst>
            <pc:docMk/>
            <pc:sldMk cId="2846104115" sldId="292"/>
            <ac:spMk id="3" creationId="{0C428D14-37B1-468A-495B-56C7B19F1343}"/>
          </ac:spMkLst>
        </pc:spChg>
      </pc:sldChg>
      <pc:sldChg chg="modSp new mod">
        <pc:chgData name="Ancy Cherian" userId="272c208789d5bcdb" providerId="LiveId" clId="{92E79815-F07A-41F8-B77B-4661DB10253A}" dt="2022-05-27T08:48:21.389" v="695" actId="20577"/>
        <pc:sldMkLst>
          <pc:docMk/>
          <pc:sldMk cId="1757770993" sldId="293"/>
        </pc:sldMkLst>
        <pc:spChg chg="mod">
          <ac:chgData name="Ancy Cherian" userId="272c208789d5bcdb" providerId="LiveId" clId="{92E79815-F07A-41F8-B77B-4661DB10253A}" dt="2022-05-27T08:45:35.100" v="648"/>
          <ac:spMkLst>
            <pc:docMk/>
            <pc:sldMk cId="1757770993" sldId="293"/>
            <ac:spMk id="2" creationId="{B5642FBA-400E-271C-956E-4AEF13BB373E}"/>
          </ac:spMkLst>
        </pc:spChg>
        <pc:spChg chg="mod">
          <ac:chgData name="Ancy Cherian" userId="272c208789d5bcdb" providerId="LiveId" clId="{92E79815-F07A-41F8-B77B-4661DB10253A}" dt="2022-05-27T08:48:21.389" v="695" actId="20577"/>
          <ac:spMkLst>
            <pc:docMk/>
            <pc:sldMk cId="1757770993" sldId="293"/>
            <ac:spMk id="3" creationId="{BA05F19F-C2CF-9C92-ACD4-3D344139E9DB}"/>
          </ac:spMkLst>
        </pc:spChg>
      </pc:sldChg>
      <pc:sldChg chg="addSp delSp modSp new mod">
        <pc:chgData name="Ancy Cherian" userId="272c208789d5bcdb" providerId="LiveId" clId="{92E79815-F07A-41F8-B77B-4661DB10253A}" dt="2022-05-27T09:09:34.661" v="709" actId="1076"/>
        <pc:sldMkLst>
          <pc:docMk/>
          <pc:sldMk cId="1109612820" sldId="294"/>
        </pc:sldMkLst>
        <pc:spChg chg="del">
          <ac:chgData name="Ancy Cherian" userId="272c208789d5bcdb" providerId="LiveId" clId="{92E79815-F07A-41F8-B77B-4661DB10253A}" dt="2022-05-27T09:09:09.433" v="702" actId="478"/>
          <ac:spMkLst>
            <pc:docMk/>
            <pc:sldMk cId="1109612820" sldId="294"/>
            <ac:spMk id="2" creationId="{C40D51E6-2993-85E6-4E5C-F67C6B447052}"/>
          </ac:spMkLst>
        </pc:spChg>
        <pc:spChg chg="mod">
          <ac:chgData name="Ancy Cherian" userId="272c208789d5bcdb" providerId="LiveId" clId="{92E79815-F07A-41F8-B77B-4661DB10253A}" dt="2022-05-27T09:09:22.363" v="705" actId="1076"/>
          <ac:spMkLst>
            <pc:docMk/>
            <pc:sldMk cId="1109612820" sldId="294"/>
            <ac:spMk id="3" creationId="{D2C29104-2E01-E6DA-F9D5-0531C357742C}"/>
          </ac:spMkLst>
        </pc:spChg>
        <pc:spChg chg="add mod">
          <ac:chgData name="Ancy Cherian" userId="272c208789d5bcdb" providerId="LiveId" clId="{92E79815-F07A-41F8-B77B-4661DB10253A}" dt="2022-05-27T09:09:34.661" v="709" actId="1076"/>
          <ac:spMkLst>
            <pc:docMk/>
            <pc:sldMk cId="1109612820" sldId="294"/>
            <ac:spMk id="5" creationId="{94A55DE6-5073-1EC1-087D-12707C0D90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DA32-1AF1-6403-7903-6EA7E73FA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65439D-4145-1E34-AE7B-E614E9F6C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2D953A-823C-F911-DEFC-3B4CAF27EA5C}"/>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5" name="Footer Placeholder 4">
            <a:extLst>
              <a:ext uri="{FF2B5EF4-FFF2-40B4-BE49-F238E27FC236}">
                <a16:creationId xmlns:a16="http://schemas.microsoft.com/office/drawing/2014/main" id="{E4C00924-08E3-C4AD-F6A5-6F46AEE5C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FB185-A3DC-7307-4BDD-9E6E9D5069EC}"/>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223171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70E8-722F-F46E-E94B-8A72232268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3A462F-D004-A795-4FDA-080EE674A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30F05-1D86-6724-864D-2086B9484DB1}"/>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5" name="Footer Placeholder 4">
            <a:extLst>
              <a:ext uri="{FF2B5EF4-FFF2-40B4-BE49-F238E27FC236}">
                <a16:creationId xmlns:a16="http://schemas.microsoft.com/office/drawing/2014/main" id="{392DD23B-00E0-1720-16C2-53078CD09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19A9E-AC00-4147-2084-146884861B8E}"/>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215625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0EA51-006E-20B0-225A-EC13C89D6E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2B2FDE-13A4-5B9B-BBCB-435BAC83A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761C5C-06DD-04EC-1E19-7A566F92F08B}"/>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5" name="Footer Placeholder 4">
            <a:extLst>
              <a:ext uri="{FF2B5EF4-FFF2-40B4-BE49-F238E27FC236}">
                <a16:creationId xmlns:a16="http://schemas.microsoft.com/office/drawing/2014/main" id="{6DECAE3C-CE25-4A9E-57AE-D58ED8735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3A657-BD92-82F4-FC62-4555863ED5F3}"/>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266110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0D5F-D4FA-A4B1-F0DC-8CAE8D85B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D46FC-004A-E33C-382E-0E2E64E3B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199FAD-97A3-4BE5-7318-29D979968FF5}"/>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5" name="Footer Placeholder 4">
            <a:extLst>
              <a:ext uri="{FF2B5EF4-FFF2-40B4-BE49-F238E27FC236}">
                <a16:creationId xmlns:a16="http://schemas.microsoft.com/office/drawing/2014/main" id="{4D78D8ED-4CB9-4C1D-31CB-61FA7E5A9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0BF24-AE32-29A3-BC5C-CAAE049B6756}"/>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133438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072C-CA70-449A-D2B5-DC24FA519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1F4C38-68C0-7FCD-1282-F86D5FEBA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6E491D-26AB-633D-C225-1D3B98A315BF}"/>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5" name="Footer Placeholder 4">
            <a:extLst>
              <a:ext uri="{FF2B5EF4-FFF2-40B4-BE49-F238E27FC236}">
                <a16:creationId xmlns:a16="http://schemas.microsoft.com/office/drawing/2014/main" id="{BD815962-5E35-CF70-045E-22C8AEB8F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0BA319-73AA-7AF6-D55B-107C471ED0D8}"/>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145070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0C14-A6C6-BB83-2B09-B1C971814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1A9B2-BAB6-E366-E380-BC1C705B6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367AF2-9BFA-9378-7B16-F050E74E7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E09CB3-931F-F0EE-036D-4BD2F05B511B}"/>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6" name="Footer Placeholder 5">
            <a:extLst>
              <a:ext uri="{FF2B5EF4-FFF2-40B4-BE49-F238E27FC236}">
                <a16:creationId xmlns:a16="http://schemas.microsoft.com/office/drawing/2014/main" id="{62205B8C-E78B-65C9-CC5A-A1B9ED4F9C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B712F6-7BCD-6822-C684-ADD33F3E5FAD}"/>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65467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EEEF-A662-FFA8-9647-D013B3A105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FE0942-A070-5740-52FB-6BD97AFC2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633B69-827E-93A0-634A-0B0ED384D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8452EE-6AE8-8643-474E-3C8E3CC5F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431E1-6C7B-6A96-B22E-48F36D201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594055-CC05-DBD3-A9C2-1B02C557E996}"/>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8" name="Footer Placeholder 7">
            <a:extLst>
              <a:ext uri="{FF2B5EF4-FFF2-40B4-BE49-F238E27FC236}">
                <a16:creationId xmlns:a16="http://schemas.microsoft.com/office/drawing/2014/main" id="{5C2D9AE0-2C72-D7DD-A3E4-7BF204BAE5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E3A9E5-9182-2991-796F-F86E8BCCCA6B}"/>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294134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E7FE-46B0-8C1E-2D30-D7988A083C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ED6567-5810-59E4-16BF-8DD650F84029}"/>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4" name="Footer Placeholder 3">
            <a:extLst>
              <a:ext uri="{FF2B5EF4-FFF2-40B4-BE49-F238E27FC236}">
                <a16:creationId xmlns:a16="http://schemas.microsoft.com/office/drawing/2014/main" id="{D8C008FD-65E8-C6FF-A96E-74A7A27656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2C1869-9624-D584-AABB-7B7600933DDF}"/>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291432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E2745F-B1BE-521D-FF9C-B5BC858068DC}"/>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3" name="Footer Placeholder 2">
            <a:extLst>
              <a:ext uri="{FF2B5EF4-FFF2-40B4-BE49-F238E27FC236}">
                <a16:creationId xmlns:a16="http://schemas.microsoft.com/office/drawing/2014/main" id="{FA302059-AD9E-A7EB-04BE-2F0191D211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728BEA-785E-826D-681B-71642ACC8B77}"/>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257209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9B85-9018-48C2-E611-DFB713955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EA6FA7-3574-B04D-EA46-6E21CA17C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782567-088D-FB23-FC8D-1C5F15734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1C3CA-18F7-4711-83DA-B510C1FB3FBE}"/>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6" name="Footer Placeholder 5">
            <a:extLst>
              <a:ext uri="{FF2B5EF4-FFF2-40B4-BE49-F238E27FC236}">
                <a16:creationId xmlns:a16="http://schemas.microsoft.com/office/drawing/2014/main" id="{D0293714-BF2F-7DB7-01E9-64386A13C8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1E4D7E-B257-6907-CAD8-26443E1B6B5C}"/>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197994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D2E2-0AEF-3933-447C-BD39FFB9F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483454-AA8C-BD25-EB52-B2A303FD0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709244-D246-A36B-7D0E-8E452A652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143FA-65AD-AAF9-B5FA-78CCC5C92716}"/>
              </a:ext>
            </a:extLst>
          </p:cNvPr>
          <p:cNvSpPr>
            <a:spLocks noGrp="1"/>
          </p:cNvSpPr>
          <p:nvPr>
            <p:ph type="dt" sz="half" idx="10"/>
          </p:nvPr>
        </p:nvSpPr>
        <p:spPr/>
        <p:txBody>
          <a:bodyPr/>
          <a:lstStyle/>
          <a:p>
            <a:fld id="{85607C12-591E-474F-BF51-62E3DB5DDFF0}" type="datetimeFigureOut">
              <a:rPr lang="en-IN" smtClean="0"/>
              <a:t>13-04-2023</a:t>
            </a:fld>
            <a:endParaRPr lang="en-IN"/>
          </a:p>
        </p:txBody>
      </p:sp>
      <p:sp>
        <p:nvSpPr>
          <p:cNvPr id="6" name="Footer Placeholder 5">
            <a:extLst>
              <a:ext uri="{FF2B5EF4-FFF2-40B4-BE49-F238E27FC236}">
                <a16:creationId xmlns:a16="http://schemas.microsoft.com/office/drawing/2014/main" id="{A30F5BED-E2EE-E271-4A36-D0F6ADD01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21834-76FD-8B7B-F697-F0A988CD8482}"/>
              </a:ext>
            </a:extLst>
          </p:cNvPr>
          <p:cNvSpPr>
            <a:spLocks noGrp="1"/>
          </p:cNvSpPr>
          <p:nvPr>
            <p:ph type="sldNum" sz="quarter" idx="12"/>
          </p:nvPr>
        </p:nvSpPr>
        <p:spPr/>
        <p:txBody>
          <a:bodyPr/>
          <a:lstStyle/>
          <a:p>
            <a:fld id="{0DB524BB-42A1-4C0F-99FE-3F7D7360206C}" type="slidenum">
              <a:rPr lang="en-IN" smtClean="0"/>
              <a:t>‹#›</a:t>
            </a:fld>
            <a:endParaRPr lang="en-IN"/>
          </a:p>
        </p:txBody>
      </p:sp>
    </p:spTree>
    <p:extLst>
      <p:ext uri="{BB962C8B-B14F-4D97-AF65-F5344CB8AC3E}">
        <p14:creationId xmlns:p14="http://schemas.microsoft.com/office/powerpoint/2010/main" val="325172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F6E35-D724-7584-B250-7FBE05EE6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AA7CC-DC50-1CCC-7673-5E4BCCC80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43249-709A-1D3D-D824-1278E952E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07C12-591E-474F-BF51-62E3DB5DDFF0}" type="datetimeFigureOut">
              <a:rPr lang="en-IN" smtClean="0"/>
              <a:t>13-04-2023</a:t>
            </a:fld>
            <a:endParaRPr lang="en-IN"/>
          </a:p>
        </p:txBody>
      </p:sp>
      <p:sp>
        <p:nvSpPr>
          <p:cNvPr id="5" name="Footer Placeholder 4">
            <a:extLst>
              <a:ext uri="{FF2B5EF4-FFF2-40B4-BE49-F238E27FC236}">
                <a16:creationId xmlns:a16="http://schemas.microsoft.com/office/drawing/2014/main" id="{57EB6D96-169F-DCF8-854E-9DD403AEE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E6DEF6-1B4B-8919-F10C-34C485B7A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524BB-42A1-4C0F-99FE-3F7D7360206C}" type="slidenum">
              <a:rPr lang="en-IN" smtClean="0"/>
              <a:t>‹#›</a:t>
            </a:fld>
            <a:endParaRPr lang="en-IN"/>
          </a:p>
        </p:txBody>
      </p:sp>
    </p:spTree>
    <p:extLst>
      <p:ext uri="{BB962C8B-B14F-4D97-AF65-F5344CB8AC3E}">
        <p14:creationId xmlns:p14="http://schemas.microsoft.com/office/powerpoint/2010/main" val="15030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ws.amazon.com/what-is-cloud-comput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simpledb/" TargetMode="External"/><Relationship Id="rId2" Type="http://schemas.openxmlformats.org/officeDocument/2006/relationships/hyperlink" Target="https://redis.com/nosql/key-value-datab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redis.com/modules/redis-ai/" TargetMode="External"/><Relationship Id="rId3" Type="http://schemas.openxmlformats.org/officeDocument/2006/relationships/hyperlink" Target="https://redis.com/modules/redis-search/" TargetMode="External"/><Relationship Id="rId7" Type="http://schemas.openxmlformats.org/officeDocument/2006/relationships/hyperlink" Target="https://redis.com/modules/redis-bloom/" TargetMode="External"/><Relationship Id="rId2" Type="http://schemas.openxmlformats.org/officeDocument/2006/relationships/hyperlink" Target="https://redis.com/redis-enterprise-software/overview/" TargetMode="External"/><Relationship Id="rId1" Type="http://schemas.openxmlformats.org/officeDocument/2006/relationships/slideLayout" Target="../slideLayouts/slideLayout2.xml"/><Relationship Id="rId6" Type="http://schemas.openxmlformats.org/officeDocument/2006/relationships/hyperlink" Target="https://redis.com/modules/redis-timeseries/" TargetMode="External"/><Relationship Id="rId5" Type="http://schemas.openxmlformats.org/officeDocument/2006/relationships/hyperlink" Target="https://redis.com/modules/redis-graph/" TargetMode="External"/><Relationship Id="rId4" Type="http://schemas.openxmlformats.org/officeDocument/2006/relationships/hyperlink" Target="https://redis.com/modules/redis-json/" TargetMode="External"/><Relationship Id="rId9" Type="http://schemas.openxmlformats.org/officeDocument/2006/relationships/hyperlink" Target="https://redis.com/modules/redis-gea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26AB-7DE8-C828-4083-BFD6CCF33FD1}"/>
              </a:ext>
            </a:extLst>
          </p:cNvPr>
          <p:cNvSpPr>
            <a:spLocks noGrp="1"/>
          </p:cNvSpPr>
          <p:nvPr>
            <p:ph type="ctrTitle"/>
          </p:nvPr>
        </p:nvSpPr>
        <p:spPr>
          <a:xfrm>
            <a:off x="1744202" y="868362"/>
            <a:ext cx="9144000" cy="2387600"/>
          </a:xfrm>
        </p:spPr>
        <p:txBody>
          <a:bodyPr/>
          <a:lstStyle/>
          <a:p>
            <a:r>
              <a:rPr lang="en-IN" dirty="0"/>
              <a:t>Key-Value Database</a:t>
            </a:r>
          </a:p>
        </p:txBody>
      </p:sp>
      <p:sp>
        <p:nvSpPr>
          <p:cNvPr id="3" name="Subtitle 2">
            <a:extLst>
              <a:ext uri="{FF2B5EF4-FFF2-40B4-BE49-F238E27FC236}">
                <a16:creationId xmlns:a16="http://schemas.microsoft.com/office/drawing/2014/main" id="{58B3EF78-D045-C508-614D-2C011A7E0861}"/>
              </a:ext>
            </a:extLst>
          </p:cNvPr>
          <p:cNvSpPr>
            <a:spLocks noGrp="1"/>
          </p:cNvSpPr>
          <p:nvPr>
            <p:ph type="subTitle" idx="1"/>
          </p:nvPr>
        </p:nvSpPr>
        <p:spPr/>
        <p:txBody>
          <a:bodyPr/>
          <a:lstStyle/>
          <a:p>
            <a:r>
              <a:rPr lang="en-IN" dirty="0"/>
              <a:t>Module 3 - Chapter 8</a:t>
            </a:r>
          </a:p>
        </p:txBody>
      </p:sp>
    </p:spTree>
    <p:extLst>
      <p:ext uri="{BB962C8B-B14F-4D97-AF65-F5344CB8AC3E}">
        <p14:creationId xmlns:p14="http://schemas.microsoft.com/office/powerpoint/2010/main" val="34178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D609-9E9E-8B2E-BA19-48398CF26943}"/>
              </a:ext>
            </a:extLst>
          </p:cNvPr>
          <p:cNvSpPr>
            <a:spLocks noGrp="1"/>
          </p:cNvSpPr>
          <p:nvPr>
            <p:ph type="title"/>
          </p:nvPr>
        </p:nvSpPr>
        <p:spPr>
          <a:xfrm>
            <a:off x="838200" y="365126"/>
            <a:ext cx="10515600" cy="665816"/>
          </a:xfrm>
        </p:spPr>
        <p:txBody>
          <a:bodyPr>
            <a:normAutofit fontScale="90000"/>
          </a:bodyPr>
          <a:lstStyle/>
          <a:p>
            <a:r>
              <a:rPr lang="en-IN" dirty="0"/>
              <a:t>Alternate approach</a:t>
            </a:r>
          </a:p>
        </p:txBody>
      </p:sp>
      <p:pic>
        <p:nvPicPr>
          <p:cNvPr id="5" name="Picture 4">
            <a:extLst>
              <a:ext uri="{FF2B5EF4-FFF2-40B4-BE49-F238E27FC236}">
                <a16:creationId xmlns:a16="http://schemas.microsoft.com/office/drawing/2014/main" id="{B0917365-6F3C-4B17-F833-1BAD358A7EBD}"/>
              </a:ext>
            </a:extLst>
          </p:cNvPr>
          <p:cNvPicPr>
            <a:picLocks noChangeAspect="1"/>
          </p:cNvPicPr>
          <p:nvPr/>
        </p:nvPicPr>
        <p:blipFill>
          <a:blip r:embed="rId2"/>
          <a:stretch>
            <a:fillRect/>
          </a:stretch>
        </p:blipFill>
        <p:spPr>
          <a:xfrm>
            <a:off x="1461869" y="1337220"/>
            <a:ext cx="7153213" cy="2323931"/>
          </a:xfrm>
          <a:prstGeom prst="rect">
            <a:avLst/>
          </a:prstGeom>
        </p:spPr>
      </p:pic>
      <p:sp>
        <p:nvSpPr>
          <p:cNvPr id="7" name="TextBox 6">
            <a:extLst>
              <a:ext uri="{FF2B5EF4-FFF2-40B4-BE49-F238E27FC236}">
                <a16:creationId xmlns:a16="http://schemas.microsoft.com/office/drawing/2014/main" id="{7E5AF85C-FE51-A760-52C0-5CFED7AEBE8B}"/>
              </a:ext>
            </a:extLst>
          </p:cNvPr>
          <p:cNvSpPr txBox="1"/>
          <p:nvPr/>
        </p:nvSpPr>
        <p:spPr>
          <a:xfrm>
            <a:off x="524434" y="3951120"/>
            <a:ext cx="9668436" cy="1754326"/>
          </a:xfrm>
          <a:prstGeom prst="rect">
            <a:avLst/>
          </a:prstGeom>
          <a:noFill/>
        </p:spPr>
        <p:txBody>
          <a:bodyPr wrap="square">
            <a:spAutoFit/>
          </a:bodyPr>
          <a:lstStyle/>
          <a:p>
            <a:r>
              <a:rPr lang="en-US" sz="2400" dirty="0"/>
              <a:t>Create buckets which store specific data:-</a:t>
            </a:r>
          </a:p>
          <a:p>
            <a:endParaRPr lang="en-US" sz="1100" dirty="0"/>
          </a:p>
          <a:p>
            <a:r>
              <a:rPr lang="en-IN" sz="2400" dirty="0"/>
              <a:t>Bucket </a:t>
            </a:r>
            <a:r>
              <a:rPr lang="en-IN" sz="2400" dirty="0" err="1"/>
              <a:t>bucket</a:t>
            </a:r>
            <a:r>
              <a:rPr lang="en-IN" sz="2400" dirty="0"/>
              <a:t> = </a:t>
            </a:r>
            <a:r>
              <a:rPr lang="en-IN" sz="2400" dirty="0" err="1"/>
              <a:t>client.fetchBucket</a:t>
            </a:r>
            <a:r>
              <a:rPr lang="en-IN" sz="2400" dirty="0"/>
              <a:t>(</a:t>
            </a:r>
            <a:r>
              <a:rPr lang="en-IN" sz="2400" dirty="0" err="1"/>
              <a:t>bucketName</a:t>
            </a:r>
            <a:r>
              <a:rPr lang="en-IN" sz="2400" dirty="0"/>
              <a:t>).execute(); </a:t>
            </a:r>
          </a:p>
          <a:p>
            <a:r>
              <a:rPr lang="en-IN" sz="2400" dirty="0" err="1"/>
              <a:t>DomainBucket</a:t>
            </a:r>
            <a:r>
              <a:rPr lang="en-IN" sz="2400" dirty="0"/>
              <a:t>&lt;</a:t>
            </a:r>
            <a:r>
              <a:rPr lang="en-IN" sz="2400" dirty="0" err="1"/>
              <a:t>UserProfile</a:t>
            </a:r>
            <a:r>
              <a:rPr lang="en-IN" sz="2400" dirty="0"/>
              <a:t>&gt; </a:t>
            </a:r>
            <a:r>
              <a:rPr lang="en-IN" sz="2400" dirty="0" err="1"/>
              <a:t>profileBucket</a:t>
            </a:r>
            <a:r>
              <a:rPr lang="en-IN" sz="2400" dirty="0"/>
              <a:t> = </a:t>
            </a:r>
          </a:p>
          <a:p>
            <a:r>
              <a:rPr lang="en-IN" sz="2400" dirty="0" err="1"/>
              <a:t>DomainBucket.builder</a:t>
            </a:r>
            <a:r>
              <a:rPr lang="en-IN" sz="2400" dirty="0"/>
              <a:t>(bucket, </a:t>
            </a:r>
            <a:r>
              <a:rPr lang="en-IN" sz="2400" dirty="0" err="1"/>
              <a:t>UserProfile.class</a:t>
            </a:r>
            <a:r>
              <a:rPr lang="en-IN" sz="2400" dirty="0"/>
              <a:t>).build();</a:t>
            </a:r>
          </a:p>
        </p:txBody>
      </p:sp>
    </p:spTree>
    <p:extLst>
      <p:ext uri="{BB962C8B-B14F-4D97-AF65-F5344CB8AC3E}">
        <p14:creationId xmlns:p14="http://schemas.microsoft.com/office/powerpoint/2010/main" val="69678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0E2EE-B509-AB86-02F4-E8F6E19B574A}"/>
              </a:ext>
            </a:extLst>
          </p:cNvPr>
          <p:cNvSpPr>
            <a:spLocks noGrp="1"/>
          </p:cNvSpPr>
          <p:nvPr>
            <p:ph idx="1"/>
          </p:nvPr>
        </p:nvSpPr>
        <p:spPr/>
        <p:txBody>
          <a:bodyPr/>
          <a:lstStyle/>
          <a:p>
            <a:r>
              <a:rPr lang="en-US" dirty="0"/>
              <a:t>Using domain buckets or different buckets for different objects (such as </a:t>
            </a:r>
            <a:r>
              <a:rPr lang="en-US" dirty="0" err="1">
                <a:solidFill>
                  <a:srgbClr val="0070C0"/>
                </a:solidFill>
              </a:rPr>
              <a:t>UserProfile</a:t>
            </a:r>
            <a:r>
              <a:rPr lang="en-US" dirty="0">
                <a:solidFill>
                  <a:srgbClr val="0070C0"/>
                </a:solidFill>
              </a:rPr>
              <a:t> and </a:t>
            </a:r>
            <a:r>
              <a:rPr lang="en-US" dirty="0" err="1">
                <a:solidFill>
                  <a:srgbClr val="0070C0"/>
                </a:solidFill>
              </a:rPr>
              <a:t>ShoppingCart</a:t>
            </a:r>
            <a:r>
              <a:rPr lang="en-US" dirty="0"/>
              <a:t>) segments the data across different buckets allowing to read only the object which is needed without having to change key design. </a:t>
            </a:r>
          </a:p>
          <a:p>
            <a:r>
              <a:rPr lang="en-US" dirty="0"/>
              <a:t>Key-value stores such as Redis also support storing random data structures, which can be sets, hashes, strings, and so on. </a:t>
            </a:r>
          </a:p>
          <a:p>
            <a:r>
              <a:rPr lang="en-US" dirty="0"/>
              <a:t>This feature can be used to store lists of things, like </a:t>
            </a:r>
            <a:r>
              <a:rPr lang="en-US" dirty="0">
                <a:solidFill>
                  <a:srgbClr val="0070C0"/>
                </a:solidFill>
              </a:rPr>
              <a:t>states or </a:t>
            </a:r>
            <a:r>
              <a:rPr lang="en-US" dirty="0" err="1">
                <a:solidFill>
                  <a:srgbClr val="0070C0"/>
                </a:solidFill>
              </a:rPr>
              <a:t>addressTypes</a:t>
            </a:r>
            <a:r>
              <a:rPr lang="en-US" dirty="0">
                <a:solidFill>
                  <a:srgbClr val="0070C0"/>
                </a:solidFill>
              </a:rPr>
              <a:t>,</a:t>
            </a:r>
            <a:r>
              <a:rPr lang="en-US" dirty="0"/>
              <a:t> or an array of user’s visits. </a:t>
            </a:r>
            <a:endParaRPr lang="en-IN" dirty="0"/>
          </a:p>
        </p:txBody>
      </p:sp>
    </p:spTree>
    <p:extLst>
      <p:ext uri="{BB962C8B-B14F-4D97-AF65-F5344CB8AC3E}">
        <p14:creationId xmlns:p14="http://schemas.microsoft.com/office/powerpoint/2010/main" val="75423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3AD7-F2FE-9A95-49EA-E6023FEE3A9C}"/>
              </a:ext>
            </a:extLst>
          </p:cNvPr>
          <p:cNvSpPr>
            <a:spLocks noGrp="1"/>
          </p:cNvSpPr>
          <p:nvPr>
            <p:ph type="title"/>
          </p:nvPr>
        </p:nvSpPr>
        <p:spPr/>
        <p:txBody>
          <a:bodyPr/>
          <a:lstStyle/>
          <a:p>
            <a:pPr algn="ctr"/>
            <a:r>
              <a:rPr lang="en-US" b="0" i="0" dirty="0">
                <a:solidFill>
                  <a:srgbClr val="161F31"/>
                </a:solidFill>
                <a:effectLst/>
                <a:latin typeface="Graphik Web"/>
              </a:rPr>
              <a:t>When to use a key-value database</a:t>
            </a:r>
            <a:endParaRPr lang="en-IN" dirty="0"/>
          </a:p>
        </p:txBody>
      </p:sp>
      <p:sp>
        <p:nvSpPr>
          <p:cNvPr id="3" name="Content Placeholder 2">
            <a:extLst>
              <a:ext uri="{FF2B5EF4-FFF2-40B4-BE49-F238E27FC236}">
                <a16:creationId xmlns:a16="http://schemas.microsoft.com/office/drawing/2014/main" id="{1A13B229-6723-5FC2-F4F0-7EE5F832A468}"/>
              </a:ext>
            </a:extLst>
          </p:cNvPr>
          <p:cNvSpPr>
            <a:spLocks noGrp="1"/>
          </p:cNvSpPr>
          <p:nvPr>
            <p:ph idx="1"/>
          </p:nvPr>
        </p:nvSpPr>
        <p:spPr>
          <a:xfrm>
            <a:off x="398929" y="1520825"/>
            <a:ext cx="10515600" cy="4351338"/>
          </a:xfrm>
        </p:spPr>
        <p:txBody>
          <a:bodyPr>
            <a:normAutofit/>
          </a:bodyPr>
          <a:lstStyle/>
          <a:p>
            <a:pPr algn="just">
              <a:buFont typeface="Arial" panose="020B0604020202020204" pitchFamily="34" charset="0"/>
              <a:buChar char="•"/>
            </a:pPr>
            <a:r>
              <a:rPr lang="en-US" b="0" i="0" dirty="0">
                <a:solidFill>
                  <a:srgbClr val="161F31"/>
                </a:solidFill>
                <a:effectLst/>
                <a:latin typeface="Graphik Web"/>
              </a:rPr>
              <a:t>When your application needs to handle </a:t>
            </a:r>
            <a:r>
              <a:rPr lang="en-US" b="0" i="0" dirty="0">
                <a:solidFill>
                  <a:srgbClr val="C00000"/>
                </a:solidFill>
                <a:effectLst/>
                <a:latin typeface="Graphik Web"/>
              </a:rPr>
              <a:t>lots of small </a:t>
            </a:r>
            <a:r>
              <a:rPr lang="en-US" b="0" i="0" dirty="0">
                <a:solidFill>
                  <a:srgbClr val="161F31"/>
                </a:solidFill>
                <a:effectLst/>
                <a:latin typeface="Graphik Web"/>
              </a:rPr>
              <a:t>continuous reads and writes, that may be volatile. Key-value databases offer fast in-memory access. </a:t>
            </a:r>
          </a:p>
          <a:p>
            <a:pPr algn="just">
              <a:buFont typeface="Arial" panose="020B0604020202020204" pitchFamily="34" charset="0"/>
              <a:buChar char="•"/>
            </a:pPr>
            <a:r>
              <a:rPr lang="en-US" b="0" i="0" dirty="0">
                <a:solidFill>
                  <a:srgbClr val="161F31"/>
                </a:solidFill>
                <a:effectLst/>
                <a:latin typeface="Graphik Web"/>
              </a:rPr>
              <a:t>When storing basic information, such as customer details; storing webpages with the URL as the key and the webpage as the value; storing shopping-cart contents, product categories, e-commerce product details</a:t>
            </a:r>
          </a:p>
          <a:p>
            <a:pPr algn="just">
              <a:buFont typeface="Arial" panose="020B0604020202020204" pitchFamily="34" charset="0"/>
              <a:buChar char="•"/>
            </a:pPr>
            <a:r>
              <a:rPr lang="en-US" b="0" i="0" dirty="0">
                <a:solidFill>
                  <a:srgbClr val="161F31"/>
                </a:solidFill>
                <a:effectLst/>
                <a:latin typeface="Graphik Web"/>
              </a:rPr>
              <a:t>For applications that don’t require frequent updates or need to support complex queries.</a:t>
            </a:r>
          </a:p>
        </p:txBody>
      </p:sp>
    </p:spTree>
    <p:extLst>
      <p:ext uri="{BB962C8B-B14F-4D97-AF65-F5344CB8AC3E}">
        <p14:creationId xmlns:p14="http://schemas.microsoft.com/office/powerpoint/2010/main" val="409633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4C02-B6DF-A458-5EC4-F42E2C63FEF4}"/>
              </a:ext>
            </a:extLst>
          </p:cNvPr>
          <p:cNvSpPr>
            <a:spLocks noGrp="1"/>
          </p:cNvSpPr>
          <p:nvPr>
            <p:ph type="title"/>
          </p:nvPr>
        </p:nvSpPr>
        <p:spPr/>
        <p:txBody>
          <a:bodyPr/>
          <a:lstStyle/>
          <a:p>
            <a:r>
              <a:rPr lang="en-IN" dirty="0"/>
              <a:t>Key-Value store features</a:t>
            </a:r>
          </a:p>
        </p:txBody>
      </p:sp>
      <p:sp>
        <p:nvSpPr>
          <p:cNvPr id="3" name="Content Placeholder 2">
            <a:extLst>
              <a:ext uri="{FF2B5EF4-FFF2-40B4-BE49-F238E27FC236}">
                <a16:creationId xmlns:a16="http://schemas.microsoft.com/office/drawing/2014/main" id="{0C428D14-37B1-468A-495B-56C7B19F1343}"/>
              </a:ext>
            </a:extLst>
          </p:cNvPr>
          <p:cNvSpPr>
            <a:spLocks noGrp="1"/>
          </p:cNvSpPr>
          <p:nvPr>
            <p:ph idx="1"/>
          </p:nvPr>
        </p:nvSpPr>
        <p:spPr/>
        <p:txBody>
          <a:bodyPr/>
          <a:lstStyle/>
          <a:p>
            <a:r>
              <a:rPr lang="en-IN" dirty="0"/>
              <a:t>Consistency</a:t>
            </a:r>
          </a:p>
          <a:p>
            <a:r>
              <a:rPr lang="en-IN" dirty="0"/>
              <a:t>Transactions</a:t>
            </a:r>
          </a:p>
          <a:p>
            <a:r>
              <a:rPr lang="en-IN" dirty="0"/>
              <a:t>Query Features</a:t>
            </a:r>
          </a:p>
          <a:p>
            <a:r>
              <a:rPr lang="en-IN" dirty="0"/>
              <a:t>Structure of Data</a:t>
            </a:r>
          </a:p>
          <a:p>
            <a:r>
              <a:rPr lang="en-IN"/>
              <a:t>Scaling</a:t>
            </a:r>
          </a:p>
        </p:txBody>
      </p:sp>
    </p:spTree>
    <p:extLst>
      <p:ext uri="{BB962C8B-B14F-4D97-AF65-F5344CB8AC3E}">
        <p14:creationId xmlns:p14="http://schemas.microsoft.com/office/powerpoint/2010/main" val="28461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2FBA-400E-271C-956E-4AEF13BB373E}"/>
              </a:ext>
            </a:extLst>
          </p:cNvPr>
          <p:cNvSpPr>
            <a:spLocks noGrp="1"/>
          </p:cNvSpPr>
          <p:nvPr>
            <p:ph type="title"/>
          </p:nvPr>
        </p:nvSpPr>
        <p:spPr/>
        <p:txBody>
          <a:bodyPr/>
          <a:lstStyle/>
          <a:p>
            <a:r>
              <a:rPr lang="en-IN" dirty="0"/>
              <a:t>8.2.1. Consistency</a:t>
            </a:r>
          </a:p>
        </p:txBody>
      </p:sp>
      <p:sp>
        <p:nvSpPr>
          <p:cNvPr id="3" name="Content Placeholder 2">
            <a:extLst>
              <a:ext uri="{FF2B5EF4-FFF2-40B4-BE49-F238E27FC236}">
                <a16:creationId xmlns:a16="http://schemas.microsoft.com/office/drawing/2014/main" id="{BA05F19F-C2CF-9C92-ACD4-3D344139E9DB}"/>
              </a:ext>
            </a:extLst>
          </p:cNvPr>
          <p:cNvSpPr>
            <a:spLocks noGrp="1"/>
          </p:cNvSpPr>
          <p:nvPr>
            <p:ph idx="1"/>
          </p:nvPr>
        </p:nvSpPr>
        <p:spPr/>
        <p:txBody>
          <a:bodyPr/>
          <a:lstStyle/>
          <a:p>
            <a:r>
              <a:rPr lang="en-US" dirty="0"/>
              <a:t>Consistency is applicable only for operations on a single key</a:t>
            </a:r>
          </a:p>
          <a:p>
            <a:r>
              <a:rPr lang="en-US" dirty="0"/>
              <a:t>In distributed key-value store implementations (</a:t>
            </a:r>
            <a:r>
              <a:rPr lang="en-US" dirty="0" err="1"/>
              <a:t>Riak</a:t>
            </a:r>
            <a:r>
              <a:rPr lang="en-US" dirty="0"/>
              <a:t>), the </a:t>
            </a:r>
            <a:r>
              <a:rPr lang="en-US" dirty="0">
                <a:solidFill>
                  <a:srgbClr val="FF0000"/>
                </a:solidFill>
              </a:rPr>
              <a:t>eventually consistent </a:t>
            </a:r>
            <a:r>
              <a:rPr lang="en-US" dirty="0"/>
              <a:t>model of consistency is implemented.</a:t>
            </a:r>
          </a:p>
          <a:p>
            <a:r>
              <a:rPr lang="en-US" dirty="0"/>
              <a:t>Since the value may have already been replicated to other nodes, there has two ways of resolving update conflicts: </a:t>
            </a:r>
          </a:p>
          <a:p>
            <a:pPr lvl="1"/>
            <a:r>
              <a:rPr lang="en-US" dirty="0"/>
              <a:t>either the newest write wins and older writes loose, or </a:t>
            </a:r>
          </a:p>
          <a:p>
            <a:pPr lvl="1"/>
            <a:r>
              <a:rPr lang="en-US" dirty="0"/>
              <a:t>both (all) values are returned allowing the client to resolve the conflict.</a:t>
            </a:r>
            <a:endParaRPr lang="en-IN" dirty="0"/>
          </a:p>
        </p:txBody>
      </p:sp>
    </p:spTree>
    <p:extLst>
      <p:ext uri="{BB962C8B-B14F-4D97-AF65-F5344CB8AC3E}">
        <p14:creationId xmlns:p14="http://schemas.microsoft.com/office/powerpoint/2010/main" val="1757770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29104-2E01-E6DA-F9D5-0531C357742C}"/>
              </a:ext>
            </a:extLst>
          </p:cNvPr>
          <p:cNvSpPr>
            <a:spLocks noGrp="1"/>
          </p:cNvSpPr>
          <p:nvPr>
            <p:ph idx="1"/>
          </p:nvPr>
        </p:nvSpPr>
        <p:spPr>
          <a:xfrm>
            <a:off x="479611" y="348297"/>
            <a:ext cx="10515600" cy="4351338"/>
          </a:xfrm>
        </p:spPr>
        <p:txBody>
          <a:bodyPr/>
          <a:lstStyle/>
          <a:p>
            <a:r>
              <a:rPr lang="en-US" dirty="0"/>
              <a:t>In </a:t>
            </a:r>
            <a:r>
              <a:rPr lang="en-US" dirty="0" err="1"/>
              <a:t>Riak</a:t>
            </a:r>
            <a:r>
              <a:rPr lang="en-US" dirty="0"/>
              <a:t>, these options can be set up during the bucket creation. </a:t>
            </a:r>
          </a:p>
          <a:p>
            <a:r>
              <a:rPr lang="en-US" dirty="0"/>
              <a:t>Buckets are just a way to namespace keys so that </a:t>
            </a:r>
            <a:r>
              <a:rPr lang="en-US" dirty="0">
                <a:solidFill>
                  <a:srgbClr val="FF0000"/>
                </a:solidFill>
              </a:rPr>
              <a:t>key collisions </a:t>
            </a:r>
            <a:r>
              <a:rPr lang="en-US" dirty="0"/>
              <a:t>can be reduced—for example, all customer keys may reside in the customer bucket. </a:t>
            </a:r>
          </a:p>
          <a:p>
            <a:r>
              <a:rPr lang="en-US" dirty="0"/>
              <a:t>When creating a bucket, default values for consistency can be provided, for example that a write is considered good only when the data is consistent across all the nodes where the data is stored.</a:t>
            </a:r>
            <a:endParaRPr lang="en-IN" dirty="0"/>
          </a:p>
        </p:txBody>
      </p:sp>
      <p:sp>
        <p:nvSpPr>
          <p:cNvPr id="5" name="TextBox 4">
            <a:extLst>
              <a:ext uri="{FF2B5EF4-FFF2-40B4-BE49-F238E27FC236}">
                <a16:creationId xmlns:a16="http://schemas.microsoft.com/office/drawing/2014/main" id="{94A55DE6-5073-1EC1-087D-12707C0D90E0}"/>
              </a:ext>
            </a:extLst>
          </p:cNvPr>
          <p:cNvSpPr txBox="1"/>
          <p:nvPr/>
        </p:nvSpPr>
        <p:spPr>
          <a:xfrm>
            <a:off x="753035" y="3730139"/>
            <a:ext cx="7727576" cy="1938992"/>
          </a:xfrm>
          <a:prstGeom prst="rect">
            <a:avLst/>
          </a:prstGeom>
          <a:noFill/>
        </p:spPr>
        <p:txBody>
          <a:bodyPr wrap="square">
            <a:spAutoFit/>
          </a:bodyPr>
          <a:lstStyle/>
          <a:p>
            <a:r>
              <a:rPr lang="en-IN" sz="2400" dirty="0"/>
              <a:t>Bucket </a:t>
            </a:r>
            <a:r>
              <a:rPr lang="en-IN" sz="2400" dirty="0" err="1"/>
              <a:t>bucket</a:t>
            </a:r>
            <a:r>
              <a:rPr lang="en-IN" sz="2400" dirty="0"/>
              <a:t> = connection .</a:t>
            </a:r>
            <a:r>
              <a:rPr lang="en-IN" sz="2400" dirty="0" err="1"/>
              <a:t>createBucket</a:t>
            </a:r>
            <a:r>
              <a:rPr lang="en-IN" sz="2400" dirty="0"/>
              <a:t>(</a:t>
            </a:r>
            <a:r>
              <a:rPr lang="en-IN" sz="2400" dirty="0" err="1"/>
              <a:t>bucketName</a:t>
            </a:r>
            <a:r>
              <a:rPr lang="en-IN" sz="2400" dirty="0"/>
              <a:t>) .</a:t>
            </a:r>
            <a:r>
              <a:rPr lang="en-IN" sz="2400" dirty="0" err="1"/>
              <a:t>withRetrier</a:t>
            </a:r>
            <a:r>
              <a:rPr lang="en-IN" sz="2400" dirty="0"/>
              <a:t>(attempts(3)) .</a:t>
            </a:r>
            <a:r>
              <a:rPr lang="en-IN" sz="2400" dirty="0" err="1"/>
              <a:t>allowSiblings</a:t>
            </a:r>
            <a:r>
              <a:rPr lang="en-IN" sz="2400" dirty="0"/>
              <a:t>(</a:t>
            </a:r>
            <a:r>
              <a:rPr lang="en-IN" sz="2400" dirty="0" err="1"/>
              <a:t>siblingsAllowed</a:t>
            </a:r>
            <a:r>
              <a:rPr lang="en-IN" sz="2400" dirty="0"/>
              <a:t>) .</a:t>
            </a:r>
            <a:r>
              <a:rPr lang="en-IN" sz="2400" dirty="0" err="1"/>
              <a:t>nVal</a:t>
            </a:r>
            <a:r>
              <a:rPr lang="en-IN" sz="2400" dirty="0"/>
              <a:t>(</a:t>
            </a:r>
            <a:r>
              <a:rPr lang="en-IN" sz="2400" dirty="0" err="1"/>
              <a:t>numberOfReplicasOfTheData</a:t>
            </a:r>
            <a:r>
              <a:rPr lang="en-IN" sz="2400" dirty="0"/>
              <a:t>) .w(</a:t>
            </a:r>
            <a:r>
              <a:rPr lang="en-IN" sz="2400" dirty="0" err="1"/>
              <a:t>numberOfNodesToRespondToWrite</a:t>
            </a:r>
            <a:r>
              <a:rPr lang="en-IN" sz="2400" dirty="0"/>
              <a:t>) .r(</a:t>
            </a:r>
            <a:r>
              <a:rPr lang="en-IN" sz="2400" dirty="0" err="1"/>
              <a:t>numberOfNodesToRespondToRead</a:t>
            </a:r>
            <a:r>
              <a:rPr lang="en-IN" sz="2400" dirty="0"/>
              <a:t>) .execute();</a:t>
            </a:r>
          </a:p>
        </p:txBody>
      </p:sp>
    </p:spTree>
    <p:extLst>
      <p:ext uri="{BB962C8B-B14F-4D97-AF65-F5344CB8AC3E}">
        <p14:creationId xmlns:p14="http://schemas.microsoft.com/office/powerpoint/2010/main" val="110961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8F7E-CE08-FD30-51DD-1A4B3590730F}"/>
              </a:ext>
            </a:extLst>
          </p:cNvPr>
          <p:cNvSpPr>
            <a:spLocks noGrp="1"/>
          </p:cNvSpPr>
          <p:nvPr>
            <p:ph type="title"/>
          </p:nvPr>
        </p:nvSpPr>
        <p:spPr/>
        <p:txBody>
          <a:bodyPr/>
          <a:lstStyle/>
          <a:p>
            <a:r>
              <a:rPr lang="en-IN" dirty="0"/>
              <a:t>8.2.3 Transaction</a:t>
            </a:r>
          </a:p>
        </p:txBody>
      </p:sp>
      <p:sp>
        <p:nvSpPr>
          <p:cNvPr id="3" name="Content Placeholder 2">
            <a:extLst>
              <a:ext uri="{FF2B5EF4-FFF2-40B4-BE49-F238E27FC236}">
                <a16:creationId xmlns:a16="http://schemas.microsoft.com/office/drawing/2014/main" id="{346449D3-C285-6E1E-5FA1-BEE168549C7D}"/>
              </a:ext>
            </a:extLst>
          </p:cNvPr>
          <p:cNvSpPr>
            <a:spLocks noGrp="1"/>
          </p:cNvSpPr>
          <p:nvPr>
            <p:ph idx="1"/>
          </p:nvPr>
        </p:nvSpPr>
        <p:spPr/>
        <p:txBody>
          <a:bodyPr>
            <a:normAutofit fontScale="92500" lnSpcReduction="10000"/>
          </a:bodyPr>
          <a:lstStyle/>
          <a:p>
            <a:r>
              <a:rPr lang="en-US" dirty="0"/>
              <a:t>A business transaction may be something like browsing a product catalog, choosing a bottle of </a:t>
            </a:r>
            <a:r>
              <a:rPr lang="en-US" dirty="0" err="1"/>
              <a:t>Bisleri</a:t>
            </a:r>
            <a:r>
              <a:rPr lang="en-US" dirty="0"/>
              <a:t> at a good price, filling in credit card information, and confirming the order. </a:t>
            </a:r>
          </a:p>
          <a:p>
            <a:r>
              <a:rPr lang="en-US" dirty="0" err="1"/>
              <a:t>Riak</a:t>
            </a:r>
            <a:r>
              <a:rPr lang="en-US" dirty="0"/>
              <a:t> uses the concept of quorum implemented by using the W value —replication factor—during the write API call. </a:t>
            </a:r>
          </a:p>
          <a:p>
            <a:r>
              <a:rPr lang="en-US" dirty="0"/>
              <a:t>Example: Assume we have a </a:t>
            </a:r>
            <a:r>
              <a:rPr lang="en-US" dirty="0" err="1"/>
              <a:t>Riak</a:t>
            </a:r>
            <a:r>
              <a:rPr lang="en-US" dirty="0"/>
              <a:t> cluster with a replication factor of 5 and we supply the W value of 3. When writing, the write is reported as successful only when it is written and reported as a success on at least three of the nodes. This allows </a:t>
            </a:r>
            <a:r>
              <a:rPr lang="en-US" dirty="0" err="1"/>
              <a:t>Riak</a:t>
            </a:r>
            <a:r>
              <a:rPr lang="en-US" dirty="0"/>
              <a:t> to have write tolerance; </a:t>
            </a:r>
          </a:p>
          <a:p>
            <a:r>
              <a:rPr lang="en-US"/>
              <a:t>In </a:t>
            </a:r>
            <a:r>
              <a:rPr lang="en-US" dirty="0"/>
              <a:t>our example, with N equal to 5 and with a W value of 3, the cluster can tolerate N - W = 2 nodes being down for write operations, though we would still have lost some data on those nodes for read</a:t>
            </a:r>
            <a:endParaRPr lang="en-IN" dirty="0"/>
          </a:p>
        </p:txBody>
      </p:sp>
    </p:spTree>
    <p:extLst>
      <p:ext uri="{BB962C8B-B14F-4D97-AF65-F5344CB8AC3E}">
        <p14:creationId xmlns:p14="http://schemas.microsoft.com/office/powerpoint/2010/main" val="326831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7788-0AD0-C97E-43EA-6E1EB476C45C}"/>
              </a:ext>
            </a:extLst>
          </p:cNvPr>
          <p:cNvSpPr>
            <a:spLocks noGrp="1"/>
          </p:cNvSpPr>
          <p:nvPr>
            <p:ph type="title"/>
          </p:nvPr>
        </p:nvSpPr>
        <p:spPr/>
        <p:txBody>
          <a:bodyPr/>
          <a:lstStyle/>
          <a:p>
            <a:r>
              <a:rPr lang="en-IN" dirty="0"/>
              <a:t>3. Query Feature</a:t>
            </a:r>
          </a:p>
        </p:txBody>
      </p:sp>
      <p:sp>
        <p:nvSpPr>
          <p:cNvPr id="3" name="Content Placeholder 2">
            <a:extLst>
              <a:ext uri="{FF2B5EF4-FFF2-40B4-BE49-F238E27FC236}">
                <a16:creationId xmlns:a16="http://schemas.microsoft.com/office/drawing/2014/main" id="{F5FD91F3-5017-12FC-8D04-8B6EAC5C22F9}"/>
              </a:ext>
            </a:extLst>
          </p:cNvPr>
          <p:cNvSpPr>
            <a:spLocks noGrp="1"/>
          </p:cNvSpPr>
          <p:nvPr>
            <p:ph idx="1"/>
          </p:nvPr>
        </p:nvSpPr>
        <p:spPr/>
        <p:txBody>
          <a:bodyPr/>
          <a:lstStyle/>
          <a:p>
            <a:r>
              <a:rPr lang="en-US" dirty="0"/>
              <a:t>All key-value stores can query by the key</a:t>
            </a:r>
          </a:p>
          <a:p>
            <a:r>
              <a:rPr lang="en-US" dirty="0" err="1"/>
              <a:t>Riak</a:t>
            </a:r>
            <a:r>
              <a:rPr lang="en-US" dirty="0"/>
              <a:t> Search that allows you to query the data just like you would query it using Lucene indexes.</a:t>
            </a:r>
          </a:p>
          <a:p>
            <a:r>
              <a:rPr lang="en-IN" dirty="0"/>
              <a:t>Bucket </a:t>
            </a:r>
            <a:r>
              <a:rPr lang="en-IN" dirty="0" err="1"/>
              <a:t>bucket</a:t>
            </a:r>
            <a:r>
              <a:rPr lang="en-IN" dirty="0"/>
              <a:t> = </a:t>
            </a:r>
            <a:r>
              <a:rPr lang="en-IN" dirty="0" err="1"/>
              <a:t>getBucket</a:t>
            </a:r>
            <a:r>
              <a:rPr lang="en-IN" dirty="0"/>
              <a:t>(</a:t>
            </a:r>
            <a:r>
              <a:rPr lang="en-IN" dirty="0" err="1"/>
              <a:t>bucketName</a:t>
            </a:r>
            <a:r>
              <a:rPr lang="en-IN" dirty="0"/>
              <a:t>); </a:t>
            </a:r>
            <a:r>
              <a:rPr lang="en-IN" dirty="0" err="1"/>
              <a:t>IRiakObject</a:t>
            </a:r>
            <a:r>
              <a:rPr lang="en-IN" dirty="0"/>
              <a:t> </a:t>
            </a:r>
            <a:r>
              <a:rPr lang="en-IN" dirty="0" err="1"/>
              <a:t>riakObject</a:t>
            </a:r>
            <a:r>
              <a:rPr lang="en-IN" dirty="0"/>
              <a:t> = </a:t>
            </a:r>
            <a:r>
              <a:rPr lang="en-IN" dirty="0" err="1"/>
              <a:t>bucket.store</a:t>
            </a:r>
            <a:r>
              <a:rPr lang="en-IN" dirty="0"/>
              <a:t>(key, value).execute();</a:t>
            </a:r>
            <a:endParaRPr lang="en-US" dirty="0"/>
          </a:p>
          <a:p>
            <a:endParaRPr lang="en-US" dirty="0"/>
          </a:p>
          <a:p>
            <a:endParaRPr lang="en-IN" dirty="0"/>
          </a:p>
        </p:txBody>
      </p:sp>
    </p:spTree>
    <p:extLst>
      <p:ext uri="{BB962C8B-B14F-4D97-AF65-F5344CB8AC3E}">
        <p14:creationId xmlns:p14="http://schemas.microsoft.com/office/powerpoint/2010/main" val="3601178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15240-15CC-91CB-5760-BEB717BD65B4}"/>
              </a:ext>
            </a:extLst>
          </p:cNvPr>
          <p:cNvSpPr>
            <a:spLocks noGrp="1"/>
          </p:cNvSpPr>
          <p:nvPr>
            <p:ph idx="1"/>
          </p:nvPr>
        </p:nvSpPr>
        <p:spPr/>
        <p:txBody>
          <a:bodyPr/>
          <a:lstStyle/>
          <a:p>
            <a:r>
              <a:rPr lang="en-US" dirty="0"/>
              <a:t>When writing to the </a:t>
            </a:r>
            <a:r>
              <a:rPr lang="en-US" dirty="0" err="1"/>
              <a:t>Riak</a:t>
            </a:r>
            <a:r>
              <a:rPr lang="en-US" dirty="0"/>
              <a:t> bucket using the store API, the object is stored for the key provided. Similarly, we can get the value stored for the key using the fetch API</a:t>
            </a:r>
          </a:p>
          <a:p>
            <a:pPr marL="0" indent="0">
              <a:buNone/>
            </a:pPr>
            <a:r>
              <a:rPr lang="en-IN" dirty="0"/>
              <a:t>Bucket </a:t>
            </a:r>
            <a:r>
              <a:rPr lang="en-IN" dirty="0" err="1"/>
              <a:t>bucket</a:t>
            </a:r>
            <a:r>
              <a:rPr lang="en-IN" dirty="0"/>
              <a:t> = </a:t>
            </a:r>
            <a:r>
              <a:rPr lang="en-IN" dirty="0" err="1"/>
              <a:t>getBucket</a:t>
            </a:r>
            <a:r>
              <a:rPr lang="en-IN" dirty="0"/>
              <a:t>(</a:t>
            </a:r>
            <a:r>
              <a:rPr lang="en-IN" dirty="0" err="1"/>
              <a:t>bucketName</a:t>
            </a:r>
            <a:r>
              <a:rPr lang="en-IN" dirty="0"/>
              <a:t>); </a:t>
            </a:r>
          </a:p>
          <a:p>
            <a:pPr marL="0" indent="0">
              <a:buNone/>
            </a:pPr>
            <a:r>
              <a:rPr lang="en-IN" dirty="0" err="1"/>
              <a:t>IRiakObject</a:t>
            </a:r>
            <a:r>
              <a:rPr lang="en-IN" dirty="0"/>
              <a:t> </a:t>
            </a:r>
            <a:r>
              <a:rPr lang="en-IN" dirty="0" err="1"/>
              <a:t>riakObject</a:t>
            </a:r>
            <a:r>
              <a:rPr lang="en-IN" dirty="0"/>
              <a:t> = </a:t>
            </a:r>
            <a:r>
              <a:rPr lang="en-IN" dirty="0" err="1"/>
              <a:t>bucket.fetch</a:t>
            </a:r>
            <a:r>
              <a:rPr lang="en-IN" dirty="0"/>
              <a:t>(key).execute(); </a:t>
            </a:r>
          </a:p>
          <a:p>
            <a:pPr marL="0" indent="0">
              <a:buNone/>
            </a:pPr>
            <a:r>
              <a:rPr lang="en-IN" dirty="0"/>
              <a:t>byte[] bytes = </a:t>
            </a:r>
            <a:r>
              <a:rPr lang="en-IN" dirty="0" err="1"/>
              <a:t>riakObject.getValue</a:t>
            </a:r>
            <a:r>
              <a:rPr lang="en-IN" dirty="0"/>
              <a:t>(); </a:t>
            </a:r>
          </a:p>
          <a:p>
            <a:pPr marL="0" indent="0">
              <a:buNone/>
            </a:pPr>
            <a:r>
              <a:rPr lang="en-IN" dirty="0"/>
              <a:t>String value = new String(bytes);</a:t>
            </a:r>
          </a:p>
        </p:txBody>
      </p:sp>
    </p:spTree>
    <p:extLst>
      <p:ext uri="{BB962C8B-B14F-4D97-AF65-F5344CB8AC3E}">
        <p14:creationId xmlns:p14="http://schemas.microsoft.com/office/powerpoint/2010/main" val="202859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F289-3ABF-CE70-C915-3245D91F5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0BE31-3142-90F0-FD80-40E1B05FFB3B}"/>
              </a:ext>
            </a:extLst>
          </p:cNvPr>
          <p:cNvSpPr>
            <a:spLocks noGrp="1"/>
          </p:cNvSpPr>
          <p:nvPr>
            <p:ph idx="1"/>
          </p:nvPr>
        </p:nvSpPr>
        <p:spPr/>
        <p:txBody>
          <a:bodyPr/>
          <a:lstStyle/>
          <a:p>
            <a:r>
              <a:rPr lang="en-US" dirty="0" err="1"/>
              <a:t>Riak</a:t>
            </a:r>
            <a:r>
              <a:rPr lang="en-US" dirty="0"/>
              <a:t> provides an HTTP-based interface, so that all operations can be performed from the web browser or on the command line using curl. Let’s save this data to </a:t>
            </a:r>
            <a:r>
              <a:rPr lang="en-US" dirty="0" err="1"/>
              <a:t>Riak</a:t>
            </a:r>
            <a:r>
              <a:rPr lang="en-US" dirty="0"/>
              <a:t>:</a:t>
            </a:r>
          </a:p>
          <a:p>
            <a:pPr marL="0" indent="0">
              <a:buNone/>
            </a:pPr>
            <a:r>
              <a:rPr lang="en-US" dirty="0"/>
              <a:t>{ "lastVisit":1324669989288, "user":{ "customerId":"91cfdf5bcb7c", "</a:t>
            </a:r>
            <a:r>
              <a:rPr lang="en-US" dirty="0" err="1"/>
              <a:t>name":"buyer</a:t>
            </a:r>
            <a:r>
              <a:rPr lang="en-US" dirty="0"/>
              <a:t>", "</a:t>
            </a:r>
            <a:r>
              <a:rPr lang="en-US" dirty="0" err="1"/>
              <a:t>countryCode</a:t>
            </a:r>
            <a:r>
              <a:rPr lang="en-US" dirty="0"/>
              <a:t>":"US", "tzOffset":0 } } </a:t>
            </a:r>
          </a:p>
        </p:txBody>
      </p:sp>
    </p:spTree>
    <p:extLst>
      <p:ext uri="{BB962C8B-B14F-4D97-AF65-F5344CB8AC3E}">
        <p14:creationId xmlns:p14="http://schemas.microsoft.com/office/powerpoint/2010/main" val="196267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7634-0BD9-5C3A-0EC5-611B31536B42}"/>
              </a:ext>
            </a:extLst>
          </p:cNvPr>
          <p:cNvSpPr>
            <a:spLocks noGrp="1"/>
          </p:cNvSpPr>
          <p:nvPr>
            <p:ph type="title"/>
          </p:nvPr>
        </p:nvSpPr>
        <p:spPr>
          <a:xfrm>
            <a:off x="838200" y="365125"/>
            <a:ext cx="10515600" cy="620993"/>
          </a:xfrm>
        </p:spPr>
        <p:txBody>
          <a:bodyPr>
            <a:normAutofit fontScale="90000"/>
          </a:bodyPr>
          <a:lstStyle/>
          <a:p>
            <a:pPr algn="ctr"/>
            <a:r>
              <a:rPr lang="en-US" dirty="0"/>
              <a:t>8.1. What Is a Key-Value Store</a:t>
            </a:r>
            <a:endParaRPr lang="en-IN" dirty="0"/>
          </a:p>
        </p:txBody>
      </p:sp>
      <p:sp>
        <p:nvSpPr>
          <p:cNvPr id="3" name="Content Placeholder 2">
            <a:extLst>
              <a:ext uri="{FF2B5EF4-FFF2-40B4-BE49-F238E27FC236}">
                <a16:creationId xmlns:a16="http://schemas.microsoft.com/office/drawing/2014/main" id="{D8AF4A0F-300A-BD4F-58C1-421F7187873B}"/>
              </a:ext>
            </a:extLst>
          </p:cNvPr>
          <p:cNvSpPr>
            <a:spLocks noGrp="1"/>
          </p:cNvSpPr>
          <p:nvPr>
            <p:ph idx="1"/>
          </p:nvPr>
        </p:nvSpPr>
        <p:spPr>
          <a:xfrm>
            <a:off x="775446" y="1072589"/>
            <a:ext cx="10986247" cy="5420285"/>
          </a:xfrm>
        </p:spPr>
        <p:txBody>
          <a:bodyPr>
            <a:normAutofit fontScale="55000" lnSpcReduction="20000"/>
          </a:bodyPr>
          <a:lstStyle/>
          <a:p>
            <a:pPr algn="just"/>
            <a:r>
              <a:rPr lang="en-US" sz="4400" b="0" i="0" dirty="0">
                <a:solidFill>
                  <a:srgbClr val="161F31"/>
                </a:solidFill>
                <a:effectLst/>
                <a:latin typeface="Graphik Web"/>
              </a:rPr>
              <a:t>A key-value database (sometimes called a key-value store) uses a simple key-value method to store data. </a:t>
            </a:r>
            <a:r>
              <a:rPr lang="en-US" sz="2500" b="0" i="0" dirty="0">
                <a:solidFill>
                  <a:srgbClr val="161F31"/>
                </a:solidFill>
                <a:effectLst/>
                <a:latin typeface="Graphik Web"/>
              </a:rPr>
              <a:t>[1]</a:t>
            </a:r>
            <a:endParaRPr lang="en-US" sz="4400" b="0" i="0" dirty="0">
              <a:solidFill>
                <a:srgbClr val="161F31"/>
              </a:solidFill>
              <a:effectLst/>
              <a:latin typeface="Graphik Web"/>
            </a:endParaRPr>
          </a:p>
          <a:p>
            <a:pPr algn="just"/>
            <a:r>
              <a:rPr lang="en-US" sz="4400" b="0" i="0" dirty="0">
                <a:solidFill>
                  <a:srgbClr val="161F31"/>
                </a:solidFill>
                <a:effectLst/>
                <a:latin typeface="Graphik Web"/>
              </a:rPr>
              <a:t>These databases contain a simple string (the key) that is always unique and an arbitrary large data field (the value). </a:t>
            </a:r>
          </a:p>
          <a:p>
            <a:pPr algn="just"/>
            <a:r>
              <a:rPr lang="en-US" sz="4400" b="0" i="0" dirty="0">
                <a:solidFill>
                  <a:srgbClr val="161F31"/>
                </a:solidFill>
                <a:effectLst/>
                <a:latin typeface="Graphik Web"/>
              </a:rPr>
              <a:t>They are easy to design and implement.</a:t>
            </a:r>
          </a:p>
          <a:p>
            <a:pPr algn="just"/>
            <a:r>
              <a:rPr lang="en-US" sz="4400" b="0" i="0" dirty="0">
                <a:solidFill>
                  <a:srgbClr val="161F31"/>
                </a:solidFill>
                <a:effectLst/>
                <a:latin typeface="Graphik Web"/>
              </a:rPr>
              <a:t>This implements a hash table to store unique keys along with the pointers to the corresponding data values.</a:t>
            </a:r>
          </a:p>
          <a:p>
            <a:pPr algn="just"/>
            <a:r>
              <a:rPr lang="en-US" sz="4400" b="0" i="0" dirty="0">
                <a:solidFill>
                  <a:srgbClr val="161F31"/>
                </a:solidFill>
                <a:effectLst/>
                <a:latin typeface="Graphik Web"/>
              </a:rPr>
              <a:t>The values can be of </a:t>
            </a:r>
            <a:r>
              <a:rPr lang="en-US" sz="4400" b="0" i="0" dirty="0">
                <a:solidFill>
                  <a:srgbClr val="0070C0"/>
                </a:solidFill>
                <a:effectLst/>
                <a:latin typeface="Graphik Web"/>
              </a:rPr>
              <a:t>scalar data types </a:t>
            </a:r>
            <a:r>
              <a:rPr lang="en-US" sz="4400" b="0" i="0" dirty="0">
                <a:solidFill>
                  <a:srgbClr val="161F31"/>
                </a:solidFill>
                <a:effectLst/>
                <a:latin typeface="Graphik Web"/>
              </a:rPr>
              <a:t>such as integers or complex structures such as JSON, lists, BLOB, and so on. </a:t>
            </a:r>
          </a:p>
          <a:p>
            <a:pPr algn="just"/>
            <a:r>
              <a:rPr lang="en-US" sz="4400" b="0" i="0" dirty="0">
                <a:solidFill>
                  <a:srgbClr val="161F31"/>
                </a:solidFill>
                <a:effectLst/>
                <a:latin typeface="Graphik Web"/>
              </a:rPr>
              <a:t>A value can be stored as an integer, a string, JSON, or an array—with a key used to reference that value. </a:t>
            </a:r>
          </a:p>
          <a:p>
            <a:pPr algn="just"/>
            <a:r>
              <a:rPr lang="en-US" sz="4400" b="0" i="0" dirty="0">
                <a:solidFill>
                  <a:srgbClr val="161F31"/>
                </a:solidFill>
                <a:effectLst/>
                <a:latin typeface="Graphik Web"/>
              </a:rPr>
              <a:t>It typically offers excellent performance and can be optimized to fit an organization’s needs. </a:t>
            </a:r>
          </a:p>
          <a:p>
            <a:pPr algn="just"/>
            <a:r>
              <a:rPr lang="en-US" sz="4400" b="0" i="0" dirty="0">
                <a:solidFill>
                  <a:srgbClr val="161F31"/>
                </a:solidFill>
                <a:effectLst/>
                <a:latin typeface="Graphik Web"/>
              </a:rPr>
              <a:t>Key-value stores have </a:t>
            </a:r>
            <a:r>
              <a:rPr lang="en-US" sz="4400" b="0" i="0" dirty="0">
                <a:solidFill>
                  <a:srgbClr val="0070C0"/>
                </a:solidFill>
                <a:effectLst/>
                <a:latin typeface="Graphik Web"/>
              </a:rPr>
              <a:t>no query language but they do provide a way to add and remove key-value pairs.</a:t>
            </a:r>
            <a:r>
              <a:rPr lang="en-US" sz="4400" b="0" i="0" dirty="0">
                <a:solidFill>
                  <a:srgbClr val="161F31"/>
                </a:solidFill>
                <a:effectLst/>
                <a:latin typeface="Graphik Web"/>
              </a:rPr>
              <a:t> </a:t>
            </a:r>
          </a:p>
          <a:p>
            <a:pPr algn="just"/>
            <a:r>
              <a:rPr lang="en-US" sz="4400" b="0" i="0" dirty="0">
                <a:solidFill>
                  <a:srgbClr val="161F31"/>
                </a:solidFill>
                <a:effectLst/>
                <a:latin typeface="Graphik Web"/>
              </a:rPr>
              <a:t>Values cannot be queried or searched upon. Only the key can be queried.</a:t>
            </a:r>
            <a:endParaRPr lang="en-IN" dirty="0"/>
          </a:p>
        </p:txBody>
      </p:sp>
    </p:spTree>
    <p:extLst>
      <p:ext uri="{BB962C8B-B14F-4D97-AF65-F5344CB8AC3E}">
        <p14:creationId xmlns:p14="http://schemas.microsoft.com/office/powerpoint/2010/main" val="310999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9A2C-14B5-BA90-CC66-F5D1F18D58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947D75-8430-E091-4C6B-67A42273D475}"/>
              </a:ext>
            </a:extLst>
          </p:cNvPr>
          <p:cNvSpPr>
            <a:spLocks noGrp="1"/>
          </p:cNvSpPr>
          <p:nvPr>
            <p:ph idx="1"/>
          </p:nvPr>
        </p:nvSpPr>
        <p:spPr/>
        <p:txBody>
          <a:bodyPr>
            <a:normAutofit lnSpcReduction="10000"/>
          </a:bodyPr>
          <a:lstStyle/>
          <a:p>
            <a:r>
              <a:rPr lang="en-US" dirty="0"/>
              <a:t>Use the curl command to POST the data, storing the data in the session bucket with the key of a7e618d9db25 (we have to provide this key):</a:t>
            </a:r>
            <a:endParaRPr lang="en-IN" dirty="0"/>
          </a:p>
          <a:p>
            <a:pPr marL="0" indent="0">
              <a:buNone/>
            </a:pPr>
            <a:r>
              <a:rPr lang="en-IN" dirty="0"/>
              <a:t>curl -v -X POST -d ' { "lastVisit":1324669989288, "user":{"customerId":"91cfdf5bcb7c", "</a:t>
            </a:r>
            <a:r>
              <a:rPr lang="en-IN" dirty="0" err="1"/>
              <a:t>name":"buyer</a:t>
            </a:r>
            <a:r>
              <a:rPr lang="en-IN" dirty="0"/>
              <a:t>", "</a:t>
            </a:r>
            <a:r>
              <a:rPr lang="en-IN" dirty="0" err="1"/>
              <a:t>countryCode</a:t>
            </a:r>
            <a:r>
              <a:rPr lang="en-IN" dirty="0"/>
              <a:t>":"US", "tzOffset":0} }' -H "Content-Type: application/</a:t>
            </a:r>
            <a:r>
              <a:rPr lang="en-IN" dirty="0" err="1"/>
              <a:t>json</a:t>
            </a:r>
            <a:r>
              <a:rPr lang="en-IN" dirty="0"/>
              <a:t>" http://localhost:8098/buckets/session/keys/a7e618d9db25 </a:t>
            </a:r>
          </a:p>
          <a:p>
            <a:r>
              <a:rPr lang="en-US" dirty="0"/>
              <a:t>The data for the key a7e618d9db25 can be fetched by using the curl command: </a:t>
            </a:r>
          </a:p>
          <a:p>
            <a:pPr marL="0" indent="0">
              <a:buNone/>
            </a:pPr>
            <a:r>
              <a:rPr lang="en-US" dirty="0"/>
              <a:t>curl -</a:t>
            </a:r>
            <a:r>
              <a:rPr lang="en-US" dirty="0" err="1"/>
              <a:t>i</a:t>
            </a:r>
            <a:r>
              <a:rPr lang="en-US" dirty="0"/>
              <a:t> http://localhost:8098/buckets/session/keys/a7e618d9db25</a:t>
            </a:r>
            <a:endParaRPr lang="en-IN" dirty="0"/>
          </a:p>
        </p:txBody>
      </p:sp>
    </p:spTree>
    <p:extLst>
      <p:ext uri="{BB962C8B-B14F-4D97-AF65-F5344CB8AC3E}">
        <p14:creationId xmlns:p14="http://schemas.microsoft.com/office/powerpoint/2010/main" val="491071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6324-16FB-DE57-4214-2709C813D6B6}"/>
              </a:ext>
            </a:extLst>
          </p:cNvPr>
          <p:cNvSpPr>
            <a:spLocks noGrp="1"/>
          </p:cNvSpPr>
          <p:nvPr>
            <p:ph type="title"/>
          </p:nvPr>
        </p:nvSpPr>
        <p:spPr/>
        <p:txBody>
          <a:bodyPr/>
          <a:lstStyle/>
          <a:p>
            <a:pPr algn="ctr"/>
            <a:r>
              <a:rPr lang="en-US" b="0" i="0" dirty="0">
                <a:solidFill>
                  <a:srgbClr val="161F31"/>
                </a:solidFill>
                <a:effectLst/>
                <a:latin typeface="Graphik Web"/>
              </a:rPr>
              <a:t>Use cases for key-value databases</a:t>
            </a:r>
            <a:endParaRPr lang="en-IN" dirty="0"/>
          </a:p>
        </p:txBody>
      </p:sp>
      <p:sp>
        <p:nvSpPr>
          <p:cNvPr id="3" name="Content Placeholder 2">
            <a:extLst>
              <a:ext uri="{FF2B5EF4-FFF2-40B4-BE49-F238E27FC236}">
                <a16:creationId xmlns:a16="http://schemas.microsoft.com/office/drawing/2014/main" id="{839C52A1-1356-5B19-935C-AB8F2A01AFB4}"/>
              </a:ext>
            </a:extLst>
          </p:cNvPr>
          <p:cNvSpPr>
            <a:spLocks noGrp="1"/>
          </p:cNvSpPr>
          <p:nvPr>
            <p:ph idx="1"/>
          </p:nvPr>
        </p:nvSpPr>
        <p:spPr/>
        <p:txBody>
          <a:bodyPr/>
          <a:lstStyle/>
          <a:p>
            <a:pPr algn="l">
              <a:buFont typeface="Arial" panose="020B0604020202020204" pitchFamily="34" charset="0"/>
              <a:buChar char="•"/>
            </a:pPr>
            <a:r>
              <a:rPr lang="en-US" b="0" i="0" dirty="0">
                <a:solidFill>
                  <a:srgbClr val="161F31"/>
                </a:solidFill>
                <a:effectLst/>
                <a:latin typeface="Graphik Web"/>
              </a:rPr>
              <a:t>Session management on a large scale.  </a:t>
            </a:r>
          </a:p>
          <a:p>
            <a:pPr algn="l">
              <a:buFont typeface="Arial" panose="020B0604020202020204" pitchFamily="34" charset="0"/>
              <a:buChar char="•"/>
            </a:pPr>
            <a:r>
              <a:rPr lang="en-US" b="0" i="0" dirty="0">
                <a:solidFill>
                  <a:srgbClr val="161F31"/>
                </a:solidFill>
                <a:effectLst/>
                <a:latin typeface="Graphik Web"/>
              </a:rPr>
              <a:t>Using cache to accelerate application responses.</a:t>
            </a:r>
          </a:p>
          <a:p>
            <a:pPr algn="l">
              <a:buFont typeface="Arial" panose="020B0604020202020204" pitchFamily="34" charset="0"/>
              <a:buChar char="•"/>
            </a:pPr>
            <a:r>
              <a:rPr lang="en-US" b="0" i="0" dirty="0">
                <a:solidFill>
                  <a:srgbClr val="161F31"/>
                </a:solidFill>
                <a:effectLst/>
                <a:latin typeface="Graphik Web"/>
              </a:rPr>
              <a:t>Storing personal data on specific users.</a:t>
            </a:r>
          </a:p>
          <a:p>
            <a:pPr algn="l">
              <a:buFont typeface="Arial" panose="020B0604020202020204" pitchFamily="34" charset="0"/>
              <a:buChar char="•"/>
            </a:pPr>
            <a:r>
              <a:rPr lang="en-US" b="0" i="0" dirty="0">
                <a:solidFill>
                  <a:srgbClr val="161F31"/>
                </a:solidFill>
                <a:effectLst/>
                <a:latin typeface="Graphik Web"/>
              </a:rPr>
              <a:t>Product recommendations, storing personalized lists of items for individual customers.</a:t>
            </a:r>
          </a:p>
          <a:p>
            <a:pPr algn="l">
              <a:buFont typeface="Arial" panose="020B0604020202020204" pitchFamily="34" charset="0"/>
              <a:buChar char="•"/>
            </a:pPr>
            <a:r>
              <a:rPr lang="en-US" b="0" i="0" dirty="0">
                <a:solidFill>
                  <a:srgbClr val="161F31"/>
                </a:solidFill>
                <a:effectLst/>
                <a:latin typeface="Graphik Web"/>
              </a:rPr>
              <a:t>Managing each player’s session in massive multiplayer online games.</a:t>
            </a:r>
          </a:p>
          <a:p>
            <a:endParaRPr lang="en-IN" dirty="0"/>
          </a:p>
        </p:txBody>
      </p:sp>
    </p:spTree>
    <p:extLst>
      <p:ext uri="{BB962C8B-B14F-4D97-AF65-F5344CB8AC3E}">
        <p14:creationId xmlns:p14="http://schemas.microsoft.com/office/powerpoint/2010/main" val="107546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5988-707F-7194-036C-3B2E63C362C4}"/>
              </a:ext>
            </a:extLst>
          </p:cNvPr>
          <p:cNvSpPr>
            <a:spLocks noGrp="1"/>
          </p:cNvSpPr>
          <p:nvPr>
            <p:ph type="title"/>
          </p:nvPr>
        </p:nvSpPr>
        <p:spPr>
          <a:xfrm>
            <a:off x="443753" y="0"/>
            <a:ext cx="10515600" cy="1325563"/>
          </a:xfrm>
        </p:spPr>
        <p:txBody>
          <a:bodyPr/>
          <a:lstStyle/>
          <a:p>
            <a:pPr algn="ctr"/>
            <a:r>
              <a:rPr lang="en-US" b="0" i="0" dirty="0">
                <a:solidFill>
                  <a:srgbClr val="232F3E"/>
                </a:solidFill>
                <a:effectLst/>
                <a:latin typeface="AmazonEmberBold"/>
              </a:rPr>
              <a:t>Use cases</a:t>
            </a:r>
            <a:endParaRPr lang="en-IN" dirty="0"/>
          </a:p>
        </p:txBody>
      </p:sp>
      <p:sp>
        <p:nvSpPr>
          <p:cNvPr id="3" name="Content Placeholder 2">
            <a:extLst>
              <a:ext uri="{FF2B5EF4-FFF2-40B4-BE49-F238E27FC236}">
                <a16:creationId xmlns:a16="http://schemas.microsoft.com/office/drawing/2014/main" id="{72FD33E7-C463-7C87-02A0-AABC5FEBF64D}"/>
              </a:ext>
            </a:extLst>
          </p:cNvPr>
          <p:cNvSpPr>
            <a:spLocks noGrp="1"/>
          </p:cNvSpPr>
          <p:nvPr>
            <p:ph idx="1"/>
          </p:nvPr>
        </p:nvSpPr>
        <p:spPr>
          <a:xfrm>
            <a:off x="766482" y="1404284"/>
            <a:ext cx="10515600" cy="4351338"/>
          </a:xfrm>
        </p:spPr>
        <p:txBody>
          <a:bodyPr>
            <a:normAutofit fontScale="77500" lnSpcReduction="20000"/>
          </a:bodyPr>
          <a:lstStyle/>
          <a:p>
            <a:pPr algn="l"/>
            <a:r>
              <a:rPr lang="en-US" sz="3600" b="0" i="0" dirty="0">
                <a:solidFill>
                  <a:srgbClr val="C00000"/>
                </a:solidFill>
                <a:effectLst/>
                <a:latin typeface="AmazonEmberBold"/>
              </a:rPr>
              <a:t>Session store</a:t>
            </a:r>
          </a:p>
          <a:p>
            <a:pPr algn="just"/>
            <a:r>
              <a:rPr lang="en-US" b="0" i="0" dirty="0">
                <a:solidFill>
                  <a:srgbClr val="333333"/>
                </a:solidFill>
                <a:effectLst/>
                <a:latin typeface="AmazonEmber"/>
              </a:rPr>
              <a:t>A session-oriented application such as a web application starts a session when a user logs in and is active until the user logs out or the session times out. During this period, the application stores all session-related data either in the main memory or in a database. Session data may include user profile information, messages, personalized data and themes, recommendations, targeted promotions, and discounts. Each user session has a unique identifier. Session data is never queried by anything other than a primary key, so a fast key-value store is a better fit for session data. In general, key-value databases may provide smaller per-page overhead than relational databases.</a:t>
            </a:r>
          </a:p>
          <a:p>
            <a:pPr algn="just"/>
            <a:r>
              <a:rPr lang="en-US" sz="3600" b="0" i="0" dirty="0">
                <a:solidFill>
                  <a:srgbClr val="C00000"/>
                </a:solidFill>
                <a:effectLst/>
                <a:latin typeface="AmazonEmberBold"/>
              </a:rPr>
              <a:t>Shopping cart</a:t>
            </a:r>
          </a:p>
          <a:p>
            <a:pPr algn="just"/>
            <a:r>
              <a:rPr lang="en-US" b="0" i="0" dirty="0">
                <a:solidFill>
                  <a:srgbClr val="333333"/>
                </a:solidFill>
                <a:effectLst/>
                <a:latin typeface="AmazonEmber"/>
              </a:rPr>
              <a:t>During the holiday shopping season, an e-commerce website may receive billions of orders in seconds. </a:t>
            </a:r>
            <a:r>
              <a:rPr lang="en-US" b="0" i="0" dirty="0">
                <a:solidFill>
                  <a:srgbClr val="0070C0"/>
                </a:solidFill>
                <a:effectLst/>
                <a:latin typeface="AmazonEmber"/>
              </a:rPr>
              <a:t>Key-value databases can handle the scaling of large amounts of data and extremely high volumes of state changes </a:t>
            </a:r>
            <a:r>
              <a:rPr lang="en-US" b="0" i="0" dirty="0">
                <a:solidFill>
                  <a:srgbClr val="333333"/>
                </a:solidFill>
                <a:effectLst/>
                <a:latin typeface="AmazonEmber"/>
              </a:rPr>
              <a:t>while servicing millions of simultaneous users through distributed processing and storage. Key-value databases also have built-in redundancy, which can handle the loss of storage nodes.</a:t>
            </a:r>
          </a:p>
          <a:p>
            <a:endParaRPr lang="en-IN" dirty="0"/>
          </a:p>
        </p:txBody>
      </p:sp>
    </p:spTree>
    <p:extLst>
      <p:ext uri="{BB962C8B-B14F-4D97-AF65-F5344CB8AC3E}">
        <p14:creationId xmlns:p14="http://schemas.microsoft.com/office/powerpoint/2010/main" val="195891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D45093D-1FB0-4364-F58E-850E4C146590}"/>
              </a:ext>
            </a:extLst>
          </p:cNvPr>
          <p:cNvSpPr txBox="1"/>
          <p:nvPr/>
        </p:nvSpPr>
        <p:spPr>
          <a:xfrm>
            <a:off x="134470" y="80682"/>
            <a:ext cx="11170024" cy="5078313"/>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Logging</a:t>
            </a:r>
          </a:p>
          <a:p>
            <a:pPr algn="just"/>
            <a:r>
              <a:rPr lang="en-US" b="0" i="0" dirty="0">
                <a:solidFill>
                  <a:srgbClr val="000000"/>
                </a:solidFill>
                <a:effectLst/>
                <a:latin typeface="Times New Roman" panose="02020603050405020304" pitchFamily="18" charset="0"/>
              </a:rPr>
              <a:t>Since Amazon </a:t>
            </a:r>
            <a:r>
              <a:rPr lang="en-US" b="0" i="0" dirty="0" err="1">
                <a:solidFill>
                  <a:srgbClr val="000000"/>
                </a:solidFill>
                <a:effectLst/>
                <a:latin typeface="Times New Roman" panose="02020603050405020304" pitchFamily="18" charset="0"/>
              </a:rPr>
              <a:t>SimpleDB</a:t>
            </a:r>
            <a:r>
              <a:rPr lang="en-US" b="0" i="0" dirty="0">
                <a:solidFill>
                  <a:srgbClr val="000000"/>
                </a:solidFill>
                <a:effectLst/>
                <a:latin typeface="Times New Roman" panose="02020603050405020304" pitchFamily="18" charset="0"/>
              </a:rPr>
              <a:t> allows you to completely offload the work required to run a production database, many developers find it an ideal, low-touch data store for logging information about conditions or events, status updates, recurring activities, workflow processes, or device and application states. </a:t>
            </a:r>
          </a:p>
          <a:p>
            <a:pPr algn="just"/>
            <a:r>
              <a:rPr lang="en-US" b="0" i="0" dirty="0">
                <a:solidFill>
                  <a:srgbClr val="000000"/>
                </a:solidFill>
                <a:effectLst/>
                <a:latin typeface="Times New Roman" panose="02020603050405020304" pitchFamily="18" charset="0"/>
              </a:rPr>
              <a:t>Amazon </a:t>
            </a:r>
            <a:r>
              <a:rPr lang="en-US" b="0" i="0" dirty="0" err="1">
                <a:solidFill>
                  <a:srgbClr val="000000"/>
                </a:solidFill>
                <a:effectLst/>
                <a:latin typeface="Times New Roman" panose="02020603050405020304" pitchFamily="18" charset="0"/>
              </a:rPr>
              <a:t>SimpleDB</a:t>
            </a:r>
            <a:r>
              <a:rPr lang="en-US" b="0" i="0" dirty="0">
                <a:solidFill>
                  <a:srgbClr val="000000"/>
                </a:solidFill>
                <a:effectLst/>
                <a:latin typeface="Times New Roman" panose="02020603050405020304" pitchFamily="18" charset="0"/>
              </a:rPr>
              <a:t> lets you cost-effectively “set and forget” these data logs and use them for diverse purposes, such as: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Monitoring or tracking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Metering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Trend of business analysis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Auditing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Archival or regulation compliance</a:t>
            </a:r>
          </a:p>
          <a:p>
            <a:pPr algn="just"/>
            <a:endParaRPr lang="en-US" b="0" i="0" dirty="0">
              <a:solidFill>
                <a:srgbClr val="000000"/>
              </a:solidFill>
              <a:effectLst/>
              <a:latin typeface="Times New Roman" panose="02020603050405020304" pitchFamily="18" charset="0"/>
            </a:endParaRPr>
          </a:p>
          <a:p>
            <a:pPr algn="just"/>
            <a:r>
              <a:rPr lang="en-US" b="0" i="0" dirty="0">
                <a:solidFill>
                  <a:srgbClr val="000000"/>
                </a:solidFill>
                <a:effectLst/>
                <a:latin typeface="Times New Roman" panose="02020603050405020304" pitchFamily="18" charset="0"/>
              </a:rPr>
              <a:t>Application examples include: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Storing server logs centrally to reduce the space they consume on each running server</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Logging operational metrics or the results of ongoing performance tests for later analysis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Auditing access entries or configuration changes for applications or networked devices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Capturing and monitoring environment conditions (temperature, pressure levels, humidity, etc.) at various locations and programming alerts for particular conditions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Logging and tracking geolocation information about objects or process status for activities in a workflow</a:t>
            </a:r>
          </a:p>
        </p:txBody>
      </p:sp>
    </p:spTree>
    <p:extLst>
      <p:ext uri="{BB962C8B-B14F-4D97-AF65-F5344CB8AC3E}">
        <p14:creationId xmlns:p14="http://schemas.microsoft.com/office/powerpoint/2010/main" val="90443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591C2A-11A0-E373-1851-C428F66C41FF}"/>
              </a:ext>
            </a:extLst>
          </p:cNvPr>
          <p:cNvSpPr txBox="1"/>
          <p:nvPr/>
        </p:nvSpPr>
        <p:spPr>
          <a:xfrm>
            <a:off x="295835" y="215275"/>
            <a:ext cx="10757647" cy="4801314"/>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Multiple attributes of Amazon </a:t>
            </a:r>
            <a:r>
              <a:rPr lang="en-US" b="0" i="0" dirty="0" err="1">
                <a:solidFill>
                  <a:srgbClr val="000000"/>
                </a:solidFill>
                <a:effectLst/>
                <a:latin typeface="Times New Roman" panose="02020603050405020304" pitchFamily="18" charset="0"/>
              </a:rPr>
              <a:t>SimpleDB</a:t>
            </a:r>
            <a:r>
              <a:rPr lang="en-US" b="0" i="0" dirty="0">
                <a:solidFill>
                  <a:srgbClr val="000000"/>
                </a:solidFill>
                <a:effectLst/>
                <a:latin typeface="Times New Roman" panose="02020603050405020304" pitchFamily="18" charset="0"/>
              </a:rPr>
              <a:t> make it an attractive data store for data logs:</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1" i="0" dirty="0">
                <a:solidFill>
                  <a:srgbClr val="000000"/>
                </a:solidFill>
                <a:effectLst/>
                <a:latin typeface="Times New Roman" panose="02020603050405020304" pitchFamily="18" charset="0"/>
              </a:rPr>
              <a:t>Central, with High Availability</a:t>
            </a:r>
            <a:r>
              <a:rPr lang="en-US" b="0" i="0" dirty="0">
                <a:solidFill>
                  <a:srgbClr val="000000"/>
                </a:solidFill>
                <a:effectLst/>
                <a:latin typeface="Times New Roman" panose="02020603050405020304" pitchFamily="18" charset="0"/>
              </a:rPr>
              <a:t> – If your data logs were previously being trapped locally in multiple devices/objects, applications, or process silos, you’ll enjoy the benefit of being able to access your data centrally in one place in </a:t>
            </a:r>
            <a:r>
              <a:rPr lang="en-US" b="0" i="0" dirty="0">
                <a:solidFill>
                  <a:srgbClr val="000000"/>
                </a:solidFill>
                <a:effectLst/>
                <a:latin typeface="Times New Roman" panose="02020603050405020304" pitchFamily="18" charset="0"/>
                <a:hlinkClick r:id="rId2"/>
              </a:rPr>
              <a:t>the cloud</a:t>
            </a:r>
            <a:r>
              <a:rPr lang="en-US" b="0" i="0" dirty="0">
                <a:solidFill>
                  <a:srgbClr val="000000"/>
                </a:solidFill>
                <a:effectLst/>
                <a:latin typeface="Times New Roman" panose="02020603050405020304" pitchFamily="18" charset="0"/>
              </a:rPr>
              <a:t>. What’s more, Amazon </a:t>
            </a:r>
            <a:r>
              <a:rPr lang="en-US" b="0" i="0" dirty="0" err="1">
                <a:solidFill>
                  <a:srgbClr val="000000"/>
                </a:solidFill>
                <a:effectLst/>
                <a:latin typeface="Times New Roman" panose="02020603050405020304" pitchFamily="18" charset="0"/>
              </a:rPr>
              <a:t>SimpleDB</a:t>
            </a:r>
            <a:r>
              <a:rPr lang="en-US" b="0" i="0" dirty="0">
                <a:solidFill>
                  <a:srgbClr val="000000"/>
                </a:solidFill>
                <a:effectLst/>
                <a:latin typeface="Times New Roman" panose="02020603050405020304" pitchFamily="18" charset="0"/>
              </a:rPr>
              <a:t> automatically and geo-redundantly replicates your data to ensure high availability. This means that unlike a centralized on-premise solution, you’re not creating a single point of failure with Amazon </a:t>
            </a:r>
            <a:r>
              <a:rPr lang="en-US" b="0" i="0" dirty="0" err="1">
                <a:solidFill>
                  <a:srgbClr val="000000"/>
                </a:solidFill>
                <a:effectLst/>
                <a:latin typeface="Times New Roman" panose="02020603050405020304" pitchFamily="18" charset="0"/>
              </a:rPr>
              <a:t>SimpleDB</a:t>
            </a:r>
            <a:r>
              <a:rPr lang="en-US" b="0" i="0" dirty="0">
                <a:solidFill>
                  <a:srgbClr val="000000"/>
                </a:solidFill>
                <a:effectLst/>
                <a:latin typeface="Times New Roman" panose="02020603050405020304" pitchFamily="18" charset="0"/>
              </a:rPr>
              <a:t>, and your data will be there when you need it. All of the data can be stored via web services requests with one solution and then accessed by any device.</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1" i="0" dirty="0">
                <a:solidFill>
                  <a:srgbClr val="000000"/>
                </a:solidFill>
                <a:effectLst/>
                <a:latin typeface="Times New Roman" panose="02020603050405020304" pitchFamily="18" charset="0"/>
              </a:rPr>
              <a:t>Zero Administration</a:t>
            </a:r>
            <a:r>
              <a:rPr lang="en-US" b="0" i="0" dirty="0">
                <a:solidFill>
                  <a:srgbClr val="000000"/>
                </a:solidFill>
                <a:effectLst/>
                <a:latin typeface="Times New Roman" panose="02020603050405020304" pitchFamily="18" charset="0"/>
              </a:rPr>
              <a:t> – You store your data items with simple web services requests and Amazon Web Services takes care of the rest. The set it and forget it nature of the service means you aren’t spending time on database management in order to store and maintain data logs.</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1" i="0" dirty="0">
                <a:solidFill>
                  <a:srgbClr val="000000"/>
                </a:solidFill>
                <a:effectLst/>
                <a:latin typeface="Times New Roman" panose="02020603050405020304" pitchFamily="18" charset="0"/>
              </a:rPr>
              <a:t>Cost-efficient</a:t>
            </a:r>
            <a:r>
              <a:rPr lang="en-US" b="0" i="0" dirty="0">
                <a:solidFill>
                  <a:srgbClr val="000000"/>
                </a:solidFill>
                <a:effectLst/>
                <a:latin typeface="Times New Roman" panose="02020603050405020304" pitchFamily="18" charset="0"/>
              </a:rPr>
              <a:t> – Amazon </a:t>
            </a:r>
            <a:r>
              <a:rPr lang="en-US" b="0" i="0" dirty="0" err="1">
                <a:solidFill>
                  <a:srgbClr val="000000"/>
                </a:solidFill>
                <a:effectLst/>
                <a:latin typeface="Times New Roman" panose="02020603050405020304" pitchFamily="18" charset="0"/>
              </a:rPr>
              <a:t>SimpleDB</a:t>
            </a:r>
            <a:r>
              <a:rPr lang="en-US" b="0" i="0" dirty="0">
                <a:solidFill>
                  <a:srgbClr val="000000"/>
                </a:solidFill>
                <a:effectLst/>
                <a:latin typeface="Times New Roman" panose="02020603050405020304" pitchFamily="18" charset="0"/>
              </a:rPr>
              <a:t> charges inexpensive prices to store and query your data logs. Since you are paying as you go for only the resources you consume, you don’t need to do your own capacity planning or worry about database load. The service simply responds to request volume as it comes and goes, charging you only for the actual resources consumed.</a:t>
            </a:r>
          </a:p>
        </p:txBody>
      </p:sp>
    </p:spTree>
    <p:extLst>
      <p:ext uri="{BB962C8B-B14F-4D97-AF65-F5344CB8AC3E}">
        <p14:creationId xmlns:p14="http://schemas.microsoft.com/office/powerpoint/2010/main" val="3170556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C416-5FF7-0192-5733-EB92A8E9CF21}"/>
              </a:ext>
            </a:extLst>
          </p:cNvPr>
          <p:cNvSpPr>
            <a:spLocks noGrp="1"/>
          </p:cNvSpPr>
          <p:nvPr>
            <p:ph type="title"/>
          </p:nvPr>
        </p:nvSpPr>
        <p:spPr/>
        <p:txBody>
          <a:bodyPr/>
          <a:lstStyle/>
          <a:p>
            <a:pPr algn="ctr"/>
            <a:r>
              <a:rPr lang="en-US" b="0" i="0" dirty="0">
                <a:solidFill>
                  <a:srgbClr val="232F3E"/>
                </a:solidFill>
                <a:effectLst/>
                <a:latin typeface="AmazonEmberBold"/>
              </a:rPr>
              <a:t>Amazon DynamoDB</a:t>
            </a:r>
            <a:endParaRPr lang="en-IN" dirty="0"/>
          </a:p>
        </p:txBody>
      </p:sp>
      <p:sp>
        <p:nvSpPr>
          <p:cNvPr id="3" name="Content Placeholder 2">
            <a:extLst>
              <a:ext uri="{FF2B5EF4-FFF2-40B4-BE49-F238E27FC236}">
                <a16:creationId xmlns:a16="http://schemas.microsoft.com/office/drawing/2014/main" id="{E3E5EDC8-CE49-665D-DCA3-ABCCD22B270D}"/>
              </a:ext>
            </a:extLst>
          </p:cNvPr>
          <p:cNvSpPr>
            <a:spLocks noGrp="1"/>
          </p:cNvSpPr>
          <p:nvPr>
            <p:ph idx="1"/>
          </p:nvPr>
        </p:nvSpPr>
        <p:spPr>
          <a:xfrm>
            <a:off x="721658" y="1422213"/>
            <a:ext cx="11057965" cy="4404846"/>
          </a:xfrm>
        </p:spPr>
        <p:txBody>
          <a:bodyPr>
            <a:normAutofit fontScale="92500" lnSpcReduction="10000"/>
          </a:bodyPr>
          <a:lstStyle/>
          <a:p>
            <a:pPr algn="just"/>
            <a:r>
              <a:rPr lang="en-US" b="0" i="0" u="none" strike="noStrike" dirty="0">
                <a:solidFill>
                  <a:srgbClr val="007EB9"/>
                </a:solidFill>
                <a:effectLst/>
                <a:latin typeface="AmazonEmber"/>
              </a:rPr>
              <a:t>Amazon DynamoDB</a:t>
            </a:r>
            <a:r>
              <a:rPr lang="en-US" b="0" i="0" dirty="0">
                <a:solidFill>
                  <a:srgbClr val="333333"/>
                </a:solidFill>
                <a:effectLst/>
                <a:latin typeface="AmazonEmber"/>
              </a:rPr>
              <a:t> is a nonrelational database that delivers reliable performance at any scale. </a:t>
            </a:r>
          </a:p>
          <a:p>
            <a:pPr algn="just"/>
            <a:r>
              <a:rPr lang="en-US" b="0" i="0" dirty="0">
                <a:solidFill>
                  <a:srgbClr val="333333"/>
                </a:solidFill>
                <a:effectLst/>
                <a:latin typeface="AmazonEmber"/>
              </a:rPr>
              <a:t>It's a fully managed, multi-region, multi-master database that provides consistent single-digit millisecond latency, and offers built-in security, backup and restore, and in-memory caching. </a:t>
            </a:r>
          </a:p>
          <a:p>
            <a:pPr algn="just"/>
            <a:r>
              <a:rPr lang="en-US" b="0" i="0" dirty="0">
                <a:solidFill>
                  <a:srgbClr val="333333"/>
                </a:solidFill>
                <a:effectLst/>
                <a:latin typeface="AmazonEmber"/>
              </a:rPr>
              <a:t>In DynamoDB, an Item is composed of a primary or composite key and a flexible number of attributes. </a:t>
            </a:r>
          </a:p>
          <a:p>
            <a:pPr algn="just"/>
            <a:r>
              <a:rPr lang="en-US" b="0" i="0" dirty="0">
                <a:solidFill>
                  <a:srgbClr val="333333"/>
                </a:solidFill>
                <a:effectLst/>
                <a:latin typeface="AmazonEmber"/>
              </a:rPr>
              <a:t>There is no explicit limitation on the number of attributes associated with an individual item, but the aggregate size of an item, including all the attribute names and attribute values, cannot exceed 400 KB. </a:t>
            </a:r>
          </a:p>
          <a:p>
            <a:pPr algn="just"/>
            <a:r>
              <a:rPr lang="en-US" b="0" i="0" dirty="0">
                <a:solidFill>
                  <a:srgbClr val="333333"/>
                </a:solidFill>
                <a:effectLst/>
                <a:latin typeface="AmazonEmber"/>
              </a:rPr>
              <a:t>A table is a collection of data items, just as a table in a relational database is a collection of rows. Each table can have an infinite number of data items.</a:t>
            </a:r>
          </a:p>
          <a:p>
            <a:endParaRPr lang="en-IN" dirty="0"/>
          </a:p>
        </p:txBody>
      </p:sp>
    </p:spTree>
    <p:extLst>
      <p:ext uri="{BB962C8B-B14F-4D97-AF65-F5344CB8AC3E}">
        <p14:creationId xmlns:p14="http://schemas.microsoft.com/office/powerpoint/2010/main" val="92080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9E685-10A7-BF71-F427-43E5C8BC4ABD}"/>
              </a:ext>
            </a:extLst>
          </p:cNvPr>
          <p:cNvSpPr>
            <a:spLocks noGrp="1"/>
          </p:cNvSpPr>
          <p:nvPr>
            <p:ph idx="1"/>
          </p:nvPr>
        </p:nvSpPr>
        <p:spPr>
          <a:xfrm>
            <a:off x="268941" y="484094"/>
            <a:ext cx="11084859" cy="5692869"/>
          </a:xfrm>
        </p:spPr>
        <p:txBody>
          <a:bodyPr>
            <a:normAutofit fontScale="85000" lnSpcReduction="20000"/>
          </a:bodyPr>
          <a:lstStyle/>
          <a:p>
            <a:pPr algn="l"/>
            <a:r>
              <a:rPr lang="en-US" sz="2600" b="0" i="0" dirty="0">
                <a:solidFill>
                  <a:srgbClr val="000000"/>
                </a:solidFill>
                <a:effectLst/>
                <a:latin typeface="Times New Roman" panose="02020603050405020304" pitchFamily="18" charset="0"/>
              </a:rPr>
              <a:t>Amazon DynamoDB is a NoSQL database that supports key-value and document data models. Developers can use DynamoDB to build modern, serverless applications that can start small and scale globally to support petabytes of data and tens of millions of read and write requests per second. DynamoDB is designed to run high-performance, internet-scale applications that would overburden traditional relational databases.</a:t>
            </a:r>
            <a:br>
              <a:rPr lang="en-US" sz="2600" b="0" i="0" dirty="0">
                <a:solidFill>
                  <a:srgbClr val="000000"/>
                </a:solidFill>
                <a:effectLst/>
                <a:latin typeface="Times New Roman" panose="02020603050405020304" pitchFamily="18" charset="0"/>
              </a:rPr>
            </a:br>
            <a:endParaRPr lang="en-US" sz="2600" b="0" i="0" dirty="0">
              <a:solidFill>
                <a:srgbClr val="000000"/>
              </a:solidFill>
              <a:effectLst/>
              <a:latin typeface="Times New Roman" panose="02020603050405020304" pitchFamily="18" charset="0"/>
            </a:endParaRPr>
          </a:p>
          <a:p>
            <a:pPr algn="l"/>
            <a:r>
              <a:rPr lang="en-US" sz="2600" b="1" i="0" dirty="0">
                <a:solidFill>
                  <a:srgbClr val="000000"/>
                </a:solidFill>
                <a:effectLst/>
                <a:latin typeface="Times New Roman" panose="02020603050405020304" pitchFamily="18" charset="0"/>
              </a:rPr>
              <a:t>What's new:</a:t>
            </a:r>
            <a:endParaRPr lang="en-US" sz="26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600" b="0" i="0" dirty="0">
                <a:solidFill>
                  <a:srgbClr val="000000"/>
                </a:solidFill>
                <a:effectLst/>
                <a:latin typeface="Times New Roman" panose="02020603050405020304" pitchFamily="18" charset="0"/>
              </a:rPr>
              <a:t>AWS Glue Elastic Views supports DynamoDB as a source to combine and replicate data continuously across multiple databases in near real-time.</a:t>
            </a:r>
          </a:p>
          <a:p>
            <a:pPr algn="l">
              <a:buFont typeface="Arial" panose="020B0604020202020204" pitchFamily="34" charset="0"/>
              <a:buChar char="•"/>
            </a:pPr>
            <a:r>
              <a:rPr lang="en-US" sz="2600" b="0" i="0" dirty="0">
                <a:solidFill>
                  <a:srgbClr val="000000"/>
                </a:solidFill>
                <a:effectLst/>
                <a:latin typeface="Times New Roman" panose="02020603050405020304" pitchFamily="18" charset="0"/>
              </a:rPr>
              <a:t>Use </a:t>
            </a:r>
            <a:r>
              <a:rPr lang="en-US" sz="2600" b="0" i="0" dirty="0" err="1">
                <a:solidFill>
                  <a:srgbClr val="000000"/>
                </a:solidFill>
                <a:effectLst/>
                <a:latin typeface="Times New Roman" panose="02020603050405020304" pitchFamily="18" charset="0"/>
              </a:rPr>
              <a:t>PartiQL</a:t>
            </a:r>
            <a:r>
              <a:rPr lang="en-US" sz="2600" b="0" i="0" dirty="0">
                <a:solidFill>
                  <a:srgbClr val="000000"/>
                </a:solidFill>
                <a:effectLst/>
                <a:latin typeface="Times New Roman" panose="02020603050405020304" pitchFamily="18" charset="0"/>
              </a:rPr>
              <a:t>, a SQL-compatible query language, to query, insert, update, and delete table data in DynamoDB.</a:t>
            </a:r>
            <a:br>
              <a:rPr lang="en-US" sz="2600" b="0" i="0" dirty="0">
                <a:solidFill>
                  <a:srgbClr val="000000"/>
                </a:solidFill>
                <a:effectLst/>
                <a:latin typeface="Times New Roman" panose="02020603050405020304" pitchFamily="18" charset="0"/>
              </a:rPr>
            </a:br>
            <a:endParaRPr lang="en-US" sz="26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600" b="0" i="0" dirty="0">
                <a:solidFill>
                  <a:srgbClr val="000000"/>
                </a:solidFill>
                <a:effectLst/>
                <a:latin typeface="Times New Roman" panose="02020603050405020304" pitchFamily="18" charset="0"/>
              </a:rPr>
              <a:t>Use Amazon Kinesis Data Streams to capture item-level changes in your DynamoDB tables.</a:t>
            </a:r>
            <a:br>
              <a:rPr lang="en-US" sz="2600" b="0" i="0" dirty="0">
                <a:solidFill>
                  <a:srgbClr val="000000"/>
                </a:solidFill>
                <a:effectLst/>
                <a:latin typeface="Times New Roman" panose="02020603050405020304" pitchFamily="18" charset="0"/>
              </a:rPr>
            </a:br>
            <a:endParaRPr lang="en-US" sz="26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600" b="0" i="0" dirty="0">
                <a:solidFill>
                  <a:srgbClr val="000000"/>
                </a:solidFill>
                <a:effectLst/>
                <a:latin typeface="Times New Roman" panose="02020603050405020304" pitchFamily="18" charset="0"/>
              </a:rPr>
              <a:t>Restore DynamoDB tables even faster.</a:t>
            </a:r>
          </a:p>
          <a:p>
            <a:pPr algn="l">
              <a:buFont typeface="Arial" panose="020B0604020202020204" pitchFamily="34" charset="0"/>
              <a:buChar char="•"/>
            </a:pPr>
            <a:r>
              <a:rPr lang="en-US" sz="2600" b="0" i="0" dirty="0">
                <a:solidFill>
                  <a:srgbClr val="000000"/>
                </a:solidFill>
                <a:effectLst/>
                <a:latin typeface="Times New Roman" panose="02020603050405020304" pitchFamily="18" charset="0"/>
              </a:rPr>
              <a:t>AWS Pricing Calculator now supports DynamoDB.</a:t>
            </a:r>
          </a:p>
          <a:p>
            <a:pPr algn="l">
              <a:buFont typeface="Arial" panose="020B0604020202020204" pitchFamily="34" charset="0"/>
              <a:buChar char="•"/>
            </a:pPr>
            <a:r>
              <a:rPr lang="en-US" sz="2600" b="0" i="0" dirty="0">
                <a:solidFill>
                  <a:srgbClr val="000000"/>
                </a:solidFill>
                <a:effectLst/>
                <a:latin typeface="Times New Roman" panose="02020603050405020304" pitchFamily="18" charset="0"/>
              </a:rPr>
              <a:t>Export data from DynamoDB to Amazon Simple Storage Service (Amazon S3) and use other AWS services such as Amazon Athena to analyze your data and extract actionable insights.</a:t>
            </a:r>
            <a:br>
              <a:rPr lang="en-US" sz="2600" b="0" i="0" dirty="0">
                <a:solidFill>
                  <a:srgbClr val="000000"/>
                </a:solidFill>
                <a:effectLst/>
                <a:latin typeface="Times New Roman" panose="02020603050405020304" pitchFamily="18" charset="0"/>
              </a:rPr>
            </a:br>
            <a:endParaRPr lang="en-US" sz="2600"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81880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3170-4810-62EF-97EE-657AD0F8E1C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1BC9EBF-72CA-C5A0-68F2-CB1E0E4637DD}"/>
              </a:ext>
            </a:extLst>
          </p:cNvPr>
          <p:cNvSpPr>
            <a:spLocks noGrp="1"/>
          </p:cNvSpPr>
          <p:nvPr>
            <p:ph idx="1"/>
          </p:nvPr>
        </p:nvSpPr>
        <p:spPr/>
        <p:txBody>
          <a:bodyPr/>
          <a:lstStyle/>
          <a:p>
            <a:pPr marL="0" indent="0">
              <a:buNone/>
            </a:pPr>
            <a:r>
              <a:rPr lang="en-IN" dirty="0"/>
              <a:t>[1] </a:t>
            </a:r>
            <a:r>
              <a:rPr lang="en-IN" dirty="0">
                <a:hlinkClick r:id="rId2"/>
              </a:rPr>
              <a:t>https://redis.com/nosql/key-value-databases/</a:t>
            </a:r>
            <a:endParaRPr lang="en-IN" dirty="0"/>
          </a:p>
          <a:p>
            <a:pPr marL="0" indent="0">
              <a:buNone/>
            </a:pPr>
            <a:r>
              <a:rPr lang="en-IN" dirty="0"/>
              <a:t>[2] </a:t>
            </a:r>
            <a:r>
              <a:rPr lang="en-IN" dirty="0">
                <a:hlinkClick r:id="rId3"/>
              </a:rPr>
              <a:t>https://aws.amazon.com/simpledb/</a:t>
            </a:r>
            <a:endParaRPr lang="en-IN" dirty="0"/>
          </a:p>
          <a:p>
            <a:pPr marL="0" indent="0">
              <a:buNone/>
            </a:pPr>
            <a:endParaRPr lang="en-IN" dirty="0"/>
          </a:p>
          <a:p>
            <a:endParaRPr lang="en-IN" dirty="0"/>
          </a:p>
        </p:txBody>
      </p:sp>
    </p:spTree>
    <p:extLst>
      <p:ext uri="{BB962C8B-B14F-4D97-AF65-F5344CB8AC3E}">
        <p14:creationId xmlns:p14="http://schemas.microsoft.com/office/powerpoint/2010/main" val="41966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4338-7584-3167-36B9-EEEB9509A89D}"/>
              </a:ext>
            </a:extLst>
          </p:cNvPr>
          <p:cNvSpPr>
            <a:spLocks noGrp="1"/>
          </p:cNvSpPr>
          <p:nvPr>
            <p:ph type="title"/>
          </p:nvPr>
        </p:nvSpPr>
        <p:spPr/>
        <p:txBody>
          <a:bodyPr/>
          <a:lstStyle/>
          <a:p>
            <a:pPr algn="ctr"/>
            <a:r>
              <a:rPr lang="en-US" sz="4000" b="0" i="0" dirty="0">
                <a:effectLst/>
                <a:latin typeface="Graphik Web"/>
              </a:rPr>
              <a:t>A simple example of key-value data store</a:t>
            </a:r>
            <a:endParaRPr lang="en-IN" dirty="0"/>
          </a:p>
        </p:txBody>
      </p:sp>
      <p:pic>
        <p:nvPicPr>
          <p:cNvPr id="5" name="Picture 4">
            <a:extLst>
              <a:ext uri="{FF2B5EF4-FFF2-40B4-BE49-F238E27FC236}">
                <a16:creationId xmlns:a16="http://schemas.microsoft.com/office/drawing/2014/main" id="{68A65944-0A13-8AA0-75AA-FD81071A43AB}"/>
              </a:ext>
            </a:extLst>
          </p:cNvPr>
          <p:cNvPicPr>
            <a:picLocks noChangeAspect="1"/>
          </p:cNvPicPr>
          <p:nvPr/>
        </p:nvPicPr>
        <p:blipFill>
          <a:blip r:embed="rId2"/>
          <a:stretch>
            <a:fillRect/>
          </a:stretch>
        </p:blipFill>
        <p:spPr>
          <a:xfrm>
            <a:off x="305209" y="1690688"/>
            <a:ext cx="11354187" cy="3278063"/>
          </a:xfrm>
          <a:prstGeom prst="rect">
            <a:avLst/>
          </a:prstGeom>
        </p:spPr>
      </p:pic>
    </p:spTree>
    <p:extLst>
      <p:ext uri="{BB962C8B-B14F-4D97-AF65-F5344CB8AC3E}">
        <p14:creationId xmlns:p14="http://schemas.microsoft.com/office/powerpoint/2010/main" val="97776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748553" y="90471"/>
            <a:ext cx="10515600" cy="725317"/>
          </a:xfrm>
        </p:spPr>
        <p:txBody>
          <a:bodyPr/>
          <a:lstStyle/>
          <a:p>
            <a:pPr algn="ctr"/>
            <a:r>
              <a:rPr lang="en-US" altLang="en-US" dirty="0">
                <a:latin typeface="Garamond" panose="02020404030301010803" pitchFamily="18" charset="0"/>
              </a:rPr>
              <a:t>Key/Value stores</a:t>
            </a:r>
          </a:p>
        </p:txBody>
      </p:sp>
      <p:sp>
        <p:nvSpPr>
          <p:cNvPr id="38914" name="Content Placeholder 2"/>
          <p:cNvSpPr>
            <a:spLocks noGrp="1"/>
          </p:cNvSpPr>
          <p:nvPr>
            <p:ph idx="1"/>
          </p:nvPr>
        </p:nvSpPr>
        <p:spPr>
          <a:xfrm>
            <a:off x="183776" y="815788"/>
            <a:ext cx="7886700" cy="4351338"/>
          </a:xfrm>
        </p:spPr>
        <p:txBody>
          <a:bodyPr>
            <a:noAutofit/>
          </a:bodyPr>
          <a:lstStyle/>
          <a:p>
            <a:r>
              <a:rPr lang="en-US" dirty="0"/>
              <a:t>Store data in a schema-less way </a:t>
            </a:r>
          </a:p>
          <a:p>
            <a:r>
              <a:rPr lang="en-US" dirty="0"/>
              <a:t>Store data as maps </a:t>
            </a:r>
          </a:p>
          <a:p>
            <a:pPr lvl="1"/>
            <a:r>
              <a:rPr lang="en-US" dirty="0" err="1"/>
              <a:t>HashMaps</a:t>
            </a:r>
            <a:r>
              <a:rPr lang="en-US" dirty="0"/>
              <a:t> or associative arrays </a:t>
            </a:r>
          </a:p>
          <a:p>
            <a:pPr lvl="1"/>
            <a:r>
              <a:rPr lang="en-US" dirty="0"/>
              <a:t>Provide a very efficient average running </a:t>
            </a:r>
            <a:br>
              <a:rPr lang="en-US" dirty="0"/>
            </a:br>
            <a:r>
              <a:rPr lang="en-US" dirty="0"/>
              <a:t>time algorithm for accessing data </a:t>
            </a:r>
          </a:p>
          <a:p>
            <a:r>
              <a:rPr lang="en-US" dirty="0"/>
              <a:t>Notable for: </a:t>
            </a:r>
          </a:p>
          <a:p>
            <a:pPr lvl="1"/>
            <a:r>
              <a:rPr lang="en-US" sz="2000" dirty="0" err="1"/>
              <a:t>Couchbase</a:t>
            </a:r>
            <a:r>
              <a:rPr lang="en-US" sz="2000" dirty="0"/>
              <a:t> (Zynga, Vimeo, NAVTEQ, ...) </a:t>
            </a:r>
          </a:p>
          <a:p>
            <a:pPr lvl="1"/>
            <a:r>
              <a:rPr lang="en-US" sz="2000" dirty="0"/>
              <a:t>Redis (</a:t>
            </a:r>
            <a:r>
              <a:rPr lang="en-US" sz="2000" dirty="0" err="1"/>
              <a:t>Craiglist</a:t>
            </a:r>
            <a:r>
              <a:rPr lang="en-US" sz="2000" dirty="0"/>
              <a:t>, Instagram, </a:t>
            </a:r>
            <a:r>
              <a:rPr lang="en-US" sz="2000" dirty="0" err="1"/>
              <a:t>StackOverflow</a:t>
            </a:r>
            <a:r>
              <a:rPr lang="en-US" sz="2000" dirty="0"/>
              <a:t>, </a:t>
            </a:r>
            <a:br>
              <a:rPr lang="en-US" sz="2000" dirty="0"/>
            </a:br>
            <a:r>
              <a:rPr lang="en-US" sz="2000" dirty="0" err="1"/>
              <a:t>flickr</a:t>
            </a:r>
            <a:r>
              <a:rPr lang="en-US" sz="2000" dirty="0"/>
              <a:t>, ...) </a:t>
            </a:r>
          </a:p>
          <a:p>
            <a:pPr lvl="1"/>
            <a:r>
              <a:rPr lang="en-US" sz="2000" dirty="0"/>
              <a:t>Amazon Dynamo (Amazon, Elsevier, </a:t>
            </a:r>
            <a:br>
              <a:rPr lang="en-US" sz="2000" dirty="0"/>
            </a:br>
            <a:r>
              <a:rPr lang="en-US" sz="2000" dirty="0"/>
              <a:t>IMDb, ...) </a:t>
            </a:r>
          </a:p>
          <a:p>
            <a:pPr lvl="1"/>
            <a:r>
              <a:rPr lang="en-US" sz="2000" dirty="0"/>
              <a:t>Apache Cassandra (Facebook, Digg, </a:t>
            </a:r>
            <a:br>
              <a:rPr lang="en-US" sz="2000" dirty="0"/>
            </a:br>
            <a:r>
              <a:rPr lang="en-US" sz="2000" dirty="0"/>
              <a:t>Reddit, Twitter,...) </a:t>
            </a:r>
          </a:p>
          <a:p>
            <a:pPr lvl="1"/>
            <a:r>
              <a:rPr lang="en-US" sz="2000" dirty="0"/>
              <a:t>Voldemort (LinkedIn, eBay, …) </a:t>
            </a:r>
          </a:p>
          <a:p>
            <a:pPr lvl="1"/>
            <a:r>
              <a:rPr lang="en-US" sz="2000" dirty="0" err="1"/>
              <a:t>Riak</a:t>
            </a:r>
            <a:r>
              <a:rPr lang="en-US" sz="2000" dirty="0"/>
              <a:t> (</a:t>
            </a:r>
            <a:r>
              <a:rPr lang="en-US" sz="2000" dirty="0" err="1"/>
              <a:t>Github</a:t>
            </a:r>
            <a:r>
              <a:rPr lang="en-US" sz="2000" dirty="0"/>
              <a:t>, Comcast, </a:t>
            </a:r>
            <a:r>
              <a:rPr lang="en-US" sz="2000" dirty="0" err="1"/>
              <a:t>Mochi</a:t>
            </a:r>
            <a:r>
              <a:rPr lang="en-US" sz="2000" dirty="0"/>
              <a:t>, ...)</a:t>
            </a:r>
            <a:endParaRPr lang="en-US" altLang="en-US" sz="2000" dirty="0"/>
          </a:p>
        </p:txBody>
      </p:sp>
      <p:pic>
        <p:nvPicPr>
          <p:cNvPr id="3" name="Picture 2"/>
          <p:cNvPicPr>
            <a:picLocks noChangeAspect="1"/>
          </p:cNvPicPr>
          <p:nvPr/>
        </p:nvPicPr>
        <p:blipFill>
          <a:blip r:embed="rId2"/>
          <a:stretch>
            <a:fillRect/>
          </a:stretch>
        </p:blipFill>
        <p:spPr>
          <a:xfrm>
            <a:off x="6527426" y="1541105"/>
            <a:ext cx="4655702" cy="4034942"/>
          </a:xfrm>
          <a:prstGeom prst="rect">
            <a:avLst/>
          </a:prstGeom>
        </p:spPr>
      </p:pic>
    </p:spTree>
    <p:extLst>
      <p:ext uri="{BB962C8B-B14F-4D97-AF65-F5344CB8AC3E}">
        <p14:creationId xmlns:p14="http://schemas.microsoft.com/office/powerpoint/2010/main" val="174120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E12E-C8BC-0929-A70C-5C15D2B7531D}"/>
              </a:ext>
            </a:extLst>
          </p:cNvPr>
          <p:cNvSpPr>
            <a:spLocks noGrp="1"/>
          </p:cNvSpPr>
          <p:nvPr>
            <p:ph type="title"/>
          </p:nvPr>
        </p:nvSpPr>
        <p:spPr/>
        <p:txBody>
          <a:bodyPr/>
          <a:lstStyle/>
          <a:p>
            <a:pPr algn="ctr"/>
            <a:r>
              <a:rPr lang="en-US" dirty="0"/>
              <a:t>Redis</a:t>
            </a:r>
            <a:endParaRPr lang="en-IN" dirty="0"/>
          </a:p>
        </p:txBody>
      </p:sp>
      <p:sp>
        <p:nvSpPr>
          <p:cNvPr id="3" name="Content Placeholder 2">
            <a:extLst>
              <a:ext uri="{FF2B5EF4-FFF2-40B4-BE49-F238E27FC236}">
                <a16:creationId xmlns:a16="http://schemas.microsoft.com/office/drawing/2014/main" id="{733302B6-7FB2-7EDB-2C13-BE015B6E8908}"/>
              </a:ext>
            </a:extLst>
          </p:cNvPr>
          <p:cNvSpPr>
            <a:spLocks noGrp="1"/>
          </p:cNvSpPr>
          <p:nvPr>
            <p:ph idx="1"/>
          </p:nvPr>
        </p:nvSpPr>
        <p:spPr>
          <a:xfrm>
            <a:off x="838200" y="1556684"/>
            <a:ext cx="10515600" cy="4351338"/>
          </a:xfrm>
        </p:spPr>
        <p:txBody>
          <a:bodyPr>
            <a:normAutofit/>
          </a:bodyPr>
          <a:lstStyle/>
          <a:p>
            <a:pPr algn="just"/>
            <a:r>
              <a:rPr lang="en-US" b="0" i="0" dirty="0">
                <a:effectLst/>
                <a:latin typeface="Inter"/>
              </a:rPr>
              <a:t>Redis is an open-source, in-memory key-value data store. </a:t>
            </a:r>
          </a:p>
          <a:p>
            <a:pPr algn="just"/>
            <a:r>
              <a:rPr lang="en-US" b="0" i="0" dirty="0">
                <a:effectLst/>
                <a:latin typeface="Inter"/>
              </a:rPr>
              <a:t>Any given Redis instance includes a number of </a:t>
            </a:r>
            <a:r>
              <a:rPr lang="en-US" b="0" i="1" dirty="0">
                <a:effectLst/>
                <a:latin typeface="Inter"/>
              </a:rPr>
              <a:t>databases</a:t>
            </a:r>
            <a:r>
              <a:rPr lang="en-US" b="0" i="0" dirty="0">
                <a:effectLst/>
                <a:latin typeface="Inter"/>
              </a:rPr>
              <a:t>, each of which can hold many different keys of a variety of </a:t>
            </a:r>
            <a:r>
              <a:rPr lang="en-US" b="0" i="1" dirty="0">
                <a:effectLst/>
                <a:latin typeface="Inter"/>
              </a:rPr>
              <a:t>data types</a:t>
            </a:r>
            <a:r>
              <a:rPr lang="en-US" b="0" i="0" dirty="0">
                <a:effectLst/>
                <a:latin typeface="Inter"/>
              </a:rPr>
              <a:t>. </a:t>
            </a:r>
            <a:endParaRPr lang="en-US" dirty="0"/>
          </a:p>
          <a:p>
            <a:pPr algn="just"/>
            <a:r>
              <a:rPr lang="en-US" dirty="0"/>
              <a:t>In key-value stores, such as Redis, the aggregate being stored does not have to be a domain object—it could be any data structure. </a:t>
            </a:r>
          </a:p>
          <a:p>
            <a:pPr algn="just"/>
            <a:r>
              <a:rPr lang="en-US" dirty="0"/>
              <a:t>Redis supports </a:t>
            </a:r>
            <a:r>
              <a:rPr lang="en-US" dirty="0">
                <a:solidFill>
                  <a:srgbClr val="0070C0"/>
                </a:solidFill>
              </a:rPr>
              <a:t>storing lists, sets, hashes and can do range, diff, union, and intersection operations</a:t>
            </a:r>
            <a:r>
              <a:rPr lang="en-US" dirty="0"/>
              <a:t>. </a:t>
            </a:r>
          </a:p>
          <a:p>
            <a:pPr algn="just"/>
            <a:r>
              <a:rPr lang="en-US" dirty="0"/>
              <a:t>These features allow Redis to be used in more different ways than a standard key-value store.</a:t>
            </a:r>
            <a:endParaRPr lang="en-IN" dirty="0"/>
          </a:p>
        </p:txBody>
      </p:sp>
    </p:spTree>
    <p:extLst>
      <p:ext uri="{BB962C8B-B14F-4D97-AF65-F5344CB8AC3E}">
        <p14:creationId xmlns:p14="http://schemas.microsoft.com/office/powerpoint/2010/main" val="3868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EA29-608C-23D2-C17D-915886634C08}"/>
              </a:ext>
            </a:extLst>
          </p:cNvPr>
          <p:cNvSpPr>
            <a:spLocks noGrp="1"/>
          </p:cNvSpPr>
          <p:nvPr>
            <p:ph type="title"/>
          </p:nvPr>
        </p:nvSpPr>
        <p:spPr>
          <a:xfrm>
            <a:off x="766482" y="-222904"/>
            <a:ext cx="10515600" cy="1325563"/>
          </a:xfrm>
        </p:spPr>
        <p:txBody>
          <a:bodyPr/>
          <a:lstStyle/>
          <a:p>
            <a:pPr algn="ctr"/>
            <a:r>
              <a:rPr lang="en-US" b="0" i="0" dirty="0">
                <a:solidFill>
                  <a:srgbClr val="161F31"/>
                </a:solidFill>
                <a:effectLst/>
                <a:latin typeface="Graphik Web"/>
              </a:rPr>
              <a:t>Redis Enterprise</a:t>
            </a:r>
            <a:endParaRPr lang="en-IN" dirty="0"/>
          </a:p>
        </p:txBody>
      </p:sp>
      <p:sp>
        <p:nvSpPr>
          <p:cNvPr id="3" name="Content Placeholder 2">
            <a:extLst>
              <a:ext uri="{FF2B5EF4-FFF2-40B4-BE49-F238E27FC236}">
                <a16:creationId xmlns:a16="http://schemas.microsoft.com/office/drawing/2014/main" id="{88D62142-6B7E-7641-0A3B-E50FD87869EE}"/>
              </a:ext>
            </a:extLst>
          </p:cNvPr>
          <p:cNvSpPr>
            <a:spLocks noGrp="1"/>
          </p:cNvSpPr>
          <p:nvPr>
            <p:ph idx="1"/>
          </p:nvPr>
        </p:nvSpPr>
        <p:spPr>
          <a:xfrm>
            <a:off x="358588" y="753035"/>
            <a:ext cx="11447929" cy="5961530"/>
          </a:xfrm>
        </p:spPr>
        <p:txBody>
          <a:bodyPr>
            <a:normAutofit fontScale="92500" lnSpcReduction="10000"/>
          </a:bodyPr>
          <a:lstStyle/>
          <a:p>
            <a:pPr algn="just"/>
            <a:r>
              <a:rPr lang="en-US" b="0" i="0" u="none" strike="noStrike" dirty="0">
                <a:solidFill>
                  <a:srgbClr val="161F31"/>
                </a:solidFill>
                <a:effectLst/>
                <a:latin typeface="Graphik Web"/>
                <a:hlinkClick r:id="rId2"/>
              </a:rPr>
              <a:t>Redis Enterprise</a:t>
            </a:r>
            <a:r>
              <a:rPr lang="en-US" b="0" i="0" dirty="0">
                <a:solidFill>
                  <a:srgbClr val="161F31"/>
                </a:solidFill>
                <a:effectLst/>
                <a:latin typeface="Graphik Web"/>
              </a:rPr>
              <a:t> is a robust in-memory database platform built by the people who develop open source Redis. </a:t>
            </a:r>
          </a:p>
          <a:p>
            <a:pPr algn="just"/>
            <a:r>
              <a:rPr lang="en-US" b="0" i="0" dirty="0">
                <a:solidFill>
                  <a:srgbClr val="161F31"/>
                </a:solidFill>
                <a:effectLst/>
                <a:latin typeface="Graphik Web"/>
              </a:rPr>
              <a:t>It maintains the simplicity and high performance of Redis, while adding many enterprise-grade capabilities, such as </a:t>
            </a:r>
          </a:p>
          <a:p>
            <a:pPr lvl="1" algn="just"/>
            <a:r>
              <a:rPr lang="en-US" b="0" i="0" dirty="0">
                <a:solidFill>
                  <a:srgbClr val="161F31"/>
                </a:solidFill>
                <a:effectLst/>
                <a:latin typeface="Graphik Web"/>
              </a:rPr>
              <a:t>linear scaling to hundreds of millions of operations per second, </a:t>
            </a:r>
          </a:p>
          <a:p>
            <a:pPr lvl="1" algn="just"/>
            <a:r>
              <a:rPr lang="en-US" b="0" i="0" dirty="0">
                <a:solidFill>
                  <a:srgbClr val="161F31"/>
                </a:solidFill>
                <a:effectLst/>
                <a:latin typeface="Graphik Web"/>
              </a:rPr>
              <a:t>Active-Active geo-replication with local latency, </a:t>
            </a:r>
          </a:p>
          <a:p>
            <a:pPr lvl="1" algn="just"/>
            <a:r>
              <a:rPr lang="en-US" b="0" i="0" dirty="0">
                <a:solidFill>
                  <a:srgbClr val="161F31"/>
                </a:solidFill>
                <a:effectLst/>
                <a:latin typeface="Graphik Web"/>
              </a:rPr>
              <a:t>Redis on Flash to tier data across dynamic and persistent memory and solid-state disk (SSD) to reduce total cost of ownership, and </a:t>
            </a:r>
          </a:p>
          <a:p>
            <a:pPr lvl="1" algn="just"/>
            <a:r>
              <a:rPr lang="en-US" b="0" i="0" dirty="0">
                <a:solidFill>
                  <a:srgbClr val="161F31"/>
                </a:solidFill>
                <a:effectLst/>
                <a:latin typeface="Graphik Web"/>
              </a:rPr>
              <a:t>five-nines (99.999%) uptime based on built-in durability and single-digit-seconds failover. </a:t>
            </a:r>
          </a:p>
          <a:p>
            <a:pPr algn="just"/>
            <a:r>
              <a:rPr lang="en-US" b="0" i="0" dirty="0">
                <a:solidFill>
                  <a:srgbClr val="161F31"/>
                </a:solidFill>
                <a:effectLst/>
                <a:latin typeface="Graphik Web"/>
              </a:rPr>
              <a:t>Redis Enterprise supports many data modeling methods with modules such as </a:t>
            </a:r>
            <a:r>
              <a:rPr lang="en-US" b="0" i="0" u="none" strike="noStrike" dirty="0" err="1">
                <a:solidFill>
                  <a:srgbClr val="161F31"/>
                </a:solidFill>
                <a:effectLst/>
                <a:latin typeface="Graphik Web"/>
                <a:hlinkClick r:id="rId3"/>
              </a:rPr>
              <a:t>RediSearch</a:t>
            </a:r>
            <a:r>
              <a:rPr lang="en-US" b="0" i="0" dirty="0">
                <a:solidFill>
                  <a:srgbClr val="161F31"/>
                </a:solidFill>
                <a:effectLst/>
                <a:latin typeface="Graphik Web"/>
              </a:rPr>
              <a:t>, </a:t>
            </a:r>
            <a:r>
              <a:rPr lang="en-US" b="0" i="0" u="none" strike="noStrike" dirty="0" err="1">
                <a:solidFill>
                  <a:srgbClr val="161F31"/>
                </a:solidFill>
                <a:effectLst/>
                <a:latin typeface="Graphik Web"/>
                <a:hlinkClick r:id="rId4"/>
              </a:rPr>
              <a:t>RedisJSON</a:t>
            </a:r>
            <a:r>
              <a:rPr lang="en-US" b="0" i="0" dirty="0">
                <a:solidFill>
                  <a:srgbClr val="161F31"/>
                </a:solidFill>
                <a:effectLst/>
                <a:latin typeface="Graphik Web"/>
              </a:rPr>
              <a:t>, </a:t>
            </a:r>
            <a:r>
              <a:rPr lang="en-US" b="0" i="0" u="none" strike="noStrike" dirty="0" err="1">
                <a:solidFill>
                  <a:srgbClr val="161F31"/>
                </a:solidFill>
                <a:effectLst/>
                <a:latin typeface="Graphik Web"/>
                <a:hlinkClick r:id="rId5"/>
              </a:rPr>
              <a:t>RedisGraph</a:t>
            </a:r>
            <a:r>
              <a:rPr lang="en-US" b="0" i="0" dirty="0">
                <a:solidFill>
                  <a:srgbClr val="161F31"/>
                </a:solidFill>
                <a:effectLst/>
                <a:latin typeface="Graphik Web"/>
              </a:rPr>
              <a:t>, </a:t>
            </a:r>
            <a:r>
              <a:rPr lang="en-US" b="0" i="0" u="none" strike="noStrike" dirty="0" err="1">
                <a:solidFill>
                  <a:srgbClr val="161F31"/>
                </a:solidFill>
                <a:effectLst/>
                <a:latin typeface="Graphik Web"/>
                <a:hlinkClick r:id="rId6"/>
              </a:rPr>
              <a:t>RedisTimeSeries</a:t>
            </a:r>
            <a:r>
              <a:rPr lang="en-US" b="0" i="0" dirty="0">
                <a:solidFill>
                  <a:srgbClr val="161F31"/>
                </a:solidFill>
                <a:effectLst/>
                <a:latin typeface="Graphik Web"/>
              </a:rPr>
              <a:t>, </a:t>
            </a:r>
            <a:r>
              <a:rPr lang="en-US" b="0" i="0" u="none" strike="noStrike" dirty="0" err="1">
                <a:solidFill>
                  <a:srgbClr val="161F31"/>
                </a:solidFill>
                <a:effectLst/>
                <a:latin typeface="Graphik Web"/>
                <a:hlinkClick r:id="rId7"/>
              </a:rPr>
              <a:t>RedisBloom</a:t>
            </a:r>
            <a:r>
              <a:rPr lang="en-US" b="0" i="0" u="none" strike="noStrike" dirty="0">
                <a:solidFill>
                  <a:srgbClr val="161F31"/>
                </a:solidFill>
                <a:effectLst/>
                <a:latin typeface="Graphik Web"/>
                <a:hlinkClick r:id="rId7"/>
              </a:rPr>
              <a:t>,</a:t>
            </a:r>
            <a:r>
              <a:rPr lang="en-US" b="0" i="0" dirty="0">
                <a:solidFill>
                  <a:srgbClr val="161F31"/>
                </a:solidFill>
                <a:effectLst/>
                <a:latin typeface="Graphik Web"/>
              </a:rPr>
              <a:t> and </a:t>
            </a:r>
            <a:r>
              <a:rPr lang="en-US" b="0" i="0" u="none" strike="noStrike" dirty="0" err="1">
                <a:solidFill>
                  <a:srgbClr val="161F31"/>
                </a:solidFill>
                <a:effectLst/>
                <a:latin typeface="Graphik Web"/>
                <a:hlinkClick r:id="rId8"/>
              </a:rPr>
              <a:t>RedisAI</a:t>
            </a:r>
            <a:r>
              <a:rPr lang="en-US" b="0" i="0" dirty="0">
                <a:solidFill>
                  <a:srgbClr val="161F31"/>
                </a:solidFill>
                <a:effectLst/>
                <a:latin typeface="Graphik Web"/>
              </a:rPr>
              <a:t>, and allows operations to be executed across and between modules and </a:t>
            </a:r>
          </a:p>
          <a:p>
            <a:pPr algn="just"/>
            <a:r>
              <a:rPr lang="en-US" dirty="0">
                <a:solidFill>
                  <a:srgbClr val="161F31"/>
                </a:solidFill>
                <a:latin typeface="Graphik Web"/>
              </a:rPr>
              <a:t>C</a:t>
            </a:r>
            <a:r>
              <a:rPr lang="en-US" b="0" i="0" dirty="0">
                <a:solidFill>
                  <a:srgbClr val="161F31"/>
                </a:solidFill>
                <a:effectLst/>
                <a:latin typeface="Graphik Web"/>
              </a:rPr>
              <a:t>ore Redis functionality using </a:t>
            </a:r>
            <a:r>
              <a:rPr lang="en-US" b="0" i="0" u="none" strike="noStrike" dirty="0" err="1">
                <a:solidFill>
                  <a:srgbClr val="161F31"/>
                </a:solidFill>
                <a:effectLst/>
                <a:latin typeface="Graphik Web"/>
                <a:hlinkClick r:id="rId9"/>
              </a:rPr>
              <a:t>RedisGears</a:t>
            </a:r>
            <a:r>
              <a:rPr lang="en-US" b="0" i="0" dirty="0">
                <a:solidFill>
                  <a:srgbClr val="161F31"/>
                </a:solidFill>
                <a:effectLst/>
                <a:latin typeface="Graphik Web"/>
              </a:rPr>
              <a:t>, a serverless engine that runs across shards and nodes of Redis Enterprise cluster. </a:t>
            </a:r>
          </a:p>
          <a:p>
            <a:pPr algn="just"/>
            <a:r>
              <a:rPr lang="en-US" b="0" i="0" dirty="0">
                <a:solidFill>
                  <a:srgbClr val="161F31"/>
                </a:solidFill>
                <a:effectLst/>
                <a:latin typeface="Graphik Web"/>
              </a:rPr>
              <a:t>All this while keeping database latency under one millisecond, so your application can respond instantaneously.</a:t>
            </a:r>
          </a:p>
          <a:p>
            <a:endParaRPr lang="en-IN" dirty="0"/>
          </a:p>
        </p:txBody>
      </p:sp>
    </p:spTree>
    <p:extLst>
      <p:ext uri="{BB962C8B-B14F-4D97-AF65-F5344CB8AC3E}">
        <p14:creationId xmlns:p14="http://schemas.microsoft.com/office/powerpoint/2010/main" val="207072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E3A9-162F-5A39-2E7F-0F5DAC34599C}"/>
              </a:ext>
            </a:extLst>
          </p:cNvPr>
          <p:cNvSpPr>
            <a:spLocks noGrp="1"/>
          </p:cNvSpPr>
          <p:nvPr>
            <p:ph type="title"/>
          </p:nvPr>
        </p:nvSpPr>
        <p:spPr>
          <a:xfrm>
            <a:off x="838200" y="365126"/>
            <a:ext cx="10515600" cy="836146"/>
          </a:xfrm>
        </p:spPr>
        <p:txBody>
          <a:bodyPr/>
          <a:lstStyle/>
          <a:p>
            <a:pPr algn="ctr"/>
            <a:r>
              <a:rPr lang="en-US" dirty="0" err="1"/>
              <a:t>Riak</a:t>
            </a:r>
            <a:endParaRPr lang="en-IN" dirty="0"/>
          </a:p>
        </p:txBody>
      </p:sp>
      <p:sp>
        <p:nvSpPr>
          <p:cNvPr id="3" name="Content Placeholder 2">
            <a:extLst>
              <a:ext uri="{FF2B5EF4-FFF2-40B4-BE49-F238E27FC236}">
                <a16:creationId xmlns:a16="http://schemas.microsoft.com/office/drawing/2014/main" id="{9272474C-C101-F3BC-C4D8-84598F69CD46}"/>
              </a:ext>
            </a:extLst>
          </p:cNvPr>
          <p:cNvSpPr>
            <a:spLocks noGrp="1"/>
          </p:cNvSpPr>
          <p:nvPr>
            <p:ph idx="1"/>
          </p:nvPr>
        </p:nvSpPr>
        <p:spPr>
          <a:xfrm>
            <a:off x="838200" y="1201272"/>
            <a:ext cx="10636624" cy="4835152"/>
          </a:xfrm>
        </p:spPr>
        <p:txBody>
          <a:bodyPr>
            <a:normAutofit fontScale="92500" lnSpcReduction="10000"/>
          </a:bodyPr>
          <a:lstStyle/>
          <a:p>
            <a:pPr algn="just"/>
            <a:r>
              <a:rPr lang="en-US" dirty="0" err="1"/>
              <a:t>Riak</a:t>
            </a:r>
            <a:r>
              <a:rPr lang="en-US" dirty="0"/>
              <a:t> is a distributed NoSQL key-value data store that offers high availability, fault tolerance, operational simplicity, and scalability.</a:t>
            </a:r>
          </a:p>
          <a:p>
            <a:pPr algn="just"/>
            <a:r>
              <a:rPr lang="en-US" dirty="0" err="1"/>
              <a:t>Riak</a:t>
            </a:r>
            <a:r>
              <a:rPr lang="en-US" dirty="0"/>
              <a:t> moved to an entirely open-source project in August 2017, with many of the licensed Enterprise Edition features being incorporated after its acquisition by Bet365.</a:t>
            </a:r>
          </a:p>
          <a:p>
            <a:pPr algn="just"/>
            <a:r>
              <a:rPr lang="en-US" dirty="0" err="1"/>
              <a:t>Riak</a:t>
            </a:r>
            <a:r>
              <a:rPr lang="en-US" dirty="0"/>
              <a:t> implements the principles from Amazon's Dynamo paper with heavy influence from the CAP Theorem. </a:t>
            </a:r>
          </a:p>
          <a:p>
            <a:pPr algn="just"/>
            <a:r>
              <a:rPr lang="en-US" dirty="0"/>
              <a:t>It is developed by Basho Technologies.</a:t>
            </a:r>
          </a:p>
          <a:p>
            <a:pPr algn="just"/>
            <a:r>
              <a:rPr lang="en-US" sz="2900" dirty="0" err="1"/>
              <a:t>Riak</a:t>
            </a:r>
            <a:r>
              <a:rPr lang="en-US" sz="2900" dirty="0"/>
              <a:t> is highly distributed database software that provides scalable, reliable performance in variety of different operation environments. </a:t>
            </a:r>
          </a:p>
          <a:p>
            <a:pPr algn="just"/>
            <a:r>
              <a:rPr lang="en-US" sz="2900" dirty="0" err="1"/>
              <a:t>Riak</a:t>
            </a:r>
            <a:r>
              <a:rPr lang="en-US" sz="2900" dirty="0"/>
              <a:t> comes in a free open-source as wells as a paid commercial version. It is available for enterprise, cloud, Web and mobile platforms.</a:t>
            </a:r>
          </a:p>
        </p:txBody>
      </p:sp>
    </p:spTree>
    <p:extLst>
      <p:ext uri="{BB962C8B-B14F-4D97-AF65-F5344CB8AC3E}">
        <p14:creationId xmlns:p14="http://schemas.microsoft.com/office/powerpoint/2010/main" val="78645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210AD7-5AEC-2338-5077-E6646F1FD56E}"/>
              </a:ext>
            </a:extLst>
          </p:cNvPr>
          <p:cNvPicPr>
            <a:picLocks noChangeAspect="1"/>
          </p:cNvPicPr>
          <p:nvPr/>
        </p:nvPicPr>
        <p:blipFill>
          <a:blip r:embed="rId2"/>
          <a:stretch>
            <a:fillRect/>
          </a:stretch>
        </p:blipFill>
        <p:spPr>
          <a:xfrm>
            <a:off x="2031910" y="2197459"/>
            <a:ext cx="6637602" cy="2831741"/>
          </a:xfrm>
          <a:prstGeom prst="rect">
            <a:avLst/>
          </a:prstGeom>
        </p:spPr>
      </p:pic>
      <p:sp>
        <p:nvSpPr>
          <p:cNvPr id="7" name="TextBox 6">
            <a:extLst>
              <a:ext uri="{FF2B5EF4-FFF2-40B4-BE49-F238E27FC236}">
                <a16:creationId xmlns:a16="http://schemas.microsoft.com/office/drawing/2014/main" id="{A5EB1A64-FF47-3A08-0BD8-C066682AEF3A}"/>
              </a:ext>
            </a:extLst>
          </p:cNvPr>
          <p:cNvSpPr txBox="1"/>
          <p:nvPr/>
        </p:nvSpPr>
        <p:spPr>
          <a:xfrm>
            <a:off x="1909482" y="1012121"/>
            <a:ext cx="7422776" cy="584775"/>
          </a:xfrm>
          <a:prstGeom prst="rect">
            <a:avLst/>
          </a:prstGeom>
          <a:noFill/>
        </p:spPr>
        <p:txBody>
          <a:bodyPr wrap="square">
            <a:spAutoFit/>
          </a:bodyPr>
          <a:lstStyle/>
          <a:p>
            <a:r>
              <a:rPr lang="en-US" sz="3200" dirty="0"/>
              <a:t>Terminology compared in Oracle and </a:t>
            </a:r>
            <a:r>
              <a:rPr lang="en-US" sz="3200" dirty="0" err="1"/>
              <a:t>Riak</a:t>
            </a:r>
            <a:r>
              <a:rPr lang="en-US" sz="3200" dirty="0"/>
              <a:t>.</a:t>
            </a:r>
            <a:endParaRPr lang="en-IN" sz="3200" dirty="0"/>
          </a:p>
        </p:txBody>
      </p:sp>
    </p:spTree>
    <p:extLst>
      <p:ext uri="{BB962C8B-B14F-4D97-AF65-F5344CB8AC3E}">
        <p14:creationId xmlns:p14="http://schemas.microsoft.com/office/powerpoint/2010/main" val="409842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45028-71DB-E4F2-E038-B84DA2859FE7}"/>
              </a:ext>
            </a:extLst>
          </p:cNvPr>
          <p:cNvSpPr>
            <a:spLocks noGrp="1"/>
          </p:cNvSpPr>
          <p:nvPr>
            <p:ph idx="1"/>
          </p:nvPr>
        </p:nvSpPr>
        <p:spPr>
          <a:xfrm>
            <a:off x="497541" y="355413"/>
            <a:ext cx="10515600" cy="4351338"/>
          </a:xfrm>
        </p:spPr>
        <p:txBody>
          <a:bodyPr/>
          <a:lstStyle/>
          <a:p>
            <a:pPr algn="just"/>
            <a:r>
              <a:rPr lang="en-US" sz="2000" dirty="0" err="1"/>
              <a:t>Riak</a:t>
            </a:r>
            <a:r>
              <a:rPr lang="en-US" sz="2000" dirty="0"/>
              <a:t> lets us store keys into </a:t>
            </a:r>
            <a:r>
              <a:rPr lang="en-US" sz="2000" dirty="0">
                <a:solidFill>
                  <a:srgbClr val="0070C0"/>
                </a:solidFill>
              </a:rPr>
              <a:t>buckets</a:t>
            </a:r>
            <a:r>
              <a:rPr lang="en-US" sz="2000" dirty="0"/>
              <a:t>.</a:t>
            </a:r>
          </a:p>
          <a:p>
            <a:pPr algn="just"/>
            <a:r>
              <a:rPr lang="en-US" sz="2000" dirty="0"/>
              <a:t>If we wanted to store user session data, shopping cart information, and user preferences in </a:t>
            </a:r>
            <a:r>
              <a:rPr lang="en-US" sz="2000" dirty="0" err="1"/>
              <a:t>Riak</a:t>
            </a:r>
            <a:r>
              <a:rPr lang="en-US" sz="2000" dirty="0"/>
              <a:t>, we could just store all of them in the same bucket with a single key and single value for all of these objects. </a:t>
            </a:r>
          </a:p>
          <a:p>
            <a:pPr algn="just"/>
            <a:r>
              <a:rPr lang="en-US" sz="2000" dirty="0"/>
              <a:t>In this scenario, we would have a single object that stores all the data and is put into a single bucket as shown in Figure 8.1</a:t>
            </a:r>
            <a:endParaRPr lang="en-IN" sz="2000" dirty="0"/>
          </a:p>
          <a:p>
            <a:endParaRPr lang="en-IN" dirty="0"/>
          </a:p>
        </p:txBody>
      </p:sp>
      <p:pic>
        <p:nvPicPr>
          <p:cNvPr id="5" name="Picture 4">
            <a:extLst>
              <a:ext uri="{FF2B5EF4-FFF2-40B4-BE49-F238E27FC236}">
                <a16:creationId xmlns:a16="http://schemas.microsoft.com/office/drawing/2014/main" id="{C58786F9-35AA-C4DD-E30E-735B1BD3CAC9}"/>
              </a:ext>
            </a:extLst>
          </p:cNvPr>
          <p:cNvPicPr>
            <a:picLocks noChangeAspect="1"/>
          </p:cNvPicPr>
          <p:nvPr/>
        </p:nvPicPr>
        <p:blipFill>
          <a:blip r:embed="rId2"/>
          <a:stretch>
            <a:fillRect/>
          </a:stretch>
        </p:blipFill>
        <p:spPr>
          <a:xfrm>
            <a:off x="3279317" y="2311224"/>
            <a:ext cx="4815811" cy="4481719"/>
          </a:xfrm>
          <a:prstGeom prst="rect">
            <a:avLst/>
          </a:prstGeom>
        </p:spPr>
      </p:pic>
    </p:spTree>
    <p:extLst>
      <p:ext uri="{BB962C8B-B14F-4D97-AF65-F5344CB8AC3E}">
        <p14:creationId xmlns:p14="http://schemas.microsoft.com/office/powerpoint/2010/main" val="388070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2625</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AmazonEmber</vt:lpstr>
      <vt:lpstr>AmazonEmberBold</vt:lpstr>
      <vt:lpstr>Arial</vt:lpstr>
      <vt:lpstr>Calibri</vt:lpstr>
      <vt:lpstr>Calibri Light</vt:lpstr>
      <vt:lpstr>Garamond</vt:lpstr>
      <vt:lpstr>Graphik Web</vt:lpstr>
      <vt:lpstr>Inter</vt:lpstr>
      <vt:lpstr>Times New Roman</vt:lpstr>
      <vt:lpstr>Office Theme</vt:lpstr>
      <vt:lpstr>Key-Value Database</vt:lpstr>
      <vt:lpstr>8.1. What Is a Key-Value Store</vt:lpstr>
      <vt:lpstr>A simple example of key-value data store</vt:lpstr>
      <vt:lpstr>Key/Value stores</vt:lpstr>
      <vt:lpstr>Redis</vt:lpstr>
      <vt:lpstr>Redis Enterprise</vt:lpstr>
      <vt:lpstr>Riak</vt:lpstr>
      <vt:lpstr>PowerPoint Presentation</vt:lpstr>
      <vt:lpstr>PowerPoint Presentation</vt:lpstr>
      <vt:lpstr>Alternate approach</vt:lpstr>
      <vt:lpstr>PowerPoint Presentation</vt:lpstr>
      <vt:lpstr>When to use a key-value database</vt:lpstr>
      <vt:lpstr>Key-Value store features</vt:lpstr>
      <vt:lpstr>8.2.1. Consistency</vt:lpstr>
      <vt:lpstr>PowerPoint Presentation</vt:lpstr>
      <vt:lpstr>8.2.3 Transaction</vt:lpstr>
      <vt:lpstr>3. Query Feature</vt:lpstr>
      <vt:lpstr>PowerPoint Presentation</vt:lpstr>
      <vt:lpstr>PowerPoint Presentation</vt:lpstr>
      <vt:lpstr>PowerPoint Presentation</vt:lpstr>
      <vt:lpstr>Use cases for key-value databases</vt:lpstr>
      <vt:lpstr>Use cases</vt:lpstr>
      <vt:lpstr>PowerPoint Presentation</vt:lpstr>
      <vt:lpstr>PowerPoint Presentation</vt:lpstr>
      <vt:lpstr>Amazon DynamoDB</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Ancy Cherian</dc:creator>
  <cp:lastModifiedBy>Ancy Cherian</cp:lastModifiedBy>
  <cp:revision>9</cp:revision>
  <dcterms:created xsi:type="dcterms:W3CDTF">2022-05-27T04:53:07Z</dcterms:created>
  <dcterms:modified xsi:type="dcterms:W3CDTF">2023-04-13T09:09:03Z</dcterms:modified>
</cp:coreProperties>
</file>