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3" r:id="rId3"/>
    <p:sldMasterId id="2147483686" r:id="rId4"/>
  </p:sldMasterIdLst>
  <p:notesMasterIdLst>
    <p:notesMasterId r:id="rId23"/>
  </p:notesMasterIdLst>
  <p:handoutMasterIdLst>
    <p:handoutMasterId r:id="rId24"/>
  </p:handoutMasterIdLst>
  <p:sldIdLst>
    <p:sldId id="277" r:id="rId5"/>
    <p:sldId id="292" r:id="rId6"/>
    <p:sldId id="290" r:id="rId7"/>
    <p:sldId id="293" r:id="rId8"/>
    <p:sldId id="294" r:id="rId9"/>
    <p:sldId id="346" r:id="rId10"/>
    <p:sldId id="438" r:id="rId11"/>
    <p:sldId id="467" r:id="rId12"/>
    <p:sldId id="465" r:id="rId13"/>
    <p:sldId id="462" r:id="rId14"/>
    <p:sldId id="463" r:id="rId15"/>
    <p:sldId id="468" r:id="rId16"/>
    <p:sldId id="440" r:id="rId17"/>
    <p:sldId id="444" r:id="rId18"/>
    <p:sldId id="469" r:id="rId19"/>
    <p:sldId id="445" r:id="rId20"/>
    <p:sldId id="446" r:id="rId21"/>
    <p:sldId id="44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49" userDrawn="1">
          <p15:clr>
            <a:srgbClr val="A4A3A4"/>
          </p15:clr>
        </p15:guide>
        <p15:guide id="2" pos="23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8E01"/>
    <a:srgbClr val="000000"/>
    <a:srgbClr val="585858"/>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013774-ECEA-4384-95E7-F496B4C5EE5F}" v="65" dt="2024-10-13T12:35:24.2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5" autoAdjust="0"/>
    <p:restoredTop sz="94641" autoAdjust="0"/>
  </p:normalViewPr>
  <p:slideViewPr>
    <p:cSldViewPr showGuides="1">
      <p:cViewPr varScale="1">
        <p:scale>
          <a:sx n="83" d="100"/>
          <a:sy n="83" d="100"/>
        </p:scale>
        <p:origin x="552" y="67"/>
      </p:cViewPr>
      <p:guideLst>
        <p:guide orient="horz" pos="1049"/>
        <p:guide pos="2328"/>
      </p:guideLst>
    </p:cSldViewPr>
  </p:slideViewPr>
  <p:notesTextViewPr>
    <p:cViewPr>
      <p:scale>
        <a:sx n="1" d="1"/>
        <a:sy n="1" d="1"/>
      </p:scale>
      <p:origin x="0" y="0"/>
    </p:cViewPr>
  </p:notesTextViewPr>
  <p:notesViewPr>
    <p:cSldViewPr>
      <p:cViewPr varScale="1">
        <p:scale>
          <a:sx n="59" d="100"/>
          <a:sy n="59" d="100"/>
        </p:scale>
        <p:origin x="3298" y="82"/>
      </p:cViewPr>
      <p:guideLst/>
    </p:cSldViewPr>
  </p:notesViewPr>
  <p:gridSpacing cx="360000" cy="3600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75"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7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 Prakash Babu" userId="4224fdcad34deef7" providerId="LiveId" clId="{8E013774-ECEA-4384-95E7-F496B4C5EE5F}"/>
    <pc:docChg chg="undo custSel addSld delSld modSld">
      <pc:chgData name="G Prakash Babu" userId="4224fdcad34deef7" providerId="LiveId" clId="{8E013774-ECEA-4384-95E7-F496B4C5EE5F}" dt="2024-10-13T12:35:51.229" v="3817" actId="478"/>
      <pc:docMkLst>
        <pc:docMk/>
      </pc:docMkLst>
      <pc:sldChg chg="del">
        <pc:chgData name="G Prakash Babu" userId="4224fdcad34deef7" providerId="LiveId" clId="{8E013774-ECEA-4384-95E7-F496B4C5EE5F}" dt="2024-10-09T04:43:49.695" v="9" actId="47"/>
        <pc:sldMkLst>
          <pc:docMk/>
          <pc:sldMk cId="2845501707" sldId="295"/>
        </pc:sldMkLst>
      </pc:sldChg>
      <pc:sldChg chg="del">
        <pc:chgData name="G Prakash Babu" userId="4224fdcad34deef7" providerId="LiveId" clId="{8E013774-ECEA-4384-95E7-F496B4C5EE5F}" dt="2024-10-09T04:43:49.695" v="9" actId="47"/>
        <pc:sldMkLst>
          <pc:docMk/>
          <pc:sldMk cId="702603586" sldId="296"/>
        </pc:sldMkLst>
      </pc:sldChg>
      <pc:sldChg chg="del">
        <pc:chgData name="G Prakash Babu" userId="4224fdcad34deef7" providerId="LiveId" clId="{8E013774-ECEA-4384-95E7-F496B4C5EE5F}" dt="2024-10-09T04:43:49.695" v="9" actId="47"/>
        <pc:sldMkLst>
          <pc:docMk/>
          <pc:sldMk cId="2176617927" sldId="297"/>
        </pc:sldMkLst>
      </pc:sldChg>
      <pc:sldChg chg="del">
        <pc:chgData name="G Prakash Babu" userId="4224fdcad34deef7" providerId="LiveId" clId="{8E013774-ECEA-4384-95E7-F496B4C5EE5F}" dt="2024-10-09T04:43:49.695" v="9" actId="47"/>
        <pc:sldMkLst>
          <pc:docMk/>
          <pc:sldMk cId="3250166875" sldId="298"/>
        </pc:sldMkLst>
      </pc:sldChg>
      <pc:sldChg chg="del">
        <pc:chgData name="G Prakash Babu" userId="4224fdcad34deef7" providerId="LiveId" clId="{8E013774-ECEA-4384-95E7-F496B4C5EE5F}" dt="2024-10-09T04:43:49.695" v="9" actId="47"/>
        <pc:sldMkLst>
          <pc:docMk/>
          <pc:sldMk cId="4096779716" sldId="299"/>
        </pc:sldMkLst>
      </pc:sldChg>
      <pc:sldChg chg="del">
        <pc:chgData name="G Prakash Babu" userId="4224fdcad34deef7" providerId="LiveId" clId="{8E013774-ECEA-4384-95E7-F496B4C5EE5F}" dt="2024-10-09T04:43:49.695" v="9" actId="47"/>
        <pc:sldMkLst>
          <pc:docMk/>
          <pc:sldMk cId="3808968934" sldId="300"/>
        </pc:sldMkLst>
      </pc:sldChg>
      <pc:sldChg chg="del">
        <pc:chgData name="G Prakash Babu" userId="4224fdcad34deef7" providerId="LiveId" clId="{8E013774-ECEA-4384-95E7-F496B4C5EE5F}" dt="2024-10-09T04:43:49.695" v="9" actId="47"/>
        <pc:sldMkLst>
          <pc:docMk/>
          <pc:sldMk cId="4270895219" sldId="301"/>
        </pc:sldMkLst>
      </pc:sldChg>
      <pc:sldChg chg="del">
        <pc:chgData name="G Prakash Babu" userId="4224fdcad34deef7" providerId="LiveId" clId="{8E013774-ECEA-4384-95E7-F496B4C5EE5F}" dt="2024-10-09T04:43:49.695" v="9" actId="47"/>
        <pc:sldMkLst>
          <pc:docMk/>
          <pc:sldMk cId="748241490" sldId="302"/>
        </pc:sldMkLst>
      </pc:sldChg>
      <pc:sldChg chg="del">
        <pc:chgData name="G Prakash Babu" userId="4224fdcad34deef7" providerId="LiveId" clId="{8E013774-ECEA-4384-95E7-F496B4C5EE5F}" dt="2024-10-09T04:43:49.695" v="9" actId="47"/>
        <pc:sldMkLst>
          <pc:docMk/>
          <pc:sldMk cId="3548495398" sldId="303"/>
        </pc:sldMkLst>
      </pc:sldChg>
      <pc:sldChg chg="del">
        <pc:chgData name="G Prakash Babu" userId="4224fdcad34deef7" providerId="LiveId" clId="{8E013774-ECEA-4384-95E7-F496B4C5EE5F}" dt="2024-10-09T04:43:49.695" v="9" actId="47"/>
        <pc:sldMkLst>
          <pc:docMk/>
          <pc:sldMk cId="871608230" sldId="304"/>
        </pc:sldMkLst>
      </pc:sldChg>
      <pc:sldChg chg="del">
        <pc:chgData name="G Prakash Babu" userId="4224fdcad34deef7" providerId="LiveId" clId="{8E013774-ECEA-4384-95E7-F496B4C5EE5F}" dt="2024-10-09T04:43:49.695" v="9" actId="47"/>
        <pc:sldMkLst>
          <pc:docMk/>
          <pc:sldMk cId="2458189708" sldId="305"/>
        </pc:sldMkLst>
      </pc:sldChg>
      <pc:sldChg chg="del">
        <pc:chgData name="G Prakash Babu" userId="4224fdcad34deef7" providerId="LiveId" clId="{8E013774-ECEA-4384-95E7-F496B4C5EE5F}" dt="2024-10-09T04:43:49.695" v="9" actId="47"/>
        <pc:sldMkLst>
          <pc:docMk/>
          <pc:sldMk cId="3428052004" sldId="306"/>
        </pc:sldMkLst>
      </pc:sldChg>
      <pc:sldChg chg="del">
        <pc:chgData name="G Prakash Babu" userId="4224fdcad34deef7" providerId="LiveId" clId="{8E013774-ECEA-4384-95E7-F496B4C5EE5F}" dt="2024-10-09T04:43:49.695" v="9" actId="47"/>
        <pc:sldMkLst>
          <pc:docMk/>
          <pc:sldMk cId="3338484481" sldId="307"/>
        </pc:sldMkLst>
      </pc:sldChg>
      <pc:sldChg chg="del">
        <pc:chgData name="G Prakash Babu" userId="4224fdcad34deef7" providerId="LiveId" clId="{8E013774-ECEA-4384-95E7-F496B4C5EE5F}" dt="2024-10-09T04:43:49.695" v="9" actId="47"/>
        <pc:sldMkLst>
          <pc:docMk/>
          <pc:sldMk cId="3071252769" sldId="308"/>
        </pc:sldMkLst>
      </pc:sldChg>
      <pc:sldChg chg="del">
        <pc:chgData name="G Prakash Babu" userId="4224fdcad34deef7" providerId="LiveId" clId="{8E013774-ECEA-4384-95E7-F496B4C5EE5F}" dt="2024-10-09T04:43:49.695" v="9" actId="47"/>
        <pc:sldMkLst>
          <pc:docMk/>
          <pc:sldMk cId="3730485830" sldId="309"/>
        </pc:sldMkLst>
      </pc:sldChg>
      <pc:sldChg chg="del">
        <pc:chgData name="G Prakash Babu" userId="4224fdcad34deef7" providerId="LiveId" clId="{8E013774-ECEA-4384-95E7-F496B4C5EE5F}" dt="2024-10-09T04:43:49.695" v="9" actId="47"/>
        <pc:sldMkLst>
          <pc:docMk/>
          <pc:sldMk cId="2183874035" sldId="310"/>
        </pc:sldMkLst>
      </pc:sldChg>
      <pc:sldChg chg="del">
        <pc:chgData name="G Prakash Babu" userId="4224fdcad34deef7" providerId="LiveId" clId="{8E013774-ECEA-4384-95E7-F496B4C5EE5F}" dt="2024-10-09T04:43:49.695" v="9" actId="47"/>
        <pc:sldMkLst>
          <pc:docMk/>
          <pc:sldMk cId="1410355891" sldId="312"/>
        </pc:sldMkLst>
      </pc:sldChg>
      <pc:sldChg chg="del">
        <pc:chgData name="G Prakash Babu" userId="4224fdcad34deef7" providerId="LiveId" clId="{8E013774-ECEA-4384-95E7-F496B4C5EE5F}" dt="2024-10-09T04:43:49.695" v="9" actId="47"/>
        <pc:sldMkLst>
          <pc:docMk/>
          <pc:sldMk cId="3574648534" sldId="315"/>
        </pc:sldMkLst>
      </pc:sldChg>
      <pc:sldChg chg="del">
        <pc:chgData name="G Prakash Babu" userId="4224fdcad34deef7" providerId="LiveId" clId="{8E013774-ECEA-4384-95E7-F496B4C5EE5F}" dt="2024-10-09T04:43:49.695" v="9" actId="47"/>
        <pc:sldMkLst>
          <pc:docMk/>
          <pc:sldMk cId="2578395170" sldId="316"/>
        </pc:sldMkLst>
      </pc:sldChg>
      <pc:sldChg chg="del">
        <pc:chgData name="G Prakash Babu" userId="4224fdcad34deef7" providerId="LiveId" clId="{8E013774-ECEA-4384-95E7-F496B4C5EE5F}" dt="2024-10-09T04:43:49.695" v="9" actId="47"/>
        <pc:sldMkLst>
          <pc:docMk/>
          <pc:sldMk cId="64023896" sldId="317"/>
        </pc:sldMkLst>
      </pc:sldChg>
      <pc:sldChg chg="del">
        <pc:chgData name="G Prakash Babu" userId="4224fdcad34deef7" providerId="LiveId" clId="{8E013774-ECEA-4384-95E7-F496B4C5EE5F}" dt="2024-10-09T04:43:49.695" v="9" actId="47"/>
        <pc:sldMkLst>
          <pc:docMk/>
          <pc:sldMk cId="2259562874" sldId="318"/>
        </pc:sldMkLst>
      </pc:sldChg>
      <pc:sldChg chg="del">
        <pc:chgData name="G Prakash Babu" userId="4224fdcad34deef7" providerId="LiveId" clId="{8E013774-ECEA-4384-95E7-F496B4C5EE5F}" dt="2024-10-09T04:43:49.695" v="9" actId="47"/>
        <pc:sldMkLst>
          <pc:docMk/>
          <pc:sldMk cId="2496679178" sldId="319"/>
        </pc:sldMkLst>
      </pc:sldChg>
      <pc:sldChg chg="del">
        <pc:chgData name="G Prakash Babu" userId="4224fdcad34deef7" providerId="LiveId" clId="{8E013774-ECEA-4384-95E7-F496B4C5EE5F}" dt="2024-10-09T04:43:49.695" v="9" actId="47"/>
        <pc:sldMkLst>
          <pc:docMk/>
          <pc:sldMk cId="2460559431" sldId="320"/>
        </pc:sldMkLst>
      </pc:sldChg>
      <pc:sldChg chg="del">
        <pc:chgData name="G Prakash Babu" userId="4224fdcad34deef7" providerId="LiveId" clId="{8E013774-ECEA-4384-95E7-F496B4C5EE5F}" dt="2024-10-09T04:43:49.695" v="9" actId="47"/>
        <pc:sldMkLst>
          <pc:docMk/>
          <pc:sldMk cId="1751253758" sldId="321"/>
        </pc:sldMkLst>
      </pc:sldChg>
      <pc:sldChg chg="del">
        <pc:chgData name="G Prakash Babu" userId="4224fdcad34deef7" providerId="LiveId" clId="{8E013774-ECEA-4384-95E7-F496B4C5EE5F}" dt="2024-10-09T04:43:49.695" v="9" actId="47"/>
        <pc:sldMkLst>
          <pc:docMk/>
          <pc:sldMk cId="3271403904" sldId="322"/>
        </pc:sldMkLst>
      </pc:sldChg>
      <pc:sldChg chg="del">
        <pc:chgData name="G Prakash Babu" userId="4224fdcad34deef7" providerId="LiveId" clId="{8E013774-ECEA-4384-95E7-F496B4C5EE5F}" dt="2024-10-09T04:43:49.695" v="9" actId="47"/>
        <pc:sldMkLst>
          <pc:docMk/>
          <pc:sldMk cId="1004364057" sldId="323"/>
        </pc:sldMkLst>
      </pc:sldChg>
      <pc:sldChg chg="del">
        <pc:chgData name="G Prakash Babu" userId="4224fdcad34deef7" providerId="LiveId" clId="{8E013774-ECEA-4384-95E7-F496B4C5EE5F}" dt="2024-10-09T04:43:49.695" v="9" actId="47"/>
        <pc:sldMkLst>
          <pc:docMk/>
          <pc:sldMk cId="762929487" sldId="324"/>
        </pc:sldMkLst>
      </pc:sldChg>
      <pc:sldChg chg="del">
        <pc:chgData name="G Prakash Babu" userId="4224fdcad34deef7" providerId="LiveId" clId="{8E013774-ECEA-4384-95E7-F496B4C5EE5F}" dt="2024-10-09T04:43:49.695" v="9" actId="47"/>
        <pc:sldMkLst>
          <pc:docMk/>
          <pc:sldMk cId="1134367482" sldId="325"/>
        </pc:sldMkLst>
      </pc:sldChg>
      <pc:sldChg chg="del">
        <pc:chgData name="G Prakash Babu" userId="4224fdcad34deef7" providerId="LiveId" clId="{8E013774-ECEA-4384-95E7-F496B4C5EE5F}" dt="2024-10-09T04:43:49.695" v="9" actId="47"/>
        <pc:sldMkLst>
          <pc:docMk/>
          <pc:sldMk cId="2544085649" sldId="326"/>
        </pc:sldMkLst>
      </pc:sldChg>
      <pc:sldChg chg="del">
        <pc:chgData name="G Prakash Babu" userId="4224fdcad34deef7" providerId="LiveId" clId="{8E013774-ECEA-4384-95E7-F496B4C5EE5F}" dt="2024-10-09T04:43:49.695" v="9" actId="47"/>
        <pc:sldMkLst>
          <pc:docMk/>
          <pc:sldMk cId="2051674027" sldId="327"/>
        </pc:sldMkLst>
      </pc:sldChg>
      <pc:sldChg chg="del">
        <pc:chgData name="G Prakash Babu" userId="4224fdcad34deef7" providerId="LiveId" clId="{8E013774-ECEA-4384-95E7-F496B4C5EE5F}" dt="2024-10-09T04:43:49.695" v="9" actId="47"/>
        <pc:sldMkLst>
          <pc:docMk/>
          <pc:sldMk cId="4093380890" sldId="328"/>
        </pc:sldMkLst>
      </pc:sldChg>
      <pc:sldChg chg="del">
        <pc:chgData name="G Prakash Babu" userId="4224fdcad34deef7" providerId="LiveId" clId="{8E013774-ECEA-4384-95E7-F496B4C5EE5F}" dt="2024-10-09T04:43:49.695" v="9" actId="47"/>
        <pc:sldMkLst>
          <pc:docMk/>
          <pc:sldMk cId="3856748652" sldId="329"/>
        </pc:sldMkLst>
      </pc:sldChg>
      <pc:sldChg chg="del">
        <pc:chgData name="G Prakash Babu" userId="4224fdcad34deef7" providerId="LiveId" clId="{8E013774-ECEA-4384-95E7-F496B4C5EE5F}" dt="2024-10-09T04:43:49.695" v="9" actId="47"/>
        <pc:sldMkLst>
          <pc:docMk/>
          <pc:sldMk cId="3546516628" sldId="330"/>
        </pc:sldMkLst>
      </pc:sldChg>
      <pc:sldChg chg="addSp modSp mod">
        <pc:chgData name="G Prakash Babu" userId="4224fdcad34deef7" providerId="LiveId" clId="{8E013774-ECEA-4384-95E7-F496B4C5EE5F}" dt="2024-10-09T04:47:16.655" v="37" actId="207"/>
        <pc:sldMkLst>
          <pc:docMk/>
          <pc:sldMk cId="3612162340" sldId="331"/>
        </pc:sldMkLst>
        <pc:spChg chg="add mod">
          <ac:chgData name="G Prakash Babu" userId="4224fdcad34deef7" providerId="LiveId" clId="{8E013774-ECEA-4384-95E7-F496B4C5EE5F}" dt="2024-10-09T04:45:57.696" v="23" actId="404"/>
          <ac:spMkLst>
            <pc:docMk/>
            <pc:sldMk cId="3612162340" sldId="331"/>
            <ac:spMk id="2" creationId="{00843728-DEBA-B3E6-6FAC-F0B0834A0B3A}"/>
          </ac:spMkLst>
        </pc:spChg>
        <pc:spChg chg="add mod">
          <ac:chgData name="G Prakash Babu" userId="4224fdcad34deef7" providerId="LiveId" clId="{8E013774-ECEA-4384-95E7-F496B4C5EE5F}" dt="2024-10-09T04:47:16.655" v="37" actId="207"/>
          <ac:spMkLst>
            <pc:docMk/>
            <pc:sldMk cId="3612162340" sldId="331"/>
            <ac:spMk id="3" creationId="{1D0DBC27-8C93-F19E-3F6F-683CB6620F83}"/>
          </ac:spMkLst>
        </pc:spChg>
      </pc:sldChg>
      <pc:sldChg chg="addSp modSp mod">
        <pc:chgData name="G Prakash Babu" userId="4224fdcad34deef7" providerId="LiveId" clId="{8E013774-ECEA-4384-95E7-F496B4C5EE5F}" dt="2024-10-09T04:47:46.624" v="46" actId="1038"/>
        <pc:sldMkLst>
          <pc:docMk/>
          <pc:sldMk cId="151151829" sldId="332"/>
        </pc:sldMkLst>
        <pc:picChg chg="add mod">
          <ac:chgData name="G Prakash Babu" userId="4224fdcad34deef7" providerId="LiveId" clId="{8E013774-ECEA-4384-95E7-F496B4C5EE5F}" dt="2024-10-09T04:47:46.624" v="46" actId="1038"/>
          <ac:picMkLst>
            <pc:docMk/>
            <pc:sldMk cId="151151829" sldId="332"/>
            <ac:picMk id="2" creationId="{9CA2168B-8791-73E4-77C9-FB81DAA606AB}"/>
          </ac:picMkLst>
        </pc:picChg>
      </pc:sldChg>
      <pc:sldChg chg="addSp modSp mod">
        <pc:chgData name="G Prakash Babu" userId="4224fdcad34deef7" providerId="LiveId" clId="{8E013774-ECEA-4384-95E7-F496B4C5EE5F}" dt="2024-10-09T05:12:00.980" v="1392" actId="14100"/>
        <pc:sldMkLst>
          <pc:docMk/>
          <pc:sldMk cId="4018165710" sldId="333"/>
        </pc:sldMkLst>
        <pc:spChg chg="add mod">
          <ac:chgData name="G Prakash Babu" userId="4224fdcad34deef7" providerId="LiveId" clId="{8E013774-ECEA-4384-95E7-F496B4C5EE5F}" dt="2024-10-09T05:01:47.361" v="752"/>
          <ac:spMkLst>
            <pc:docMk/>
            <pc:sldMk cId="4018165710" sldId="333"/>
            <ac:spMk id="2" creationId="{CFFB53CB-03E6-7723-8F41-E8444589F079}"/>
          </ac:spMkLst>
        </pc:spChg>
        <pc:spChg chg="add mod">
          <ac:chgData name="G Prakash Babu" userId="4224fdcad34deef7" providerId="LiveId" clId="{8E013774-ECEA-4384-95E7-F496B4C5EE5F}" dt="2024-10-09T05:02:25.663" v="789" actId="113"/>
          <ac:spMkLst>
            <pc:docMk/>
            <pc:sldMk cId="4018165710" sldId="333"/>
            <ac:spMk id="3" creationId="{B96878EC-673C-4D78-FC1C-306D4F898FAC}"/>
          </ac:spMkLst>
        </pc:spChg>
        <pc:spChg chg="add mod">
          <ac:chgData name="G Prakash Babu" userId="4224fdcad34deef7" providerId="LiveId" clId="{8E013774-ECEA-4384-95E7-F496B4C5EE5F}" dt="2024-10-09T05:05:24.854" v="1056" actId="1036"/>
          <ac:spMkLst>
            <pc:docMk/>
            <pc:sldMk cId="4018165710" sldId="333"/>
            <ac:spMk id="4" creationId="{5CAC5ABB-A157-DF77-9BE2-DC1F37E173CA}"/>
          </ac:spMkLst>
        </pc:spChg>
        <pc:spChg chg="add mod">
          <ac:chgData name="G Prakash Babu" userId="4224fdcad34deef7" providerId="LiveId" clId="{8E013774-ECEA-4384-95E7-F496B4C5EE5F}" dt="2024-10-09T05:11:30.327" v="1387" actId="1036"/>
          <ac:spMkLst>
            <pc:docMk/>
            <pc:sldMk cId="4018165710" sldId="333"/>
            <ac:spMk id="6" creationId="{C15CD6E5-F74B-755E-457B-03EAAC943306}"/>
          </ac:spMkLst>
        </pc:spChg>
        <pc:spChg chg="add mod">
          <ac:chgData name="G Prakash Babu" userId="4224fdcad34deef7" providerId="LiveId" clId="{8E013774-ECEA-4384-95E7-F496B4C5EE5F}" dt="2024-10-09T05:12:00.980" v="1392" actId="14100"/>
          <ac:spMkLst>
            <pc:docMk/>
            <pc:sldMk cId="4018165710" sldId="333"/>
            <ac:spMk id="7" creationId="{450DCAFE-61E0-17C0-4709-18E04DC26DBC}"/>
          </ac:spMkLst>
        </pc:spChg>
        <pc:picChg chg="add">
          <ac:chgData name="G Prakash Babu" userId="4224fdcad34deef7" providerId="LiveId" clId="{8E013774-ECEA-4384-95E7-F496B4C5EE5F}" dt="2024-10-09T05:07:45.654" v="1057"/>
          <ac:picMkLst>
            <pc:docMk/>
            <pc:sldMk cId="4018165710" sldId="333"/>
            <ac:picMk id="7170" creationId="{E5B8687A-66FA-EA06-E2B9-2170A5BD64C6}"/>
          </ac:picMkLst>
        </pc:picChg>
        <pc:picChg chg="add mod">
          <ac:chgData name="G Prakash Babu" userId="4224fdcad34deef7" providerId="LiveId" clId="{8E013774-ECEA-4384-95E7-F496B4C5EE5F}" dt="2024-10-09T05:08:24.983" v="1069" actId="1036"/>
          <ac:picMkLst>
            <pc:docMk/>
            <pc:sldMk cId="4018165710" sldId="333"/>
            <ac:picMk id="7172" creationId="{A67EC543-B186-ED53-E662-2CCAD3B12C33}"/>
          </ac:picMkLst>
        </pc:picChg>
      </pc:sldChg>
      <pc:sldChg chg="addSp modSp mod">
        <pc:chgData name="G Prakash Babu" userId="4224fdcad34deef7" providerId="LiveId" clId="{8E013774-ECEA-4384-95E7-F496B4C5EE5F}" dt="2024-10-13T12:04:41.357" v="3705" actId="1036"/>
        <pc:sldMkLst>
          <pc:docMk/>
          <pc:sldMk cId="4045566457" sldId="334"/>
        </pc:sldMkLst>
        <pc:spChg chg="add mod">
          <ac:chgData name="G Prakash Babu" userId="4224fdcad34deef7" providerId="LiveId" clId="{8E013774-ECEA-4384-95E7-F496B4C5EE5F}" dt="2024-10-13T12:03:59.079" v="3697"/>
          <ac:spMkLst>
            <pc:docMk/>
            <pc:sldMk cId="4045566457" sldId="334"/>
            <ac:spMk id="2" creationId="{5A343838-B066-0DD9-124A-94A15EABDC06}"/>
          </ac:spMkLst>
        </pc:spChg>
        <pc:spChg chg="add mod">
          <ac:chgData name="G Prakash Babu" userId="4224fdcad34deef7" providerId="LiveId" clId="{8E013774-ECEA-4384-95E7-F496B4C5EE5F}" dt="2024-10-13T12:04:07.923" v="3699"/>
          <ac:spMkLst>
            <pc:docMk/>
            <pc:sldMk cId="4045566457" sldId="334"/>
            <ac:spMk id="3" creationId="{66010299-54E7-7681-D8CB-2E3DD20BE2B8}"/>
          </ac:spMkLst>
        </pc:spChg>
        <pc:picChg chg="add mod">
          <ac:chgData name="G Prakash Babu" userId="4224fdcad34deef7" providerId="LiveId" clId="{8E013774-ECEA-4384-95E7-F496B4C5EE5F}" dt="2024-10-13T12:04:41.357" v="3705" actId="1036"/>
          <ac:picMkLst>
            <pc:docMk/>
            <pc:sldMk cId="4045566457" sldId="334"/>
            <ac:picMk id="4" creationId="{B5DD9852-5D07-93FB-1CCD-617759012914}"/>
          </ac:picMkLst>
        </pc:picChg>
      </pc:sldChg>
      <pc:sldChg chg="addSp modSp mod">
        <pc:chgData name="G Prakash Babu" userId="4224fdcad34deef7" providerId="LiveId" clId="{8E013774-ECEA-4384-95E7-F496B4C5EE5F}" dt="2024-10-13T12:17:54.385" v="3737" actId="20577"/>
        <pc:sldMkLst>
          <pc:docMk/>
          <pc:sldMk cId="2983678204" sldId="335"/>
        </pc:sldMkLst>
        <pc:spChg chg="add mod">
          <ac:chgData name="G Prakash Babu" userId="4224fdcad34deef7" providerId="LiveId" clId="{8E013774-ECEA-4384-95E7-F496B4C5EE5F}" dt="2024-10-13T12:04:31.284" v="3700"/>
          <ac:spMkLst>
            <pc:docMk/>
            <pc:sldMk cId="2983678204" sldId="335"/>
            <ac:spMk id="2" creationId="{F8CC872F-7DAF-444E-C4B6-E3D6E6295384}"/>
          </ac:spMkLst>
        </pc:spChg>
        <pc:spChg chg="add mod">
          <ac:chgData name="G Prakash Babu" userId="4224fdcad34deef7" providerId="LiveId" clId="{8E013774-ECEA-4384-95E7-F496B4C5EE5F}" dt="2024-10-13T12:04:31.284" v="3700"/>
          <ac:spMkLst>
            <pc:docMk/>
            <pc:sldMk cId="2983678204" sldId="335"/>
            <ac:spMk id="3" creationId="{63B0626C-C35C-7A03-F90D-47C989339286}"/>
          </ac:spMkLst>
        </pc:spChg>
        <pc:spChg chg="add mod">
          <ac:chgData name="G Prakash Babu" userId="4224fdcad34deef7" providerId="LiveId" clId="{8E013774-ECEA-4384-95E7-F496B4C5EE5F}" dt="2024-10-13T12:17:54.385" v="3737" actId="20577"/>
          <ac:spMkLst>
            <pc:docMk/>
            <pc:sldMk cId="2983678204" sldId="335"/>
            <ac:spMk id="4" creationId="{4C89285E-4637-868A-C9FD-DD125DA0187D}"/>
          </ac:spMkLst>
        </pc:spChg>
      </pc:sldChg>
      <pc:sldChg chg="addSp delSp modSp mod">
        <pc:chgData name="G Prakash Babu" userId="4224fdcad34deef7" providerId="LiveId" clId="{8E013774-ECEA-4384-95E7-F496B4C5EE5F}" dt="2024-10-13T12:35:51.229" v="3817" actId="478"/>
        <pc:sldMkLst>
          <pc:docMk/>
          <pc:sldMk cId="947090062" sldId="336"/>
        </pc:sldMkLst>
        <pc:spChg chg="add del mod">
          <ac:chgData name="G Prakash Babu" userId="4224fdcad34deef7" providerId="LiveId" clId="{8E013774-ECEA-4384-95E7-F496B4C5EE5F}" dt="2024-10-13T12:35:51.229" v="3817" actId="478"/>
          <ac:spMkLst>
            <pc:docMk/>
            <pc:sldMk cId="947090062" sldId="336"/>
            <ac:spMk id="2" creationId="{280A5B95-24D9-D515-7155-A604E3A3662C}"/>
          </ac:spMkLst>
        </pc:spChg>
        <pc:spChg chg="add mod">
          <ac:chgData name="G Prakash Babu" userId="4224fdcad34deef7" providerId="LiveId" clId="{8E013774-ECEA-4384-95E7-F496B4C5EE5F}" dt="2024-10-13T12:35:46.126" v="3816" actId="113"/>
          <ac:spMkLst>
            <pc:docMk/>
            <pc:sldMk cId="947090062" sldId="336"/>
            <ac:spMk id="3" creationId="{B914F266-C67E-7735-B152-DAFDB81BAB2A}"/>
          </ac:spMkLst>
        </pc:spChg>
      </pc:sldChg>
      <pc:sldChg chg="del">
        <pc:chgData name="G Prakash Babu" userId="4224fdcad34deef7" providerId="LiveId" clId="{8E013774-ECEA-4384-95E7-F496B4C5EE5F}" dt="2024-10-09T04:43:49.695" v="9" actId="47"/>
        <pc:sldMkLst>
          <pc:docMk/>
          <pc:sldMk cId="1616660059" sldId="344"/>
        </pc:sldMkLst>
      </pc:sldChg>
      <pc:sldChg chg="del">
        <pc:chgData name="G Prakash Babu" userId="4224fdcad34deef7" providerId="LiveId" clId="{8E013774-ECEA-4384-95E7-F496B4C5EE5F}" dt="2024-10-09T04:43:49.695" v="9" actId="47"/>
        <pc:sldMkLst>
          <pc:docMk/>
          <pc:sldMk cId="722797372" sldId="345"/>
        </pc:sldMkLst>
      </pc:sldChg>
      <pc:sldChg chg="modSp add del mod">
        <pc:chgData name="G Prakash Babu" userId="4224fdcad34deef7" providerId="LiveId" clId="{8E013774-ECEA-4384-95E7-F496B4C5EE5F}" dt="2024-10-09T04:44:22.369" v="12" actId="2696"/>
        <pc:sldMkLst>
          <pc:docMk/>
          <pc:sldMk cId="3188738618" sldId="346"/>
        </pc:sldMkLst>
        <pc:spChg chg="mod">
          <ac:chgData name="G Prakash Babu" userId="4224fdcad34deef7" providerId="LiveId" clId="{8E013774-ECEA-4384-95E7-F496B4C5EE5F}" dt="2024-10-09T04:43:26.319" v="8" actId="14100"/>
          <ac:spMkLst>
            <pc:docMk/>
            <pc:sldMk cId="3188738618" sldId="346"/>
            <ac:spMk id="4" creationId="{EBEA1347-E8CD-C739-1662-E57A91699931}"/>
          </ac:spMkLst>
        </pc:spChg>
        <pc:spChg chg="mod">
          <ac:chgData name="G Prakash Babu" userId="4224fdcad34deef7" providerId="LiveId" clId="{8E013774-ECEA-4384-95E7-F496B4C5EE5F}" dt="2024-10-09T04:42:31.451" v="1" actId="20577"/>
          <ac:spMkLst>
            <pc:docMk/>
            <pc:sldMk cId="3188738618" sldId="346"/>
            <ac:spMk id="15" creationId="{6E0F56D6-F31C-A287-D723-8921D58AE219}"/>
          </ac:spMkLst>
        </pc:spChg>
      </pc:sldChg>
      <pc:sldChg chg="add">
        <pc:chgData name="G Prakash Babu" userId="4224fdcad34deef7" providerId="LiveId" clId="{8E013774-ECEA-4384-95E7-F496B4C5EE5F}" dt="2024-10-09T04:44:27.715" v="13"/>
        <pc:sldMkLst>
          <pc:docMk/>
          <pc:sldMk cId="3555615465" sldId="346"/>
        </pc:sldMkLst>
      </pc:sldChg>
      <pc:sldChg chg="addSp modSp add mod">
        <pc:chgData name="G Prakash Babu" userId="4224fdcad34deef7" providerId="LiveId" clId="{8E013774-ECEA-4384-95E7-F496B4C5EE5F}" dt="2024-10-09T05:00:00.425" v="751" actId="14100"/>
        <pc:sldMkLst>
          <pc:docMk/>
          <pc:sldMk cId="3449465918" sldId="347"/>
        </pc:sldMkLst>
        <pc:spChg chg="mod">
          <ac:chgData name="G Prakash Babu" userId="4224fdcad34deef7" providerId="LiveId" clId="{8E013774-ECEA-4384-95E7-F496B4C5EE5F}" dt="2024-10-09T04:59:50.955" v="749" actId="123"/>
          <ac:spMkLst>
            <pc:docMk/>
            <pc:sldMk cId="3449465918" sldId="347"/>
            <ac:spMk id="3" creationId="{31FA352F-2450-B140-3082-2B0E3732944A}"/>
          </ac:spMkLst>
        </pc:spChg>
        <pc:picChg chg="add mod">
          <ac:chgData name="G Prakash Babu" userId="4224fdcad34deef7" providerId="LiveId" clId="{8E013774-ECEA-4384-95E7-F496B4C5EE5F}" dt="2024-10-09T05:00:00.425" v="751" actId="14100"/>
          <ac:picMkLst>
            <pc:docMk/>
            <pc:sldMk cId="3449465918" sldId="347"/>
            <ac:picMk id="1026" creationId="{CE4C9BD6-3C41-F8FE-9908-03575B0ACF0B}"/>
          </ac:picMkLst>
        </pc:picChg>
      </pc:sldChg>
      <pc:sldChg chg="addSp modSp add mod">
        <pc:chgData name="G Prakash Babu" userId="4224fdcad34deef7" providerId="LiveId" clId="{8E013774-ECEA-4384-95E7-F496B4C5EE5F}" dt="2024-10-13T11:47:54.085" v="3512" actId="14100"/>
        <pc:sldMkLst>
          <pc:docMk/>
          <pc:sldMk cId="3168113393" sldId="348"/>
        </pc:sldMkLst>
        <pc:spChg chg="add mod">
          <ac:chgData name="G Prakash Babu" userId="4224fdcad34deef7" providerId="LiveId" clId="{8E013774-ECEA-4384-95E7-F496B4C5EE5F}" dt="2024-10-10T03:41:22.412" v="1401" actId="20577"/>
          <ac:spMkLst>
            <pc:docMk/>
            <pc:sldMk cId="3168113393" sldId="348"/>
            <ac:spMk id="3" creationId="{A1955F8B-E8C5-786D-6CFC-AF439E559F10}"/>
          </ac:spMkLst>
        </pc:spChg>
        <pc:spChg chg="add mod">
          <ac:chgData name="G Prakash Babu" userId="4224fdcad34deef7" providerId="LiveId" clId="{8E013774-ECEA-4384-95E7-F496B4C5EE5F}" dt="2024-10-13T11:47:41.344" v="3505" actId="6549"/>
          <ac:spMkLst>
            <pc:docMk/>
            <pc:sldMk cId="3168113393" sldId="348"/>
            <ac:spMk id="4" creationId="{14D7B47B-4502-0423-95F9-8AABC30D8EBE}"/>
          </ac:spMkLst>
        </pc:spChg>
        <pc:picChg chg="add mod">
          <ac:chgData name="G Prakash Babu" userId="4224fdcad34deef7" providerId="LiveId" clId="{8E013774-ECEA-4384-95E7-F496B4C5EE5F}" dt="2024-10-13T11:47:54.085" v="3512" actId="14100"/>
          <ac:picMkLst>
            <pc:docMk/>
            <pc:sldMk cId="3168113393" sldId="348"/>
            <ac:picMk id="7" creationId="{3368F2F9-A20F-0D74-0AA3-6774FD19BBE6}"/>
          </ac:picMkLst>
        </pc:picChg>
      </pc:sldChg>
      <pc:sldChg chg="addSp modSp add mod">
        <pc:chgData name="G Prakash Babu" userId="4224fdcad34deef7" providerId="LiveId" clId="{8E013774-ECEA-4384-95E7-F496B4C5EE5F}" dt="2024-10-13T12:02:18.914" v="3685" actId="403"/>
        <pc:sldMkLst>
          <pc:docMk/>
          <pc:sldMk cId="3707984730" sldId="349"/>
        </pc:sldMkLst>
        <pc:spChg chg="add mod">
          <ac:chgData name="G Prakash Babu" userId="4224fdcad34deef7" providerId="LiveId" clId="{8E013774-ECEA-4384-95E7-F496B4C5EE5F}" dt="2024-10-13T12:02:18.914" v="3685" actId="403"/>
          <ac:spMkLst>
            <pc:docMk/>
            <pc:sldMk cId="3707984730" sldId="349"/>
            <ac:spMk id="4" creationId="{6EDEF6C9-1BDC-DA8C-89E4-D3D2EC09B562}"/>
          </ac:spMkLst>
        </pc:spChg>
        <pc:spChg chg="add mod">
          <ac:chgData name="G Prakash Babu" userId="4224fdcad34deef7" providerId="LiveId" clId="{8E013774-ECEA-4384-95E7-F496B4C5EE5F}" dt="2024-10-13T11:58:55.511" v="3579" actId="207"/>
          <ac:spMkLst>
            <pc:docMk/>
            <pc:sldMk cId="3707984730" sldId="349"/>
            <ac:spMk id="7" creationId="{58598395-3AD8-5597-366C-3F830B8126F6}"/>
          </ac:spMkLst>
        </pc:spChg>
      </pc:sldChg>
      <pc:sldChg chg="addSp modSp add mod">
        <pc:chgData name="G Prakash Babu" userId="4224fdcad34deef7" providerId="LiveId" clId="{8E013774-ECEA-4384-95E7-F496B4C5EE5F}" dt="2024-10-13T12:02:25.179" v="3686" actId="403"/>
        <pc:sldMkLst>
          <pc:docMk/>
          <pc:sldMk cId="4181982080" sldId="350"/>
        </pc:sldMkLst>
        <pc:spChg chg="add mod">
          <ac:chgData name="G Prakash Babu" userId="4224fdcad34deef7" providerId="LiveId" clId="{8E013774-ECEA-4384-95E7-F496B4C5EE5F}" dt="2024-10-13T12:02:25.179" v="3686" actId="403"/>
          <ac:spMkLst>
            <pc:docMk/>
            <pc:sldMk cId="4181982080" sldId="350"/>
            <ac:spMk id="4" creationId="{98A072BE-B8B4-7E25-5081-FEA2C793EA44}"/>
          </ac:spMkLst>
        </pc:spChg>
        <pc:spChg chg="add mod">
          <ac:chgData name="G Prakash Babu" userId="4224fdcad34deef7" providerId="LiveId" clId="{8E013774-ECEA-4384-95E7-F496B4C5EE5F}" dt="2024-10-13T12:00:15.171" v="3638"/>
          <ac:spMkLst>
            <pc:docMk/>
            <pc:sldMk cId="4181982080" sldId="350"/>
            <ac:spMk id="6" creationId="{FF529E9D-4F7B-CE1E-C5EB-31CA2303DEEA}"/>
          </ac:spMkLst>
        </pc:spChg>
        <pc:picChg chg="add mod">
          <ac:chgData name="G Prakash Babu" userId="4224fdcad34deef7" providerId="LiveId" clId="{8E013774-ECEA-4384-95E7-F496B4C5EE5F}" dt="2024-10-13T12:00:12.537" v="3637" actId="1036"/>
          <ac:picMkLst>
            <pc:docMk/>
            <pc:sldMk cId="4181982080" sldId="350"/>
            <ac:picMk id="3" creationId="{D778A7E4-4CB4-CE34-82F3-FCA6B6C43F88}"/>
          </ac:picMkLst>
        </pc:picChg>
      </pc:sldChg>
      <pc:sldChg chg="addSp modSp add mod">
        <pc:chgData name="G Prakash Babu" userId="4224fdcad34deef7" providerId="LiveId" clId="{8E013774-ECEA-4384-95E7-F496B4C5EE5F}" dt="2024-10-13T12:02:46.496" v="3687" actId="403"/>
        <pc:sldMkLst>
          <pc:docMk/>
          <pc:sldMk cId="333718711" sldId="351"/>
        </pc:sldMkLst>
        <pc:spChg chg="add mod">
          <ac:chgData name="G Prakash Babu" userId="4224fdcad34deef7" providerId="LiveId" clId="{8E013774-ECEA-4384-95E7-F496B4C5EE5F}" dt="2024-10-13T12:00:27.455" v="3643" actId="1038"/>
          <ac:spMkLst>
            <pc:docMk/>
            <pc:sldMk cId="333718711" sldId="351"/>
            <ac:spMk id="4" creationId="{3960858F-6DB0-C329-C89C-F75A5C89B77F}"/>
          </ac:spMkLst>
        </pc:spChg>
        <pc:spChg chg="add mod">
          <ac:chgData name="G Prakash Babu" userId="4224fdcad34deef7" providerId="LiveId" clId="{8E013774-ECEA-4384-95E7-F496B4C5EE5F}" dt="2024-10-13T12:02:46.496" v="3687" actId="403"/>
          <ac:spMkLst>
            <pc:docMk/>
            <pc:sldMk cId="333718711" sldId="351"/>
            <ac:spMk id="6" creationId="{9716E714-6709-C2A3-BC01-B298A0EEFFF0}"/>
          </ac:spMkLst>
        </pc:spChg>
        <pc:picChg chg="add mod">
          <ac:chgData name="G Prakash Babu" userId="4224fdcad34deef7" providerId="LiveId" clId="{8E013774-ECEA-4384-95E7-F496B4C5EE5F}" dt="2024-10-13T11:59:41.988" v="3624"/>
          <ac:picMkLst>
            <pc:docMk/>
            <pc:sldMk cId="333718711" sldId="351"/>
            <ac:picMk id="3" creationId="{800D22ED-5FFF-2853-B6AC-4349395E3A3B}"/>
          </ac:picMkLst>
        </pc:picChg>
      </pc:sldChg>
      <pc:sldChg chg="addSp modSp add mod">
        <pc:chgData name="G Prakash Babu" userId="4224fdcad34deef7" providerId="LiveId" clId="{8E013774-ECEA-4384-95E7-F496B4C5EE5F}" dt="2024-10-13T12:04:04.245" v="3698"/>
        <pc:sldMkLst>
          <pc:docMk/>
          <pc:sldMk cId="1104353600" sldId="352"/>
        </pc:sldMkLst>
        <pc:spChg chg="add mod">
          <ac:chgData name="G Prakash Babu" userId="4224fdcad34deef7" providerId="LiveId" clId="{8E013774-ECEA-4384-95E7-F496B4C5EE5F}" dt="2024-10-13T12:02:54.756" v="3688" actId="403"/>
          <ac:spMkLst>
            <pc:docMk/>
            <pc:sldMk cId="1104353600" sldId="352"/>
            <ac:spMk id="3" creationId="{3956C8BC-E1FC-8643-C3D8-B1A14E919A5E}"/>
          </ac:spMkLst>
        </pc:spChg>
        <pc:spChg chg="add mod">
          <ac:chgData name="G Prakash Babu" userId="4224fdcad34deef7" providerId="LiveId" clId="{8E013774-ECEA-4384-95E7-F496B4C5EE5F}" dt="2024-10-13T12:03:36.303" v="3696" actId="123"/>
          <ac:spMkLst>
            <pc:docMk/>
            <pc:sldMk cId="1104353600" sldId="352"/>
            <ac:spMk id="4" creationId="{B57FA469-7C12-5E21-62A2-A51F91B0A323}"/>
          </ac:spMkLst>
        </pc:spChg>
        <pc:spChg chg="add mod">
          <ac:chgData name="G Prakash Babu" userId="4224fdcad34deef7" providerId="LiveId" clId="{8E013774-ECEA-4384-95E7-F496B4C5EE5F}" dt="2024-10-13T12:04:04.245" v="3698"/>
          <ac:spMkLst>
            <pc:docMk/>
            <pc:sldMk cId="1104353600" sldId="352"/>
            <ac:spMk id="6" creationId="{C8729B0E-4474-A30C-452C-47C91D601929}"/>
          </ac:spMkLst>
        </pc:spChg>
      </pc:sldChg>
      <pc:sldChg chg="delSp modSp add mod">
        <pc:chgData name="G Prakash Babu" userId="4224fdcad34deef7" providerId="LiveId" clId="{8E013774-ECEA-4384-95E7-F496B4C5EE5F}" dt="2024-10-13T11:51:27.663" v="3514" actId="114"/>
        <pc:sldMkLst>
          <pc:docMk/>
          <pc:sldMk cId="3480028699" sldId="353"/>
        </pc:sldMkLst>
        <pc:spChg chg="mod">
          <ac:chgData name="G Prakash Babu" userId="4224fdcad34deef7" providerId="LiveId" clId="{8E013774-ECEA-4384-95E7-F496B4C5EE5F}" dt="2024-10-10T04:35:21.857" v="2440" actId="20577"/>
          <ac:spMkLst>
            <pc:docMk/>
            <pc:sldMk cId="3480028699" sldId="353"/>
            <ac:spMk id="3" creationId="{0D06D1DB-5E8D-17CC-E288-A6B0B2E1BCAB}"/>
          </ac:spMkLst>
        </pc:spChg>
        <pc:spChg chg="mod">
          <ac:chgData name="G Prakash Babu" userId="4224fdcad34deef7" providerId="LiveId" clId="{8E013774-ECEA-4384-95E7-F496B4C5EE5F}" dt="2024-10-13T11:51:27.663" v="3514" actId="114"/>
          <ac:spMkLst>
            <pc:docMk/>
            <pc:sldMk cId="3480028699" sldId="353"/>
            <ac:spMk id="4" creationId="{8D487245-B505-6F2B-5448-26F6E8FE78F2}"/>
          </ac:spMkLst>
        </pc:spChg>
        <pc:picChg chg="del">
          <ac:chgData name="G Prakash Babu" userId="4224fdcad34deef7" providerId="LiveId" clId="{8E013774-ECEA-4384-95E7-F496B4C5EE5F}" dt="2024-10-10T04:46:35.574" v="3492" actId="478"/>
          <ac:picMkLst>
            <pc:docMk/>
            <pc:sldMk cId="3480028699" sldId="353"/>
            <ac:picMk id="7" creationId="{63252ED1-8488-A670-D4E2-5F9DEBA2A279}"/>
          </ac:picMkLst>
        </pc:picChg>
      </pc:sldChg>
      <pc:sldChg chg="addSp modSp add mod">
        <pc:chgData name="G Prakash Babu" userId="4224fdcad34deef7" providerId="LiveId" clId="{8E013774-ECEA-4384-95E7-F496B4C5EE5F}" dt="2024-10-13T12:19:20.295" v="3783" actId="20577"/>
        <pc:sldMkLst>
          <pc:docMk/>
          <pc:sldMk cId="1487592881" sldId="354"/>
        </pc:sldMkLst>
        <pc:spChg chg="add mod">
          <ac:chgData name="G Prakash Babu" userId="4224fdcad34deef7" providerId="LiveId" clId="{8E013774-ECEA-4384-95E7-F496B4C5EE5F}" dt="2024-10-13T12:18:46.310" v="3772" actId="5793"/>
          <ac:spMkLst>
            <pc:docMk/>
            <pc:sldMk cId="1487592881" sldId="354"/>
            <ac:spMk id="6" creationId="{1EA4596A-C8A1-EA2E-C657-EBD21D8299E8}"/>
          </ac:spMkLst>
        </pc:spChg>
        <pc:spChg chg="add mod">
          <ac:chgData name="G Prakash Babu" userId="4224fdcad34deef7" providerId="LiveId" clId="{8E013774-ECEA-4384-95E7-F496B4C5EE5F}" dt="2024-10-13T12:19:20.295" v="3783" actId="20577"/>
          <ac:spMkLst>
            <pc:docMk/>
            <pc:sldMk cId="1487592881" sldId="354"/>
            <ac:spMk id="7" creationId="{1941A25A-3420-A3EB-0E76-A53A377A2ED5}"/>
          </ac:spMkLst>
        </pc:spChg>
      </pc:sldChg>
    </pc:docChg>
  </pc:docChgLst>
  <pc:docChgLst>
    <pc:chgData name="G Prakash Babu" userId="4224fdcad34deef7" providerId="LiveId" clId="{C5F4E9BB-9092-4319-AB23-34B685780A2E}"/>
    <pc:docChg chg="undo custSel addSld delSld modSld">
      <pc:chgData name="G Prakash Babu" userId="4224fdcad34deef7" providerId="LiveId" clId="{C5F4E9BB-9092-4319-AB23-34B685780A2E}" dt="2024-10-09T04:41:19.986" v="2779" actId="14100"/>
      <pc:docMkLst>
        <pc:docMk/>
      </pc:docMkLst>
      <pc:sldChg chg="delSp modSp mod">
        <pc:chgData name="G Prakash Babu" userId="4224fdcad34deef7" providerId="LiveId" clId="{C5F4E9BB-9092-4319-AB23-34B685780A2E}" dt="2024-09-23T05:13:06.830" v="168" actId="20577"/>
        <pc:sldMkLst>
          <pc:docMk/>
          <pc:sldMk cId="0" sldId="277"/>
        </pc:sldMkLst>
        <pc:spChg chg="mod">
          <ac:chgData name="G Prakash Babu" userId="4224fdcad34deef7" providerId="LiveId" clId="{C5F4E9BB-9092-4319-AB23-34B685780A2E}" dt="2024-09-23T05:13:06.830" v="168" actId="20577"/>
          <ac:spMkLst>
            <pc:docMk/>
            <pc:sldMk cId="0" sldId="277"/>
            <ac:spMk id="14" creationId="{00000000-0000-0000-0000-000000000000}"/>
          </ac:spMkLst>
        </pc:spChg>
        <pc:spChg chg="mod">
          <ac:chgData name="G Prakash Babu" userId="4224fdcad34deef7" providerId="LiveId" clId="{C5F4E9BB-9092-4319-AB23-34B685780A2E}" dt="2024-09-23T05:06:43.361" v="34" actId="404"/>
          <ac:spMkLst>
            <pc:docMk/>
            <pc:sldMk cId="0" sldId="277"/>
            <ac:spMk id="15" creationId="{00000000-0000-0000-0000-000000000000}"/>
          </ac:spMkLst>
        </pc:spChg>
        <pc:grpChg chg="del">
          <ac:chgData name="G Prakash Babu" userId="4224fdcad34deef7" providerId="LiveId" clId="{C5F4E9BB-9092-4319-AB23-34B685780A2E}" dt="2024-09-23T05:06:05.850" v="22" actId="478"/>
          <ac:grpSpMkLst>
            <pc:docMk/>
            <pc:sldMk cId="0" sldId="277"/>
            <ac:grpSpMk id="7" creationId="{00000000-0000-0000-0000-000000000000}"/>
          </ac:grpSpMkLst>
        </pc:grpChg>
        <pc:picChg chg="del">
          <ac:chgData name="G Prakash Babu" userId="4224fdcad34deef7" providerId="LiveId" clId="{C5F4E9BB-9092-4319-AB23-34B685780A2E}" dt="2024-09-23T05:06:02.818" v="21" actId="478"/>
          <ac:picMkLst>
            <pc:docMk/>
            <pc:sldMk cId="0" sldId="277"/>
            <ac:picMk id="13" creationId="{00000000-0000-0000-0000-000000000000}"/>
          </ac:picMkLst>
        </pc:picChg>
        <pc:picChg chg="del">
          <ac:chgData name="G Prakash Babu" userId="4224fdcad34deef7" providerId="LiveId" clId="{C5F4E9BB-9092-4319-AB23-34B685780A2E}" dt="2024-09-23T05:05:45.773" v="9" actId="478"/>
          <ac:picMkLst>
            <pc:docMk/>
            <pc:sldMk cId="0" sldId="277"/>
            <ac:picMk id="17" creationId="{00000000-0000-0000-0000-000000000000}"/>
          </ac:picMkLst>
        </pc:picChg>
      </pc:sldChg>
      <pc:sldChg chg="del">
        <pc:chgData name="G Prakash Babu" userId="4224fdcad34deef7" providerId="LiveId" clId="{C5F4E9BB-9092-4319-AB23-34B685780A2E}" dt="2024-09-23T05:12:47.031" v="152" actId="47"/>
        <pc:sldMkLst>
          <pc:docMk/>
          <pc:sldMk cId="598202421" sldId="279"/>
        </pc:sldMkLst>
      </pc:sldChg>
      <pc:sldChg chg="del">
        <pc:chgData name="G Prakash Babu" userId="4224fdcad34deef7" providerId="LiveId" clId="{C5F4E9BB-9092-4319-AB23-34B685780A2E}" dt="2024-09-23T05:12:47.665" v="153" actId="47"/>
        <pc:sldMkLst>
          <pc:docMk/>
          <pc:sldMk cId="3230783600" sldId="280"/>
        </pc:sldMkLst>
      </pc:sldChg>
      <pc:sldChg chg="del">
        <pc:chgData name="G Prakash Babu" userId="4224fdcad34deef7" providerId="LiveId" clId="{C5F4E9BB-9092-4319-AB23-34B685780A2E}" dt="2024-09-23T05:12:48.176" v="154" actId="47"/>
        <pc:sldMkLst>
          <pc:docMk/>
          <pc:sldMk cId="2997559487" sldId="281"/>
        </pc:sldMkLst>
      </pc:sldChg>
      <pc:sldChg chg="del">
        <pc:chgData name="G Prakash Babu" userId="4224fdcad34deef7" providerId="LiveId" clId="{C5F4E9BB-9092-4319-AB23-34B685780A2E}" dt="2024-09-23T05:12:48.641" v="155" actId="47"/>
        <pc:sldMkLst>
          <pc:docMk/>
          <pc:sldMk cId="2944083110" sldId="282"/>
        </pc:sldMkLst>
      </pc:sldChg>
      <pc:sldChg chg="del">
        <pc:chgData name="G Prakash Babu" userId="4224fdcad34deef7" providerId="LiveId" clId="{C5F4E9BB-9092-4319-AB23-34B685780A2E}" dt="2024-09-23T05:12:49.146" v="156" actId="47"/>
        <pc:sldMkLst>
          <pc:docMk/>
          <pc:sldMk cId="3904199537" sldId="283"/>
        </pc:sldMkLst>
      </pc:sldChg>
      <pc:sldChg chg="del">
        <pc:chgData name="G Prakash Babu" userId="4224fdcad34deef7" providerId="LiveId" clId="{C5F4E9BB-9092-4319-AB23-34B685780A2E}" dt="2024-09-23T05:12:49.495" v="157" actId="47"/>
        <pc:sldMkLst>
          <pc:docMk/>
          <pc:sldMk cId="1328184090" sldId="284"/>
        </pc:sldMkLst>
      </pc:sldChg>
      <pc:sldChg chg="del">
        <pc:chgData name="G Prakash Babu" userId="4224fdcad34deef7" providerId="LiveId" clId="{C5F4E9BB-9092-4319-AB23-34B685780A2E}" dt="2024-09-23T05:12:49.732" v="158" actId="47"/>
        <pc:sldMkLst>
          <pc:docMk/>
          <pc:sldMk cId="303985373" sldId="285"/>
        </pc:sldMkLst>
      </pc:sldChg>
      <pc:sldChg chg="del">
        <pc:chgData name="G Prakash Babu" userId="4224fdcad34deef7" providerId="LiveId" clId="{C5F4E9BB-9092-4319-AB23-34B685780A2E}" dt="2024-09-23T05:12:49.888" v="159" actId="47"/>
        <pc:sldMkLst>
          <pc:docMk/>
          <pc:sldMk cId="3774150283" sldId="286"/>
        </pc:sldMkLst>
      </pc:sldChg>
      <pc:sldChg chg="del">
        <pc:chgData name="G Prakash Babu" userId="4224fdcad34deef7" providerId="LiveId" clId="{C5F4E9BB-9092-4319-AB23-34B685780A2E}" dt="2024-09-23T05:12:50.080" v="160" actId="47"/>
        <pc:sldMkLst>
          <pc:docMk/>
          <pc:sldMk cId="2840186471" sldId="287"/>
        </pc:sldMkLst>
      </pc:sldChg>
      <pc:sldChg chg="del">
        <pc:chgData name="G Prakash Babu" userId="4224fdcad34deef7" providerId="LiveId" clId="{C5F4E9BB-9092-4319-AB23-34B685780A2E}" dt="2024-09-23T05:12:50.234" v="161" actId="47"/>
        <pc:sldMkLst>
          <pc:docMk/>
          <pc:sldMk cId="1421198461" sldId="288"/>
        </pc:sldMkLst>
      </pc:sldChg>
      <pc:sldChg chg="del">
        <pc:chgData name="G Prakash Babu" userId="4224fdcad34deef7" providerId="LiveId" clId="{C5F4E9BB-9092-4319-AB23-34B685780A2E}" dt="2024-09-23T05:12:50.406" v="162" actId="47"/>
        <pc:sldMkLst>
          <pc:docMk/>
          <pc:sldMk cId="2789151311" sldId="289"/>
        </pc:sldMkLst>
      </pc:sldChg>
      <pc:sldChg chg="addSp delSp modSp add del mod">
        <pc:chgData name="G Prakash Babu" userId="4224fdcad34deef7" providerId="LiveId" clId="{C5F4E9BB-9092-4319-AB23-34B685780A2E}" dt="2024-09-23T05:18:52.099" v="354" actId="6549"/>
        <pc:sldMkLst>
          <pc:docMk/>
          <pc:sldMk cId="4139912393" sldId="290"/>
        </pc:sldMkLst>
        <pc:spChg chg="del">
          <ac:chgData name="G Prakash Babu" userId="4224fdcad34deef7" providerId="LiveId" clId="{C5F4E9BB-9092-4319-AB23-34B685780A2E}" dt="2024-09-23T05:12:58.094" v="165" actId="478"/>
          <ac:spMkLst>
            <pc:docMk/>
            <pc:sldMk cId="4139912393" sldId="290"/>
            <ac:spMk id="3" creationId="{E2B2F398-D365-1F5D-7CA6-28E9542CB7BF}"/>
          </ac:spMkLst>
        </pc:spChg>
        <pc:spChg chg="add mod">
          <ac:chgData name="G Prakash Babu" userId="4224fdcad34deef7" providerId="LiveId" clId="{C5F4E9BB-9092-4319-AB23-34B685780A2E}" dt="2024-09-23T05:14:14.006" v="266" actId="1035"/>
          <ac:spMkLst>
            <pc:docMk/>
            <pc:sldMk cId="4139912393" sldId="290"/>
            <ac:spMk id="4" creationId="{E4A7619E-0E21-8A57-5059-5B55AC779DCD}"/>
          </ac:spMkLst>
        </pc:spChg>
        <pc:spChg chg="add mod">
          <ac:chgData name="G Prakash Babu" userId="4224fdcad34deef7" providerId="LiveId" clId="{C5F4E9BB-9092-4319-AB23-34B685780A2E}" dt="2024-09-23T05:18:52.099" v="354" actId="6549"/>
          <ac:spMkLst>
            <pc:docMk/>
            <pc:sldMk cId="4139912393" sldId="290"/>
            <ac:spMk id="7" creationId="{47F8B046-7C2C-1863-0747-A34C1B8592F6}"/>
          </ac:spMkLst>
        </pc:spChg>
        <pc:spChg chg="mod">
          <ac:chgData name="G Prakash Babu" userId="4224fdcad34deef7" providerId="LiveId" clId="{C5F4E9BB-9092-4319-AB23-34B685780A2E}" dt="2024-09-23T05:13:19.265" v="174" actId="20577"/>
          <ac:spMkLst>
            <pc:docMk/>
            <pc:sldMk cId="4139912393" sldId="290"/>
            <ac:spMk id="14" creationId="{00000000-0000-0000-0000-000000000000}"/>
          </ac:spMkLst>
        </pc:spChg>
      </pc:sldChg>
      <pc:sldChg chg="addSp modSp mod">
        <pc:chgData name="G Prakash Babu" userId="4224fdcad34deef7" providerId="LiveId" clId="{C5F4E9BB-9092-4319-AB23-34B685780A2E}" dt="2024-09-23T05:13:13.259" v="171" actId="20577"/>
        <pc:sldMkLst>
          <pc:docMk/>
          <pc:sldMk cId="3576006594" sldId="292"/>
        </pc:sldMkLst>
        <pc:spChg chg="add mod">
          <ac:chgData name="G Prakash Babu" userId="4224fdcad34deef7" providerId="LiveId" clId="{C5F4E9BB-9092-4319-AB23-34B685780A2E}" dt="2024-09-23T05:11:04.351" v="137" actId="207"/>
          <ac:spMkLst>
            <pc:docMk/>
            <pc:sldMk cId="3576006594" sldId="292"/>
            <ac:spMk id="2" creationId="{0DA4E635-C495-5E9F-C397-6BCEB083A5D0}"/>
          </ac:spMkLst>
        </pc:spChg>
        <pc:spChg chg="mod">
          <ac:chgData name="G Prakash Babu" userId="4224fdcad34deef7" providerId="LiveId" clId="{C5F4E9BB-9092-4319-AB23-34B685780A2E}" dt="2024-09-23T05:11:00.115" v="136" actId="207"/>
          <ac:spMkLst>
            <pc:docMk/>
            <pc:sldMk cId="3576006594" sldId="292"/>
            <ac:spMk id="3" creationId="{159E096D-27B6-BBB9-1333-BF54488559E1}"/>
          </ac:spMkLst>
        </pc:spChg>
        <pc:spChg chg="add mod">
          <ac:chgData name="G Prakash Babu" userId="4224fdcad34deef7" providerId="LiveId" clId="{C5F4E9BB-9092-4319-AB23-34B685780A2E}" dt="2024-09-23T05:12:16.445" v="147" actId="20577"/>
          <ac:spMkLst>
            <pc:docMk/>
            <pc:sldMk cId="3576006594" sldId="292"/>
            <ac:spMk id="4" creationId="{F40394C8-0CE5-F565-2EBA-6807D125AD1E}"/>
          </ac:spMkLst>
        </pc:spChg>
        <pc:spChg chg="add mod">
          <ac:chgData name="G Prakash Babu" userId="4224fdcad34deef7" providerId="LiveId" clId="{C5F4E9BB-9092-4319-AB23-34B685780A2E}" dt="2024-09-23T05:12:27.458" v="151" actId="113"/>
          <ac:spMkLst>
            <pc:docMk/>
            <pc:sldMk cId="3576006594" sldId="292"/>
            <ac:spMk id="6" creationId="{B8DC5FC0-D078-AD27-C631-19389700EB4E}"/>
          </ac:spMkLst>
        </pc:spChg>
        <pc:spChg chg="mod">
          <ac:chgData name="G Prakash Babu" userId="4224fdcad34deef7" providerId="LiveId" clId="{C5F4E9BB-9092-4319-AB23-34B685780A2E}" dt="2024-09-23T05:13:13.259" v="171" actId="20577"/>
          <ac:spMkLst>
            <pc:docMk/>
            <pc:sldMk cId="3576006594" sldId="292"/>
            <ac:spMk id="14" creationId="{00000000-0000-0000-0000-000000000000}"/>
          </ac:spMkLst>
        </pc:spChg>
      </pc:sldChg>
      <pc:sldChg chg="addSp delSp modSp add mod">
        <pc:chgData name="G Prakash Babu" userId="4224fdcad34deef7" providerId="LiveId" clId="{C5F4E9BB-9092-4319-AB23-34B685780A2E}" dt="2024-09-23T05:20:10.145" v="384" actId="20577"/>
        <pc:sldMkLst>
          <pc:docMk/>
          <pc:sldMk cId="3610087860" sldId="293"/>
        </pc:sldMkLst>
        <pc:spChg chg="add del">
          <ac:chgData name="G Prakash Babu" userId="4224fdcad34deef7" providerId="LiveId" clId="{C5F4E9BB-9092-4319-AB23-34B685780A2E}" dt="2024-09-23T05:19:03.594" v="356" actId="22"/>
          <ac:spMkLst>
            <pc:docMk/>
            <pc:sldMk cId="3610087860" sldId="293"/>
            <ac:spMk id="3" creationId="{89BB3F8C-185F-6CEF-8A89-A90933EAE5AD}"/>
          </ac:spMkLst>
        </pc:spChg>
        <pc:spChg chg="add mod">
          <ac:chgData name="G Prakash Babu" userId="4224fdcad34deef7" providerId="LiveId" clId="{C5F4E9BB-9092-4319-AB23-34B685780A2E}" dt="2024-09-23T05:20:10.145" v="384" actId="20577"/>
          <ac:spMkLst>
            <pc:docMk/>
            <pc:sldMk cId="3610087860" sldId="293"/>
            <ac:spMk id="6" creationId="{11474D94-509A-A1B8-72C1-F45A9EB71632}"/>
          </ac:spMkLst>
        </pc:spChg>
      </pc:sldChg>
      <pc:sldChg chg="addSp modSp add mod">
        <pc:chgData name="G Prakash Babu" userId="4224fdcad34deef7" providerId="LiveId" clId="{C5F4E9BB-9092-4319-AB23-34B685780A2E}" dt="2024-09-23T05:21:00.343" v="403" actId="20577"/>
        <pc:sldMkLst>
          <pc:docMk/>
          <pc:sldMk cId="4047010231" sldId="294"/>
        </pc:sldMkLst>
        <pc:spChg chg="add mod">
          <ac:chgData name="G Prakash Babu" userId="4224fdcad34deef7" providerId="LiveId" clId="{C5F4E9BB-9092-4319-AB23-34B685780A2E}" dt="2024-09-23T05:21:00.343" v="403" actId="20577"/>
          <ac:spMkLst>
            <pc:docMk/>
            <pc:sldMk cId="4047010231" sldId="294"/>
            <ac:spMk id="3" creationId="{D6065ADC-E65A-7C46-0399-585E7AC451CE}"/>
          </ac:spMkLst>
        </pc:spChg>
      </pc:sldChg>
      <pc:sldChg chg="addSp modSp add mod">
        <pc:chgData name="G Prakash Babu" userId="4224fdcad34deef7" providerId="LiveId" clId="{C5F4E9BB-9092-4319-AB23-34B685780A2E}" dt="2024-09-23T05:24:49.611" v="428" actId="14100"/>
        <pc:sldMkLst>
          <pc:docMk/>
          <pc:sldMk cId="2845501707" sldId="295"/>
        </pc:sldMkLst>
        <pc:spChg chg="add mod">
          <ac:chgData name="G Prakash Babu" userId="4224fdcad34deef7" providerId="LiveId" clId="{C5F4E9BB-9092-4319-AB23-34B685780A2E}" dt="2024-09-23T05:24:49.611" v="428" actId="14100"/>
          <ac:spMkLst>
            <pc:docMk/>
            <pc:sldMk cId="2845501707" sldId="295"/>
            <ac:spMk id="3" creationId="{C281DAA4-78D4-A1B6-BF41-8A2D55ACBFA2}"/>
          </ac:spMkLst>
        </pc:spChg>
      </pc:sldChg>
      <pc:sldChg chg="addSp modSp add mod">
        <pc:chgData name="G Prakash Babu" userId="4224fdcad34deef7" providerId="LiveId" clId="{C5F4E9BB-9092-4319-AB23-34B685780A2E}" dt="2024-09-23T05:31:50.631" v="437" actId="1035"/>
        <pc:sldMkLst>
          <pc:docMk/>
          <pc:sldMk cId="702603586" sldId="296"/>
        </pc:sldMkLst>
        <pc:picChg chg="add mod">
          <ac:chgData name="G Prakash Babu" userId="4224fdcad34deef7" providerId="LiveId" clId="{C5F4E9BB-9092-4319-AB23-34B685780A2E}" dt="2024-09-23T05:31:50.631" v="437" actId="1035"/>
          <ac:picMkLst>
            <pc:docMk/>
            <pc:sldMk cId="702603586" sldId="296"/>
            <ac:picMk id="3" creationId="{89E4AD80-0223-B4A7-55C4-35A4BD537E80}"/>
          </ac:picMkLst>
        </pc:picChg>
      </pc:sldChg>
      <pc:sldChg chg="addSp modSp add mod">
        <pc:chgData name="G Prakash Babu" userId="4224fdcad34deef7" providerId="LiveId" clId="{C5F4E9BB-9092-4319-AB23-34B685780A2E}" dt="2024-09-23T05:34:24.697" v="473" actId="1036"/>
        <pc:sldMkLst>
          <pc:docMk/>
          <pc:sldMk cId="2176617927" sldId="297"/>
        </pc:sldMkLst>
        <pc:picChg chg="add mod">
          <ac:chgData name="G Prakash Babu" userId="4224fdcad34deef7" providerId="LiveId" clId="{C5F4E9BB-9092-4319-AB23-34B685780A2E}" dt="2024-09-23T05:34:24.697" v="473" actId="1036"/>
          <ac:picMkLst>
            <pc:docMk/>
            <pc:sldMk cId="2176617927" sldId="297"/>
            <ac:picMk id="3" creationId="{88E0EC5C-514A-B6DC-EAD8-7F75919A8ED7}"/>
          </ac:picMkLst>
        </pc:picChg>
      </pc:sldChg>
      <pc:sldChg chg="addSp modSp add mod">
        <pc:chgData name="G Prakash Babu" userId="4224fdcad34deef7" providerId="LiveId" clId="{C5F4E9BB-9092-4319-AB23-34B685780A2E}" dt="2024-09-23T05:34:32.763" v="501" actId="1035"/>
        <pc:sldMkLst>
          <pc:docMk/>
          <pc:sldMk cId="3250166875" sldId="298"/>
        </pc:sldMkLst>
        <pc:picChg chg="add mod">
          <ac:chgData name="G Prakash Babu" userId="4224fdcad34deef7" providerId="LiveId" clId="{C5F4E9BB-9092-4319-AB23-34B685780A2E}" dt="2024-09-23T05:34:32.763" v="501" actId="1035"/>
          <ac:picMkLst>
            <pc:docMk/>
            <pc:sldMk cId="3250166875" sldId="298"/>
            <ac:picMk id="3" creationId="{FB07239E-E55F-CD31-A73D-331502EBBA27}"/>
          </ac:picMkLst>
        </pc:picChg>
      </pc:sldChg>
      <pc:sldChg chg="addSp modSp add mod">
        <pc:chgData name="G Prakash Babu" userId="4224fdcad34deef7" providerId="LiveId" clId="{C5F4E9BB-9092-4319-AB23-34B685780A2E}" dt="2024-09-23T05:35:54.410" v="547" actId="14100"/>
        <pc:sldMkLst>
          <pc:docMk/>
          <pc:sldMk cId="4096779716" sldId="299"/>
        </pc:sldMkLst>
        <pc:picChg chg="add mod">
          <ac:chgData name="G Prakash Babu" userId="4224fdcad34deef7" providerId="LiveId" clId="{C5F4E9BB-9092-4319-AB23-34B685780A2E}" dt="2024-09-23T05:35:54.410" v="547" actId="14100"/>
          <ac:picMkLst>
            <pc:docMk/>
            <pc:sldMk cId="4096779716" sldId="299"/>
            <ac:picMk id="3" creationId="{9C281256-0A4B-3481-2542-B79B7AA9397C}"/>
          </ac:picMkLst>
        </pc:picChg>
      </pc:sldChg>
      <pc:sldChg chg="add">
        <pc:chgData name="G Prakash Babu" userId="4224fdcad34deef7" providerId="LiveId" clId="{C5F4E9BB-9092-4319-AB23-34B685780A2E}" dt="2024-09-23T05:13:23.480" v="182"/>
        <pc:sldMkLst>
          <pc:docMk/>
          <pc:sldMk cId="3808968934" sldId="300"/>
        </pc:sldMkLst>
      </pc:sldChg>
      <pc:sldChg chg="addSp modSp add mod">
        <pc:chgData name="G Prakash Babu" userId="4224fdcad34deef7" providerId="LiveId" clId="{C5F4E9BB-9092-4319-AB23-34B685780A2E}" dt="2024-10-07T03:15:33.771" v="1193" actId="113"/>
        <pc:sldMkLst>
          <pc:docMk/>
          <pc:sldMk cId="4270895219" sldId="301"/>
        </pc:sldMkLst>
        <pc:spChg chg="add mod">
          <ac:chgData name="G Prakash Babu" userId="4224fdcad34deef7" providerId="LiveId" clId="{C5F4E9BB-9092-4319-AB23-34B685780A2E}" dt="2024-09-24T08:39:22.398" v="613" actId="14100"/>
          <ac:spMkLst>
            <pc:docMk/>
            <pc:sldMk cId="4270895219" sldId="301"/>
            <ac:spMk id="3" creationId="{3A8A3FCA-234F-6452-5516-363263E201E5}"/>
          </ac:spMkLst>
        </pc:spChg>
        <pc:spChg chg="add mod">
          <ac:chgData name="G Prakash Babu" userId="4224fdcad34deef7" providerId="LiveId" clId="{C5F4E9BB-9092-4319-AB23-34B685780A2E}" dt="2024-09-24T08:38:44.493" v="599" actId="123"/>
          <ac:spMkLst>
            <pc:docMk/>
            <pc:sldMk cId="4270895219" sldId="301"/>
            <ac:spMk id="6" creationId="{5A987BE2-9355-2988-3F74-C1D94A3677FC}"/>
          </ac:spMkLst>
        </pc:spChg>
        <pc:spChg chg="add mod">
          <ac:chgData name="G Prakash Babu" userId="4224fdcad34deef7" providerId="LiveId" clId="{C5F4E9BB-9092-4319-AB23-34B685780A2E}" dt="2024-09-24T08:39:32.452" v="621" actId="1037"/>
          <ac:spMkLst>
            <pc:docMk/>
            <pc:sldMk cId="4270895219" sldId="301"/>
            <ac:spMk id="9" creationId="{03ABF6D8-4167-5104-7515-5410345C510E}"/>
          </ac:spMkLst>
        </pc:spChg>
        <pc:spChg chg="add mod">
          <ac:chgData name="G Prakash Babu" userId="4224fdcad34deef7" providerId="LiveId" clId="{C5F4E9BB-9092-4319-AB23-34B685780A2E}" dt="2024-10-07T03:15:33.771" v="1193" actId="113"/>
          <ac:spMkLst>
            <pc:docMk/>
            <pc:sldMk cId="4270895219" sldId="301"/>
            <ac:spMk id="11" creationId="{7C599496-4F6F-44EE-499F-AC62ADCB500D}"/>
          </ac:spMkLst>
        </pc:spChg>
      </pc:sldChg>
      <pc:sldChg chg="addSp modSp add mod">
        <pc:chgData name="G Prakash Babu" userId="4224fdcad34deef7" providerId="LiveId" clId="{C5F4E9BB-9092-4319-AB23-34B685780A2E}" dt="2024-09-24T08:49:38.763" v="834" actId="1036"/>
        <pc:sldMkLst>
          <pc:docMk/>
          <pc:sldMk cId="748241490" sldId="302"/>
        </pc:sldMkLst>
        <pc:spChg chg="add mod">
          <ac:chgData name="G Prakash Babu" userId="4224fdcad34deef7" providerId="LiveId" clId="{C5F4E9BB-9092-4319-AB23-34B685780A2E}" dt="2024-09-24T08:42:56.854" v="664" actId="1035"/>
          <ac:spMkLst>
            <pc:docMk/>
            <pc:sldMk cId="748241490" sldId="302"/>
            <ac:spMk id="3" creationId="{B751A656-02F4-96C4-E62C-13786DB8DE71}"/>
          </ac:spMkLst>
        </pc:spChg>
        <pc:spChg chg="add mod">
          <ac:chgData name="G Prakash Babu" userId="4224fdcad34deef7" providerId="LiveId" clId="{C5F4E9BB-9092-4319-AB23-34B685780A2E}" dt="2024-09-24T08:43:56.370" v="684" actId="207"/>
          <ac:spMkLst>
            <pc:docMk/>
            <pc:sldMk cId="748241490" sldId="302"/>
            <ac:spMk id="6" creationId="{98017ED6-1F04-7368-63AA-5148883C588F}"/>
          </ac:spMkLst>
        </pc:spChg>
        <pc:spChg chg="add mod">
          <ac:chgData name="G Prakash Babu" userId="4224fdcad34deef7" providerId="LiveId" clId="{C5F4E9BB-9092-4319-AB23-34B685780A2E}" dt="2024-09-24T08:44:25.691" v="692" actId="1035"/>
          <ac:spMkLst>
            <pc:docMk/>
            <pc:sldMk cId="748241490" sldId="302"/>
            <ac:spMk id="9" creationId="{67F8EA36-A1EE-4A89-B20D-AB9807F949CC}"/>
          </ac:spMkLst>
        </pc:spChg>
        <pc:spChg chg="add mod">
          <ac:chgData name="G Prakash Babu" userId="4224fdcad34deef7" providerId="LiveId" clId="{C5F4E9BB-9092-4319-AB23-34B685780A2E}" dt="2024-09-24T08:49:19.827" v="831" actId="113"/>
          <ac:spMkLst>
            <pc:docMk/>
            <pc:sldMk cId="748241490" sldId="302"/>
            <ac:spMk id="13" creationId="{71205689-1464-07A7-2947-58F9EA0A72CC}"/>
          </ac:spMkLst>
        </pc:spChg>
        <pc:spChg chg="add mod">
          <ac:chgData name="G Prakash Babu" userId="4224fdcad34deef7" providerId="LiveId" clId="{C5F4E9BB-9092-4319-AB23-34B685780A2E}" dt="2024-09-24T08:49:38.763" v="834" actId="1036"/>
          <ac:spMkLst>
            <pc:docMk/>
            <pc:sldMk cId="748241490" sldId="302"/>
            <ac:spMk id="16" creationId="{A6848176-BF99-DC0C-04A8-CD89A3755AC6}"/>
          </ac:spMkLst>
        </pc:spChg>
        <pc:picChg chg="add mod">
          <ac:chgData name="G Prakash Babu" userId="4224fdcad34deef7" providerId="LiveId" clId="{C5F4E9BB-9092-4319-AB23-34B685780A2E}" dt="2024-09-24T08:47:14.815" v="779" actId="1037"/>
          <ac:picMkLst>
            <pc:docMk/>
            <pc:sldMk cId="748241490" sldId="302"/>
            <ac:picMk id="11" creationId="{2BB0D1B4-F62C-0D3B-B09A-C821B2937266}"/>
          </ac:picMkLst>
        </pc:picChg>
      </pc:sldChg>
      <pc:sldChg chg="addSp modSp add mod">
        <pc:chgData name="G Prakash Babu" userId="4224fdcad34deef7" providerId="LiveId" clId="{C5F4E9BB-9092-4319-AB23-34B685780A2E}" dt="2024-09-24T08:52:55.967" v="863" actId="1036"/>
        <pc:sldMkLst>
          <pc:docMk/>
          <pc:sldMk cId="3548495398" sldId="303"/>
        </pc:sldMkLst>
        <pc:spChg chg="add mod">
          <ac:chgData name="G Prakash Babu" userId="4224fdcad34deef7" providerId="LiveId" clId="{C5F4E9BB-9092-4319-AB23-34B685780A2E}" dt="2024-09-24T08:52:55.967" v="863" actId="1036"/>
          <ac:spMkLst>
            <pc:docMk/>
            <pc:sldMk cId="3548495398" sldId="303"/>
            <ac:spMk id="3" creationId="{B27E48A3-11D4-177C-D17D-9BD562695C63}"/>
          </ac:spMkLst>
        </pc:spChg>
      </pc:sldChg>
      <pc:sldChg chg="addSp modSp add mod">
        <pc:chgData name="G Prakash Babu" userId="4224fdcad34deef7" providerId="LiveId" clId="{C5F4E9BB-9092-4319-AB23-34B685780A2E}" dt="2024-09-24T08:55:24.638" v="885" actId="20577"/>
        <pc:sldMkLst>
          <pc:docMk/>
          <pc:sldMk cId="871608230" sldId="304"/>
        </pc:sldMkLst>
        <pc:spChg chg="add mod">
          <ac:chgData name="G Prakash Babu" userId="4224fdcad34deef7" providerId="LiveId" clId="{C5F4E9BB-9092-4319-AB23-34B685780A2E}" dt="2024-09-24T08:55:24.638" v="885" actId="20577"/>
          <ac:spMkLst>
            <pc:docMk/>
            <pc:sldMk cId="871608230" sldId="304"/>
            <ac:spMk id="3" creationId="{5A1FDB7D-7D72-A7AD-3802-7300C38F8D7D}"/>
          </ac:spMkLst>
        </pc:spChg>
      </pc:sldChg>
      <pc:sldChg chg="addSp modSp add mod">
        <pc:chgData name="G Prakash Babu" userId="4224fdcad34deef7" providerId="LiveId" clId="{C5F4E9BB-9092-4319-AB23-34B685780A2E}" dt="2024-09-24T09:07:06.600" v="953" actId="1036"/>
        <pc:sldMkLst>
          <pc:docMk/>
          <pc:sldMk cId="2458189708" sldId="305"/>
        </pc:sldMkLst>
        <pc:spChg chg="add mod">
          <ac:chgData name="G Prakash Babu" userId="4224fdcad34deef7" providerId="LiveId" clId="{C5F4E9BB-9092-4319-AB23-34B685780A2E}" dt="2024-09-24T08:56:28.998" v="899" actId="14100"/>
          <ac:spMkLst>
            <pc:docMk/>
            <pc:sldMk cId="2458189708" sldId="305"/>
            <ac:spMk id="3" creationId="{E276C53E-69A8-EA15-6660-37A8B7122722}"/>
          </ac:spMkLst>
        </pc:spChg>
        <pc:spChg chg="add mod">
          <ac:chgData name="G Prakash Babu" userId="4224fdcad34deef7" providerId="LiveId" clId="{C5F4E9BB-9092-4319-AB23-34B685780A2E}" dt="2024-09-24T09:07:06.600" v="953" actId="1036"/>
          <ac:spMkLst>
            <pc:docMk/>
            <pc:sldMk cId="2458189708" sldId="305"/>
            <ac:spMk id="6" creationId="{F1669C3B-7DC4-2228-8532-355E14160C74}"/>
          </ac:spMkLst>
        </pc:spChg>
        <pc:spChg chg="add mod">
          <ac:chgData name="G Prakash Babu" userId="4224fdcad34deef7" providerId="LiveId" clId="{C5F4E9BB-9092-4319-AB23-34B685780A2E}" dt="2024-09-24T09:06:56.798" v="951" actId="1037"/>
          <ac:spMkLst>
            <pc:docMk/>
            <pc:sldMk cId="2458189708" sldId="305"/>
            <ac:spMk id="11" creationId="{2D75D5A7-13F5-5088-D1C7-E852360E72BE}"/>
          </ac:spMkLst>
        </pc:spChg>
        <pc:picChg chg="add mod">
          <ac:chgData name="G Prakash Babu" userId="4224fdcad34deef7" providerId="LiveId" clId="{C5F4E9BB-9092-4319-AB23-34B685780A2E}" dt="2024-09-24T09:06:30.107" v="941" actId="1076"/>
          <ac:picMkLst>
            <pc:docMk/>
            <pc:sldMk cId="2458189708" sldId="305"/>
            <ac:picMk id="9" creationId="{646FA5C8-C21D-5E0A-7405-B20F1FA15254}"/>
          </ac:picMkLst>
        </pc:picChg>
      </pc:sldChg>
      <pc:sldChg chg="addSp modSp add mod">
        <pc:chgData name="G Prakash Babu" userId="4224fdcad34deef7" providerId="LiveId" clId="{C5F4E9BB-9092-4319-AB23-34B685780A2E}" dt="2024-10-07T03:44:09.777" v="1199" actId="1036"/>
        <pc:sldMkLst>
          <pc:docMk/>
          <pc:sldMk cId="3428052004" sldId="306"/>
        </pc:sldMkLst>
        <pc:spChg chg="add mod">
          <ac:chgData name="G Prakash Babu" userId="4224fdcad34deef7" providerId="LiveId" clId="{C5F4E9BB-9092-4319-AB23-34B685780A2E}" dt="2024-10-07T03:44:09.777" v="1199" actId="1036"/>
          <ac:spMkLst>
            <pc:docMk/>
            <pc:sldMk cId="3428052004" sldId="306"/>
            <ac:spMk id="3" creationId="{3E8AF2E1-6DA1-55A4-AA66-D374FF6DF4D5}"/>
          </ac:spMkLst>
        </pc:spChg>
        <pc:spChg chg="add mod">
          <ac:chgData name="G Prakash Babu" userId="4224fdcad34deef7" providerId="LiveId" clId="{C5F4E9BB-9092-4319-AB23-34B685780A2E}" dt="2024-09-24T09:10:56.983" v="1010" actId="207"/>
          <ac:spMkLst>
            <pc:docMk/>
            <pc:sldMk cId="3428052004" sldId="306"/>
            <ac:spMk id="6" creationId="{BED2616B-4CCF-46F7-B7B5-2A83E46C20AD}"/>
          </ac:spMkLst>
        </pc:spChg>
        <pc:spChg chg="add mod">
          <ac:chgData name="G Prakash Babu" userId="4224fdcad34deef7" providerId="LiveId" clId="{C5F4E9BB-9092-4319-AB23-34B685780A2E}" dt="2024-09-24T09:11:02.312" v="1011" actId="207"/>
          <ac:spMkLst>
            <pc:docMk/>
            <pc:sldMk cId="3428052004" sldId="306"/>
            <ac:spMk id="9" creationId="{0EB88214-3484-2A3B-69F0-308B26A0E851}"/>
          </ac:spMkLst>
        </pc:spChg>
      </pc:sldChg>
      <pc:sldChg chg="addSp modSp add mod">
        <pc:chgData name="G Prakash Babu" userId="4224fdcad34deef7" providerId="LiveId" clId="{C5F4E9BB-9092-4319-AB23-34B685780A2E}" dt="2024-09-24T09:12:56.826" v="1040" actId="20577"/>
        <pc:sldMkLst>
          <pc:docMk/>
          <pc:sldMk cId="3338484481" sldId="307"/>
        </pc:sldMkLst>
        <pc:spChg chg="add mod">
          <ac:chgData name="G Prakash Babu" userId="4224fdcad34deef7" providerId="LiveId" clId="{C5F4E9BB-9092-4319-AB23-34B685780A2E}" dt="2024-09-24T09:12:04.925" v="1033" actId="20577"/>
          <ac:spMkLst>
            <pc:docMk/>
            <pc:sldMk cId="3338484481" sldId="307"/>
            <ac:spMk id="3" creationId="{EA0FCE24-422E-631A-B1B4-439AE468EBF8}"/>
          </ac:spMkLst>
        </pc:spChg>
        <pc:spChg chg="add mod">
          <ac:chgData name="G Prakash Babu" userId="4224fdcad34deef7" providerId="LiveId" clId="{C5F4E9BB-9092-4319-AB23-34B685780A2E}" dt="2024-09-24T09:12:56.826" v="1040" actId="20577"/>
          <ac:spMkLst>
            <pc:docMk/>
            <pc:sldMk cId="3338484481" sldId="307"/>
            <ac:spMk id="6" creationId="{842135FF-DBE3-381F-B2DC-9BAC30447BA8}"/>
          </ac:spMkLst>
        </pc:spChg>
      </pc:sldChg>
      <pc:sldChg chg="addSp delSp modSp add mod">
        <pc:chgData name="G Prakash Babu" userId="4224fdcad34deef7" providerId="LiveId" clId="{C5F4E9BB-9092-4319-AB23-34B685780A2E}" dt="2024-09-24T09:24:03.587" v="1118" actId="1035"/>
        <pc:sldMkLst>
          <pc:docMk/>
          <pc:sldMk cId="3071252769" sldId="308"/>
        </pc:sldMkLst>
        <pc:spChg chg="add del">
          <ac:chgData name="G Prakash Babu" userId="4224fdcad34deef7" providerId="LiveId" clId="{C5F4E9BB-9092-4319-AB23-34B685780A2E}" dt="2024-09-24T09:20:08.445" v="1042" actId="22"/>
          <ac:spMkLst>
            <pc:docMk/>
            <pc:sldMk cId="3071252769" sldId="308"/>
            <ac:spMk id="3" creationId="{A69E5A0C-4EF1-D236-1CDB-4DE85E7E498C}"/>
          </ac:spMkLst>
        </pc:spChg>
        <pc:spChg chg="add mod">
          <ac:chgData name="G Prakash Babu" userId="4224fdcad34deef7" providerId="LiveId" clId="{C5F4E9BB-9092-4319-AB23-34B685780A2E}" dt="2024-09-24T09:20:22.287" v="1063" actId="1035"/>
          <ac:spMkLst>
            <pc:docMk/>
            <pc:sldMk cId="3071252769" sldId="308"/>
            <ac:spMk id="6" creationId="{22692270-CD28-E445-20D0-7036918421E8}"/>
          </ac:spMkLst>
        </pc:spChg>
        <pc:spChg chg="add mod">
          <ac:chgData name="G Prakash Babu" userId="4224fdcad34deef7" providerId="LiveId" clId="{C5F4E9BB-9092-4319-AB23-34B685780A2E}" dt="2024-09-24T09:23:14.228" v="1092" actId="207"/>
          <ac:spMkLst>
            <pc:docMk/>
            <pc:sldMk cId="3071252769" sldId="308"/>
            <ac:spMk id="9" creationId="{3E065224-9BE8-01B0-C9DC-81DF5F7DF553}"/>
          </ac:spMkLst>
        </pc:spChg>
        <pc:spChg chg="add mod">
          <ac:chgData name="G Prakash Babu" userId="4224fdcad34deef7" providerId="LiveId" clId="{C5F4E9BB-9092-4319-AB23-34B685780A2E}" dt="2024-09-24T09:23:39.179" v="1100" actId="14100"/>
          <ac:spMkLst>
            <pc:docMk/>
            <pc:sldMk cId="3071252769" sldId="308"/>
            <ac:spMk id="11" creationId="{C177EF12-4E2D-F5ED-2C03-2FCE8FF616A5}"/>
          </ac:spMkLst>
        </pc:spChg>
        <pc:picChg chg="add mod">
          <ac:chgData name="G Prakash Babu" userId="4224fdcad34deef7" providerId="LiveId" clId="{C5F4E9BB-9092-4319-AB23-34B685780A2E}" dt="2024-09-24T09:24:03.587" v="1118" actId="1035"/>
          <ac:picMkLst>
            <pc:docMk/>
            <pc:sldMk cId="3071252769" sldId="308"/>
            <ac:picMk id="13" creationId="{4D6C7CEF-CE14-56DD-85AF-6C229A9FC563}"/>
          </ac:picMkLst>
        </pc:picChg>
      </pc:sldChg>
      <pc:sldChg chg="addSp modSp add mod">
        <pc:chgData name="G Prakash Babu" userId="4224fdcad34deef7" providerId="LiveId" clId="{C5F4E9BB-9092-4319-AB23-34B685780A2E}" dt="2024-09-24T09:29:09.157" v="1158" actId="207"/>
        <pc:sldMkLst>
          <pc:docMk/>
          <pc:sldMk cId="3730485830" sldId="309"/>
        </pc:sldMkLst>
        <pc:spChg chg="add mod">
          <ac:chgData name="G Prakash Babu" userId="4224fdcad34deef7" providerId="LiveId" clId="{C5F4E9BB-9092-4319-AB23-34B685780A2E}" dt="2024-09-24T09:26:26.605" v="1137" actId="207"/>
          <ac:spMkLst>
            <pc:docMk/>
            <pc:sldMk cId="3730485830" sldId="309"/>
            <ac:spMk id="3" creationId="{0609F72F-EB0D-C100-E065-AE1ADACA45D4}"/>
          </ac:spMkLst>
        </pc:spChg>
        <pc:spChg chg="add mod">
          <ac:chgData name="G Prakash Babu" userId="4224fdcad34deef7" providerId="LiveId" clId="{C5F4E9BB-9092-4319-AB23-34B685780A2E}" dt="2024-09-24T09:29:09.157" v="1158" actId="207"/>
          <ac:spMkLst>
            <pc:docMk/>
            <pc:sldMk cId="3730485830" sldId="309"/>
            <ac:spMk id="6" creationId="{1A036A2D-C846-2F77-BF59-46F9FFB49C3A}"/>
          </ac:spMkLst>
        </pc:spChg>
      </pc:sldChg>
      <pc:sldChg chg="addSp modSp add mod">
        <pc:chgData name="G Prakash Babu" userId="4224fdcad34deef7" providerId="LiveId" clId="{C5F4E9BB-9092-4319-AB23-34B685780A2E}" dt="2024-09-24T09:34:21.462" v="1191" actId="1036"/>
        <pc:sldMkLst>
          <pc:docMk/>
          <pc:sldMk cId="2183874035" sldId="310"/>
        </pc:sldMkLst>
        <pc:spChg chg="add mod">
          <ac:chgData name="G Prakash Babu" userId="4224fdcad34deef7" providerId="LiveId" clId="{C5F4E9BB-9092-4319-AB23-34B685780A2E}" dt="2024-09-24T09:32:33.299" v="1184" actId="404"/>
          <ac:spMkLst>
            <pc:docMk/>
            <pc:sldMk cId="2183874035" sldId="310"/>
            <ac:spMk id="3" creationId="{81EE2392-E5EF-586D-0FE4-C9FA9301D7AA}"/>
          </ac:spMkLst>
        </pc:spChg>
        <pc:spChg chg="add mod">
          <ac:chgData name="G Prakash Babu" userId="4224fdcad34deef7" providerId="LiveId" clId="{C5F4E9BB-9092-4319-AB23-34B685780A2E}" dt="2024-09-24T09:32:39.529" v="1185" actId="404"/>
          <ac:spMkLst>
            <pc:docMk/>
            <pc:sldMk cId="2183874035" sldId="310"/>
            <ac:spMk id="6" creationId="{268E0A3E-FA09-0577-484C-5AEC7D101134}"/>
          </ac:spMkLst>
        </pc:spChg>
        <pc:spChg chg="add mod">
          <ac:chgData name="G Prakash Babu" userId="4224fdcad34deef7" providerId="LiveId" clId="{C5F4E9BB-9092-4319-AB23-34B685780A2E}" dt="2024-09-24T09:34:21.462" v="1191" actId="1036"/>
          <ac:spMkLst>
            <pc:docMk/>
            <pc:sldMk cId="2183874035" sldId="310"/>
            <ac:spMk id="9" creationId="{6B1C537F-C912-624E-7E13-3DBB53F89050}"/>
          </ac:spMkLst>
        </pc:spChg>
      </pc:sldChg>
      <pc:sldChg chg="addSp modSp add del mod">
        <pc:chgData name="G Prakash Babu" userId="4224fdcad34deef7" providerId="LiveId" clId="{C5F4E9BB-9092-4319-AB23-34B685780A2E}" dt="2024-10-07T11:12:49.536" v="1561" actId="47"/>
        <pc:sldMkLst>
          <pc:docMk/>
          <pc:sldMk cId="1682649423" sldId="311"/>
        </pc:sldMkLst>
        <pc:spChg chg="add mod">
          <ac:chgData name="G Prakash Babu" userId="4224fdcad34deef7" providerId="LiveId" clId="{C5F4E9BB-9092-4319-AB23-34B685780A2E}" dt="2024-10-07T07:43:36.505" v="1262" actId="1035"/>
          <ac:spMkLst>
            <pc:docMk/>
            <pc:sldMk cId="1682649423" sldId="311"/>
            <ac:spMk id="3" creationId="{3DAAECA8-F59E-EDC4-96DA-30FD3D6D5D44}"/>
          </ac:spMkLst>
        </pc:spChg>
        <pc:spChg chg="add mod">
          <ac:chgData name="G Prakash Babu" userId="4224fdcad34deef7" providerId="LiveId" clId="{C5F4E9BB-9092-4319-AB23-34B685780A2E}" dt="2024-10-07T11:12:37.186" v="1557" actId="21"/>
          <ac:spMkLst>
            <pc:docMk/>
            <pc:sldMk cId="1682649423" sldId="311"/>
            <ac:spMk id="6" creationId="{980604DA-E11F-DDE1-B2F7-CADA720C9D7E}"/>
          </ac:spMkLst>
        </pc:spChg>
      </pc:sldChg>
      <pc:sldChg chg="addSp modSp add mod">
        <pc:chgData name="G Prakash Babu" userId="4224fdcad34deef7" providerId="LiveId" clId="{C5F4E9BB-9092-4319-AB23-34B685780A2E}" dt="2024-10-07T09:39:46.375" v="1374" actId="14100"/>
        <pc:sldMkLst>
          <pc:docMk/>
          <pc:sldMk cId="1410355891" sldId="312"/>
        </pc:sldMkLst>
        <pc:spChg chg="add mod">
          <ac:chgData name="G Prakash Babu" userId="4224fdcad34deef7" providerId="LiveId" clId="{C5F4E9BB-9092-4319-AB23-34B685780A2E}" dt="2024-10-07T08:08:20.497" v="1267" actId="1076"/>
          <ac:spMkLst>
            <pc:docMk/>
            <pc:sldMk cId="1410355891" sldId="312"/>
            <ac:spMk id="3" creationId="{7375C2DA-8F71-A82C-63B2-8C7368BF5029}"/>
          </ac:spMkLst>
        </pc:spChg>
        <pc:spChg chg="add mod">
          <ac:chgData name="G Prakash Babu" userId="4224fdcad34deef7" providerId="LiveId" clId="{C5F4E9BB-9092-4319-AB23-34B685780A2E}" dt="2024-10-07T09:36:30.570" v="1282" actId="1038"/>
          <ac:spMkLst>
            <pc:docMk/>
            <pc:sldMk cId="1410355891" sldId="312"/>
            <ac:spMk id="6" creationId="{85FFA502-4B80-AFE8-E7BB-A12964AA2186}"/>
          </ac:spMkLst>
        </pc:spChg>
        <pc:spChg chg="add mod">
          <ac:chgData name="G Prakash Babu" userId="4224fdcad34deef7" providerId="LiveId" clId="{C5F4E9BB-9092-4319-AB23-34B685780A2E}" dt="2024-10-07T09:39:46.375" v="1374" actId="14100"/>
          <ac:spMkLst>
            <pc:docMk/>
            <pc:sldMk cId="1410355891" sldId="312"/>
            <ac:spMk id="18" creationId="{FEF1ED46-E1A4-506D-73CC-BEE80E56F293}"/>
          </ac:spMkLst>
        </pc:spChg>
        <pc:picChg chg="add mod">
          <ac:chgData name="G Prakash Babu" userId="4224fdcad34deef7" providerId="LiveId" clId="{C5F4E9BB-9092-4319-AB23-34B685780A2E}" dt="2024-10-07T09:37:34.725" v="1300" actId="14100"/>
          <ac:picMkLst>
            <pc:docMk/>
            <pc:sldMk cId="1410355891" sldId="312"/>
            <ac:picMk id="9" creationId="{E087E27A-D55B-CF55-3419-E74AE33D72D1}"/>
          </ac:picMkLst>
        </pc:picChg>
        <pc:picChg chg="add mod">
          <ac:chgData name="G Prakash Babu" userId="4224fdcad34deef7" providerId="LiveId" clId="{C5F4E9BB-9092-4319-AB23-34B685780A2E}" dt="2024-10-07T09:37:42.457" v="1303" actId="1076"/>
          <ac:picMkLst>
            <pc:docMk/>
            <pc:sldMk cId="1410355891" sldId="312"/>
            <ac:picMk id="11" creationId="{0E9C2B8E-62A2-EE1B-84A7-AC2EFF0CEF2D}"/>
          </ac:picMkLst>
        </pc:picChg>
        <pc:picChg chg="add mod">
          <ac:chgData name="G Prakash Babu" userId="4224fdcad34deef7" providerId="LiveId" clId="{C5F4E9BB-9092-4319-AB23-34B685780A2E}" dt="2024-10-07T09:39:18.902" v="1359" actId="1038"/>
          <ac:picMkLst>
            <pc:docMk/>
            <pc:sldMk cId="1410355891" sldId="312"/>
            <ac:picMk id="13" creationId="{833C283C-06C7-2FC6-D196-80D8F2B3C2B1}"/>
          </ac:picMkLst>
        </pc:picChg>
        <pc:picChg chg="add mod">
          <ac:chgData name="G Prakash Babu" userId="4224fdcad34deef7" providerId="LiveId" clId="{C5F4E9BB-9092-4319-AB23-34B685780A2E}" dt="2024-10-07T09:39:24.090" v="1360" actId="14100"/>
          <ac:picMkLst>
            <pc:docMk/>
            <pc:sldMk cId="1410355891" sldId="312"/>
            <ac:picMk id="16" creationId="{921A1463-3A39-61AE-3914-9DA5C728873A}"/>
          </ac:picMkLst>
        </pc:picChg>
      </pc:sldChg>
      <pc:sldChg chg="addSp modSp add del mod">
        <pc:chgData name="G Prakash Babu" userId="4224fdcad34deef7" providerId="LiveId" clId="{C5F4E9BB-9092-4319-AB23-34B685780A2E}" dt="2024-10-07T11:09:36.824" v="1521" actId="47"/>
        <pc:sldMkLst>
          <pc:docMk/>
          <pc:sldMk cId="3779557325" sldId="313"/>
        </pc:sldMkLst>
        <pc:spChg chg="add mod">
          <ac:chgData name="G Prakash Babu" userId="4224fdcad34deef7" providerId="LiveId" clId="{C5F4E9BB-9092-4319-AB23-34B685780A2E}" dt="2024-10-07T09:40:06.507" v="1386" actId="1037"/>
          <ac:spMkLst>
            <pc:docMk/>
            <pc:sldMk cId="3779557325" sldId="313"/>
            <ac:spMk id="3" creationId="{3A9D3110-7F7B-AB04-F977-C873FD8C3CC1}"/>
          </ac:spMkLst>
        </pc:spChg>
        <pc:spChg chg="add mod">
          <ac:chgData name="G Prakash Babu" userId="4224fdcad34deef7" providerId="LiveId" clId="{C5F4E9BB-9092-4319-AB23-34B685780A2E}" dt="2024-10-07T09:40:47.702" v="1400" actId="14100"/>
          <ac:spMkLst>
            <pc:docMk/>
            <pc:sldMk cId="3779557325" sldId="313"/>
            <ac:spMk id="6" creationId="{75F8C062-D775-4611-ABBB-F3A5D418729D}"/>
          </ac:spMkLst>
        </pc:spChg>
      </pc:sldChg>
      <pc:sldChg chg="addSp modSp add del mod">
        <pc:chgData name="G Prakash Babu" userId="4224fdcad34deef7" providerId="LiveId" clId="{C5F4E9BB-9092-4319-AB23-34B685780A2E}" dt="2024-10-07T11:10:37.298" v="1522" actId="47"/>
        <pc:sldMkLst>
          <pc:docMk/>
          <pc:sldMk cId="1695218552" sldId="314"/>
        </pc:sldMkLst>
        <pc:spChg chg="add mod">
          <ac:chgData name="G Prakash Babu" userId="4224fdcad34deef7" providerId="LiveId" clId="{C5F4E9BB-9092-4319-AB23-34B685780A2E}" dt="2024-10-07T09:41:08.381" v="1412" actId="1035"/>
          <ac:spMkLst>
            <pc:docMk/>
            <pc:sldMk cId="1695218552" sldId="314"/>
            <ac:spMk id="3" creationId="{BEBF82B0-A0C3-64BC-BC75-3CB720CA01FD}"/>
          </ac:spMkLst>
        </pc:spChg>
        <pc:spChg chg="add mod">
          <ac:chgData name="G Prakash Babu" userId="4224fdcad34deef7" providerId="LiveId" clId="{C5F4E9BB-9092-4319-AB23-34B685780A2E}" dt="2024-10-07T09:41:33.675" v="1420" actId="5793"/>
          <ac:spMkLst>
            <pc:docMk/>
            <pc:sldMk cId="1695218552" sldId="314"/>
            <ac:spMk id="6" creationId="{FF62F60B-A7F9-BEDF-5E93-5AE974293186}"/>
          </ac:spMkLst>
        </pc:spChg>
      </pc:sldChg>
      <pc:sldChg chg="addSp modSp add mod">
        <pc:chgData name="G Prakash Babu" userId="4224fdcad34deef7" providerId="LiveId" clId="{C5F4E9BB-9092-4319-AB23-34B685780A2E}" dt="2024-10-07T11:11:06.522" v="1537" actId="1038"/>
        <pc:sldMkLst>
          <pc:docMk/>
          <pc:sldMk cId="3574648534" sldId="315"/>
        </pc:sldMkLst>
        <pc:spChg chg="add mod">
          <ac:chgData name="G Prakash Babu" userId="4224fdcad34deef7" providerId="LiveId" clId="{C5F4E9BB-9092-4319-AB23-34B685780A2E}" dt="2024-10-07T09:42:00.710" v="1432" actId="1037"/>
          <ac:spMkLst>
            <pc:docMk/>
            <pc:sldMk cId="3574648534" sldId="315"/>
            <ac:spMk id="3" creationId="{434A97F1-CCD2-AA3D-A98A-75EF9902BCE3}"/>
          </ac:spMkLst>
        </pc:spChg>
        <pc:spChg chg="add mod">
          <ac:chgData name="G Prakash Babu" userId="4224fdcad34deef7" providerId="LiveId" clId="{C5F4E9BB-9092-4319-AB23-34B685780A2E}" dt="2024-10-07T11:11:06.522" v="1537" actId="1038"/>
          <ac:spMkLst>
            <pc:docMk/>
            <pc:sldMk cId="3574648534" sldId="315"/>
            <ac:spMk id="6" creationId="{D2FD4261-BDB2-D7C3-002C-461B0F6D637D}"/>
          </ac:spMkLst>
        </pc:spChg>
        <pc:spChg chg="add mod">
          <ac:chgData name="G Prakash Babu" userId="4224fdcad34deef7" providerId="LiveId" clId="{C5F4E9BB-9092-4319-AB23-34B685780A2E}" dt="2024-10-07T11:11:00.201" v="1532" actId="20577"/>
          <ac:spMkLst>
            <pc:docMk/>
            <pc:sldMk cId="3574648534" sldId="315"/>
            <ac:spMk id="9" creationId="{0E91201E-32EC-5185-67FC-032E08BFBF9A}"/>
          </ac:spMkLst>
        </pc:spChg>
      </pc:sldChg>
      <pc:sldChg chg="add">
        <pc:chgData name="G Prakash Babu" userId="4224fdcad34deef7" providerId="LiveId" clId="{C5F4E9BB-9092-4319-AB23-34B685780A2E}" dt="2024-10-07T11:11:40.382" v="1548"/>
        <pc:sldMkLst>
          <pc:docMk/>
          <pc:sldMk cId="2578395170" sldId="316"/>
        </pc:sldMkLst>
      </pc:sldChg>
      <pc:sldChg chg="addSp modSp add del mod">
        <pc:chgData name="G Prakash Babu" userId="4224fdcad34deef7" providerId="LiveId" clId="{C5F4E9BB-9092-4319-AB23-34B685780A2E}" dt="2024-10-07T11:11:38.277" v="1547" actId="2696"/>
        <pc:sldMkLst>
          <pc:docMk/>
          <pc:sldMk cId="3312681055" sldId="316"/>
        </pc:sldMkLst>
        <pc:spChg chg="add mod">
          <ac:chgData name="G Prakash Babu" userId="4224fdcad34deef7" providerId="LiveId" clId="{C5F4E9BB-9092-4319-AB23-34B685780A2E}" dt="2024-10-07T11:11:32.774" v="1546" actId="1035"/>
          <ac:spMkLst>
            <pc:docMk/>
            <pc:sldMk cId="3312681055" sldId="316"/>
            <ac:spMk id="11" creationId="{318E9CC7-1984-D858-FDE1-2FD900824BB6}"/>
          </ac:spMkLst>
        </pc:spChg>
      </pc:sldChg>
      <pc:sldChg chg="addSp modSp add mod">
        <pc:chgData name="G Prakash Babu" userId="4224fdcad34deef7" providerId="LiveId" clId="{C5F4E9BB-9092-4319-AB23-34B685780A2E}" dt="2024-10-07T11:38:06.819" v="1675" actId="1037"/>
        <pc:sldMkLst>
          <pc:docMk/>
          <pc:sldMk cId="64023896" sldId="317"/>
        </pc:sldMkLst>
        <pc:spChg chg="add mod">
          <ac:chgData name="G Prakash Babu" userId="4224fdcad34deef7" providerId="LiveId" clId="{C5F4E9BB-9092-4319-AB23-34B685780A2E}" dt="2024-10-07T11:28:18.853" v="1611" actId="1038"/>
          <ac:spMkLst>
            <pc:docMk/>
            <pc:sldMk cId="64023896" sldId="317"/>
            <ac:spMk id="3" creationId="{374ECE8D-69B8-3F2F-CD59-7C8BF13E856A}"/>
          </ac:spMkLst>
        </pc:spChg>
        <pc:spChg chg="add mod">
          <ac:chgData name="G Prakash Babu" userId="4224fdcad34deef7" providerId="LiveId" clId="{C5F4E9BB-9092-4319-AB23-34B685780A2E}" dt="2024-10-07T11:38:06.819" v="1675" actId="1037"/>
          <ac:spMkLst>
            <pc:docMk/>
            <pc:sldMk cId="64023896" sldId="317"/>
            <ac:spMk id="6" creationId="{B56A30BA-2247-0E13-CA92-8C0C3451C538}"/>
          </ac:spMkLst>
        </pc:spChg>
      </pc:sldChg>
      <pc:sldChg chg="addSp delSp add mod">
        <pc:chgData name="G Prakash Babu" userId="4224fdcad34deef7" providerId="LiveId" clId="{C5F4E9BB-9092-4319-AB23-34B685780A2E}" dt="2024-10-08T03:15:48.551" v="1700" actId="22"/>
        <pc:sldMkLst>
          <pc:docMk/>
          <pc:sldMk cId="2259562874" sldId="318"/>
        </pc:sldMkLst>
        <pc:spChg chg="add del">
          <ac:chgData name="G Prakash Babu" userId="4224fdcad34deef7" providerId="LiveId" clId="{C5F4E9BB-9092-4319-AB23-34B685780A2E}" dt="2024-10-08T03:15:48.551" v="1700" actId="22"/>
          <ac:spMkLst>
            <pc:docMk/>
            <pc:sldMk cId="2259562874" sldId="318"/>
            <ac:spMk id="4" creationId="{FA2B6C8B-0CDA-893D-6EF5-A1616B2261C9}"/>
          </ac:spMkLst>
        </pc:spChg>
      </pc:sldChg>
      <pc:sldChg chg="add">
        <pc:chgData name="G Prakash Babu" userId="4224fdcad34deef7" providerId="LiveId" clId="{C5F4E9BB-9092-4319-AB23-34B685780A2E}" dt="2024-09-23T05:13:24.157" v="201"/>
        <pc:sldMkLst>
          <pc:docMk/>
          <pc:sldMk cId="2496679178" sldId="319"/>
        </pc:sldMkLst>
      </pc:sldChg>
      <pc:sldChg chg="add">
        <pc:chgData name="G Prakash Babu" userId="4224fdcad34deef7" providerId="LiveId" clId="{C5F4E9BB-9092-4319-AB23-34B685780A2E}" dt="2024-09-23T05:13:24.189" v="202"/>
        <pc:sldMkLst>
          <pc:docMk/>
          <pc:sldMk cId="2460559431" sldId="320"/>
        </pc:sldMkLst>
      </pc:sldChg>
      <pc:sldChg chg="add">
        <pc:chgData name="G Prakash Babu" userId="4224fdcad34deef7" providerId="LiveId" clId="{C5F4E9BB-9092-4319-AB23-34B685780A2E}" dt="2024-09-23T05:13:24.220" v="203"/>
        <pc:sldMkLst>
          <pc:docMk/>
          <pc:sldMk cId="1751253758" sldId="321"/>
        </pc:sldMkLst>
      </pc:sldChg>
      <pc:sldChg chg="add">
        <pc:chgData name="G Prakash Babu" userId="4224fdcad34deef7" providerId="LiveId" clId="{C5F4E9BB-9092-4319-AB23-34B685780A2E}" dt="2024-09-23T05:13:24.251" v="204"/>
        <pc:sldMkLst>
          <pc:docMk/>
          <pc:sldMk cId="3271403904" sldId="322"/>
        </pc:sldMkLst>
      </pc:sldChg>
      <pc:sldChg chg="modSp add mod">
        <pc:chgData name="G Prakash Babu" userId="4224fdcad34deef7" providerId="LiveId" clId="{C5F4E9BB-9092-4319-AB23-34B685780A2E}" dt="2024-10-08T03:16:44.543" v="1703" actId="14100"/>
        <pc:sldMkLst>
          <pc:docMk/>
          <pc:sldMk cId="1004364057" sldId="323"/>
        </pc:sldMkLst>
        <pc:picChg chg="mod">
          <ac:chgData name="G Prakash Babu" userId="4224fdcad34deef7" providerId="LiveId" clId="{C5F4E9BB-9092-4319-AB23-34B685780A2E}" dt="2024-10-08T03:16:44.543" v="1703" actId="14100"/>
          <ac:picMkLst>
            <pc:docMk/>
            <pc:sldMk cId="1004364057" sldId="323"/>
            <ac:picMk id="6" creationId="{90081C6C-8671-3BD0-102D-53970BD14E0D}"/>
          </ac:picMkLst>
        </pc:picChg>
      </pc:sldChg>
      <pc:sldChg chg="addSp delSp modSp add del mod">
        <pc:chgData name="G Prakash Babu" userId="4224fdcad34deef7" providerId="LiveId" clId="{C5F4E9BB-9092-4319-AB23-34B685780A2E}" dt="2024-10-08T03:15:53.663" v="1701" actId="2696"/>
        <pc:sldMkLst>
          <pc:docMk/>
          <pc:sldMk cId="1198276324" sldId="323"/>
        </pc:sldMkLst>
        <pc:spChg chg="add del">
          <ac:chgData name="G Prakash Babu" userId="4224fdcad34deef7" providerId="LiveId" clId="{C5F4E9BB-9092-4319-AB23-34B685780A2E}" dt="2024-10-08T03:13:26.691" v="1677" actId="22"/>
          <ac:spMkLst>
            <pc:docMk/>
            <pc:sldMk cId="1198276324" sldId="323"/>
            <ac:spMk id="3" creationId="{2586CFA0-3CFE-4107-46C3-32126D8885BA}"/>
          </ac:spMkLst>
        </pc:spChg>
        <pc:spChg chg="add mod">
          <ac:chgData name="G Prakash Babu" userId="4224fdcad34deef7" providerId="LiveId" clId="{C5F4E9BB-9092-4319-AB23-34B685780A2E}" dt="2024-10-08T03:14:56.707" v="1698" actId="14100"/>
          <ac:spMkLst>
            <pc:docMk/>
            <pc:sldMk cId="1198276324" sldId="323"/>
            <ac:spMk id="9" creationId="{36141183-AB92-E908-758B-84F7A36D9BBA}"/>
          </ac:spMkLst>
        </pc:spChg>
        <pc:picChg chg="add mod">
          <ac:chgData name="G Prakash Babu" userId="4224fdcad34deef7" providerId="LiveId" clId="{C5F4E9BB-9092-4319-AB23-34B685780A2E}" dt="2024-10-08T03:14:35.053" v="1684" actId="1035"/>
          <ac:picMkLst>
            <pc:docMk/>
            <pc:sldMk cId="1198276324" sldId="323"/>
            <ac:picMk id="6" creationId="{90081C6C-8671-3BD0-102D-53970BD14E0D}"/>
          </ac:picMkLst>
        </pc:picChg>
      </pc:sldChg>
      <pc:sldChg chg="addSp delSp modSp add mod">
        <pc:chgData name="G Prakash Babu" userId="4224fdcad34deef7" providerId="LiveId" clId="{C5F4E9BB-9092-4319-AB23-34B685780A2E}" dt="2024-10-08T15:50:09.945" v="2661" actId="113"/>
        <pc:sldMkLst>
          <pc:docMk/>
          <pc:sldMk cId="762929487" sldId="324"/>
        </pc:sldMkLst>
        <pc:spChg chg="add mod">
          <ac:chgData name="G Prakash Babu" userId="4224fdcad34deef7" providerId="LiveId" clId="{C5F4E9BB-9092-4319-AB23-34B685780A2E}" dt="2024-10-08T14:43:54.506" v="1723" actId="403"/>
          <ac:spMkLst>
            <pc:docMk/>
            <pc:sldMk cId="762929487" sldId="324"/>
            <ac:spMk id="3" creationId="{0AE5D934-1057-0BE8-3EE6-7DC01B094E72}"/>
          </ac:spMkLst>
        </pc:spChg>
        <pc:spChg chg="add mod">
          <ac:chgData name="G Prakash Babu" userId="4224fdcad34deef7" providerId="LiveId" clId="{C5F4E9BB-9092-4319-AB23-34B685780A2E}" dt="2024-10-08T15:27:21.035" v="2182" actId="6549"/>
          <ac:spMkLst>
            <pc:docMk/>
            <pc:sldMk cId="762929487" sldId="324"/>
            <ac:spMk id="6" creationId="{8ACFBB97-F301-58B4-AA14-EA26B8C4A108}"/>
          </ac:spMkLst>
        </pc:spChg>
        <pc:spChg chg="add del mod">
          <ac:chgData name="G Prakash Babu" userId="4224fdcad34deef7" providerId="LiveId" clId="{C5F4E9BB-9092-4319-AB23-34B685780A2E}" dt="2024-10-08T15:22:36.337" v="2100" actId="478"/>
          <ac:spMkLst>
            <pc:docMk/>
            <pc:sldMk cId="762929487" sldId="324"/>
            <ac:spMk id="9" creationId="{C2447623-3EB0-5335-087E-0DB5469799C4}"/>
          </ac:spMkLst>
        </pc:spChg>
        <pc:spChg chg="add del">
          <ac:chgData name="G Prakash Babu" userId="4224fdcad34deef7" providerId="LiveId" clId="{C5F4E9BB-9092-4319-AB23-34B685780A2E}" dt="2024-10-08T14:48:15.312" v="1847" actId="22"/>
          <ac:spMkLst>
            <pc:docMk/>
            <pc:sldMk cId="762929487" sldId="324"/>
            <ac:spMk id="11" creationId="{90C7BCA4-701D-38B4-924D-0BF05D9F143F}"/>
          </ac:spMkLst>
        </pc:spChg>
        <pc:spChg chg="add mod">
          <ac:chgData name="G Prakash Babu" userId="4224fdcad34deef7" providerId="LiveId" clId="{C5F4E9BB-9092-4319-AB23-34B685780A2E}" dt="2024-10-08T15:31:16.815" v="2285" actId="20577"/>
          <ac:spMkLst>
            <pc:docMk/>
            <pc:sldMk cId="762929487" sldId="324"/>
            <ac:spMk id="12" creationId="{AF0D54EC-5189-4275-BDB3-B38CA8066626}"/>
          </ac:spMkLst>
        </pc:spChg>
        <pc:spChg chg="add mod">
          <ac:chgData name="G Prakash Babu" userId="4224fdcad34deef7" providerId="LiveId" clId="{C5F4E9BB-9092-4319-AB23-34B685780A2E}" dt="2024-10-08T15:50:09.945" v="2661" actId="113"/>
          <ac:spMkLst>
            <pc:docMk/>
            <pc:sldMk cId="762929487" sldId="324"/>
            <ac:spMk id="17" creationId="{7AE84355-A29F-F0E6-6E71-C4E5E1393498}"/>
          </ac:spMkLst>
        </pc:spChg>
        <pc:picChg chg="add mod ord">
          <ac:chgData name="G Prakash Babu" userId="4224fdcad34deef7" providerId="LiveId" clId="{C5F4E9BB-9092-4319-AB23-34B685780A2E}" dt="2024-10-08T15:28:33.488" v="2198" actId="14100"/>
          <ac:picMkLst>
            <pc:docMk/>
            <pc:sldMk cId="762929487" sldId="324"/>
            <ac:picMk id="15" creationId="{B38473E1-A2A0-CA73-0635-A7B8D513EABB}"/>
          </ac:picMkLst>
        </pc:picChg>
      </pc:sldChg>
      <pc:sldChg chg="addSp delSp modSp add mod">
        <pc:chgData name="G Prakash Babu" userId="4224fdcad34deef7" providerId="LiveId" clId="{C5F4E9BB-9092-4319-AB23-34B685780A2E}" dt="2024-10-08T15:50:03.322" v="2660" actId="113"/>
        <pc:sldMkLst>
          <pc:docMk/>
          <pc:sldMk cId="1134367482" sldId="325"/>
        </pc:sldMkLst>
        <pc:spChg chg="add del mod">
          <ac:chgData name="G Prakash Babu" userId="4224fdcad34deef7" providerId="LiveId" clId="{C5F4E9BB-9092-4319-AB23-34B685780A2E}" dt="2024-10-08T15:23:26.862" v="2113" actId="478"/>
          <ac:spMkLst>
            <pc:docMk/>
            <pc:sldMk cId="1134367482" sldId="325"/>
            <ac:spMk id="3" creationId="{C207E3F0-816E-5346-4D7D-9ED31761777E}"/>
          </ac:spMkLst>
        </pc:spChg>
        <pc:spChg chg="add mod">
          <ac:chgData name="G Prakash Babu" userId="4224fdcad34deef7" providerId="LiveId" clId="{C5F4E9BB-9092-4319-AB23-34B685780A2E}" dt="2024-10-08T15:40:40.304" v="2453" actId="404"/>
          <ac:spMkLst>
            <pc:docMk/>
            <pc:sldMk cId="1134367482" sldId="325"/>
            <ac:spMk id="6" creationId="{1557DDAD-7140-E135-1EC2-576BF0DE06FA}"/>
          </ac:spMkLst>
        </pc:spChg>
        <pc:spChg chg="add mod">
          <ac:chgData name="G Prakash Babu" userId="4224fdcad34deef7" providerId="LiveId" clId="{C5F4E9BB-9092-4319-AB23-34B685780A2E}" dt="2024-10-08T15:50:03.322" v="2660" actId="113"/>
          <ac:spMkLst>
            <pc:docMk/>
            <pc:sldMk cId="1134367482" sldId="325"/>
            <ac:spMk id="12" creationId="{2067BA34-7D43-931E-6D1B-C6953AB452AB}"/>
          </ac:spMkLst>
        </pc:spChg>
        <pc:picChg chg="add mod">
          <ac:chgData name="G Prakash Babu" userId="4224fdcad34deef7" providerId="LiveId" clId="{C5F4E9BB-9092-4319-AB23-34B685780A2E}" dt="2024-10-08T15:39:50.880" v="2441" actId="1035"/>
          <ac:picMkLst>
            <pc:docMk/>
            <pc:sldMk cId="1134367482" sldId="325"/>
            <ac:picMk id="7" creationId="{0E644EF0-7364-5AE2-51EE-1032ADB7A42E}"/>
          </ac:picMkLst>
        </pc:picChg>
        <pc:picChg chg="add mod ord">
          <ac:chgData name="G Prakash Babu" userId="4224fdcad34deef7" providerId="LiveId" clId="{C5F4E9BB-9092-4319-AB23-34B685780A2E}" dt="2024-10-08T15:41:10.822" v="2492" actId="1035"/>
          <ac:picMkLst>
            <pc:docMk/>
            <pc:sldMk cId="1134367482" sldId="325"/>
            <ac:picMk id="10" creationId="{B06BB84D-9D3D-9511-088C-B06BD9FFB662}"/>
          </ac:picMkLst>
        </pc:picChg>
      </pc:sldChg>
      <pc:sldChg chg="addSp modSp add mod">
        <pc:chgData name="G Prakash Babu" userId="4224fdcad34deef7" providerId="LiveId" clId="{C5F4E9BB-9092-4319-AB23-34B685780A2E}" dt="2024-10-08T15:44:14.273" v="2530" actId="1038"/>
        <pc:sldMkLst>
          <pc:docMk/>
          <pc:sldMk cId="2544085649" sldId="326"/>
        </pc:sldMkLst>
        <pc:spChg chg="add mod">
          <ac:chgData name="G Prakash Babu" userId="4224fdcad34deef7" providerId="LiveId" clId="{C5F4E9BB-9092-4319-AB23-34B685780A2E}" dt="2024-10-08T15:44:10.332" v="2529" actId="14100"/>
          <ac:spMkLst>
            <pc:docMk/>
            <pc:sldMk cId="2544085649" sldId="326"/>
            <ac:spMk id="2" creationId="{719D2451-E9E5-9B58-65CD-D1AD71238DA5}"/>
          </ac:spMkLst>
        </pc:spChg>
        <pc:picChg chg="add mod">
          <ac:chgData name="G Prakash Babu" userId="4224fdcad34deef7" providerId="LiveId" clId="{C5F4E9BB-9092-4319-AB23-34B685780A2E}" dt="2024-10-08T15:44:14.273" v="2530" actId="1038"/>
          <ac:picMkLst>
            <pc:docMk/>
            <pc:sldMk cId="2544085649" sldId="326"/>
            <ac:picMk id="3" creationId="{D5469722-85E6-7764-F467-30F64ECCC65A}"/>
          </ac:picMkLst>
        </pc:picChg>
      </pc:sldChg>
      <pc:sldChg chg="addSp modSp add mod">
        <pc:chgData name="G Prakash Babu" userId="4224fdcad34deef7" providerId="LiveId" clId="{C5F4E9BB-9092-4319-AB23-34B685780A2E}" dt="2024-10-08T15:45:37.548" v="2563" actId="1036"/>
        <pc:sldMkLst>
          <pc:docMk/>
          <pc:sldMk cId="2051674027" sldId="327"/>
        </pc:sldMkLst>
        <pc:spChg chg="add mod">
          <ac:chgData name="G Prakash Babu" userId="4224fdcad34deef7" providerId="LiveId" clId="{C5F4E9BB-9092-4319-AB23-34B685780A2E}" dt="2024-10-08T15:45:12.854" v="2542" actId="1035"/>
          <ac:spMkLst>
            <pc:docMk/>
            <pc:sldMk cId="2051674027" sldId="327"/>
            <ac:spMk id="2" creationId="{5C89A4A9-C81D-00A8-EB7B-7707A3544EA4}"/>
          </ac:spMkLst>
        </pc:spChg>
        <pc:spChg chg="add mod">
          <ac:chgData name="G Prakash Babu" userId="4224fdcad34deef7" providerId="LiveId" clId="{C5F4E9BB-9092-4319-AB23-34B685780A2E}" dt="2024-10-08T15:45:37.548" v="2563" actId="1036"/>
          <ac:spMkLst>
            <pc:docMk/>
            <pc:sldMk cId="2051674027" sldId="327"/>
            <ac:spMk id="6" creationId="{580E682A-D18F-9931-1A96-D9A10817E33A}"/>
          </ac:spMkLst>
        </pc:spChg>
        <pc:picChg chg="add mod">
          <ac:chgData name="G Prakash Babu" userId="4224fdcad34deef7" providerId="LiveId" clId="{C5F4E9BB-9092-4319-AB23-34B685780A2E}" dt="2024-10-08T15:45:25.337" v="2558" actId="1038"/>
          <ac:picMkLst>
            <pc:docMk/>
            <pc:sldMk cId="2051674027" sldId="327"/>
            <ac:picMk id="3" creationId="{4B6D7B4B-745C-8F32-B8D5-A7DB3CED53FE}"/>
          </ac:picMkLst>
        </pc:picChg>
      </pc:sldChg>
      <pc:sldChg chg="addSp modSp add mod">
        <pc:chgData name="G Prakash Babu" userId="4224fdcad34deef7" providerId="LiveId" clId="{C5F4E9BB-9092-4319-AB23-34B685780A2E}" dt="2024-10-08T15:50:20.371" v="2662" actId="113"/>
        <pc:sldMkLst>
          <pc:docMk/>
          <pc:sldMk cId="4093380890" sldId="328"/>
        </pc:sldMkLst>
        <pc:spChg chg="add mod">
          <ac:chgData name="G Prakash Babu" userId="4224fdcad34deef7" providerId="LiveId" clId="{C5F4E9BB-9092-4319-AB23-34B685780A2E}" dt="2024-10-08T15:48:17.347" v="2614" actId="1038"/>
          <ac:spMkLst>
            <pc:docMk/>
            <pc:sldMk cId="4093380890" sldId="328"/>
            <ac:spMk id="2" creationId="{0A4D0A17-1527-4C40-BEFC-28B4FB0E203D}"/>
          </ac:spMkLst>
        </pc:spChg>
        <pc:spChg chg="add mod ord">
          <ac:chgData name="G Prakash Babu" userId="4224fdcad34deef7" providerId="LiveId" clId="{C5F4E9BB-9092-4319-AB23-34B685780A2E}" dt="2024-10-08T15:50:20.371" v="2662" actId="113"/>
          <ac:spMkLst>
            <pc:docMk/>
            <pc:sldMk cId="4093380890" sldId="328"/>
            <ac:spMk id="6" creationId="{646D1414-F501-69D9-AC31-169A529E34A5}"/>
          </ac:spMkLst>
        </pc:spChg>
        <pc:picChg chg="add mod">
          <ac:chgData name="G Prakash Babu" userId="4224fdcad34deef7" providerId="LiveId" clId="{C5F4E9BB-9092-4319-AB23-34B685780A2E}" dt="2024-10-08T15:47:15.448" v="2597" actId="1036"/>
          <ac:picMkLst>
            <pc:docMk/>
            <pc:sldMk cId="4093380890" sldId="328"/>
            <ac:picMk id="3" creationId="{9B8BB983-30DC-58E9-E08C-81A20EA7C299}"/>
          </ac:picMkLst>
        </pc:picChg>
      </pc:sldChg>
      <pc:sldChg chg="addSp modSp add mod">
        <pc:chgData name="G Prakash Babu" userId="4224fdcad34deef7" providerId="LiveId" clId="{C5F4E9BB-9092-4319-AB23-34B685780A2E}" dt="2024-10-09T04:36:57.618" v="2757" actId="20577"/>
        <pc:sldMkLst>
          <pc:docMk/>
          <pc:sldMk cId="3856748652" sldId="329"/>
        </pc:sldMkLst>
        <pc:spChg chg="add mod">
          <ac:chgData name="G Prakash Babu" userId="4224fdcad34deef7" providerId="LiveId" clId="{C5F4E9BB-9092-4319-AB23-34B685780A2E}" dt="2024-10-08T15:56:55.911" v="2750" actId="1036"/>
          <ac:spMkLst>
            <pc:docMk/>
            <pc:sldMk cId="3856748652" sldId="329"/>
            <ac:spMk id="2" creationId="{1D813807-37B2-ED07-B46E-96ABF7B13D38}"/>
          </ac:spMkLst>
        </pc:spChg>
        <pc:spChg chg="add mod">
          <ac:chgData name="G Prakash Babu" userId="4224fdcad34deef7" providerId="LiveId" clId="{C5F4E9BB-9092-4319-AB23-34B685780A2E}" dt="2024-10-09T04:36:57.618" v="2757" actId="20577"/>
          <ac:spMkLst>
            <pc:docMk/>
            <pc:sldMk cId="3856748652" sldId="329"/>
            <ac:spMk id="4" creationId="{88CC4164-6BB6-AB9A-A739-311FC813FB9A}"/>
          </ac:spMkLst>
        </pc:spChg>
      </pc:sldChg>
      <pc:sldChg chg="addSp modSp add mod">
        <pc:chgData name="G Prakash Babu" userId="4224fdcad34deef7" providerId="LiveId" clId="{C5F4E9BB-9092-4319-AB23-34B685780A2E}" dt="2024-10-08T15:56:44.618" v="2741" actId="1037"/>
        <pc:sldMkLst>
          <pc:docMk/>
          <pc:sldMk cId="3546516628" sldId="330"/>
        </pc:sldMkLst>
        <pc:spChg chg="add mod">
          <ac:chgData name="G Prakash Babu" userId="4224fdcad34deef7" providerId="LiveId" clId="{C5F4E9BB-9092-4319-AB23-34B685780A2E}" dt="2024-10-08T15:56:20.064" v="2710" actId="123"/>
          <ac:spMkLst>
            <pc:docMk/>
            <pc:sldMk cId="3546516628" sldId="330"/>
            <ac:spMk id="6" creationId="{1B873938-2122-D745-7E6C-B7A7F6903F68}"/>
          </ac:spMkLst>
        </pc:spChg>
        <pc:spChg chg="add mod">
          <ac:chgData name="G Prakash Babu" userId="4224fdcad34deef7" providerId="LiveId" clId="{C5F4E9BB-9092-4319-AB23-34B685780A2E}" dt="2024-10-08T15:56:44.618" v="2741" actId="1037"/>
          <ac:spMkLst>
            <pc:docMk/>
            <pc:sldMk cId="3546516628" sldId="330"/>
            <ac:spMk id="9" creationId="{9063258C-97C4-D5AE-8E04-782F06093CF9}"/>
          </ac:spMkLst>
        </pc:spChg>
        <pc:picChg chg="add mod">
          <ac:chgData name="G Prakash Babu" userId="4224fdcad34deef7" providerId="LiveId" clId="{C5F4E9BB-9092-4319-AB23-34B685780A2E}" dt="2024-10-08T15:55:50.645" v="2704" actId="1035"/>
          <ac:picMkLst>
            <pc:docMk/>
            <pc:sldMk cId="3546516628" sldId="330"/>
            <ac:picMk id="3" creationId="{25A74745-B921-8324-B851-9A655B8834AA}"/>
          </ac:picMkLst>
        </pc:picChg>
      </pc:sldChg>
      <pc:sldChg chg="add">
        <pc:chgData name="G Prakash Babu" userId="4224fdcad34deef7" providerId="LiveId" clId="{C5F4E9BB-9092-4319-AB23-34B685780A2E}" dt="2024-09-23T05:13:24.548" v="213"/>
        <pc:sldMkLst>
          <pc:docMk/>
          <pc:sldMk cId="3612162340" sldId="331"/>
        </pc:sldMkLst>
      </pc:sldChg>
      <pc:sldChg chg="add">
        <pc:chgData name="G Prakash Babu" userId="4224fdcad34deef7" providerId="LiveId" clId="{C5F4E9BB-9092-4319-AB23-34B685780A2E}" dt="2024-09-23T05:13:24.579" v="214"/>
        <pc:sldMkLst>
          <pc:docMk/>
          <pc:sldMk cId="151151829" sldId="332"/>
        </pc:sldMkLst>
      </pc:sldChg>
      <pc:sldChg chg="add">
        <pc:chgData name="G Prakash Babu" userId="4224fdcad34deef7" providerId="LiveId" clId="{C5F4E9BB-9092-4319-AB23-34B685780A2E}" dt="2024-09-23T05:13:24.611" v="215"/>
        <pc:sldMkLst>
          <pc:docMk/>
          <pc:sldMk cId="4018165710" sldId="333"/>
        </pc:sldMkLst>
      </pc:sldChg>
      <pc:sldChg chg="add">
        <pc:chgData name="G Prakash Babu" userId="4224fdcad34deef7" providerId="LiveId" clId="{C5F4E9BB-9092-4319-AB23-34B685780A2E}" dt="2024-09-23T05:13:24.639" v="216"/>
        <pc:sldMkLst>
          <pc:docMk/>
          <pc:sldMk cId="4045566457" sldId="334"/>
        </pc:sldMkLst>
      </pc:sldChg>
      <pc:sldChg chg="add">
        <pc:chgData name="G Prakash Babu" userId="4224fdcad34deef7" providerId="LiveId" clId="{C5F4E9BB-9092-4319-AB23-34B685780A2E}" dt="2024-09-23T05:13:24.677" v="217"/>
        <pc:sldMkLst>
          <pc:docMk/>
          <pc:sldMk cId="2983678204" sldId="335"/>
        </pc:sldMkLst>
      </pc:sldChg>
      <pc:sldChg chg="add">
        <pc:chgData name="G Prakash Babu" userId="4224fdcad34deef7" providerId="LiveId" clId="{C5F4E9BB-9092-4319-AB23-34B685780A2E}" dt="2024-09-23T05:13:24.723" v="218"/>
        <pc:sldMkLst>
          <pc:docMk/>
          <pc:sldMk cId="947090062" sldId="336"/>
        </pc:sldMkLst>
      </pc:sldChg>
      <pc:sldChg chg="add">
        <pc:chgData name="G Prakash Babu" userId="4224fdcad34deef7" providerId="LiveId" clId="{C5F4E9BB-9092-4319-AB23-34B685780A2E}" dt="2024-09-23T05:13:24.758" v="219"/>
        <pc:sldMkLst>
          <pc:docMk/>
          <pc:sldMk cId="425495963" sldId="337"/>
        </pc:sldMkLst>
      </pc:sldChg>
      <pc:sldChg chg="add">
        <pc:chgData name="G Prakash Babu" userId="4224fdcad34deef7" providerId="LiveId" clId="{C5F4E9BB-9092-4319-AB23-34B685780A2E}" dt="2024-09-23T05:13:24.770" v="220"/>
        <pc:sldMkLst>
          <pc:docMk/>
          <pc:sldMk cId="1074592355" sldId="338"/>
        </pc:sldMkLst>
      </pc:sldChg>
      <pc:sldChg chg="add">
        <pc:chgData name="G Prakash Babu" userId="4224fdcad34deef7" providerId="LiveId" clId="{C5F4E9BB-9092-4319-AB23-34B685780A2E}" dt="2024-09-23T05:13:24.818" v="221"/>
        <pc:sldMkLst>
          <pc:docMk/>
          <pc:sldMk cId="573811592" sldId="339"/>
        </pc:sldMkLst>
      </pc:sldChg>
      <pc:sldChg chg="add">
        <pc:chgData name="G Prakash Babu" userId="4224fdcad34deef7" providerId="LiveId" clId="{C5F4E9BB-9092-4319-AB23-34B685780A2E}" dt="2024-09-23T05:13:24.833" v="222"/>
        <pc:sldMkLst>
          <pc:docMk/>
          <pc:sldMk cId="1117532864" sldId="340"/>
        </pc:sldMkLst>
      </pc:sldChg>
      <pc:sldChg chg="add">
        <pc:chgData name="G Prakash Babu" userId="4224fdcad34deef7" providerId="LiveId" clId="{C5F4E9BB-9092-4319-AB23-34B685780A2E}" dt="2024-09-23T05:13:24.865" v="223"/>
        <pc:sldMkLst>
          <pc:docMk/>
          <pc:sldMk cId="1153561959" sldId="341"/>
        </pc:sldMkLst>
      </pc:sldChg>
      <pc:sldChg chg="add">
        <pc:chgData name="G Prakash Babu" userId="4224fdcad34deef7" providerId="LiveId" clId="{C5F4E9BB-9092-4319-AB23-34B685780A2E}" dt="2024-09-23T05:13:24.897" v="224"/>
        <pc:sldMkLst>
          <pc:docMk/>
          <pc:sldMk cId="948737822" sldId="342"/>
        </pc:sldMkLst>
      </pc:sldChg>
      <pc:sldChg chg="new del">
        <pc:chgData name="G Prakash Babu" userId="4224fdcad34deef7" providerId="LiveId" clId="{C5F4E9BB-9092-4319-AB23-34B685780A2E}" dt="2024-10-07T03:30:47.738" v="1195" actId="680"/>
        <pc:sldMkLst>
          <pc:docMk/>
          <pc:sldMk cId="819556068" sldId="343"/>
        </pc:sldMkLst>
      </pc:sldChg>
      <pc:sldChg chg="addSp delSp modSp new del mod">
        <pc:chgData name="G Prakash Babu" userId="4224fdcad34deef7" providerId="LiveId" clId="{C5F4E9BB-9092-4319-AB23-34B685780A2E}" dt="2024-10-07T09:54:04.750" v="1457" actId="47"/>
        <pc:sldMkLst>
          <pc:docMk/>
          <pc:sldMk cId="1817866708" sldId="343"/>
        </pc:sldMkLst>
        <pc:spChg chg="del">
          <ac:chgData name="G Prakash Babu" userId="4224fdcad34deef7" providerId="LiveId" clId="{C5F4E9BB-9092-4319-AB23-34B685780A2E}" dt="2024-10-07T09:53:39.577" v="1449" actId="478"/>
          <ac:spMkLst>
            <pc:docMk/>
            <pc:sldMk cId="1817866708" sldId="343"/>
            <ac:spMk id="2" creationId="{38384B5D-73F5-37D9-4AC7-6B15A151930F}"/>
          </ac:spMkLst>
        </pc:spChg>
        <pc:spChg chg="del">
          <ac:chgData name="G Prakash Babu" userId="4224fdcad34deef7" providerId="LiveId" clId="{C5F4E9BB-9092-4319-AB23-34B685780A2E}" dt="2024-10-07T09:53:36.135" v="1448" actId="478"/>
          <ac:spMkLst>
            <pc:docMk/>
            <pc:sldMk cId="1817866708" sldId="343"/>
            <ac:spMk id="3" creationId="{2B14A87D-B410-2898-FA9C-A26EB69FF135}"/>
          </ac:spMkLst>
        </pc:spChg>
        <pc:spChg chg="add del mod">
          <ac:chgData name="G Prakash Babu" userId="4224fdcad34deef7" providerId="LiveId" clId="{C5F4E9BB-9092-4319-AB23-34B685780A2E}" dt="2024-10-07T09:54:00.779" v="1455"/>
          <ac:spMkLst>
            <pc:docMk/>
            <pc:sldMk cId="1817866708" sldId="343"/>
            <ac:spMk id="5" creationId="{151851D5-B710-A8F7-95D3-D9AC2B9FE7AD}"/>
          </ac:spMkLst>
        </pc:spChg>
      </pc:sldChg>
      <pc:sldChg chg="addSp delSp modSp add mod">
        <pc:chgData name="G Prakash Babu" userId="4224fdcad34deef7" providerId="LiveId" clId="{C5F4E9BB-9092-4319-AB23-34B685780A2E}" dt="2024-10-07T11:12:43.188" v="1560"/>
        <pc:sldMkLst>
          <pc:docMk/>
          <pc:sldMk cId="1616660059" sldId="344"/>
        </pc:sldMkLst>
        <pc:spChg chg="add mod">
          <ac:chgData name="G Prakash Babu" userId="4224fdcad34deef7" providerId="LiveId" clId="{C5F4E9BB-9092-4319-AB23-34B685780A2E}" dt="2024-10-07T11:12:43.188" v="1560"/>
          <ac:spMkLst>
            <pc:docMk/>
            <pc:sldMk cId="1616660059" sldId="344"/>
            <ac:spMk id="4" creationId="{E3580DB8-AD2C-8B78-F218-EEBCA52FE494}"/>
          </ac:spMkLst>
        </pc:spChg>
        <pc:spChg chg="del">
          <ac:chgData name="G Prakash Babu" userId="4224fdcad34deef7" providerId="LiveId" clId="{C5F4E9BB-9092-4319-AB23-34B685780A2E}" dt="2024-10-07T09:53:54.503" v="1452" actId="478"/>
          <ac:spMkLst>
            <pc:docMk/>
            <pc:sldMk cId="1616660059" sldId="344"/>
            <ac:spMk id="6" creationId="{980604DA-E11F-DDE1-B2F7-CADA720C9D7E}"/>
          </ac:spMkLst>
        </pc:spChg>
      </pc:sldChg>
      <pc:sldChg chg="addSp delSp modSp add mod">
        <pc:chgData name="G Prakash Babu" userId="4224fdcad34deef7" providerId="LiveId" clId="{C5F4E9BB-9092-4319-AB23-34B685780A2E}" dt="2024-10-07T11:11:27.419" v="1538" actId="21"/>
        <pc:sldMkLst>
          <pc:docMk/>
          <pc:sldMk cId="722797372" sldId="345"/>
        </pc:sldMkLst>
        <pc:spChg chg="del">
          <ac:chgData name="G Prakash Babu" userId="4224fdcad34deef7" providerId="LiveId" clId="{C5F4E9BB-9092-4319-AB23-34B685780A2E}" dt="2024-10-07T09:57:38.099" v="1469" actId="478"/>
          <ac:spMkLst>
            <pc:docMk/>
            <pc:sldMk cId="722797372" sldId="345"/>
            <ac:spMk id="3" creationId="{3DAAECA8-F59E-EDC4-96DA-30FD3D6D5D44}"/>
          </ac:spMkLst>
        </pc:spChg>
        <pc:spChg chg="del">
          <ac:chgData name="G Prakash Babu" userId="4224fdcad34deef7" providerId="LiveId" clId="{C5F4E9BB-9092-4319-AB23-34B685780A2E}" dt="2024-10-07T09:57:31.363" v="1468" actId="478"/>
          <ac:spMkLst>
            <pc:docMk/>
            <pc:sldMk cId="722797372" sldId="345"/>
            <ac:spMk id="4" creationId="{E3580DB8-AD2C-8B78-F218-EEBCA52FE494}"/>
          </ac:spMkLst>
        </pc:spChg>
        <pc:spChg chg="add mod">
          <ac:chgData name="G Prakash Babu" userId="4224fdcad34deef7" providerId="LiveId" clId="{C5F4E9BB-9092-4319-AB23-34B685780A2E}" dt="2024-10-07T09:57:55.515" v="1483" actId="1038"/>
          <ac:spMkLst>
            <pc:docMk/>
            <pc:sldMk cId="722797372" sldId="345"/>
            <ac:spMk id="6" creationId="{80387322-58B4-7F73-9982-4CF1791A5820}"/>
          </ac:spMkLst>
        </pc:spChg>
        <pc:spChg chg="add mod">
          <ac:chgData name="G Prakash Babu" userId="4224fdcad34deef7" providerId="LiveId" clId="{C5F4E9BB-9092-4319-AB23-34B685780A2E}" dt="2024-10-07T10:04:15.131" v="1509" actId="20577"/>
          <ac:spMkLst>
            <pc:docMk/>
            <pc:sldMk cId="722797372" sldId="345"/>
            <ac:spMk id="9" creationId="{1D68BCD3-5A07-1769-5A26-923EF2892678}"/>
          </ac:spMkLst>
        </pc:spChg>
        <pc:spChg chg="add del mod">
          <ac:chgData name="G Prakash Babu" userId="4224fdcad34deef7" providerId="LiveId" clId="{C5F4E9BB-9092-4319-AB23-34B685780A2E}" dt="2024-10-07T11:11:27.419" v="1538" actId="21"/>
          <ac:spMkLst>
            <pc:docMk/>
            <pc:sldMk cId="722797372" sldId="345"/>
            <ac:spMk id="11" creationId="{318E9CC7-1984-D858-FDE1-2FD900824BB6}"/>
          </ac:spMkLst>
        </pc:spChg>
      </pc:sldChg>
      <pc:sldChg chg="addSp modSp add mod">
        <pc:chgData name="G Prakash Babu" userId="4224fdcad34deef7" providerId="LiveId" clId="{C5F4E9BB-9092-4319-AB23-34B685780A2E}" dt="2024-10-09T04:41:19.986" v="2779" actId="14100"/>
        <pc:sldMkLst>
          <pc:docMk/>
          <pc:sldMk cId="3188738618" sldId="346"/>
        </pc:sldMkLst>
        <pc:spChg chg="add mod">
          <ac:chgData name="G Prakash Babu" userId="4224fdcad34deef7" providerId="LiveId" clId="{C5F4E9BB-9092-4319-AB23-34B685780A2E}" dt="2024-10-09T04:41:19.986" v="2779" actId="14100"/>
          <ac:spMkLst>
            <pc:docMk/>
            <pc:sldMk cId="3188738618" sldId="346"/>
            <ac:spMk id="4" creationId="{EBEA1347-E8CD-C739-1662-E57A91699931}"/>
          </ac:spMkLst>
        </pc:spChg>
        <pc:spChg chg="mod">
          <ac:chgData name="G Prakash Babu" userId="4224fdcad34deef7" providerId="LiveId" clId="{C5F4E9BB-9092-4319-AB23-34B685780A2E}" dt="2024-10-09T04:40:28.195" v="2770" actId="20577"/>
          <ac:spMkLst>
            <pc:docMk/>
            <pc:sldMk cId="3188738618" sldId="346"/>
            <ac:spMk id="15" creationId="{6E0F56D6-F31C-A287-D723-8921D58AE219}"/>
          </ac:spMkLst>
        </pc:spChg>
      </pc:sldChg>
      <pc:sldChg chg="new del">
        <pc:chgData name="G Prakash Babu" userId="4224fdcad34deef7" providerId="LiveId" clId="{C5F4E9BB-9092-4319-AB23-34B685780A2E}" dt="2024-10-07T11:12:09.667" v="1552" actId="680"/>
        <pc:sldMkLst>
          <pc:docMk/>
          <pc:sldMk cId="4152270453" sldId="34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Futura Cyrillic Book" panose="020B0502020204020303"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latin typeface="Futura Cyrillic Book" panose="020B0502020204020303" charset="0"/>
              </a:rPr>
              <a:t>11/25/2024</a:t>
            </a:fld>
            <a:endParaRPr lang="en-US">
              <a:latin typeface="Futura Cyrillic Book" panose="020B0502020204020303"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Futura Cyrillic Book" panose="020B0502020204020303"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latin typeface="Futura Cyrillic Book" panose="020B0502020204020303" charset="0"/>
              </a:rPr>
              <a:t>‹#›</a:t>
            </a:fld>
            <a:endParaRPr lang="en-US">
              <a:latin typeface="Futura Cyrillic Book" panose="020B0502020204020303"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Futura Cyrillic Book" panose="020B0502020204020303" charset="0"/>
              </a:defRPr>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Futura Cyrillic Book" panose="020B0502020204020303" charset="0"/>
              </a:defRPr>
            </a:lvl1pPr>
          </a:lstStyle>
          <a:p>
            <a:fld id="{0ECD8AD1-49EC-45F2-A2FF-1FE3195688C5}" type="datetimeFigureOut">
              <a:rPr lang="en-IN" smtClean="0"/>
              <a:t>25-11-2024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Futura Cyrillic Book" panose="020B0502020204020303" charset="0"/>
              </a:defRPr>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Futura Cyrillic Book" panose="020B0502020204020303" charset="0"/>
              </a:defRPr>
            </a:lvl1pPr>
          </a:lstStyle>
          <a:p>
            <a:fld id="{7782813F-5D25-4BB6-888C-4601F85758C5}" type="slidenum">
              <a:rPr lang="en-IN" smtClean="0"/>
              <a:t>‹#›</a:t>
            </a:fld>
            <a:endParaRPr lang="en-IN"/>
          </a:p>
        </p:txBody>
      </p:sp>
    </p:spTree>
    <p:extLst>
      <p:ext uri="{BB962C8B-B14F-4D97-AF65-F5344CB8AC3E}">
        <p14:creationId xmlns:p14="http://schemas.microsoft.com/office/powerpoint/2010/main" val="2626297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Futura Cyrillic Book" panose="020B0502020204020303" charset="0"/>
        <a:ea typeface="+mn-ea"/>
        <a:cs typeface="+mn-cs"/>
      </a:defRPr>
    </a:lvl1pPr>
    <a:lvl2pPr marL="457200" algn="l" defTabSz="914400" rtl="0" eaLnBrk="1" latinLnBrk="0" hangingPunct="1">
      <a:defRPr sz="1200" kern="1200">
        <a:solidFill>
          <a:schemeClr val="tx1"/>
        </a:solidFill>
        <a:latin typeface="Futura Cyrillic Book" panose="020B0502020204020303" charset="0"/>
        <a:ea typeface="+mn-ea"/>
        <a:cs typeface="+mn-cs"/>
      </a:defRPr>
    </a:lvl2pPr>
    <a:lvl3pPr marL="914400" algn="l" defTabSz="914400" rtl="0" eaLnBrk="1" latinLnBrk="0" hangingPunct="1">
      <a:defRPr sz="1200" kern="1200">
        <a:solidFill>
          <a:schemeClr val="tx1"/>
        </a:solidFill>
        <a:latin typeface="Futura Cyrillic Book" panose="020B0502020204020303" charset="0"/>
        <a:ea typeface="+mn-ea"/>
        <a:cs typeface="+mn-cs"/>
      </a:defRPr>
    </a:lvl3pPr>
    <a:lvl4pPr marL="1371600" algn="l" defTabSz="914400" rtl="0" eaLnBrk="1" latinLnBrk="0" hangingPunct="1">
      <a:defRPr sz="1200" kern="1200">
        <a:solidFill>
          <a:schemeClr val="tx1"/>
        </a:solidFill>
        <a:latin typeface="Futura Cyrillic Book" panose="020B0502020204020303" charset="0"/>
        <a:ea typeface="+mn-ea"/>
        <a:cs typeface="+mn-cs"/>
      </a:defRPr>
    </a:lvl4pPr>
    <a:lvl5pPr marL="1828800" algn="l" defTabSz="914400" rtl="0" eaLnBrk="1" latinLnBrk="0" hangingPunct="1">
      <a:defRPr sz="1200" kern="1200">
        <a:solidFill>
          <a:schemeClr val="tx1"/>
        </a:solidFill>
        <a:latin typeface="Futura Cyrillic Book" panose="020B0502020204020303"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F95999-A99C-46D6-BFDA-AEFA180EA74F}"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alphaModFix amt="40000"/>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C281ACE-890E-4B55-88CA-A440D73ED3A3}"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1BB8E-5703-4605-9BD4-B6282EF196A0}" type="slidenum">
              <a:rPr lang="en-US" smtClean="0"/>
              <a:t>‹#›</a:t>
            </a:fld>
            <a:endParaRPr lang="en-US"/>
          </a:p>
        </p:txBody>
      </p:sp>
      <p:pic>
        <p:nvPicPr>
          <p:cNvPr id="9" name="Picture 8" descr="Logo&#10;&#10;Description automatically generated"/>
          <p:cNvPicPr>
            <a:picLocks noChangeAspect="1"/>
          </p:cNvPicPr>
          <p:nvPr userDrawn="1"/>
        </p:nvPicPr>
        <p:blipFill rotWithShape="1">
          <a:blip r:embed="rId3" cstate="print">
            <a:extLst>
              <a:ext uri="{28A0092B-C50C-407E-A947-70E740481C1C}">
                <a14:useLocalDpi xmlns:a14="http://schemas.microsoft.com/office/drawing/2010/main" val="0"/>
              </a:ext>
            </a:extLst>
          </a:blip>
          <a:srcRect b="37988"/>
          <a:stretch>
            <a:fillRect/>
          </a:stretch>
        </p:blipFill>
        <p:spPr>
          <a:xfrm>
            <a:off x="10256520" y="0"/>
            <a:ext cx="2194560" cy="956268"/>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6B80835-DEB3-4275-B379-2566D87801AD}"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B80835-DEB3-4275-B379-2566D87801AD}"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B80835-DEB3-4275-B379-2566D87801AD}"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6B80835-DEB3-4275-B379-2566D87801AD}"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B80835-DEB3-4275-B379-2566D87801AD}" type="datetimeFigureOut">
              <a:rPr lang="en-US" smtClean="0"/>
              <a:t>11/25/2024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6B80835-DEB3-4275-B379-2566D87801AD}" type="datetimeFigureOut">
              <a:rPr lang="en-US" smtClean="0"/>
              <a:t>11/25/2024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B80835-DEB3-4275-B379-2566D87801AD}" type="datetimeFigureOut">
              <a:rPr lang="en-US" smtClean="0"/>
              <a:t>11/25/2024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B80835-DEB3-4275-B379-2566D87801AD}"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B80835-DEB3-4275-B379-2566D87801AD}"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B80835-DEB3-4275-B379-2566D87801AD}"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B80835-DEB3-4275-B379-2566D87801AD}"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F95999-A99C-46D6-BFDA-AEFA180EA74F}"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F95999-A99C-46D6-BFDA-AEFA180EA74F}"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F95999-A99C-46D6-BFDA-AEFA180EA74F}"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F95999-A99C-46D6-BFDA-AEFA180EA74F}" type="datetimeFigureOut">
              <a:rPr lang="en-US" smtClean="0"/>
              <a:t>11/25/2024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F95999-A99C-46D6-BFDA-AEFA180EA74F}" type="datetimeFigureOut">
              <a:rPr lang="en-US" smtClean="0"/>
              <a:t>11/25/2024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F95999-A99C-46D6-BFDA-AEFA180EA74F}"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95999-A99C-46D6-BFDA-AEFA180EA74F}" type="datetimeFigureOut">
              <a:rPr lang="en-US" smtClean="0"/>
              <a:t>11/25/2024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alphaModFix amt="40000"/>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C281ACE-890E-4B55-88CA-A440D73ED3A3}"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1BB8E-5703-4605-9BD4-B6282EF196A0}" type="slidenum">
              <a:rPr lang="en-US" smtClean="0"/>
              <a:t>‹#›</a:t>
            </a:fld>
            <a:endParaRPr lang="en-US"/>
          </a:p>
        </p:txBody>
      </p:sp>
      <p:pic>
        <p:nvPicPr>
          <p:cNvPr id="9" name="Picture 8" descr="Logo&#10;&#10;Description automatically generated"/>
          <p:cNvPicPr>
            <a:picLocks noChangeAspect="1"/>
          </p:cNvPicPr>
          <p:nvPr userDrawn="1"/>
        </p:nvPicPr>
        <p:blipFill rotWithShape="1">
          <a:blip r:embed="rId3" cstate="print">
            <a:extLst>
              <a:ext uri="{28A0092B-C50C-407E-A947-70E740481C1C}">
                <a14:useLocalDpi xmlns:a14="http://schemas.microsoft.com/office/drawing/2010/main" val="0"/>
              </a:ext>
            </a:extLst>
          </a:blip>
          <a:srcRect b="37988"/>
          <a:stretch>
            <a:fillRect/>
          </a:stretch>
        </p:blipFill>
        <p:spPr>
          <a:xfrm>
            <a:off x="10256520" y="0"/>
            <a:ext cx="2194560" cy="956268"/>
          </a:xfrm>
          <a:prstGeom prst="rect">
            <a:avLst/>
          </a:prstGeom>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F95999-A99C-46D6-BFDA-AEFA180EA74F}"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95999-A99C-46D6-BFDA-AEFA180EA74F}"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F95999-A99C-46D6-BFDA-AEFA180EA74F}"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F95999-A99C-46D6-BFDA-AEFA180EA74F}"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F95999-A99C-46D6-BFDA-AEFA180EA74F}"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F95999-A99C-46D6-BFDA-AEFA180EA74F}" type="datetimeFigureOut">
              <a:rPr lang="en-US" smtClean="0"/>
              <a:t>11/25/2024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F95999-A99C-46D6-BFDA-AEFA180EA74F}" type="datetimeFigureOut">
              <a:rPr lang="en-US" smtClean="0"/>
              <a:t>11/25/2024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95999-A99C-46D6-BFDA-AEFA180EA74F}" type="datetimeFigureOut">
              <a:rPr lang="en-US" smtClean="0"/>
              <a:t>11/25/2024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95999-A99C-46D6-BFDA-AEFA180EA74F}"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95999-A99C-46D6-BFDA-AEFA180EA74F}"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F95999-A99C-46D6-BFDA-AEFA180EA74F}" type="datetimeFigureOut">
              <a:rPr lang="en-US" smtClean="0"/>
              <a:t>11/25/2024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F95999-A99C-46D6-BFDA-AEFA180EA74F}" type="datetimeFigureOut">
              <a:rPr lang="en-US" smtClean="0"/>
              <a:t>11/25/2024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95999-A99C-46D6-BFDA-AEFA180EA74F}" type="datetimeFigureOut">
              <a:rPr lang="en-US" smtClean="0"/>
              <a:t>11/25/2024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latin typeface="Futura Cyrillic Book" panose="020B0502020204020303" charset="0"/>
              </a:defRPr>
            </a:lvl1pPr>
          </a:lstStyle>
          <a:p>
            <a:fld id="{4EF95999-A99C-46D6-BFDA-AEFA180EA74F}" type="datetimeFigureOut">
              <a:rPr lang="en-US" smtClean="0"/>
              <a:t>11/25/2024</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latin typeface="Futura Cyrillic Book" panose="020B0502020204020303" charset="0"/>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latin typeface="Futura Cyrillic Book" panose="020B0502020204020303" charset="0"/>
              </a:defRPr>
            </a:lvl1pPr>
          </a:lstStyle>
          <a:p>
            <a:fld id="{D1096927-E4BC-4077-9E7B-25FA85E7CDD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utura Cyrillic Book" panose="020B0502020204020303"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utura Cyrillic Book" panose="020B0502020204020303"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utura Cyrillic Book" panose="020B0502020204020303"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Futura Cyrillic Book" panose="020B0502020204020303" charset="0"/>
              </a:defRPr>
            </a:lvl1pPr>
          </a:lstStyle>
          <a:p>
            <a:fld id="{36B80835-DEB3-4275-B379-2566D87801AD}" type="datetimeFigureOut">
              <a:rPr lang="en-US" smtClean="0"/>
              <a:t>11/25/2024</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Futura Cyrillic Book" panose="020B0502020204020303" charset="0"/>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Futura Cyrillic Book" panose="020B0502020204020303" charset="0"/>
              </a:defRPr>
            </a:lvl1pPr>
          </a:lstStyle>
          <a:p>
            <a:fld id="{8CA01822-BBE1-4BC5-B54E-43DAA9793F7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utura Cyrillic Book" panose="020B0502020204020303"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utura Cyrillic Book" panose="020B0502020204020303"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utura Cyrillic Book" panose="020B0502020204020303"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latin typeface="Futura Cyrillic Book" panose="020B0502020204020303" charset="0"/>
              </a:defRPr>
            </a:lvl1pPr>
          </a:lstStyle>
          <a:p>
            <a:fld id="{4EF95999-A99C-46D6-BFDA-AEFA180EA74F}" type="datetimeFigureOut">
              <a:rPr lang="en-US" smtClean="0"/>
              <a:t>11/25/2024</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latin typeface="Futura Cyrillic Book" panose="020B0502020204020303" charset="0"/>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latin typeface="Futura Cyrillic Book" panose="020B0502020204020303" charset="0"/>
              </a:defRPr>
            </a:lvl1pPr>
          </a:lstStyle>
          <a:p>
            <a:fld id="{D1096927-E4BC-4077-9E7B-25FA85E7CDD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utura Cyrillic Book" panose="020B0502020204020303"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utura Cyrillic Book" panose="020B0502020204020303"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utura Cyrillic Book" panose="020B0502020204020303"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F95999-A99C-46D6-BFDA-AEFA180EA74F}" type="datetimeFigureOut">
              <a:rPr lang="en-US" smtClean="0"/>
              <a:t>11/25/2024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096927-E4BC-4077-9E7B-25FA85E7CDD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10319" y="-2435"/>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9" name="Group 38"/>
          <p:cNvGrpSpPr/>
          <p:nvPr/>
        </p:nvGrpSpPr>
        <p:grpSpPr>
          <a:xfrm>
            <a:off x="3284104" y="555946"/>
            <a:ext cx="7131713" cy="1240155"/>
            <a:chOff x="4260" y="1823"/>
            <a:chExt cx="7619" cy="1953"/>
          </a:xfrm>
        </p:grpSpPr>
        <p:sp>
          <p:nvSpPr>
            <p:cNvPr id="2" name="VISION"/>
            <p:cNvSpPr/>
            <p:nvPr/>
          </p:nvSpPr>
          <p:spPr>
            <a:xfrm>
              <a:off x="4261" y="1823"/>
              <a:ext cx="6143" cy="875"/>
            </a:xfrm>
            <a:prstGeom prst="roundRect">
              <a:avLst>
                <a:gd name="adj" fmla="val 23329"/>
              </a:avLst>
            </a:prstGeom>
            <a:gradFill rotWithShape="0">
              <a:gsLst>
                <a:gs pos="0">
                  <a:schemeClr val="accent1">
                    <a:lumMod val="5000"/>
                    <a:lumOff val="95000"/>
                  </a:schemeClr>
                </a:gs>
                <a:gs pos="100000">
                  <a:srgbClr val="F28E01">
                    <a:alpha val="26000"/>
                    <a:lumMod val="75000"/>
                    <a:lumOff val="25000"/>
                  </a:srgbClr>
                </a:gs>
              </a:gsLst>
              <a:lin ang="16200000" scaled="0"/>
            </a:gradFill>
            <a:ln w="25400">
              <a:noFill/>
            </a:ln>
          </p:spPr>
          <p:txBody>
            <a:bodyPr lIns="50800" tIns="50800" rIns="50800" bIns="50800" anchor="ctr"/>
            <a:lstStyle/>
            <a:p>
              <a:pPr lvl="2">
                <a:lnSpc>
                  <a:spcPct val="10000"/>
                </a:lnSpc>
                <a:defRPr sz="3400">
                  <a:solidFill>
                    <a:srgbClr val="FFFFFF"/>
                  </a:solidFill>
                  <a:latin typeface="Arial" panose="020B0604020202020204"/>
                  <a:ea typeface="Arial" panose="020B0604020202020204"/>
                  <a:cs typeface="Arial" panose="020B0604020202020204"/>
                  <a:sym typeface="Arial" panose="020B0604020202020204"/>
                </a:defRPr>
              </a:pPr>
              <a:r>
                <a:rPr lang="en-US" sz="7200" dirty="0">
                  <a:latin typeface="Berlin Sans FB Demi" panose="020E0802020502020306" pitchFamily="34" charset="0"/>
                </a:rPr>
                <a:t>                 </a:t>
              </a:r>
            </a:p>
          </p:txBody>
        </p:sp>
        <p:sp>
          <p:nvSpPr>
            <p:cNvPr id="15" name="Text Box 14"/>
            <p:cNvSpPr txBox="1"/>
            <p:nvPr/>
          </p:nvSpPr>
          <p:spPr>
            <a:xfrm>
              <a:off x="4260" y="2031"/>
              <a:ext cx="7619" cy="1745"/>
            </a:xfrm>
            <a:prstGeom prst="rect">
              <a:avLst/>
            </a:prstGeom>
            <a:noFill/>
          </p:spPr>
          <p:txBody>
            <a:bodyPr wrap="square" rtlCol="0">
              <a:spAutoFit/>
            </a:bodyPr>
            <a:lstStyle/>
            <a:p>
              <a:pPr>
                <a:spcBef>
                  <a:spcPct val="0"/>
                </a:spcBef>
                <a:spcAft>
                  <a:spcPct val="35000"/>
                </a:spcAft>
              </a:pPr>
              <a:r>
                <a:rPr lang="en-IN" sz="6600" dirty="0">
                  <a:latin typeface="Berlin Sans FB Demi" panose="020E0802020502020306" pitchFamily="34" charset="0"/>
                </a:rPr>
                <a:t>No SQL Database</a:t>
              </a:r>
            </a:p>
          </p:txBody>
        </p:sp>
      </p:gr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142256" y="3643668"/>
            <a:ext cx="2026920" cy="369332"/>
          </a:xfrm>
          <a:prstGeom prst="rect">
            <a:avLst/>
          </a:prstGeom>
          <a:noFill/>
        </p:spPr>
        <p:txBody>
          <a:bodyPr wrap="square" rtlCol="0">
            <a:spAutoFit/>
          </a:bodyPr>
          <a:lstStyle/>
          <a:p>
            <a:pPr algn="ctr"/>
            <a:r>
              <a:rPr lang="en-US" dirty="0"/>
              <a:t> </a:t>
            </a:r>
            <a:r>
              <a:rPr lang="en-US" dirty="0">
                <a:solidFill>
                  <a:schemeClr val="bg1"/>
                </a:solidFill>
              </a:rPr>
              <a:t>Dept of CSE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10319" y="-2435"/>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142256" y="3643668"/>
            <a:ext cx="2026920" cy="369332"/>
          </a:xfrm>
          <a:prstGeom prst="rect">
            <a:avLst/>
          </a:prstGeom>
          <a:noFill/>
        </p:spPr>
        <p:txBody>
          <a:bodyPr wrap="square" rtlCol="0">
            <a:spAutoFit/>
          </a:bodyPr>
          <a:lstStyle/>
          <a:p>
            <a:pPr algn="ctr"/>
            <a:r>
              <a:rPr lang="en-US" dirty="0"/>
              <a:t> </a:t>
            </a:r>
            <a:r>
              <a:rPr lang="en-US" dirty="0">
                <a:solidFill>
                  <a:schemeClr val="bg1"/>
                </a:solidFill>
              </a:rPr>
              <a:t>Dept of CSE</a:t>
            </a:r>
          </a:p>
        </p:txBody>
      </p:sp>
      <p:sp>
        <p:nvSpPr>
          <p:cNvPr id="12" name="object 2">
            <a:extLst>
              <a:ext uri="{FF2B5EF4-FFF2-40B4-BE49-F238E27FC236}">
                <a16:creationId xmlns:a16="http://schemas.microsoft.com/office/drawing/2014/main" xmlns="" id="{00843728-DEBA-B3E6-6FAC-F0B0834A0B3A}"/>
              </a:ext>
            </a:extLst>
          </p:cNvPr>
          <p:cNvSpPr txBox="1">
            <a:spLocks/>
          </p:cNvSpPr>
          <p:nvPr/>
        </p:nvSpPr>
        <p:spPr>
          <a:xfrm>
            <a:off x="9347612" y="237337"/>
            <a:ext cx="2148388" cy="289791"/>
          </a:xfrm>
          <a:prstGeom prst="rect">
            <a:avLst/>
          </a:prstGeom>
        </p:spPr>
        <p:txBody>
          <a:bodyPr vert="horz" wrap="square" lIns="0" tIns="12668"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spcBef>
                <a:spcPts val="100"/>
              </a:spcBef>
            </a:pPr>
            <a:r>
              <a:rPr lang="en-IN" sz="2000" b="1" dirty="0" smtClean="0"/>
              <a:t>Document Databases</a:t>
            </a:r>
            <a:endParaRPr lang="en-IN" sz="2000" b="1" dirty="0"/>
          </a:p>
        </p:txBody>
      </p:sp>
      <p:pic>
        <p:nvPicPr>
          <p:cNvPr id="2" name="Picture 1"/>
          <p:cNvPicPr>
            <a:picLocks noChangeAspect="1"/>
          </p:cNvPicPr>
          <p:nvPr/>
        </p:nvPicPr>
        <p:blipFill>
          <a:blip r:embed="rId3"/>
          <a:stretch>
            <a:fillRect/>
          </a:stretch>
        </p:blipFill>
        <p:spPr>
          <a:xfrm>
            <a:off x="3936000" y="949350"/>
            <a:ext cx="3600000" cy="1399650"/>
          </a:xfrm>
          <a:prstGeom prst="rect">
            <a:avLst/>
          </a:prstGeom>
          <a:ln>
            <a:solidFill>
              <a:schemeClr val="bg1">
                <a:lumMod val="65000"/>
              </a:schemeClr>
            </a:solidFill>
          </a:ln>
        </p:spPr>
      </p:pic>
      <p:sp>
        <p:nvSpPr>
          <p:cNvPr id="3" name="Rectangle 2"/>
          <p:cNvSpPr/>
          <p:nvPr/>
        </p:nvSpPr>
        <p:spPr>
          <a:xfrm>
            <a:off x="7728000" y="1785670"/>
            <a:ext cx="3408000" cy="923330"/>
          </a:xfrm>
          <a:prstGeom prst="rect">
            <a:avLst/>
          </a:prstGeom>
        </p:spPr>
        <p:txBody>
          <a:bodyPr wrap="square">
            <a:spAutoFit/>
          </a:bodyPr>
          <a:lstStyle/>
          <a:p>
            <a:r>
              <a:rPr lang="en-US" dirty="0" smtClean="0"/>
              <a:t>This document </a:t>
            </a:r>
            <a:r>
              <a:rPr lang="en-US" dirty="0"/>
              <a:t>can be considered a row in a traditional RDBMS. Let’s look at another document:</a:t>
            </a:r>
            <a:endParaRPr lang="en-IN" dirty="0"/>
          </a:p>
        </p:txBody>
      </p:sp>
      <p:sp>
        <p:nvSpPr>
          <p:cNvPr id="4" name="Rectangle 3"/>
          <p:cNvSpPr/>
          <p:nvPr/>
        </p:nvSpPr>
        <p:spPr>
          <a:xfrm>
            <a:off x="2856000" y="2852571"/>
            <a:ext cx="5400000" cy="3816429"/>
          </a:xfrm>
          <a:prstGeom prst="rect">
            <a:avLst/>
          </a:prstGeom>
        </p:spPr>
        <p:txBody>
          <a:bodyPr wrap="square">
            <a:spAutoFit/>
          </a:bodyPr>
          <a:lstStyle/>
          <a:p>
            <a:r>
              <a:rPr lang="en-IN" sz="1600" dirty="0"/>
              <a:t>{</a:t>
            </a:r>
          </a:p>
          <a:p>
            <a:r>
              <a:rPr lang="en-IN" sz="1600" dirty="0"/>
              <a:t>  "</a:t>
            </a:r>
            <a:r>
              <a:rPr lang="en-IN" sz="1600" dirty="0" err="1"/>
              <a:t>firstname</a:t>
            </a:r>
            <a:r>
              <a:rPr lang="en-IN" sz="1600" dirty="0"/>
              <a:t>": "</a:t>
            </a:r>
            <a:r>
              <a:rPr lang="en-IN" sz="1600" dirty="0" err="1"/>
              <a:t>Pramod</a:t>
            </a:r>
            <a:r>
              <a:rPr lang="en-IN" sz="1600" dirty="0"/>
              <a:t>",</a:t>
            </a:r>
          </a:p>
          <a:p>
            <a:r>
              <a:rPr lang="en-IN" sz="1600" dirty="0"/>
              <a:t>  "</a:t>
            </a:r>
            <a:r>
              <a:rPr lang="en-IN" sz="1600" dirty="0" err="1"/>
              <a:t>citiesvisited</a:t>
            </a:r>
            <a:r>
              <a:rPr lang="en-IN" sz="1600" dirty="0"/>
              <a:t>": [ "Chicago", "London", "Pune", "Bangalore" ],</a:t>
            </a:r>
          </a:p>
          <a:p>
            <a:r>
              <a:rPr lang="en-IN" sz="1600" dirty="0"/>
              <a:t>  "addresses": [</a:t>
            </a:r>
          </a:p>
          <a:p>
            <a:r>
              <a:rPr lang="en-IN" sz="1600" dirty="0"/>
              <a:t>    { "state": "AK",</a:t>
            </a:r>
          </a:p>
          <a:p>
            <a:r>
              <a:rPr lang="en-IN" sz="1600" dirty="0"/>
              <a:t>      "city": "DILLINGHAM",</a:t>
            </a:r>
          </a:p>
          <a:p>
            <a:r>
              <a:rPr lang="en-IN" sz="1600" dirty="0"/>
              <a:t>      "type": "R"</a:t>
            </a:r>
          </a:p>
          <a:p>
            <a:r>
              <a:rPr lang="en-IN" sz="1600" dirty="0"/>
              <a:t>    },</a:t>
            </a:r>
          </a:p>
          <a:p>
            <a:r>
              <a:rPr lang="en-IN" sz="1600" dirty="0"/>
              <a:t>    { "state": "MH",</a:t>
            </a:r>
          </a:p>
          <a:p>
            <a:r>
              <a:rPr lang="en-IN" sz="1600" dirty="0"/>
              <a:t>      "city": "PUNE",</a:t>
            </a:r>
          </a:p>
          <a:p>
            <a:r>
              <a:rPr lang="en-IN" sz="1600" dirty="0"/>
              <a:t>      "type": "R" }</a:t>
            </a:r>
          </a:p>
          <a:p>
            <a:r>
              <a:rPr lang="en-IN" sz="1600" dirty="0"/>
              <a:t>  ],</a:t>
            </a:r>
          </a:p>
          <a:p>
            <a:r>
              <a:rPr lang="en-IN" sz="1600" dirty="0"/>
              <a:t>}</a:t>
            </a:r>
          </a:p>
          <a:p>
            <a:r>
              <a:rPr lang="en-IN" sz="1600" dirty="0"/>
              <a:t> "</a:t>
            </a:r>
            <a:r>
              <a:rPr lang="en-IN" sz="1600" dirty="0" err="1"/>
              <a:t>lastcity</a:t>
            </a:r>
            <a:r>
              <a:rPr lang="en-IN" sz="1600" dirty="0"/>
              <a:t>": "Chicago"</a:t>
            </a:r>
          </a:p>
          <a:p>
            <a:r>
              <a:rPr lang="en-IN" sz="1600" dirty="0"/>
              <a:t>}</a:t>
            </a:r>
          </a:p>
        </p:txBody>
      </p:sp>
      <p:sp>
        <p:nvSpPr>
          <p:cNvPr id="6" name="Rectangle 5"/>
          <p:cNvSpPr/>
          <p:nvPr/>
        </p:nvSpPr>
        <p:spPr>
          <a:xfrm>
            <a:off x="5400000" y="4246897"/>
            <a:ext cx="6096000" cy="2062103"/>
          </a:xfrm>
          <a:prstGeom prst="rect">
            <a:avLst/>
          </a:prstGeom>
        </p:spPr>
        <p:txBody>
          <a:bodyPr>
            <a:spAutoFit/>
          </a:bodyPr>
          <a:lstStyle/>
          <a:p>
            <a:pPr algn="just"/>
            <a:r>
              <a:rPr lang="en-US" sz="1600" dirty="0"/>
              <a:t>we can see </a:t>
            </a:r>
            <a:r>
              <a:rPr lang="en-US" sz="1600" dirty="0" smtClean="0"/>
              <a:t>here like similar</a:t>
            </a:r>
            <a:r>
              <a:rPr lang="en-US" sz="1600" dirty="0"/>
              <a:t>, but have differences in attribute names. This is allowed in document databases. The schema of the data can differ across documents, but these documents can still belong to the same collection—unlike an RDBMS where every row in a table has to follow the same schema. We represent a list of </a:t>
            </a:r>
            <a:r>
              <a:rPr lang="en-US" sz="1600" dirty="0" err="1"/>
              <a:t>citiesvisited</a:t>
            </a:r>
            <a:r>
              <a:rPr lang="en-US" sz="1600" dirty="0"/>
              <a:t> as an array, or a list of addresses as list of documents embedded inside the main document. Embedding child documents as </a:t>
            </a:r>
            <a:r>
              <a:rPr lang="en-US" sz="1600" dirty="0" smtClean="0"/>
              <a:t>sub-objects </a:t>
            </a:r>
            <a:r>
              <a:rPr lang="en-US" sz="1600" dirty="0"/>
              <a:t>inside documents provides for easy access and better performance.</a:t>
            </a:r>
            <a:endParaRPr lang="en-IN" sz="1600" dirty="0"/>
          </a:p>
        </p:txBody>
      </p:sp>
      <p:sp>
        <p:nvSpPr>
          <p:cNvPr id="15" name="Rectangle 14"/>
          <p:cNvSpPr/>
          <p:nvPr/>
        </p:nvSpPr>
        <p:spPr>
          <a:xfrm>
            <a:off x="3225279" y="539668"/>
            <a:ext cx="1174104" cy="369332"/>
          </a:xfrm>
          <a:prstGeom prst="rect">
            <a:avLst/>
          </a:prstGeom>
        </p:spPr>
        <p:txBody>
          <a:bodyPr wrap="none">
            <a:spAutoFit/>
          </a:bodyPr>
          <a:lstStyle/>
          <a:p>
            <a:r>
              <a:rPr lang="en-US" b="1" dirty="0" smtClean="0"/>
              <a:t>Properties</a:t>
            </a:r>
            <a:endParaRPr lang="en-IN" b="1" dirty="0"/>
          </a:p>
        </p:txBody>
      </p:sp>
    </p:spTree>
    <p:extLst>
      <p:ext uri="{BB962C8B-B14F-4D97-AF65-F5344CB8AC3E}">
        <p14:creationId xmlns:p14="http://schemas.microsoft.com/office/powerpoint/2010/main" val="3647002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10319" y="-2435"/>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142256" y="3643668"/>
            <a:ext cx="2026920" cy="369332"/>
          </a:xfrm>
          <a:prstGeom prst="rect">
            <a:avLst/>
          </a:prstGeom>
          <a:noFill/>
        </p:spPr>
        <p:txBody>
          <a:bodyPr wrap="square" rtlCol="0">
            <a:spAutoFit/>
          </a:bodyPr>
          <a:lstStyle/>
          <a:p>
            <a:pPr algn="ctr"/>
            <a:r>
              <a:rPr lang="en-US" dirty="0"/>
              <a:t> </a:t>
            </a:r>
            <a:r>
              <a:rPr lang="en-US" dirty="0">
                <a:solidFill>
                  <a:schemeClr val="bg1"/>
                </a:solidFill>
              </a:rPr>
              <a:t>Dept of CSE</a:t>
            </a:r>
          </a:p>
        </p:txBody>
      </p:sp>
      <p:sp>
        <p:nvSpPr>
          <p:cNvPr id="12" name="object 2">
            <a:extLst>
              <a:ext uri="{FF2B5EF4-FFF2-40B4-BE49-F238E27FC236}">
                <a16:creationId xmlns:a16="http://schemas.microsoft.com/office/drawing/2014/main" xmlns="" id="{00843728-DEBA-B3E6-6FAC-F0B0834A0B3A}"/>
              </a:ext>
            </a:extLst>
          </p:cNvPr>
          <p:cNvSpPr txBox="1">
            <a:spLocks/>
          </p:cNvSpPr>
          <p:nvPr/>
        </p:nvSpPr>
        <p:spPr>
          <a:xfrm>
            <a:off x="9347612" y="237337"/>
            <a:ext cx="2148388" cy="289791"/>
          </a:xfrm>
          <a:prstGeom prst="rect">
            <a:avLst/>
          </a:prstGeom>
        </p:spPr>
        <p:txBody>
          <a:bodyPr vert="horz" wrap="square" lIns="0" tIns="12668"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spcBef>
                <a:spcPts val="100"/>
              </a:spcBef>
            </a:pPr>
            <a:r>
              <a:rPr lang="en-IN" sz="2000" b="1" dirty="0" smtClean="0"/>
              <a:t>Document Databases</a:t>
            </a:r>
            <a:endParaRPr lang="en-IN" sz="2000" b="1" dirty="0"/>
          </a:p>
        </p:txBody>
      </p:sp>
      <p:sp>
        <p:nvSpPr>
          <p:cNvPr id="2" name="Rectangle 1"/>
          <p:cNvSpPr/>
          <p:nvPr/>
        </p:nvSpPr>
        <p:spPr>
          <a:xfrm>
            <a:off x="3240000" y="909000"/>
            <a:ext cx="7945826" cy="3046988"/>
          </a:xfrm>
          <a:prstGeom prst="rect">
            <a:avLst/>
          </a:prstGeom>
        </p:spPr>
        <p:txBody>
          <a:bodyPr wrap="square">
            <a:spAutoFit/>
          </a:bodyPr>
          <a:lstStyle/>
          <a:p>
            <a:r>
              <a:rPr lang="en-IN" sz="2400" dirty="0"/>
              <a:t>Some of the popular document databases we have seen are </a:t>
            </a:r>
            <a:endParaRPr lang="en-IN" sz="2400" dirty="0" smtClean="0"/>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b="1" dirty="0" smtClean="0">
                <a:solidFill>
                  <a:srgbClr val="F28E01"/>
                </a:solidFill>
              </a:rPr>
              <a:t>MongoDB</a:t>
            </a:r>
            <a:r>
              <a:rPr lang="en-IN" sz="2400" b="1" dirty="0" smtClean="0">
                <a:solidFill>
                  <a:srgbClr val="F28E01"/>
                </a:solidFill>
              </a:rPr>
              <a:t>, </a:t>
            </a:r>
          </a:p>
          <a:p>
            <a:pPr marL="342900" indent="-342900">
              <a:buFont typeface="Arial" panose="020B0604020202020204" pitchFamily="34" charset="0"/>
              <a:buChar char="•"/>
            </a:pPr>
            <a:r>
              <a:rPr lang="en-IN" sz="2400" b="1" dirty="0" err="1" smtClean="0">
                <a:solidFill>
                  <a:srgbClr val="F28E01"/>
                </a:solidFill>
              </a:rPr>
              <a:t>CouchDB</a:t>
            </a:r>
            <a:r>
              <a:rPr lang="en-IN" sz="2400" b="1" dirty="0" smtClean="0">
                <a:solidFill>
                  <a:srgbClr val="F28E01"/>
                </a:solidFill>
              </a:rPr>
              <a:t>, </a:t>
            </a:r>
          </a:p>
          <a:p>
            <a:pPr marL="342900" indent="-342900">
              <a:buFont typeface="Arial" panose="020B0604020202020204" pitchFamily="34" charset="0"/>
              <a:buChar char="•"/>
            </a:pPr>
            <a:r>
              <a:rPr lang="en-IN" sz="2400" b="1" dirty="0" err="1" smtClean="0">
                <a:solidFill>
                  <a:srgbClr val="F28E01"/>
                </a:solidFill>
              </a:rPr>
              <a:t>Terrastore</a:t>
            </a:r>
            <a:r>
              <a:rPr lang="en-IN" sz="2400" b="1" dirty="0" smtClean="0">
                <a:solidFill>
                  <a:srgbClr val="F28E01"/>
                </a:solidFill>
              </a:rPr>
              <a:t>, </a:t>
            </a:r>
          </a:p>
          <a:p>
            <a:pPr marL="342900" indent="-342900">
              <a:buFont typeface="Arial" panose="020B0604020202020204" pitchFamily="34" charset="0"/>
              <a:buChar char="•"/>
            </a:pPr>
            <a:r>
              <a:rPr lang="en-IN" sz="2400" b="1" dirty="0" err="1" smtClean="0">
                <a:solidFill>
                  <a:srgbClr val="F28E01"/>
                </a:solidFill>
              </a:rPr>
              <a:t>OrientDB</a:t>
            </a:r>
            <a:r>
              <a:rPr lang="en-IN" sz="2400" b="1" dirty="0" smtClean="0">
                <a:solidFill>
                  <a:srgbClr val="F28E01"/>
                </a:solidFill>
              </a:rPr>
              <a:t>, </a:t>
            </a:r>
          </a:p>
          <a:p>
            <a:pPr marL="342900" indent="-342900">
              <a:buFont typeface="Arial" panose="020B0604020202020204" pitchFamily="34" charset="0"/>
              <a:buChar char="•"/>
            </a:pPr>
            <a:r>
              <a:rPr lang="en-IN" sz="2400" b="1" dirty="0" err="1" smtClean="0">
                <a:solidFill>
                  <a:srgbClr val="F28E01"/>
                </a:solidFill>
              </a:rPr>
              <a:t>RavenDB</a:t>
            </a:r>
            <a:r>
              <a:rPr lang="en-IN" sz="2400" b="1" dirty="0" smtClean="0">
                <a:solidFill>
                  <a:srgbClr val="F28E01"/>
                </a:solidFill>
              </a:rPr>
              <a:t>, </a:t>
            </a:r>
          </a:p>
          <a:p>
            <a:pPr marL="342900" indent="-342900">
              <a:buFont typeface="Arial" panose="020B0604020202020204" pitchFamily="34" charset="0"/>
              <a:buChar char="•"/>
            </a:pPr>
            <a:r>
              <a:rPr lang="en-IN" sz="2400" b="1" dirty="0" smtClean="0">
                <a:solidFill>
                  <a:srgbClr val="F28E01"/>
                </a:solidFill>
              </a:rPr>
              <a:t>Lotus Notes</a:t>
            </a:r>
            <a:endParaRPr lang="en-IN" sz="2400" b="1" dirty="0">
              <a:solidFill>
                <a:srgbClr val="F28E01"/>
              </a:solidFill>
            </a:endParaRPr>
          </a:p>
        </p:txBody>
      </p:sp>
    </p:spTree>
    <p:extLst>
      <p:ext uri="{BB962C8B-B14F-4D97-AF65-F5344CB8AC3E}">
        <p14:creationId xmlns:p14="http://schemas.microsoft.com/office/powerpoint/2010/main" val="3083381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10319" y="-2435"/>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142256" y="3643668"/>
            <a:ext cx="2026920" cy="369332"/>
          </a:xfrm>
          <a:prstGeom prst="rect">
            <a:avLst/>
          </a:prstGeom>
          <a:noFill/>
        </p:spPr>
        <p:txBody>
          <a:bodyPr wrap="square" rtlCol="0">
            <a:spAutoFit/>
          </a:bodyPr>
          <a:lstStyle/>
          <a:p>
            <a:pPr algn="ctr"/>
            <a:r>
              <a:rPr lang="en-US" dirty="0"/>
              <a:t> </a:t>
            </a:r>
            <a:r>
              <a:rPr lang="en-US" dirty="0">
                <a:solidFill>
                  <a:schemeClr val="bg1"/>
                </a:solidFill>
              </a:rPr>
              <a:t>Dept of CSE</a:t>
            </a:r>
          </a:p>
        </p:txBody>
      </p:sp>
      <p:sp>
        <p:nvSpPr>
          <p:cNvPr id="12" name="object 2">
            <a:extLst>
              <a:ext uri="{FF2B5EF4-FFF2-40B4-BE49-F238E27FC236}">
                <a16:creationId xmlns:a16="http://schemas.microsoft.com/office/drawing/2014/main" xmlns="" id="{00843728-DEBA-B3E6-6FAC-F0B0834A0B3A}"/>
              </a:ext>
            </a:extLst>
          </p:cNvPr>
          <p:cNvSpPr txBox="1">
            <a:spLocks/>
          </p:cNvSpPr>
          <p:nvPr/>
        </p:nvSpPr>
        <p:spPr>
          <a:xfrm>
            <a:off x="9347612" y="237337"/>
            <a:ext cx="2148388" cy="289791"/>
          </a:xfrm>
          <a:prstGeom prst="rect">
            <a:avLst/>
          </a:prstGeom>
        </p:spPr>
        <p:txBody>
          <a:bodyPr vert="horz" wrap="square" lIns="0" tIns="12668"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spcBef>
                <a:spcPts val="100"/>
              </a:spcBef>
            </a:pPr>
            <a:r>
              <a:rPr lang="en-IN" sz="2000" b="1" dirty="0" smtClean="0"/>
              <a:t>Document Databases</a:t>
            </a:r>
            <a:endParaRPr lang="en-IN" sz="2000" b="1" dirty="0"/>
          </a:p>
        </p:txBody>
      </p:sp>
      <p:sp>
        <p:nvSpPr>
          <p:cNvPr id="2" name="Rectangle 1"/>
          <p:cNvSpPr/>
          <p:nvPr/>
        </p:nvSpPr>
        <p:spPr>
          <a:xfrm>
            <a:off x="2856000" y="549000"/>
            <a:ext cx="5602111" cy="369332"/>
          </a:xfrm>
          <a:prstGeom prst="rect">
            <a:avLst/>
          </a:prstGeom>
        </p:spPr>
        <p:txBody>
          <a:bodyPr wrap="none">
            <a:spAutoFit/>
          </a:bodyPr>
          <a:lstStyle/>
          <a:p>
            <a:r>
              <a:rPr lang="en-US" dirty="0" smtClean="0"/>
              <a:t>Document Databases compares </a:t>
            </a:r>
            <a:r>
              <a:rPr lang="en-US" dirty="0"/>
              <a:t>in Oracle and MongoDB.</a:t>
            </a:r>
            <a:endParaRPr lang="en-IN" dirty="0"/>
          </a:p>
        </p:txBody>
      </p:sp>
      <p:pic>
        <p:nvPicPr>
          <p:cNvPr id="3" name="Picture 2"/>
          <p:cNvPicPr>
            <a:picLocks noChangeAspect="1"/>
          </p:cNvPicPr>
          <p:nvPr/>
        </p:nvPicPr>
        <p:blipFill>
          <a:blip r:embed="rId3"/>
          <a:stretch>
            <a:fillRect/>
          </a:stretch>
        </p:blipFill>
        <p:spPr>
          <a:xfrm>
            <a:off x="2856000" y="1332445"/>
            <a:ext cx="6342119" cy="3176555"/>
          </a:xfrm>
          <a:prstGeom prst="rect">
            <a:avLst/>
          </a:prstGeom>
        </p:spPr>
      </p:pic>
      <p:sp>
        <p:nvSpPr>
          <p:cNvPr id="4" name="Rectangle 3"/>
          <p:cNvSpPr/>
          <p:nvPr/>
        </p:nvSpPr>
        <p:spPr>
          <a:xfrm>
            <a:off x="3048000" y="4665670"/>
            <a:ext cx="8088000" cy="646331"/>
          </a:xfrm>
          <a:prstGeom prst="rect">
            <a:avLst/>
          </a:prstGeom>
        </p:spPr>
        <p:txBody>
          <a:bodyPr wrap="square">
            <a:spAutoFit/>
          </a:bodyPr>
          <a:lstStyle/>
          <a:p>
            <a:r>
              <a:rPr lang="en-US" dirty="0"/>
              <a:t>The _id is a special field that is found on all documents in Mongo, just like ROWID in Oracle. In MongoDB, _id can be assigned by the user, as long as it is unique.</a:t>
            </a:r>
            <a:endParaRPr lang="en-IN" dirty="0"/>
          </a:p>
        </p:txBody>
      </p:sp>
    </p:spTree>
    <p:extLst>
      <p:ext uri="{BB962C8B-B14F-4D97-AF65-F5344CB8AC3E}">
        <p14:creationId xmlns:p14="http://schemas.microsoft.com/office/powerpoint/2010/main" val="3583733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10319" y="-2435"/>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142256" y="3643668"/>
            <a:ext cx="2026920" cy="369332"/>
          </a:xfrm>
          <a:prstGeom prst="rect">
            <a:avLst/>
          </a:prstGeom>
          <a:noFill/>
        </p:spPr>
        <p:txBody>
          <a:bodyPr wrap="square" rtlCol="0">
            <a:spAutoFit/>
          </a:bodyPr>
          <a:lstStyle/>
          <a:p>
            <a:pPr algn="ctr"/>
            <a:r>
              <a:rPr lang="en-US" dirty="0"/>
              <a:t> </a:t>
            </a:r>
            <a:r>
              <a:rPr lang="en-US" dirty="0">
                <a:solidFill>
                  <a:schemeClr val="bg1"/>
                </a:solidFill>
              </a:rPr>
              <a:t>Dept of CSE</a:t>
            </a:r>
          </a:p>
        </p:txBody>
      </p:sp>
      <p:sp>
        <p:nvSpPr>
          <p:cNvPr id="12" name="object 2">
            <a:extLst>
              <a:ext uri="{FF2B5EF4-FFF2-40B4-BE49-F238E27FC236}">
                <a16:creationId xmlns:a16="http://schemas.microsoft.com/office/drawing/2014/main" xmlns="" id="{00843728-DEBA-B3E6-6FAC-F0B0834A0B3A}"/>
              </a:ext>
            </a:extLst>
          </p:cNvPr>
          <p:cNvSpPr txBox="1">
            <a:spLocks/>
          </p:cNvSpPr>
          <p:nvPr/>
        </p:nvSpPr>
        <p:spPr>
          <a:xfrm>
            <a:off x="9347612" y="237337"/>
            <a:ext cx="2148388" cy="289791"/>
          </a:xfrm>
          <a:prstGeom prst="rect">
            <a:avLst/>
          </a:prstGeom>
        </p:spPr>
        <p:txBody>
          <a:bodyPr vert="horz" wrap="square" lIns="0" tIns="12668"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spcBef>
                <a:spcPts val="100"/>
              </a:spcBef>
            </a:pPr>
            <a:r>
              <a:rPr lang="en-IN" sz="2000" b="1" dirty="0" smtClean="0"/>
              <a:t>Document Databases</a:t>
            </a:r>
            <a:endParaRPr lang="en-IN" sz="2000" b="1" dirty="0"/>
          </a:p>
        </p:txBody>
      </p:sp>
      <p:sp>
        <p:nvSpPr>
          <p:cNvPr id="2" name="Rectangle 1"/>
          <p:cNvSpPr/>
          <p:nvPr/>
        </p:nvSpPr>
        <p:spPr>
          <a:xfrm>
            <a:off x="3048000" y="751344"/>
            <a:ext cx="8320706" cy="5632311"/>
          </a:xfrm>
          <a:prstGeom prst="rect">
            <a:avLst/>
          </a:prstGeom>
        </p:spPr>
        <p:txBody>
          <a:bodyPr wrap="square">
            <a:spAutoFit/>
          </a:bodyPr>
          <a:lstStyle/>
          <a:p>
            <a:r>
              <a:rPr lang="en-US" b="1" dirty="0" smtClean="0"/>
              <a:t>Collections</a:t>
            </a:r>
            <a:endParaRPr lang="en-US" b="1" dirty="0"/>
          </a:p>
          <a:p>
            <a:endParaRPr lang="en-US" dirty="0"/>
          </a:p>
          <a:p>
            <a:pPr marL="285750" indent="-285750">
              <a:buFont typeface="Arial" panose="020B0604020202020204" pitchFamily="34" charset="0"/>
              <a:buChar char="•"/>
            </a:pPr>
            <a:r>
              <a:rPr lang="en-US" dirty="0" smtClean="0"/>
              <a:t>A collection is a </a:t>
            </a:r>
            <a:r>
              <a:rPr lang="en-US" dirty="0" smtClean="0">
                <a:solidFill>
                  <a:srgbClr val="F28E01"/>
                </a:solidFill>
              </a:rPr>
              <a:t>group of documents</a:t>
            </a:r>
            <a:r>
              <a:rPr lang="en-US" dirty="0" smtClean="0"/>
              <a:t>. Collections typically store documents </a:t>
            </a:r>
            <a:r>
              <a:rPr lang="en-US" dirty="0" smtClean="0">
                <a:solidFill>
                  <a:srgbClr val="F28E01"/>
                </a:solidFill>
              </a:rPr>
              <a:t>that have similar contents</a:t>
            </a:r>
            <a:r>
              <a:rPr lang="en-US" dirty="0" smtClean="0"/>
              <a:t>. </a:t>
            </a:r>
          </a:p>
          <a:p>
            <a:pPr marL="285750" indent="-285750">
              <a:buFont typeface="Arial" panose="020B0604020202020204" pitchFamily="34" charset="0"/>
              <a:buChar char="•"/>
            </a:pPr>
            <a:r>
              <a:rPr lang="en-US" dirty="0" smtClean="0">
                <a:solidFill>
                  <a:srgbClr val="F28E01"/>
                </a:solidFill>
              </a:rPr>
              <a:t>Not all documents</a:t>
            </a:r>
            <a:r>
              <a:rPr lang="en-US" dirty="0" smtClean="0"/>
              <a:t> in a collection are required to have the same fields, because document databases have a </a:t>
            </a:r>
            <a:r>
              <a:rPr lang="en-US" dirty="0" smtClean="0">
                <a:solidFill>
                  <a:srgbClr val="F28E01"/>
                </a:solidFill>
              </a:rPr>
              <a:t>flexible schema</a:t>
            </a:r>
            <a:r>
              <a:rPr lang="en-US" dirty="0" smtClean="0"/>
              <a:t>. Note that some document databases provide schema validation, so the schema can optionally be locked down when needed.</a:t>
            </a:r>
          </a:p>
          <a:p>
            <a:pPr marL="285750" indent="-285750">
              <a:buFont typeface="Arial" panose="020B0604020202020204" pitchFamily="34" charset="0"/>
              <a:buChar char="•"/>
            </a:pPr>
            <a:r>
              <a:rPr lang="en-US" dirty="0" smtClean="0"/>
              <a:t>Continuing with the example above, the document with information about Tom could be stored in a collection in order to store information about users. For example, the document below that stores information about Donna could be added to the users collection.</a:t>
            </a:r>
            <a:endParaRPr lang="en-US" dirty="0"/>
          </a:p>
          <a:p>
            <a:endParaRPr lang="en-US" dirty="0"/>
          </a:p>
          <a:p>
            <a:r>
              <a:rPr lang="en-US" dirty="0"/>
              <a:t>{“_id</a:t>
            </a:r>
            <a:r>
              <a:rPr lang="en-US" dirty="0" smtClean="0"/>
              <a:t>”:2,”</a:t>
            </a:r>
            <a:r>
              <a:rPr lang="en-US" dirty="0"/>
              <a:t>First_name”: </a:t>
            </a:r>
            <a:r>
              <a:rPr lang="en-US" dirty="0" smtClean="0"/>
              <a:t>”Donna”, </a:t>
            </a:r>
            <a:r>
              <a:rPr lang="en-US" dirty="0"/>
              <a:t>”email”: </a:t>
            </a:r>
            <a:r>
              <a:rPr lang="en-US" dirty="0" smtClean="0"/>
              <a:t>“donna@example.com</a:t>
            </a:r>
            <a:r>
              <a:rPr lang="en-US" dirty="0"/>
              <a:t>”, </a:t>
            </a:r>
            <a:r>
              <a:rPr lang="en-US" dirty="0" smtClean="0"/>
              <a:t>“Spouse”: “Joe”, </a:t>
            </a:r>
            <a:r>
              <a:rPr lang="en-US" dirty="0"/>
              <a:t>“likes”: </a:t>
            </a:r>
            <a:r>
              <a:rPr lang="en-US" dirty="0" smtClean="0"/>
              <a:t>[“spas</a:t>
            </a:r>
            <a:r>
              <a:rPr lang="en-US" dirty="0"/>
              <a:t>”, “shopping</a:t>
            </a:r>
            <a:r>
              <a:rPr lang="en-US" dirty="0" smtClean="0"/>
              <a:t>”, “live tweeting” </a:t>
            </a:r>
            <a:r>
              <a:rPr lang="en-US" dirty="0"/>
              <a:t>], “business”: [{ “name”: </a:t>
            </a:r>
            <a:r>
              <a:rPr lang="en-US" dirty="0" smtClean="0"/>
              <a:t>“Castle Reality”, “status”: “Thriving”, </a:t>
            </a:r>
            <a:r>
              <a:rPr lang="en-US" dirty="0"/>
              <a:t>“</a:t>
            </a:r>
            <a:r>
              <a:rPr lang="en-US" dirty="0" err="1"/>
              <a:t>date_founded</a:t>
            </a:r>
            <a:r>
              <a:rPr lang="en-US" dirty="0"/>
              <a:t>”: {“$date”: “</a:t>
            </a:r>
            <a:r>
              <a:rPr lang="en-US" dirty="0" smtClean="0"/>
              <a:t>2013-11-21T04:00:00Z”} } ] </a:t>
            </a:r>
            <a:r>
              <a:rPr lang="en-US" dirty="0" smtClean="0"/>
              <a:t>}.</a:t>
            </a:r>
          </a:p>
          <a:p>
            <a:endParaRPr lang="en-US" dirty="0"/>
          </a:p>
          <a:p>
            <a:r>
              <a:rPr lang="en-US" dirty="0" smtClean="0"/>
              <a:t> </a:t>
            </a:r>
            <a:r>
              <a:rPr lang="en-US" dirty="0" smtClean="0"/>
              <a:t>Note that the document for Donna does not contain the same fields as the document for Tom. The users collection is leveraging a flexible schema to store the information that exists for each user.</a:t>
            </a:r>
            <a:endParaRPr lang="en-US" dirty="0"/>
          </a:p>
        </p:txBody>
      </p:sp>
    </p:spTree>
    <p:extLst>
      <p:ext uri="{BB962C8B-B14F-4D97-AF65-F5344CB8AC3E}">
        <p14:creationId xmlns:p14="http://schemas.microsoft.com/office/powerpoint/2010/main" val="13969225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10319" y="-2435"/>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142256" y="3643668"/>
            <a:ext cx="2026920" cy="369332"/>
          </a:xfrm>
          <a:prstGeom prst="rect">
            <a:avLst/>
          </a:prstGeom>
          <a:noFill/>
        </p:spPr>
        <p:txBody>
          <a:bodyPr wrap="square" rtlCol="0">
            <a:spAutoFit/>
          </a:bodyPr>
          <a:lstStyle/>
          <a:p>
            <a:pPr algn="ctr"/>
            <a:r>
              <a:rPr lang="en-US" dirty="0"/>
              <a:t> </a:t>
            </a:r>
            <a:r>
              <a:rPr lang="en-US" dirty="0">
                <a:solidFill>
                  <a:schemeClr val="bg1"/>
                </a:solidFill>
              </a:rPr>
              <a:t>Dept of CSE</a:t>
            </a:r>
          </a:p>
        </p:txBody>
      </p:sp>
      <p:sp>
        <p:nvSpPr>
          <p:cNvPr id="12" name="object 2">
            <a:extLst>
              <a:ext uri="{FF2B5EF4-FFF2-40B4-BE49-F238E27FC236}">
                <a16:creationId xmlns:a16="http://schemas.microsoft.com/office/drawing/2014/main" xmlns="" id="{00843728-DEBA-B3E6-6FAC-F0B0834A0B3A}"/>
              </a:ext>
            </a:extLst>
          </p:cNvPr>
          <p:cNvSpPr txBox="1">
            <a:spLocks/>
          </p:cNvSpPr>
          <p:nvPr/>
        </p:nvSpPr>
        <p:spPr>
          <a:xfrm>
            <a:off x="9347612" y="237337"/>
            <a:ext cx="2148388" cy="289791"/>
          </a:xfrm>
          <a:prstGeom prst="rect">
            <a:avLst/>
          </a:prstGeom>
        </p:spPr>
        <p:txBody>
          <a:bodyPr vert="horz" wrap="square" lIns="0" tIns="12668"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spcBef>
                <a:spcPts val="100"/>
              </a:spcBef>
            </a:pPr>
            <a:r>
              <a:rPr lang="en-IN" sz="2000" b="1" dirty="0" smtClean="0"/>
              <a:t>Document Databases</a:t>
            </a:r>
            <a:endParaRPr lang="en-IN" sz="2000" b="1" dirty="0"/>
          </a:p>
        </p:txBody>
      </p:sp>
      <p:sp>
        <p:nvSpPr>
          <p:cNvPr id="2" name="TextBox 1"/>
          <p:cNvSpPr txBox="1"/>
          <p:nvPr/>
        </p:nvSpPr>
        <p:spPr>
          <a:xfrm>
            <a:off x="2459144" y="539668"/>
            <a:ext cx="5400000" cy="369332"/>
          </a:xfrm>
          <a:prstGeom prst="rect">
            <a:avLst/>
          </a:prstGeom>
          <a:noFill/>
        </p:spPr>
        <p:txBody>
          <a:bodyPr wrap="square" rtlCol="0">
            <a:spAutoFit/>
          </a:bodyPr>
          <a:lstStyle/>
          <a:p>
            <a:r>
              <a:rPr lang="en-US" b="1" dirty="0" smtClean="0"/>
              <a:t>Features of Document Based database</a:t>
            </a:r>
            <a:endParaRPr lang="en-IN" b="1" dirty="0"/>
          </a:p>
        </p:txBody>
      </p:sp>
      <p:sp>
        <p:nvSpPr>
          <p:cNvPr id="4" name="Rectangle 3"/>
          <p:cNvSpPr/>
          <p:nvPr/>
        </p:nvSpPr>
        <p:spPr>
          <a:xfrm>
            <a:off x="2883665" y="1148671"/>
            <a:ext cx="8252335" cy="1200329"/>
          </a:xfrm>
          <a:prstGeom prst="rect">
            <a:avLst/>
          </a:prstGeom>
        </p:spPr>
        <p:txBody>
          <a:bodyPr wrap="square">
            <a:spAutoFit/>
          </a:bodyPr>
          <a:lstStyle/>
          <a:p>
            <a:pPr algn="just"/>
            <a:r>
              <a:rPr lang="en-IN" dirty="0">
                <a:latin typeface="Calibri" panose="020F0502020204030204" pitchFamily="34" charset="0"/>
                <a:ea typeface="Calibri" panose="020F0502020204030204" pitchFamily="34" charset="0"/>
                <a:cs typeface="Times New Roman" panose="02020603050405020304" pitchFamily="18" charset="0"/>
              </a:rPr>
              <a:t>This is a data model which works as a </a:t>
            </a:r>
            <a:r>
              <a:rPr lang="en-IN" b="1" dirty="0">
                <a:solidFill>
                  <a:srgbClr val="F28E01"/>
                </a:solidFill>
                <a:latin typeface="Calibri" panose="020F0502020204030204" pitchFamily="34" charset="0"/>
                <a:ea typeface="Calibri" panose="020F0502020204030204" pitchFamily="34" charset="0"/>
                <a:cs typeface="Times New Roman" panose="02020603050405020304" pitchFamily="18" charset="0"/>
              </a:rPr>
              <a:t>semi-structured data model </a:t>
            </a:r>
            <a:r>
              <a:rPr lang="en-IN" dirty="0">
                <a:latin typeface="Calibri" panose="020F0502020204030204" pitchFamily="34" charset="0"/>
                <a:ea typeface="Calibri" panose="020F0502020204030204" pitchFamily="34" charset="0"/>
                <a:cs typeface="Times New Roman" panose="02020603050405020304" pitchFamily="18" charset="0"/>
              </a:rPr>
              <a:t>in which the records and data associated with them are stored in a single document which means this data model is not completely unstructured. </a:t>
            </a:r>
            <a:r>
              <a:rPr lang="en-IN" b="1" dirty="0">
                <a:solidFill>
                  <a:srgbClr val="F28E01"/>
                </a:solidFill>
                <a:latin typeface="Calibri" panose="020F0502020204030204" pitchFamily="34" charset="0"/>
                <a:ea typeface="Calibri" panose="020F0502020204030204" pitchFamily="34" charset="0"/>
                <a:cs typeface="Times New Roman" panose="02020603050405020304" pitchFamily="18" charset="0"/>
              </a:rPr>
              <a:t>The main thing is that data here is stored in a document</a:t>
            </a:r>
            <a:endParaRPr lang="en-IN" b="1" dirty="0">
              <a:solidFill>
                <a:srgbClr val="F28E01"/>
              </a:solidFill>
            </a:endParaRPr>
          </a:p>
        </p:txBody>
      </p:sp>
      <p:sp>
        <p:nvSpPr>
          <p:cNvPr id="6" name="Rectangle 5"/>
          <p:cNvSpPr/>
          <p:nvPr/>
        </p:nvSpPr>
        <p:spPr>
          <a:xfrm>
            <a:off x="3048000" y="2349000"/>
            <a:ext cx="8137826" cy="3602012"/>
          </a:xfrm>
          <a:prstGeom prst="rect">
            <a:avLst/>
          </a:prstGeom>
        </p:spPr>
        <p:txBody>
          <a:bodyPr wrap="square">
            <a:spAutoFit/>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IN" b="1" kern="100" dirty="0">
                <a:latin typeface="Calibri" panose="020F0502020204030204" pitchFamily="34" charset="0"/>
                <a:ea typeface="Calibri" panose="020F0502020204030204" pitchFamily="34" charset="0"/>
                <a:cs typeface="Times New Roman" panose="02020603050405020304" pitchFamily="18" charset="0"/>
              </a:rPr>
              <a:t>Document Type Model: </a:t>
            </a:r>
            <a:r>
              <a:rPr lang="en-IN" kern="100" dirty="0">
                <a:latin typeface="Calibri" panose="020F0502020204030204" pitchFamily="34" charset="0"/>
                <a:ea typeface="Calibri" panose="020F0502020204030204" pitchFamily="34" charset="0"/>
                <a:cs typeface="Times New Roman" panose="02020603050405020304" pitchFamily="18" charset="0"/>
              </a:rPr>
              <a:t>As we all know data is stored in documents rather than tables or graphs, </a:t>
            </a:r>
            <a:r>
              <a:rPr lang="en-IN" kern="100" dirty="0">
                <a:solidFill>
                  <a:srgbClr val="F28E01"/>
                </a:solidFill>
                <a:latin typeface="Calibri" panose="020F0502020204030204" pitchFamily="34" charset="0"/>
                <a:ea typeface="Calibri" panose="020F0502020204030204" pitchFamily="34" charset="0"/>
                <a:cs typeface="Times New Roman" panose="02020603050405020304" pitchFamily="18" charset="0"/>
              </a:rPr>
              <a:t>so it becomes easy to map things in many programming languages</a:t>
            </a:r>
            <a:r>
              <a:rPr lang="en-IN" kern="100" dirty="0">
                <a:latin typeface="Calibri" panose="020F0502020204030204" pitchFamily="34" charset="0"/>
                <a:ea typeface="Calibri" panose="020F0502020204030204" pitchFamily="34" charset="0"/>
                <a:cs typeface="Times New Roman" panose="02020603050405020304" pitchFamily="18" charset="0"/>
              </a:rPr>
              <a:t>.</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b="1" kern="100" dirty="0">
                <a:latin typeface="Calibri" panose="020F0502020204030204" pitchFamily="34" charset="0"/>
                <a:ea typeface="Calibri" panose="020F0502020204030204" pitchFamily="34" charset="0"/>
                <a:cs typeface="Times New Roman" panose="02020603050405020304" pitchFamily="18" charset="0"/>
              </a:rPr>
              <a:t>Flexible Schema:</a:t>
            </a:r>
            <a:r>
              <a:rPr lang="en-IN" kern="100" dirty="0">
                <a:latin typeface="Calibri" panose="020F0502020204030204" pitchFamily="34" charset="0"/>
                <a:ea typeface="Calibri" panose="020F0502020204030204" pitchFamily="34" charset="0"/>
                <a:cs typeface="Times New Roman" panose="02020603050405020304" pitchFamily="18" charset="0"/>
              </a:rPr>
              <a:t> Overall schema is </a:t>
            </a:r>
            <a:r>
              <a:rPr lang="en-IN" kern="100" dirty="0">
                <a:solidFill>
                  <a:srgbClr val="F28E01"/>
                </a:solidFill>
                <a:latin typeface="Calibri" panose="020F0502020204030204" pitchFamily="34" charset="0"/>
                <a:ea typeface="Calibri" panose="020F0502020204030204" pitchFamily="34" charset="0"/>
                <a:cs typeface="Times New Roman" panose="02020603050405020304" pitchFamily="18" charset="0"/>
              </a:rPr>
              <a:t>very much flexible to support this statement</a:t>
            </a:r>
            <a:r>
              <a:rPr lang="en-IN" kern="100" dirty="0">
                <a:latin typeface="Calibri" panose="020F0502020204030204" pitchFamily="34" charset="0"/>
                <a:ea typeface="Calibri" panose="020F0502020204030204" pitchFamily="34" charset="0"/>
                <a:cs typeface="Times New Roman" panose="02020603050405020304" pitchFamily="18" charset="0"/>
              </a:rPr>
              <a:t> one must know that not all documents in a collection need to have the same fields.</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b="1" kern="100" dirty="0">
                <a:latin typeface="Calibri" panose="020F0502020204030204" pitchFamily="34" charset="0"/>
                <a:ea typeface="Calibri" panose="020F0502020204030204" pitchFamily="34" charset="0"/>
                <a:cs typeface="Times New Roman" panose="02020603050405020304" pitchFamily="18" charset="0"/>
              </a:rPr>
              <a:t>Distributed and Resilient:</a:t>
            </a:r>
            <a:r>
              <a:rPr lang="en-IN" kern="100" dirty="0">
                <a:latin typeface="Calibri" panose="020F0502020204030204" pitchFamily="34" charset="0"/>
                <a:ea typeface="Calibri" panose="020F0502020204030204" pitchFamily="34" charset="0"/>
                <a:cs typeface="Times New Roman" panose="02020603050405020304" pitchFamily="18" charset="0"/>
              </a:rPr>
              <a:t> Document data models are very much dispersed which is the reason behind </a:t>
            </a:r>
            <a:r>
              <a:rPr lang="en-IN" kern="100" dirty="0">
                <a:solidFill>
                  <a:srgbClr val="F28E01"/>
                </a:solidFill>
                <a:latin typeface="Calibri" panose="020F0502020204030204" pitchFamily="34" charset="0"/>
                <a:ea typeface="Calibri" panose="020F0502020204030204" pitchFamily="34" charset="0"/>
                <a:cs typeface="Times New Roman" panose="02020603050405020304" pitchFamily="18" charset="0"/>
              </a:rPr>
              <a:t>horizontal scaling and distribution of data</a:t>
            </a:r>
            <a:r>
              <a:rPr lang="en-IN" kern="100" dirty="0">
                <a:latin typeface="Calibri" panose="020F0502020204030204" pitchFamily="34" charset="0"/>
                <a:ea typeface="Calibri" panose="020F0502020204030204" pitchFamily="34" charset="0"/>
                <a:cs typeface="Times New Roman" panose="02020603050405020304" pitchFamily="18" charset="0"/>
              </a:rPr>
              <a:t>.</a:t>
            </a:r>
          </a:p>
          <a:p>
            <a:pPr marL="285750" indent="-285750">
              <a:buFont typeface="Arial" panose="020B0604020202020204" pitchFamily="34" charset="0"/>
              <a:buChar char="•"/>
            </a:pPr>
            <a:r>
              <a:rPr lang="en-IN" b="1" dirty="0">
                <a:latin typeface="Calibri" panose="020F0502020204030204" pitchFamily="34" charset="0"/>
                <a:ea typeface="Calibri" panose="020F0502020204030204" pitchFamily="34" charset="0"/>
                <a:cs typeface="Times New Roman" panose="02020603050405020304" pitchFamily="18" charset="0"/>
              </a:rPr>
              <a:t>Manageable Query Language:</a:t>
            </a:r>
            <a:r>
              <a:rPr lang="en-IN" dirty="0">
                <a:latin typeface="Calibri" panose="020F0502020204030204" pitchFamily="34" charset="0"/>
                <a:ea typeface="Calibri" panose="020F0502020204030204" pitchFamily="34" charset="0"/>
                <a:cs typeface="Times New Roman" panose="02020603050405020304" pitchFamily="18" charset="0"/>
              </a:rPr>
              <a:t> These data models are the ones in which </a:t>
            </a:r>
            <a:r>
              <a:rPr lang="en-IN" dirty="0">
                <a:solidFill>
                  <a:srgbClr val="F28E01"/>
                </a:solidFill>
                <a:latin typeface="Calibri" panose="020F0502020204030204" pitchFamily="34" charset="0"/>
                <a:ea typeface="Calibri" panose="020F0502020204030204" pitchFamily="34" charset="0"/>
                <a:cs typeface="Times New Roman" panose="02020603050405020304" pitchFamily="18" charset="0"/>
              </a:rPr>
              <a:t>query language allows the developers to perform CRUD </a:t>
            </a:r>
            <a:r>
              <a:rPr lang="en-IN" dirty="0">
                <a:latin typeface="Calibri" panose="020F0502020204030204" pitchFamily="34" charset="0"/>
                <a:ea typeface="Calibri" panose="020F0502020204030204" pitchFamily="34" charset="0"/>
                <a:cs typeface="Times New Roman" panose="02020603050405020304" pitchFamily="18" charset="0"/>
              </a:rPr>
              <a:t>(Create Read Update Destroy) operations on the data model. </a:t>
            </a:r>
            <a:endParaRPr lang="en-IN" dirty="0"/>
          </a:p>
        </p:txBody>
      </p:sp>
    </p:spTree>
    <p:extLst>
      <p:ext uri="{BB962C8B-B14F-4D97-AF65-F5344CB8AC3E}">
        <p14:creationId xmlns:p14="http://schemas.microsoft.com/office/powerpoint/2010/main" val="1578083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10319" y="-2435"/>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142256" y="3643668"/>
            <a:ext cx="2026920" cy="369332"/>
          </a:xfrm>
          <a:prstGeom prst="rect">
            <a:avLst/>
          </a:prstGeom>
          <a:noFill/>
        </p:spPr>
        <p:txBody>
          <a:bodyPr wrap="square" rtlCol="0">
            <a:spAutoFit/>
          </a:bodyPr>
          <a:lstStyle/>
          <a:p>
            <a:pPr algn="ctr"/>
            <a:r>
              <a:rPr lang="en-US" dirty="0"/>
              <a:t> </a:t>
            </a:r>
            <a:r>
              <a:rPr lang="en-US" dirty="0">
                <a:solidFill>
                  <a:schemeClr val="bg1"/>
                </a:solidFill>
              </a:rPr>
              <a:t>Dept of CSE</a:t>
            </a:r>
          </a:p>
        </p:txBody>
      </p:sp>
      <p:sp>
        <p:nvSpPr>
          <p:cNvPr id="12" name="object 2">
            <a:extLst>
              <a:ext uri="{FF2B5EF4-FFF2-40B4-BE49-F238E27FC236}">
                <a16:creationId xmlns:a16="http://schemas.microsoft.com/office/drawing/2014/main" xmlns="" id="{00843728-DEBA-B3E6-6FAC-F0B0834A0B3A}"/>
              </a:ext>
            </a:extLst>
          </p:cNvPr>
          <p:cNvSpPr txBox="1">
            <a:spLocks/>
          </p:cNvSpPr>
          <p:nvPr/>
        </p:nvSpPr>
        <p:spPr>
          <a:xfrm>
            <a:off x="9347612" y="237337"/>
            <a:ext cx="2148388" cy="289791"/>
          </a:xfrm>
          <a:prstGeom prst="rect">
            <a:avLst/>
          </a:prstGeom>
        </p:spPr>
        <p:txBody>
          <a:bodyPr vert="horz" wrap="square" lIns="0" tIns="12668"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spcBef>
                <a:spcPts val="100"/>
              </a:spcBef>
            </a:pPr>
            <a:r>
              <a:rPr lang="en-IN" sz="2000" b="1" dirty="0" smtClean="0"/>
              <a:t>Document Databases</a:t>
            </a:r>
            <a:endParaRPr lang="en-IN" sz="2000" b="1" dirty="0"/>
          </a:p>
        </p:txBody>
      </p:sp>
      <p:sp>
        <p:nvSpPr>
          <p:cNvPr id="2" name="Rectangle 1"/>
          <p:cNvSpPr/>
          <p:nvPr/>
        </p:nvSpPr>
        <p:spPr>
          <a:xfrm>
            <a:off x="2496000" y="539668"/>
            <a:ext cx="2966710" cy="369332"/>
          </a:xfrm>
          <a:prstGeom prst="rect">
            <a:avLst/>
          </a:prstGeom>
        </p:spPr>
        <p:txBody>
          <a:bodyPr wrap="none">
            <a:spAutoFit/>
          </a:bodyPr>
          <a:lstStyle/>
          <a:p>
            <a:r>
              <a:rPr lang="en-IN" b="1" dirty="0">
                <a:latin typeface="Calibri" panose="020F0502020204030204" pitchFamily="34" charset="0"/>
                <a:ea typeface="Calibri" panose="020F0502020204030204" pitchFamily="34" charset="0"/>
                <a:cs typeface="Times New Roman" panose="02020603050405020304" pitchFamily="18" charset="0"/>
              </a:rPr>
              <a:t>Manageable Query Language</a:t>
            </a:r>
            <a:endParaRPr lang="en-IN" dirty="0"/>
          </a:p>
        </p:txBody>
      </p:sp>
      <p:sp>
        <p:nvSpPr>
          <p:cNvPr id="3" name="Rectangle 2"/>
          <p:cNvSpPr/>
          <p:nvPr/>
        </p:nvSpPr>
        <p:spPr>
          <a:xfrm>
            <a:off x="2856000" y="909000"/>
            <a:ext cx="8448000" cy="4247317"/>
          </a:xfrm>
          <a:prstGeom prst="rect">
            <a:avLst/>
          </a:prstGeom>
        </p:spPr>
        <p:txBody>
          <a:bodyPr wrap="square">
            <a:spAutoFit/>
          </a:bodyPr>
          <a:lstStyle/>
          <a:p>
            <a:r>
              <a:rPr lang="en-US" dirty="0"/>
              <a:t>The SQL for this would be: </a:t>
            </a:r>
            <a:endParaRPr lang="en-US" dirty="0" smtClean="0"/>
          </a:p>
          <a:p>
            <a:r>
              <a:rPr lang="en-US" dirty="0"/>
              <a:t> </a:t>
            </a:r>
            <a:r>
              <a:rPr lang="en-US" dirty="0" smtClean="0"/>
              <a:t>     </a:t>
            </a:r>
            <a:r>
              <a:rPr lang="en-US" b="1" dirty="0" smtClean="0"/>
              <a:t>SELECT </a:t>
            </a:r>
            <a:r>
              <a:rPr lang="en-US" b="1" dirty="0"/>
              <a:t>* FROM order </a:t>
            </a:r>
            <a:endParaRPr lang="en-US" b="1" dirty="0" smtClean="0"/>
          </a:p>
          <a:p>
            <a:r>
              <a:rPr lang="en-US" dirty="0" smtClean="0"/>
              <a:t>The </a:t>
            </a:r>
            <a:r>
              <a:rPr lang="en-US" dirty="0"/>
              <a:t>equivalent query in Mongo shell would be: </a:t>
            </a:r>
            <a:endParaRPr lang="en-US" dirty="0" smtClean="0"/>
          </a:p>
          <a:p>
            <a:r>
              <a:rPr lang="en-US" dirty="0"/>
              <a:t> </a:t>
            </a:r>
            <a:r>
              <a:rPr lang="en-US" dirty="0" smtClean="0"/>
              <a:t>     </a:t>
            </a:r>
            <a:r>
              <a:rPr lang="en-US" dirty="0" smtClean="0">
                <a:solidFill>
                  <a:srgbClr val="F28E01"/>
                </a:solidFill>
              </a:rPr>
              <a:t> </a:t>
            </a:r>
            <a:r>
              <a:rPr lang="en-US" b="1" dirty="0" err="1" smtClean="0">
                <a:solidFill>
                  <a:srgbClr val="F28E01"/>
                </a:solidFill>
              </a:rPr>
              <a:t>db.order.find</a:t>
            </a:r>
            <a:r>
              <a:rPr lang="en-US" b="1" dirty="0">
                <a:solidFill>
                  <a:srgbClr val="F28E01"/>
                </a:solidFill>
              </a:rPr>
              <a:t>()</a:t>
            </a:r>
            <a:r>
              <a:rPr lang="en-US" dirty="0"/>
              <a:t> </a:t>
            </a:r>
            <a:endParaRPr lang="en-US" dirty="0" smtClean="0"/>
          </a:p>
          <a:p>
            <a:endParaRPr lang="en-US" dirty="0" smtClean="0"/>
          </a:p>
          <a:p>
            <a:r>
              <a:rPr lang="en-US" dirty="0" smtClean="0"/>
              <a:t>Selecting </a:t>
            </a:r>
            <a:r>
              <a:rPr lang="en-US" dirty="0"/>
              <a:t>the orders for a single </a:t>
            </a:r>
            <a:r>
              <a:rPr lang="en-US" dirty="0" err="1"/>
              <a:t>customerId</a:t>
            </a:r>
            <a:r>
              <a:rPr lang="en-US" dirty="0"/>
              <a:t> of 883c2c5b4e5b would be</a:t>
            </a:r>
            <a:r>
              <a:rPr lang="en-US" dirty="0" smtClean="0"/>
              <a:t>:</a:t>
            </a:r>
          </a:p>
          <a:p>
            <a:r>
              <a:rPr lang="en-US" dirty="0"/>
              <a:t>       </a:t>
            </a:r>
            <a:r>
              <a:rPr lang="en-US" b="1" dirty="0"/>
              <a:t>SELECT * FROM order WHERE </a:t>
            </a:r>
            <a:r>
              <a:rPr lang="en-US" b="1" dirty="0" err="1"/>
              <a:t>customerId</a:t>
            </a:r>
            <a:r>
              <a:rPr lang="en-US" b="1" dirty="0"/>
              <a:t> = "</a:t>
            </a:r>
            <a:r>
              <a:rPr lang="en-US" b="1" dirty="0" smtClean="0"/>
              <a:t>883c2c5b4e5b“</a:t>
            </a:r>
          </a:p>
          <a:p>
            <a:r>
              <a:rPr lang="en-US" dirty="0"/>
              <a:t>The equivalent query in Mongo to get all orders for a single </a:t>
            </a:r>
            <a:r>
              <a:rPr lang="en-US" dirty="0" err="1"/>
              <a:t>customerId</a:t>
            </a:r>
            <a:r>
              <a:rPr lang="en-US" dirty="0"/>
              <a:t> of </a:t>
            </a:r>
            <a:r>
              <a:rPr lang="en-US" sz="1600" dirty="0"/>
              <a:t>883c2c5b4e5b</a:t>
            </a:r>
            <a:r>
              <a:rPr lang="en-US" sz="1600" dirty="0" smtClean="0"/>
              <a:t>:</a:t>
            </a:r>
          </a:p>
          <a:p>
            <a:r>
              <a:rPr lang="en-IN" dirty="0" smtClean="0"/>
              <a:t>       </a:t>
            </a:r>
            <a:r>
              <a:rPr lang="en-IN" b="1" dirty="0" err="1" smtClean="0">
                <a:solidFill>
                  <a:srgbClr val="F28E01"/>
                </a:solidFill>
              </a:rPr>
              <a:t>db.order.find</a:t>
            </a:r>
            <a:r>
              <a:rPr lang="en-IN" b="1" dirty="0">
                <a:solidFill>
                  <a:srgbClr val="F28E01"/>
                </a:solidFill>
              </a:rPr>
              <a:t>({"customerId":"883c2c5b4e5b</a:t>
            </a:r>
            <a:r>
              <a:rPr lang="en-IN" b="1" dirty="0" smtClean="0">
                <a:solidFill>
                  <a:srgbClr val="F28E01"/>
                </a:solidFill>
              </a:rPr>
              <a:t>"})</a:t>
            </a:r>
          </a:p>
          <a:p>
            <a:endParaRPr lang="en-US" dirty="0" smtClean="0"/>
          </a:p>
          <a:p>
            <a:r>
              <a:rPr lang="en-US" dirty="0" smtClean="0"/>
              <a:t>Selecting </a:t>
            </a:r>
            <a:r>
              <a:rPr lang="en-US" dirty="0" err="1"/>
              <a:t>orderId</a:t>
            </a:r>
            <a:r>
              <a:rPr lang="en-US" dirty="0"/>
              <a:t> and </a:t>
            </a:r>
            <a:r>
              <a:rPr lang="en-US" dirty="0" err="1"/>
              <a:t>orderDate</a:t>
            </a:r>
            <a:r>
              <a:rPr lang="en-US" dirty="0"/>
              <a:t> for one customer in SQL would be</a:t>
            </a:r>
            <a:r>
              <a:rPr lang="en-US" dirty="0" smtClean="0"/>
              <a:t>:</a:t>
            </a:r>
          </a:p>
          <a:p>
            <a:r>
              <a:rPr lang="en-US" dirty="0"/>
              <a:t>        </a:t>
            </a:r>
            <a:r>
              <a:rPr lang="en-US" b="1" dirty="0"/>
              <a:t>SELECT </a:t>
            </a:r>
            <a:r>
              <a:rPr lang="en-US" b="1" dirty="0" err="1"/>
              <a:t>orderId,orderDate</a:t>
            </a:r>
            <a:r>
              <a:rPr lang="en-US" b="1" dirty="0"/>
              <a:t> FROM order WHERE </a:t>
            </a:r>
            <a:r>
              <a:rPr lang="en-US" b="1" dirty="0" err="1"/>
              <a:t>customerId</a:t>
            </a:r>
            <a:r>
              <a:rPr lang="en-US" b="1" dirty="0"/>
              <a:t> = "</a:t>
            </a:r>
            <a:r>
              <a:rPr lang="en-US" b="1" dirty="0" smtClean="0"/>
              <a:t>883c2c5b4e5b“</a:t>
            </a:r>
          </a:p>
          <a:p>
            <a:r>
              <a:rPr lang="en-US" dirty="0"/>
              <a:t>and the equivalent in Mongo would be</a:t>
            </a:r>
            <a:r>
              <a:rPr lang="en-US" dirty="0" smtClean="0"/>
              <a:t>:</a:t>
            </a:r>
          </a:p>
          <a:p>
            <a:r>
              <a:rPr lang="en-IN" b="1" dirty="0" smtClean="0"/>
              <a:t>        </a:t>
            </a:r>
            <a:r>
              <a:rPr lang="en-IN" b="1" dirty="0" err="1" smtClean="0">
                <a:solidFill>
                  <a:srgbClr val="F28E01"/>
                </a:solidFill>
              </a:rPr>
              <a:t>db.order.find</a:t>
            </a:r>
            <a:r>
              <a:rPr lang="en-IN" b="1" dirty="0">
                <a:solidFill>
                  <a:srgbClr val="F28E01"/>
                </a:solidFill>
              </a:rPr>
              <a:t>({customerId:"883c2c5b4e5b"},{orderId:1,orderDate:1</a:t>
            </a:r>
            <a:r>
              <a:rPr lang="en-IN" b="1" dirty="0" smtClean="0">
                <a:solidFill>
                  <a:srgbClr val="F28E01"/>
                </a:solidFill>
              </a:rPr>
              <a:t>})</a:t>
            </a:r>
          </a:p>
          <a:p>
            <a:r>
              <a:rPr lang="en-US" dirty="0"/>
              <a:t>	</a:t>
            </a:r>
            <a:endParaRPr lang="en-IN" dirty="0"/>
          </a:p>
        </p:txBody>
      </p:sp>
    </p:spTree>
    <p:extLst>
      <p:ext uri="{BB962C8B-B14F-4D97-AF65-F5344CB8AC3E}">
        <p14:creationId xmlns:p14="http://schemas.microsoft.com/office/powerpoint/2010/main" val="2717277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10319" y="-2435"/>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142256" y="3643668"/>
            <a:ext cx="2026920" cy="369332"/>
          </a:xfrm>
          <a:prstGeom prst="rect">
            <a:avLst/>
          </a:prstGeom>
          <a:noFill/>
        </p:spPr>
        <p:txBody>
          <a:bodyPr wrap="square" rtlCol="0">
            <a:spAutoFit/>
          </a:bodyPr>
          <a:lstStyle/>
          <a:p>
            <a:pPr algn="ctr"/>
            <a:r>
              <a:rPr lang="en-US" dirty="0"/>
              <a:t> </a:t>
            </a:r>
            <a:r>
              <a:rPr lang="en-US" dirty="0">
                <a:solidFill>
                  <a:schemeClr val="bg1"/>
                </a:solidFill>
              </a:rPr>
              <a:t>Dept of CSE</a:t>
            </a:r>
          </a:p>
        </p:txBody>
      </p:sp>
      <p:sp>
        <p:nvSpPr>
          <p:cNvPr id="12" name="object 2">
            <a:extLst>
              <a:ext uri="{FF2B5EF4-FFF2-40B4-BE49-F238E27FC236}">
                <a16:creationId xmlns:a16="http://schemas.microsoft.com/office/drawing/2014/main" xmlns="" id="{00843728-DEBA-B3E6-6FAC-F0B0834A0B3A}"/>
              </a:ext>
            </a:extLst>
          </p:cNvPr>
          <p:cNvSpPr txBox="1">
            <a:spLocks/>
          </p:cNvSpPr>
          <p:nvPr/>
        </p:nvSpPr>
        <p:spPr>
          <a:xfrm>
            <a:off x="9347612" y="237337"/>
            <a:ext cx="2148388" cy="289791"/>
          </a:xfrm>
          <a:prstGeom prst="rect">
            <a:avLst/>
          </a:prstGeom>
        </p:spPr>
        <p:txBody>
          <a:bodyPr vert="horz" wrap="square" lIns="0" tIns="12668"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spcBef>
                <a:spcPts val="100"/>
              </a:spcBef>
            </a:pPr>
            <a:r>
              <a:rPr lang="en-IN" sz="2000" b="1" dirty="0" smtClean="0"/>
              <a:t>Document Databases</a:t>
            </a:r>
            <a:endParaRPr lang="en-IN" sz="2000" b="1" dirty="0"/>
          </a:p>
        </p:txBody>
      </p:sp>
      <p:sp>
        <p:nvSpPr>
          <p:cNvPr id="2" name="Rectangle 1"/>
          <p:cNvSpPr/>
          <p:nvPr/>
        </p:nvSpPr>
        <p:spPr>
          <a:xfrm>
            <a:off x="2856000" y="816116"/>
            <a:ext cx="8190093" cy="5852884"/>
          </a:xfrm>
          <a:prstGeom prst="rect">
            <a:avLst/>
          </a:prstGeom>
        </p:spPr>
        <p:txBody>
          <a:bodyPr wrap="square">
            <a:spAutoFit/>
          </a:bodyPr>
          <a:lstStyle/>
          <a:p>
            <a:pPr algn="just">
              <a:lnSpc>
                <a:spcPct val="107000"/>
              </a:lnSpc>
              <a:spcAft>
                <a:spcPts val="800"/>
              </a:spcAft>
            </a:pPr>
            <a:r>
              <a:rPr lang="en-IN" sz="1600" b="1" kern="100" dirty="0">
                <a:latin typeface="Calibri" panose="020F0502020204030204" pitchFamily="34" charset="0"/>
                <a:ea typeface="Calibri" panose="020F0502020204030204" pitchFamily="34" charset="0"/>
                <a:cs typeface="Times New Roman" panose="02020603050405020304" pitchFamily="18" charset="0"/>
              </a:rPr>
              <a:t>Advantages:</a:t>
            </a: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600" b="1" kern="100" dirty="0">
                <a:latin typeface="Calibri" panose="020F0502020204030204" pitchFamily="34" charset="0"/>
                <a:ea typeface="Calibri" panose="020F0502020204030204" pitchFamily="34" charset="0"/>
                <a:cs typeface="Times New Roman" panose="02020603050405020304" pitchFamily="18" charset="0"/>
              </a:rPr>
              <a:t>Schema-less:</a:t>
            </a:r>
            <a:r>
              <a:rPr lang="en-IN" sz="1600" kern="100" dirty="0">
                <a:latin typeface="Calibri" panose="020F0502020204030204" pitchFamily="34" charset="0"/>
                <a:ea typeface="Calibri" panose="020F0502020204030204" pitchFamily="34" charset="0"/>
                <a:cs typeface="Times New Roman" panose="02020603050405020304" pitchFamily="18" charset="0"/>
              </a:rPr>
              <a:t> These are very good in retaining existing data at massive volumes because there are absolutely no restrictions in the format and the structure of data storage. </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600" b="1" kern="100" dirty="0">
                <a:latin typeface="Calibri" panose="020F0502020204030204" pitchFamily="34" charset="0"/>
                <a:ea typeface="Calibri" panose="020F0502020204030204" pitchFamily="34" charset="0"/>
                <a:cs typeface="Times New Roman" panose="02020603050405020304" pitchFamily="18" charset="0"/>
              </a:rPr>
              <a:t>Faster creation of document and maintenance:</a:t>
            </a:r>
            <a:r>
              <a:rPr lang="en-IN" sz="1600" kern="100" dirty="0">
                <a:latin typeface="Calibri" panose="020F0502020204030204" pitchFamily="34" charset="0"/>
                <a:ea typeface="Calibri" panose="020F0502020204030204" pitchFamily="34" charset="0"/>
                <a:cs typeface="Times New Roman" panose="02020603050405020304" pitchFamily="18" charset="0"/>
              </a:rPr>
              <a:t> It is very simple to create a document and apart from this maintenance requires is almost nothing.</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600" b="1" kern="100" dirty="0">
                <a:latin typeface="Calibri" panose="020F0502020204030204" pitchFamily="34" charset="0"/>
                <a:ea typeface="Calibri" panose="020F0502020204030204" pitchFamily="34" charset="0"/>
                <a:cs typeface="Times New Roman" panose="02020603050405020304" pitchFamily="18" charset="0"/>
              </a:rPr>
              <a:t>Open formats:</a:t>
            </a:r>
            <a:r>
              <a:rPr lang="en-IN" sz="1600" kern="100" dirty="0">
                <a:latin typeface="Calibri" panose="020F0502020204030204" pitchFamily="34" charset="0"/>
                <a:ea typeface="Calibri" panose="020F0502020204030204" pitchFamily="34" charset="0"/>
                <a:cs typeface="Times New Roman" panose="02020603050405020304" pitchFamily="18" charset="0"/>
              </a:rPr>
              <a:t> It has a very simple build process that uses XML, JSON, and its other forms.</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600" b="1" kern="100" dirty="0">
                <a:latin typeface="Calibri" panose="020F0502020204030204" pitchFamily="34" charset="0"/>
                <a:ea typeface="Calibri" panose="020F0502020204030204" pitchFamily="34" charset="0"/>
                <a:cs typeface="Times New Roman" panose="02020603050405020304" pitchFamily="18" charset="0"/>
              </a:rPr>
              <a:t>Built-in versioning:</a:t>
            </a:r>
            <a:r>
              <a:rPr lang="en-IN" sz="1600" kern="100" dirty="0">
                <a:latin typeface="Calibri" panose="020F0502020204030204" pitchFamily="34" charset="0"/>
                <a:ea typeface="Calibri" panose="020F0502020204030204" pitchFamily="34" charset="0"/>
                <a:cs typeface="Times New Roman" panose="02020603050405020304" pitchFamily="18" charset="0"/>
              </a:rPr>
              <a:t> It has built-in versioning which means as the documents grow in size there might be a chance they can grow in complexity. Versioning decreases conflicts.</a:t>
            </a:r>
          </a:p>
          <a:p>
            <a:pPr algn="just">
              <a:lnSpc>
                <a:spcPct val="107000"/>
              </a:lnSpc>
              <a:spcAft>
                <a:spcPts val="800"/>
              </a:spcAft>
            </a:pPr>
            <a:r>
              <a:rPr lang="en-IN" sz="1600" b="1" kern="100" dirty="0">
                <a:latin typeface="Calibri" panose="020F0502020204030204" pitchFamily="34" charset="0"/>
                <a:ea typeface="Calibri" panose="020F0502020204030204" pitchFamily="34" charset="0"/>
                <a:cs typeface="Times New Roman" panose="02020603050405020304" pitchFamily="18" charset="0"/>
              </a:rPr>
              <a:t>Disadvantages:</a:t>
            </a: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600" b="1" kern="100" dirty="0">
                <a:latin typeface="Calibri" panose="020F0502020204030204" pitchFamily="34" charset="0"/>
                <a:ea typeface="Calibri" panose="020F0502020204030204" pitchFamily="34" charset="0"/>
                <a:cs typeface="Times New Roman" panose="02020603050405020304" pitchFamily="18" charset="0"/>
              </a:rPr>
              <a:t>Weak Atomicity: </a:t>
            </a:r>
            <a:r>
              <a:rPr lang="en-IN" sz="1600" kern="100" dirty="0">
                <a:latin typeface="Calibri" panose="020F0502020204030204" pitchFamily="34" charset="0"/>
                <a:ea typeface="Calibri" panose="020F0502020204030204" pitchFamily="34" charset="0"/>
                <a:cs typeface="Times New Roman" panose="02020603050405020304" pitchFamily="18" charset="0"/>
              </a:rPr>
              <a:t>It lacks in supporting multi-document ACID transactions. A change in the document data model</a:t>
            </a:r>
            <a:r>
              <a:rPr lang="en-IN" sz="1600" b="1" kern="100" dirty="0">
                <a:solidFill>
                  <a:srgbClr val="F28E01"/>
                </a:solidFill>
                <a:latin typeface="Calibri" panose="020F0502020204030204" pitchFamily="34" charset="0"/>
                <a:ea typeface="Calibri" panose="020F0502020204030204" pitchFamily="34" charset="0"/>
                <a:cs typeface="Times New Roman" panose="02020603050405020304" pitchFamily="18" charset="0"/>
              </a:rPr>
              <a:t> </a:t>
            </a:r>
            <a:r>
              <a:rPr lang="en-IN" sz="1600" kern="100" dirty="0">
                <a:solidFill>
                  <a:srgbClr val="F28E01"/>
                </a:solidFill>
                <a:latin typeface="Calibri" panose="020F0502020204030204" pitchFamily="34" charset="0"/>
                <a:ea typeface="Calibri" panose="020F0502020204030204" pitchFamily="34" charset="0"/>
                <a:cs typeface="Times New Roman" panose="02020603050405020304" pitchFamily="18" charset="0"/>
              </a:rPr>
              <a:t>involving two collections will require us to run two separate queries i.e. one for each collection</a:t>
            </a:r>
            <a:r>
              <a:rPr lang="en-IN" sz="1600" kern="100" dirty="0">
                <a:latin typeface="Calibri" panose="020F0502020204030204" pitchFamily="34" charset="0"/>
                <a:ea typeface="Calibri" panose="020F0502020204030204" pitchFamily="34" charset="0"/>
                <a:cs typeface="Times New Roman" panose="02020603050405020304" pitchFamily="18" charset="0"/>
              </a:rPr>
              <a:t>. This is where it breaks atomicity requirements.</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600" b="1" kern="100" dirty="0">
                <a:latin typeface="Calibri" panose="020F0502020204030204" pitchFamily="34" charset="0"/>
                <a:ea typeface="Calibri" panose="020F0502020204030204" pitchFamily="34" charset="0"/>
                <a:cs typeface="Times New Roman" panose="02020603050405020304" pitchFamily="18" charset="0"/>
              </a:rPr>
              <a:t>Consistency Check Limitations: </a:t>
            </a:r>
            <a:r>
              <a:rPr lang="en-IN" sz="1600" kern="100" dirty="0">
                <a:latin typeface="Calibri" panose="020F0502020204030204" pitchFamily="34" charset="0"/>
                <a:ea typeface="Calibri" panose="020F0502020204030204" pitchFamily="34" charset="0"/>
                <a:cs typeface="Times New Roman" panose="02020603050405020304" pitchFamily="18" charset="0"/>
              </a:rPr>
              <a:t>One can search the collections and documents</a:t>
            </a:r>
            <a:r>
              <a:rPr lang="en-IN" sz="1600" b="1" kern="100" dirty="0">
                <a:latin typeface="Calibri" panose="020F0502020204030204" pitchFamily="34" charset="0"/>
                <a:ea typeface="Calibri" panose="020F0502020204030204" pitchFamily="34" charset="0"/>
                <a:cs typeface="Times New Roman" panose="02020603050405020304" pitchFamily="18" charset="0"/>
              </a:rPr>
              <a:t> </a:t>
            </a:r>
            <a:r>
              <a:rPr lang="en-IN" sz="1600" kern="100" dirty="0">
                <a:latin typeface="Calibri" panose="020F0502020204030204" pitchFamily="34" charset="0"/>
                <a:ea typeface="Calibri" panose="020F0502020204030204" pitchFamily="34" charset="0"/>
                <a:cs typeface="Times New Roman" panose="02020603050405020304" pitchFamily="18" charset="0"/>
              </a:rPr>
              <a:t>that are not connected to an author collection but doing this might create a problem in the performance of database performance.</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600" b="1" kern="100" dirty="0">
                <a:latin typeface="Calibri" panose="020F0502020204030204" pitchFamily="34" charset="0"/>
                <a:ea typeface="Calibri" panose="020F0502020204030204" pitchFamily="34" charset="0"/>
                <a:cs typeface="Times New Roman" panose="02020603050405020304" pitchFamily="18" charset="0"/>
              </a:rPr>
              <a:t>Security: </a:t>
            </a:r>
            <a:r>
              <a:rPr lang="en-IN" sz="1600" kern="100" dirty="0">
                <a:latin typeface="Calibri" panose="020F0502020204030204" pitchFamily="34" charset="0"/>
                <a:ea typeface="Calibri" panose="020F0502020204030204" pitchFamily="34" charset="0"/>
                <a:cs typeface="Times New Roman" panose="02020603050405020304" pitchFamily="18" charset="0"/>
              </a:rPr>
              <a:t>Nowadays many web applications lack security which in turn results in the leakage of sensitive data. So it becomes a point of concern, one must pay attention to web app vulnerabilities.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66576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10319" y="-2435"/>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142256" y="3643668"/>
            <a:ext cx="2026920" cy="369332"/>
          </a:xfrm>
          <a:prstGeom prst="rect">
            <a:avLst/>
          </a:prstGeom>
          <a:noFill/>
        </p:spPr>
        <p:txBody>
          <a:bodyPr wrap="square" rtlCol="0">
            <a:spAutoFit/>
          </a:bodyPr>
          <a:lstStyle/>
          <a:p>
            <a:pPr algn="ctr"/>
            <a:r>
              <a:rPr lang="en-US" dirty="0"/>
              <a:t> </a:t>
            </a:r>
            <a:r>
              <a:rPr lang="en-US" dirty="0">
                <a:solidFill>
                  <a:schemeClr val="bg1"/>
                </a:solidFill>
              </a:rPr>
              <a:t>Dept of CSE</a:t>
            </a:r>
          </a:p>
        </p:txBody>
      </p:sp>
      <p:sp>
        <p:nvSpPr>
          <p:cNvPr id="12" name="object 2">
            <a:extLst>
              <a:ext uri="{FF2B5EF4-FFF2-40B4-BE49-F238E27FC236}">
                <a16:creationId xmlns:a16="http://schemas.microsoft.com/office/drawing/2014/main" xmlns="" id="{00843728-DEBA-B3E6-6FAC-F0B0834A0B3A}"/>
              </a:ext>
            </a:extLst>
          </p:cNvPr>
          <p:cNvSpPr txBox="1">
            <a:spLocks/>
          </p:cNvSpPr>
          <p:nvPr/>
        </p:nvSpPr>
        <p:spPr>
          <a:xfrm>
            <a:off x="9347612" y="237337"/>
            <a:ext cx="2148388" cy="289791"/>
          </a:xfrm>
          <a:prstGeom prst="rect">
            <a:avLst/>
          </a:prstGeom>
        </p:spPr>
        <p:txBody>
          <a:bodyPr vert="horz" wrap="square" lIns="0" tIns="12668"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spcBef>
                <a:spcPts val="100"/>
              </a:spcBef>
            </a:pPr>
            <a:r>
              <a:rPr lang="en-IN" sz="2000" b="1" dirty="0" smtClean="0"/>
              <a:t>Document Databases</a:t>
            </a:r>
            <a:endParaRPr lang="en-IN" sz="2000" b="1" dirty="0"/>
          </a:p>
        </p:txBody>
      </p:sp>
      <p:pic>
        <p:nvPicPr>
          <p:cNvPr id="10" name="Picture 9"/>
          <p:cNvPicPr/>
          <p:nvPr/>
        </p:nvPicPr>
        <p:blipFill>
          <a:blip r:embed="rId3" cstate="print">
            <a:extLst>
              <a:ext uri="{28A0092B-C50C-407E-A947-70E740481C1C}">
                <a14:useLocalDpi xmlns:a14="http://schemas.microsoft.com/office/drawing/2010/main" val="0"/>
              </a:ext>
            </a:extLst>
          </a:blip>
          <a:stretch>
            <a:fillRect/>
          </a:stretch>
        </p:blipFill>
        <p:spPr>
          <a:xfrm>
            <a:off x="4656000" y="1260595"/>
            <a:ext cx="5040000" cy="4221268"/>
          </a:xfrm>
          <a:prstGeom prst="rect">
            <a:avLst/>
          </a:prstGeom>
        </p:spPr>
      </p:pic>
      <p:sp>
        <p:nvSpPr>
          <p:cNvPr id="3" name="Rectangle 2"/>
          <p:cNvSpPr/>
          <p:nvPr/>
        </p:nvSpPr>
        <p:spPr>
          <a:xfrm>
            <a:off x="3514446" y="909000"/>
            <a:ext cx="1480534" cy="375552"/>
          </a:xfrm>
          <a:prstGeom prst="rect">
            <a:avLst/>
          </a:prstGeom>
        </p:spPr>
        <p:txBody>
          <a:bodyPr wrap="none">
            <a:spAutoFit/>
          </a:bodyPr>
          <a:lstStyle/>
          <a:p>
            <a:pPr algn="just">
              <a:lnSpc>
                <a:spcPct val="107000"/>
              </a:lnSpc>
              <a:spcAft>
                <a:spcPts val="800"/>
              </a:spcAft>
            </a:pPr>
            <a:r>
              <a:rPr lang="en-US" b="1" kern="100" dirty="0" smtClean="0">
                <a:latin typeface="Calibri" panose="020F0502020204030204" pitchFamily="34" charset="0"/>
                <a:ea typeface="Calibri" panose="020F0502020204030204" pitchFamily="34" charset="0"/>
                <a:cs typeface="Times New Roman" panose="02020603050405020304" pitchFamily="18" charset="0"/>
              </a:rPr>
              <a:t>CAP Theorem</a:t>
            </a:r>
            <a:endParaRPr lang="en-IN"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89420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10319" y="-2435"/>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142256" y="3643668"/>
            <a:ext cx="2026920" cy="369332"/>
          </a:xfrm>
          <a:prstGeom prst="rect">
            <a:avLst/>
          </a:prstGeom>
          <a:noFill/>
        </p:spPr>
        <p:txBody>
          <a:bodyPr wrap="square" rtlCol="0">
            <a:spAutoFit/>
          </a:bodyPr>
          <a:lstStyle/>
          <a:p>
            <a:pPr algn="ctr"/>
            <a:r>
              <a:rPr lang="en-US" dirty="0"/>
              <a:t> </a:t>
            </a:r>
            <a:r>
              <a:rPr lang="en-US" dirty="0">
                <a:solidFill>
                  <a:schemeClr val="bg1"/>
                </a:solidFill>
              </a:rPr>
              <a:t>Dept of CSE</a:t>
            </a:r>
          </a:p>
        </p:txBody>
      </p:sp>
      <p:sp>
        <p:nvSpPr>
          <p:cNvPr id="12" name="object 2">
            <a:extLst>
              <a:ext uri="{FF2B5EF4-FFF2-40B4-BE49-F238E27FC236}">
                <a16:creationId xmlns:a16="http://schemas.microsoft.com/office/drawing/2014/main" xmlns="" id="{00843728-DEBA-B3E6-6FAC-F0B0834A0B3A}"/>
              </a:ext>
            </a:extLst>
          </p:cNvPr>
          <p:cNvSpPr txBox="1">
            <a:spLocks/>
          </p:cNvSpPr>
          <p:nvPr/>
        </p:nvSpPr>
        <p:spPr>
          <a:xfrm>
            <a:off x="9347612" y="237337"/>
            <a:ext cx="2148388" cy="289791"/>
          </a:xfrm>
          <a:prstGeom prst="rect">
            <a:avLst/>
          </a:prstGeom>
        </p:spPr>
        <p:txBody>
          <a:bodyPr vert="horz" wrap="square" lIns="0" tIns="12668"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spcBef>
                <a:spcPts val="100"/>
              </a:spcBef>
            </a:pPr>
            <a:r>
              <a:rPr lang="en-IN" sz="2000" b="1" dirty="0" smtClean="0"/>
              <a:t>Document Databases</a:t>
            </a:r>
            <a:endParaRPr lang="en-IN" sz="2000" b="1" dirty="0"/>
          </a:p>
        </p:txBody>
      </p:sp>
      <p:sp>
        <p:nvSpPr>
          <p:cNvPr id="2" name="Rectangle 1"/>
          <p:cNvSpPr/>
          <p:nvPr/>
        </p:nvSpPr>
        <p:spPr>
          <a:xfrm>
            <a:off x="3048000" y="1103107"/>
            <a:ext cx="8137826" cy="4959563"/>
          </a:xfrm>
          <a:prstGeom prst="rect">
            <a:avLst/>
          </a:prstGeom>
        </p:spPr>
        <p:txBody>
          <a:bodyPr wrap="square">
            <a:spAutoFit/>
          </a:bodyPr>
          <a:lstStyle/>
          <a:p>
            <a:pPr algn="just">
              <a:lnSpc>
                <a:spcPct val="107000"/>
              </a:lnSpc>
              <a:spcAft>
                <a:spcPts val="800"/>
              </a:spcAft>
            </a:pPr>
            <a:r>
              <a:rPr lang="en-IN" b="1" kern="100" dirty="0">
                <a:latin typeface="Calibri" panose="020F0502020204030204" pitchFamily="34" charset="0"/>
                <a:ea typeface="Calibri" panose="020F0502020204030204" pitchFamily="34" charset="0"/>
                <a:cs typeface="Times New Roman" panose="02020603050405020304" pitchFamily="18" charset="0"/>
              </a:rPr>
              <a:t>Applications of Document Data Model :</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b="1" kern="100" dirty="0">
                <a:latin typeface="Calibri" panose="020F0502020204030204" pitchFamily="34" charset="0"/>
                <a:ea typeface="Calibri" panose="020F0502020204030204" pitchFamily="34" charset="0"/>
                <a:cs typeface="Times New Roman" panose="02020603050405020304" pitchFamily="18" charset="0"/>
              </a:rPr>
              <a:t>Content Management: </a:t>
            </a:r>
            <a:r>
              <a:rPr lang="en-IN" kern="100" dirty="0">
                <a:latin typeface="Calibri" panose="020F0502020204030204" pitchFamily="34" charset="0"/>
                <a:ea typeface="Calibri" panose="020F0502020204030204" pitchFamily="34" charset="0"/>
                <a:cs typeface="Times New Roman" panose="02020603050405020304" pitchFamily="18" charset="0"/>
              </a:rPr>
              <a:t>These data models are very much used </a:t>
            </a:r>
            <a:r>
              <a:rPr lang="en-IN" kern="100" dirty="0">
                <a:solidFill>
                  <a:srgbClr val="F28E01"/>
                </a:solidFill>
                <a:latin typeface="Calibri" panose="020F0502020204030204" pitchFamily="34" charset="0"/>
                <a:ea typeface="Calibri" panose="020F0502020204030204" pitchFamily="34" charset="0"/>
                <a:cs typeface="Times New Roman" panose="02020603050405020304" pitchFamily="18" charset="0"/>
              </a:rPr>
              <a:t>in creating various</a:t>
            </a:r>
            <a:r>
              <a:rPr lang="en-IN" b="1" kern="100" dirty="0">
                <a:solidFill>
                  <a:srgbClr val="F28E01"/>
                </a:solidFill>
                <a:latin typeface="Calibri" panose="020F0502020204030204" pitchFamily="34" charset="0"/>
                <a:ea typeface="Calibri" panose="020F0502020204030204" pitchFamily="34" charset="0"/>
                <a:cs typeface="Times New Roman" panose="02020603050405020304" pitchFamily="18" charset="0"/>
              </a:rPr>
              <a:t> </a:t>
            </a:r>
            <a:r>
              <a:rPr lang="en-IN" kern="100" dirty="0">
                <a:solidFill>
                  <a:srgbClr val="F28E01"/>
                </a:solidFill>
                <a:latin typeface="Calibri" panose="020F0502020204030204" pitchFamily="34" charset="0"/>
                <a:ea typeface="Calibri" panose="020F0502020204030204" pitchFamily="34" charset="0"/>
                <a:cs typeface="Times New Roman" panose="02020603050405020304" pitchFamily="18" charset="0"/>
              </a:rPr>
              <a:t>video streaming platforms, blogs, and similar services</a:t>
            </a:r>
            <a:r>
              <a:rPr lang="en-IN" kern="100" dirty="0">
                <a:latin typeface="Calibri" panose="020F0502020204030204" pitchFamily="34" charset="0"/>
                <a:ea typeface="Calibri" panose="020F0502020204030204" pitchFamily="34" charset="0"/>
                <a:cs typeface="Times New Roman" panose="02020603050405020304" pitchFamily="18" charset="0"/>
              </a:rPr>
              <a:t> Because each is stored as a single document and the database here is much easier to maintain as the service evolves over time.</a:t>
            </a:r>
          </a:p>
          <a:p>
            <a:pPr marL="342900" lvl="0" indent="-342900" algn="just">
              <a:lnSpc>
                <a:spcPct val="107000"/>
              </a:lnSpc>
              <a:spcAft>
                <a:spcPts val="800"/>
              </a:spcAft>
              <a:buSzPts val="1000"/>
              <a:buFont typeface="Symbol" panose="05050102010706020507" pitchFamily="18" charset="2"/>
              <a:buChar char=""/>
              <a:tabLst>
                <a:tab pos="457200" algn="l"/>
              </a:tabLst>
            </a:pPr>
            <a:endParaRPr lang="en-IN" b="1" kern="100" dirty="0" smtClean="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b="1" kern="100" dirty="0" smtClean="0">
                <a:latin typeface="Calibri" panose="020F0502020204030204" pitchFamily="34" charset="0"/>
                <a:ea typeface="Calibri" panose="020F0502020204030204" pitchFamily="34" charset="0"/>
                <a:cs typeface="Times New Roman" panose="02020603050405020304" pitchFamily="18" charset="0"/>
              </a:rPr>
              <a:t>Book </a:t>
            </a:r>
            <a:r>
              <a:rPr lang="en-IN" b="1" kern="100" dirty="0">
                <a:latin typeface="Calibri" panose="020F0502020204030204" pitchFamily="34" charset="0"/>
                <a:ea typeface="Calibri" panose="020F0502020204030204" pitchFamily="34" charset="0"/>
                <a:cs typeface="Times New Roman" panose="02020603050405020304" pitchFamily="18" charset="0"/>
              </a:rPr>
              <a:t>Database: </a:t>
            </a:r>
            <a:r>
              <a:rPr lang="en-IN" kern="100" dirty="0">
                <a:latin typeface="Calibri" panose="020F0502020204030204" pitchFamily="34" charset="0"/>
                <a:ea typeface="Calibri" panose="020F0502020204030204" pitchFamily="34" charset="0"/>
                <a:cs typeface="Times New Roman" panose="02020603050405020304" pitchFamily="18" charset="0"/>
              </a:rPr>
              <a:t>These are very much useful in making book databases because as we know this data model lets us nest.</a:t>
            </a:r>
          </a:p>
          <a:p>
            <a:pPr marL="342900" lvl="0" indent="-342900" algn="just">
              <a:lnSpc>
                <a:spcPct val="107000"/>
              </a:lnSpc>
              <a:spcAft>
                <a:spcPts val="800"/>
              </a:spcAft>
              <a:buSzPts val="1000"/>
              <a:buFont typeface="Symbol" panose="05050102010706020507" pitchFamily="18" charset="2"/>
              <a:buChar char=""/>
              <a:tabLst>
                <a:tab pos="457200" algn="l"/>
              </a:tabLst>
            </a:pPr>
            <a:endParaRPr lang="en-IN" b="1" kern="100" dirty="0" smtClean="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b="1" kern="100" dirty="0" err="1" smtClean="0">
                <a:latin typeface="Calibri" panose="020F0502020204030204" pitchFamily="34" charset="0"/>
                <a:ea typeface="Calibri" panose="020F0502020204030204" pitchFamily="34" charset="0"/>
                <a:cs typeface="Times New Roman" panose="02020603050405020304" pitchFamily="18" charset="0"/>
              </a:rPr>
              <a:t>Catalog</a:t>
            </a:r>
            <a:r>
              <a:rPr lang="en-IN" b="1" kern="100" dirty="0">
                <a:latin typeface="Calibri" panose="020F0502020204030204" pitchFamily="34" charset="0"/>
                <a:ea typeface="Calibri" panose="020F0502020204030204" pitchFamily="34" charset="0"/>
                <a:cs typeface="Times New Roman" panose="02020603050405020304" pitchFamily="18" charset="0"/>
              </a:rPr>
              <a:t>:</a:t>
            </a:r>
            <a:r>
              <a:rPr lang="en-IN" kern="100" dirty="0">
                <a:latin typeface="Calibri" panose="020F0502020204030204" pitchFamily="34" charset="0"/>
                <a:ea typeface="Calibri" panose="020F0502020204030204" pitchFamily="34" charset="0"/>
                <a:cs typeface="Times New Roman" panose="02020603050405020304" pitchFamily="18" charset="0"/>
              </a:rPr>
              <a:t> When it comes to storing and reading </a:t>
            </a:r>
            <a:r>
              <a:rPr lang="en-IN" kern="100" dirty="0" err="1">
                <a:latin typeface="Calibri" panose="020F0502020204030204" pitchFamily="34" charset="0"/>
                <a:ea typeface="Calibri" panose="020F0502020204030204" pitchFamily="34" charset="0"/>
                <a:cs typeface="Times New Roman" panose="02020603050405020304" pitchFamily="18" charset="0"/>
              </a:rPr>
              <a:t>catalog</a:t>
            </a:r>
            <a:r>
              <a:rPr lang="en-IN" kern="100" dirty="0">
                <a:latin typeface="Calibri" panose="020F0502020204030204" pitchFamily="34" charset="0"/>
                <a:ea typeface="Calibri" panose="020F0502020204030204" pitchFamily="34" charset="0"/>
                <a:cs typeface="Times New Roman" panose="02020603050405020304" pitchFamily="18" charset="0"/>
              </a:rPr>
              <a:t> files these data models are very much used because it has a fast reading </a:t>
            </a:r>
            <a:r>
              <a:rPr lang="en-IN" kern="100" dirty="0" smtClean="0">
                <a:latin typeface="Calibri" panose="020F0502020204030204" pitchFamily="34" charset="0"/>
                <a:ea typeface="Calibri" panose="020F0502020204030204" pitchFamily="34" charset="0"/>
                <a:cs typeface="Times New Roman" panose="02020603050405020304" pitchFamily="18" charset="0"/>
              </a:rPr>
              <a:t>ability.</a:t>
            </a:r>
          </a:p>
          <a:p>
            <a:pPr marL="342900" lvl="0" indent="-342900" algn="just">
              <a:lnSpc>
                <a:spcPct val="107000"/>
              </a:lnSpc>
              <a:spcAft>
                <a:spcPts val="800"/>
              </a:spcAft>
              <a:buSzPts val="1000"/>
              <a:buFont typeface="Symbol" panose="05050102010706020507" pitchFamily="18" charset="2"/>
              <a:buChar char=""/>
              <a:tabLst>
                <a:tab pos="457200" algn="l"/>
              </a:tabLst>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b="1" kern="100" dirty="0">
                <a:latin typeface="Calibri" panose="020F0502020204030204" pitchFamily="34" charset="0"/>
                <a:ea typeface="Calibri" panose="020F0502020204030204" pitchFamily="34" charset="0"/>
                <a:cs typeface="Times New Roman" panose="02020603050405020304" pitchFamily="18" charset="0"/>
              </a:rPr>
              <a:t>Analytics Platform:</a:t>
            </a:r>
            <a:r>
              <a:rPr lang="en-IN" kern="100" dirty="0">
                <a:latin typeface="Calibri" panose="020F0502020204030204" pitchFamily="34" charset="0"/>
                <a:ea typeface="Calibri" panose="020F0502020204030204" pitchFamily="34" charset="0"/>
                <a:cs typeface="Times New Roman" panose="02020603050405020304" pitchFamily="18" charset="0"/>
              </a:rPr>
              <a:t> These data models are very much used in the Analytics Platform.</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24228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10319" y="-2435"/>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142256" y="3643668"/>
            <a:ext cx="2026920" cy="369332"/>
          </a:xfrm>
          <a:prstGeom prst="rect">
            <a:avLst/>
          </a:prstGeom>
          <a:noFill/>
        </p:spPr>
        <p:txBody>
          <a:bodyPr wrap="square" rtlCol="0">
            <a:spAutoFit/>
          </a:bodyPr>
          <a:lstStyle/>
          <a:p>
            <a:pPr algn="ctr"/>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xmlns="" id="{159E096D-27B6-BBB9-1333-BF54488559E1}"/>
              </a:ext>
            </a:extLst>
          </p:cNvPr>
          <p:cNvSpPr txBox="1"/>
          <p:nvPr/>
        </p:nvSpPr>
        <p:spPr>
          <a:xfrm>
            <a:off x="2473242" y="376097"/>
            <a:ext cx="4320000" cy="532903"/>
          </a:xfrm>
          <a:prstGeom prst="rect">
            <a:avLst/>
          </a:prstGeom>
          <a:noFill/>
        </p:spPr>
        <p:txBody>
          <a:bodyPr wrap="square" rtlCol="0">
            <a:spAutoFit/>
          </a:bodyPr>
          <a:lstStyle/>
          <a:p>
            <a:pPr>
              <a:lnSpc>
                <a:spcPct val="107000"/>
              </a:lnSpc>
              <a:spcAft>
                <a:spcPts val="800"/>
              </a:spcAft>
            </a:pPr>
            <a:r>
              <a:rPr lang="en-IN" sz="2800" b="1" kern="100" dirty="0">
                <a:solidFill>
                  <a:schemeClr val="accent4">
                    <a:lumMod val="75000"/>
                  </a:schemeClr>
                </a:solidFill>
                <a:effectLst/>
                <a:latin typeface="Calibri" panose="020F0502020204030204" pitchFamily="34" charset="0"/>
                <a:ea typeface="Calibri" panose="020F0502020204030204" pitchFamily="34" charset="0"/>
                <a:cs typeface="Times New Roman" panose="02020603050405020304" pitchFamily="18" charset="0"/>
              </a:rPr>
              <a:t>Course Objectives </a:t>
            </a:r>
            <a:endParaRPr lang="en-IN" sz="2800" b="1" dirty="0">
              <a:solidFill>
                <a:schemeClr val="accent4">
                  <a:lumMod val="75000"/>
                </a:schemeClr>
              </a:solidFill>
            </a:endParaRPr>
          </a:p>
        </p:txBody>
      </p:sp>
      <p:sp>
        <p:nvSpPr>
          <p:cNvPr id="2" name="TextBox 1">
            <a:extLst>
              <a:ext uri="{FF2B5EF4-FFF2-40B4-BE49-F238E27FC236}">
                <a16:creationId xmlns:a16="http://schemas.microsoft.com/office/drawing/2014/main" xmlns="" id="{0DA4E635-C495-5E9F-C397-6BCEB083A5D0}"/>
              </a:ext>
            </a:extLst>
          </p:cNvPr>
          <p:cNvSpPr txBox="1"/>
          <p:nvPr/>
        </p:nvSpPr>
        <p:spPr>
          <a:xfrm>
            <a:off x="2464827" y="3616097"/>
            <a:ext cx="4320000" cy="532903"/>
          </a:xfrm>
          <a:prstGeom prst="rect">
            <a:avLst/>
          </a:prstGeom>
          <a:noFill/>
        </p:spPr>
        <p:txBody>
          <a:bodyPr wrap="square" rtlCol="0">
            <a:spAutoFit/>
          </a:bodyPr>
          <a:lstStyle/>
          <a:p>
            <a:pPr>
              <a:lnSpc>
                <a:spcPct val="107000"/>
              </a:lnSpc>
              <a:spcAft>
                <a:spcPts val="800"/>
              </a:spcAft>
            </a:pPr>
            <a:r>
              <a:rPr lang="en-IN" sz="2800" b="1" kern="100" dirty="0">
                <a:solidFill>
                  <a:schemeClr val="accent4">
                    <a:lumMod val="75000"/>
                  </a:schemeClr>
                </a:solidFill>
                <a:effectLst/>
                <a:latin typeface="Calibri" panose="020F0502020204030204" pitchFamily="34" charset="0"/>
                <a:ea typeface="Calibri" panose="020F0502020204030204" pitchFamily="34" charset="0"/>
                <a:cs typeface="Times New Roman" panose="02020603050405020304" pitchFamily="18" charset="0"/>
              </a:rPr>
              <a:t>Course Outcomes </a:t>
            </a:r>
            <a:endParaRPr lang="en-IN" sz="2800" b="1" dirty="0">
              <a:solidFill>
                <a:schemeClr val="accent4">
                  <a:lumMod val="75000"/>
                </a:schemeClr>
              </a:solidFill>
            </a:endParaRPr>
          </a:p>
        </p:txBody>
      </p:sp>
      <p:sp>
        <p:nvSpPr>
          <p:cNvPr id="4" name="TextBox 3">
            <a:extLst>
              <a:ext uri="{FF2B5EF4-FFF2-40B4-BE49-F238E27FC236}">
                <a16:creationId xmlns:a16="http://schemas.microsoft.com/office/drawing/2014/main" xmlns="" id="{F40394C8-0CE5-F565-2EBA-6807D125AD1E}"/>
              </a:ext>
            </a:extLst>
          </p:cNvPr>
          <p:cNvSpPr txBox="1"/>
          <p:nvPr/>
        </p:nvSpPr>
        <p:spPr>
          <a:xfrm>
            <a:off x="2496000" y="909000"/>
            <a:ext cx="8766594" cy="2862322"/>
          </a:xfrm>
          <a:prstGeom prst="rect">
            <a:avLst/>
          </a:prstGeom>
          <a:noFill/>
        </p:spPr>
        <p:txBody>
          <a:bodyPr wrap="square" rtlCol="0">
            <a:spAutoFit/>
          </a:bodyPr>
          <a:lstStyle/>
          <a:p>
            <a:r>
              <a:rPr lang="en-US" b="1" dirty="0"/>
              <a:t>CLO 1</a:t>
            </a:r>
            <a:r>
              <a:rPr lang="en-US" dirty="0"/>
              <a:t>. Recognize and Describe the four types of NoSQL Databases, the Document-oriented, Key-Value pairs</a:t>
            </a:r>
          </a:p>
          <a:p>
            <a:r>
              <a:rPr lang="en-US" b="1" dirty="0"/>
              <a:t>CLO 2</a:t>
            </a:r>
            <a:r>
              <a:rPr lang="en-US" dirty="0"/>
              <a:t>. Column-oriented and Graph databases useful for diverse applications.</a:t>
            </a:r>
          </a:p>
          <a:p>
            <a:r>
              <a:rPr lang="en-US" b="1" dirty="0"/>
              <a:t>CLO 3</a:t>
            </a:r>
            <a:r>
              <a:rPr lang="en-US" dirty="0"/>
              <a:t>. Apply performance tuning on Column-oriented NoSQL databases and Document-oriented NoSQL Databases.</a:t>
            </a:r>
          </a:p>
          <a:p>
            <a:r>
              <a:rPr lang="en-US" b="1" dirty="0"/>
              <a:t>CLO 4</a:t>
            </a:r>
            <a:r>
              <a:rPr lang="en-US" dirty="0"/>
              <a:t>. Differentiate the detailed architecture of column oriented NoSQL database, Document database and Graph Database and relate usage of processor, memory, storage and file system commands.</a:t>
            </a:r>
          </a:p>
          <a:p>
            <a:r>
              <a:rPr lang="en-US" b="1" dirty="0"/>
              <a:t>CLO 5</a:t>
            </a:r>
            <a:r>
              <a:rPr lang="en-US" dirty="0"/>
              <a:t>. Evaluate several applications for location based service and recommendation services. Devise an application using the components of NoSQL</a:t>
            </a:r>
            <a:endParaRPr lang="en-IN" dirty="0"/>
          </a:p>
        </p:txBody>
      </p:sp>
      <p:sp>
        <p:nvSpPr>
          <p:cNvPr id="6" name="TextBox 5">
            <a:extLst>
              <a:ext uri="{FF2B5EF4-FFF2-40B4-BE49-F238E27FC236}">
                <a16:creationId xmlns:a16="http://schemas.microsoft.com/office/drawing/2014/main" xmlns="" id="{B8DC5FC0-D078-AD27-C631-19389700EB4E}"/>
              </a:ext>
            </a:extLst>
          </p:cNvPr>
          <p:cNvSpPr txBox="1"/>
          <p:nvPr/>
        </p:nvSpPr>
        <p:spPr>
          <a:xfrm>
            <a:off x="2496000" y="4149000"/>
            <a:ext cx="9000000" cy="1477328"/>
          </a:xfrm>
          <a:prstGeom prst="rect">
            <a:avLst/>
          </a:prstGeom>
          <a:noFill/>
        </p:spPr>
        <p:txBody>
          <a:bodyPr wrap="square" rtlCol="0">
            <a:spAutoFit/>
          </a:bodyPr>
          <a:lstStyle/>
          <a:p>
            <a:r>
              <a:rPr lang="en-US" b="1" dirty="0"/>
              <a:t>CO1</a:t>
            </a:r>
            <a:r>
              <a:rPr lang="en-US" dirty="0"/>
              <a:t>. Demonstrate an understanding of the detailed architecture of Column Oriented NoSQL databases, Document databases, Graph databases. </a:t>
            </a:r>
          </a:p>
          <a:p>
            <a:r>
              <a:rPr lang="en-US" b="1" dirty="0"/>
              <a:t>CO2</a:t>
            </a:r>
            <a:r>
              <a:rPr lang="en-US" dirty="0"/>
              <a:t>. Use the concepts pertaining to all the types of databases. </a:t>
            </a:r>
          </a:p>
          <a:p>
            <a:r>
              <a:rPr lang="en-US" b="1" dirty="0"/>
              <a:t>CO3</a:t>
            </a:r>
            <a:r>
              <a:rPr lang="en-US" dirty="0"/>
              <a:t>. Analyze the structural Models of NoSQL. </a:t>
            </a:r>
          </a:p>
          <a:p>
            <a:r>
              <a:rPr lang="en-US" b="1" dirty="0"/>
              <a:t>CO4</a:t>
            </a:r>
            <a:r>
              <a:rPr lang="en-US" dirty="0"/>
              <a:t>. Develop various applications using NoSQL databases.</a:t>
            </a:r>
            <a:endParaRPr lang="en-IN" dirty="0"/>
          </a:p>
        </p:txBody>
      </p:sp>
    </p:spTree>
    <p:extLst>
      <p:ext uri="{BB962C8B-B14F-4D97-AF65-F5344CB8AC3E}">
        <p14:creationId xmlns:p14="http://schemas.microsoft.com/office/powerpoint/2010/main" val="35760065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10319" y="-2435"/>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142256" y="3643668"/>
            <a:ext cx="2026920" cy="369332"/>
          </a:xfrm>
          <a:prstGeom prst="rect">
            <a:avLst/>
          </a:prstGeom>
          <a:noFill/>
        </p:spPr>
        <p:txBody>
          <a:bodyPr wrap="square" rtlCol="0">
            <a:spAutoFit/>
          </a:bodyPr>
          <a:lstStyle/>
          <a:p>
            <a:pPr algn="ctr"/>
            <a:r>
              <a:rPr lang="en-US" dirty="0"/>
              <a:t> </a:t>
            </a:r>
            <a:r>
              <a:rPr lang="en-US" dirty="0">
                <a:solidFill>
                  <a:schemeClr val="bg1"/>
                </a:solidFill>
              </a:rPr>
              <a:t>Dept of CSE</a:t>
            </a:r>
          </a:p>
        </p:txBody>
      </p:sp>
      <p:sp>
        <p:nvSpPr>
          <p:cNvPr id="4" name="TextBox 3">
            <a:extLst>
              <a:ext uri="{FF2B5EF4-FFF2-40B4-BE49-F238E27FC236}">
                <a16:creationId xmlns:a16="http://schemas.microsoft.com/office/drawing/2014/main" xmlns="" id="{E4A7619E-0E21-8A57-5059-5B55AC779DCD}"/>
              </a:ext>
            </a:extLst>
          </p:cNvPr>
          <p:cNvSpPr txBox="1"/>
          <p:nvPr/>
        </p:nvSpPr>
        <p:spPr>
          <a:xfrm>
            <a:off x="2454508" y="189000"/>
            <a:ext cx="4946325" cy="440121"/>
          </a:xfrm>
          <a:prstGeom prst="rect">
            <a:avLst/>
          </a:prstGeom>
          <a:noFill/>
        </p:spPr>
        <p:txBody>
          <a:bodyPr wrap="square">
            <a:spAutoFit/>
          </a:bodyPr>
          <a:lstStyle/>
          <a:p>
            <a:r>
              <a:rPr lang="en-US" sz="2000" b="1" dirty="0"/>
              <a:t>Assessment Details (both CIE and SEE)</a:t>
            </a:r>
            <a:endParaRPr lang="en-IN" sz="2000" b="1" dirty="0"/>
          </a:p>
        </p:txBody>
      </p:sp>
      <p:sp>
        <p:nvSpPr>
          <p:cNvPr id="7" name="TextBox 6">
            <a:extLst>
              <a:ext uri="{FF2B5EF4-FFF2-40B4-BE49-F238E27FC236}">
                <a16:creationId xmlns:a16="http://schemas.microsoft.com/office/drawing/2014/main" xmlns="" id="{47F8B046-7C2C-1863-0747-A34C1B8592F6}"/>
              </a:ext>
            </a:extLst>
          </p:cNvPr>
          <p:cNvSpPr txBox="1"/>
          <p:nvPr/>
        </p:nvSpPr>
        <p:spPr>
          <a:xfrm>
            <a:off x="2496000" y="649679"/>
            <a:ext cx="8096659" cy="2862322"/>
          </a:xfrm>
          <a:prstGeom prst="rect">
            <a:avLst/>
          </a:prstGeom>
          <a:noFill/>
        </p:spPr>
        <p:txBody>
          <a:bodyPr wrap="square">
            <a:spAutoFit/>
          </a:bodyPr>
          <a:lstStyle/>
          <a:p>
            <a:r>
              <a:rPr lang="en-IN" b="1" dirty="0"/>
              <a:t>Continuous Internal Evaluation:</a:t>
            </a:r>
          </a:p>
          <a:p>
            <a:r>
              <a:rPr lang="en-IN" dirty="0"/>
              <a:t>Three Unit Tests each of 20 Marks (duration 01 hour)                            60M</a:t>
            </a:r>
          </a:p>
          <a:p>
            <a:endParaRPr lang="en-IN" dirty="0"/>
          </a:p>
          <a:p>
            <a:r>
              <a:rPr lang="en-IN" dirty="0"/>
              <a:t>Two assignments each of 10 Marks				20M</a:t>
            </a:r>
          </a:p>
          <a:p>
            <a:endParaRPr lang="en-IN" dirty="0"/>
          </a:p>
          <a:p>
            <a:r>
              <a:rPr lang="en-IN" dirty="0"/>
              <a:t>Group discussion/Seminar/quiz any one of three suitably planned      20M	   </a:t>
            </a:r>
          </a:p>
          <a:p>
            <a:endParaRPr lang="en-IN" dirty="0"/>
          </a:p>
          <a:p>
            <a:r>
              <a:rPr lang="en-IN" b="1" dirty="0"/>
              <a:t>CIE</a:t>
            </a:r>
            <a:r>
              <a:rPr lang="en-IN" dirty="0"/>
              <a:t> 100 M --&gt; 50 M</a:t>
            </a:r>
          </a:p>
          <a:p>
            <a:endParaRPr lang="en-IN" dirty="0"/>
          </a:p>
          <a:p>
            <a:r>
              <a:rPr lang="en-IN" b="1" dirty="0"/>
              <a:t>SEE</a:t>
            </a:r>
            <a:r>
              <a:rPr lang="en-IN" dirty="0"/>
              <a:t> 100M ---&gt; 50M	</a:t>
            </a:r>
          </a:p>
        </p:txBody>
      </p:sp>
    </p:spTree>
    <p:extLst>
      <p:ext uri="{BB962C8B-B14F-4D97-AF65-F5344CB8AC3E}">
        <p14:creationId xmlns:p14="http://schemas.microsoft.com/office/powerpoint/2010/main" val="4139912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10319" y="-2435"/>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142256" y="3643668"/>
            <a:ext cx="2026920" cy="369332"/>
          </a:xfrm>
          <a:prstGeom prst="rect">
            <a:avLst/>
          </a:prstGeom>
          <a:noFill/>
        </p:spPr>
        <p:txBody>
          <a:bodyPr wrap="square" rtlCol="0">
            <a:spAutoFit/>
          </a:bodyPr>
          <a:lstStyle/>
          <a:p>
            <a:pPr algn="ctr"/>
            <a:r>
              <a:rPr lang="en-US" dirty="0"/>
              <a:t> </a:t>
            </a:r>
            <a:r>
              <a:rPr lang="en-US" dirty="0">
                <a:solidFill>
                  <a:schemeClr val="bg1"/>
                </a:solidFill>
              </a:rPr>
              <a:t>Dept of CSE</a:t>
            </a:r>
          </a:p>
        </p:txBody>
      </p:sp>
      <p:sp>
        <p:nvSpPr>
          <p:cNvPr id="6" name="TextBox 5">
            <a:extLst>
              <a:ext uri="{FF2B5EF4-FFF2-40B4-BE49-F238E27FC236}">
                <a16:creationId xmlns:a16="http://schemas.microsoft.com/office/drawing/2014/main" xmlns="" id="{11474D94-509A-A1B8-72C1-F45A9EB71632}"/>
              </a:ext>
            </a:extLst>
          </p:cNvPr>
          <p:cNvSpPr txBox="1"/>
          <p:nvPr/>
        </p:nvSpPr>
        <p:spPr>
          <a:xfrm>
            <a:off x="2496000" y="549000"/>
            <a:ext cx="8329365" cy="4985980"/>
          </a:xfrm>
          <a:prstGeom prst="rect">
            <a:avLst/>
          </a:prstGeom>
          <a:noFill/>
        </p:spPr>
        <p:txBody>
          <a:bodyPr wrap="square">
            <a:spAutoFit/>
          </a:bodyPr>
          <a:lstStyle/>
          <a:p>
            <a:r>
              <a:rPr lang="en-IN" sz="2400" b="1" dirty="0"/>
              <a:t>Textbooks</a:t>
            </a:r>
          </a:p>
          <a:p>
            <a:endParaRPr lang="en-IN" dirty="0"/>
          </a:p>
          <a:p>
            <a:r>
              <a:rPr lang="en-IN" dirty="0"/>
              <a:t>1. </a:t>
            </a:r>
            <a:r>
              <a:rPr lang="en-IN" dirty="0" err="1"/>
              <a:t>Sadalage</a:t>
            </a:r>
            <a:r>
              <a:rPr lang="en-IN" dirty="0"/>
              <a:t>, P. &amp; Fowler, NoSQL Distilled: A Brief Guide to the Emerging World of Polyglot Persistence, Pearson </a:t>
            </a:r>
            <a:r>
              <a:rPr lang="en-IN" dirty="0" err="1"/>
              <a:t>Addision</a:t>
            </a:r>
            <a:r>
              <a:rPr lang="en-IN" dirty="0"/>
              <a:t> Wesley, 2012</a:t>
            </a:r>
          </a:p>
          <a:p>
            <a:endParaRPr lang="en-IN" dirty="0"/>
          </a:p>
          <a:p>
            <a:endParaRPr lang="en-IN" dirty="0"/>
          </a:p>
          <a:p>
            <a:r>
              <a:rPr lang="en-IN" sz="2400" b="1" dirty="0"/>
              <a:t>Reference Books</a:t>
            </a:r>
            <a:endParaRPr lang="en-IN" b="1" dirty="0"/>
          </a:p>
          <a:p>
            <a:endParaRPr lang="en-IN" dirty="0"/>
          </a:p>
          <a:p>
            <a:pPr marL="342900" indent="-342900">
              <a:buAutoNum type="arabicPeriod"/>
            </a:pPr>
            <a:r>
              <a:rPr lang="en-IN" dirty="0"/>
              <a:t>Dan Sullivan, "NoSQL For Mere Mortals", 1st Edition, Pearson Education India, 2015. (ISBN- 13: 978-9332557338)</a:t>
            </a:r>
          </a:p>
          <a:p>
            <a:endParaRPr lang="en-IN" dirty="0"/>
          </a:p>
          <a:p>
            <a:r>
              <a:rPr lang="en-IN" dirty="0"/>
              <a:t>2. Dan McCreary and Ann Kelly, "Making Sense of NoSQL: A guide for Managers and the Rest of us", 1st Edition, Manning Publication/</a:t>
            </a:r>
            <a:r>
              <a:rPr lang="en-IN" dirty="0" err="1"/>
              <a:t>Dreamtech</a:t>
            </a:r>
            <a:r>
              <a:rPr lang="en-IN" dirty="0"/>
              <a:t> Press, 2013. (ISBN-13: 978-9351192022)</a:t>
            </a:r>
          </a:p>
          <a:p>
            <a:endParaRPr lang="en-IN" dirty="0"/>
          </a:p>
          <a:p>
            <a:r>
              <a:rPr lang="en-IN" dirty="0"/>
              <a:t>3. Kristina Chodorow, "</a:t>
            </a:r>
            <a:r>
              <a:rPr lang="en-IN" dirty="0" err="1"/>
              <a:t>Mongodb</a:t>
            </a:r>
            <a:r>
              <a:rPr lang="en-IN" dirty="0"/>
              <a:t>: The Definitive Guide- Powerful and Scalable Data Storage", 2</a:t>
            </a:r>
            <a:r>
              <a:rPr lang="en-IN" baseline="30000" dirty="0"/>
              <a:t>nd</a:t>
            </a:r>
            <a:r>
              <a:rPr lang="en-IN" dirty="0"/>
              <a:t> Edition, O'Reilly Publications, 2013. (ISBN-13: 978-9351102694)</a:t>
            </a:r>
          </a:p>
        </p:txBody>
      </p:sp>
    </p:spTree>
    <p:extLst>
      <p:ext uri="{BB962C8B-B14F-4D97-AF65-F5344CB8AC3E}">
        <p14:creationId xmlns:p14="http://schemas.microsoft.com/office/powerpoint/2010/main" val="36100878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10319" y="-2435"/>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142256" y="3643668"/>
            <a:ext cx="2026920" cy="369332"/>
          </a:xfrm>
          <a:prstGeom prst="rect">
            <a:avLst/>
          </a:prstGeom>
          <a:noFill/>
        </p:spPr>
        <p:txBody>
          <a:bodyPr wrap="square" rtlCol="0">
            <a:spAutoFit/>
          </a:bodyPr>
          <a:lstStyle/>
          <a:p>
            <a:pPr algn="ctr"/>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xmlns="" id="{D6065ADC-E65A-7C46-0399-585E7AC451CE}"/>
              </a:ext>
            </a:extLst>
          </p:cNvPr>
          <p:cNvSpPr txBox="1"/>
          <p:nvPr/>
        </p:nvSpPr>
        <p:spPr>
          <a:xfrm>
            <a:off x="2496000" y="775572"/>
            <a:ext cx="9000000" cy="5755422"/>
          </a:xfrm>
          <a:prstGeom prst="rect">
            <a:avLst/>
          </a:prstGeom>
          <a:noFill/>
        </p:spPr>
        <p:txBody>
          <a:bodyPr wrap="square">
            <a:spAutoFit/>
          </a:bodyPr>
          <a:lstStyle/>
          <a:p>
            <a:r>
              <a:rPr lang="en-IN" sz="2800" b="1" dirty="0"/>
              <a:t>Weblinks and Video Lectures (e-Resources):</a:t>
            </a:r>
          </a:p>
          <a:p>
            <a:endParaRPr lang="en-IN" sz="2000" dirty="0"/>
          </a:p>
          <a:p>
            <a:r>
              <a:rPr lang="en-IN" sz="2000" dirty="0"/>
              <a:t>1. https://www.geeksforgeeks.org/introduction-to-nosql/ ( and related links in the page)</a:t>
            </a:r>
          </a:p>
          <a:p>
            <a:endParaRPr lang="en-IN" sz="2000" dirty="0"/>
          </a:p>
          <a:p>
            <a:r>
              <a:rPr lang="en-IN" sz="2000" dirty="0"/>
              <a:t>2. https://www.youtube.com/watch?v=0buKQHokLK8 (How do NoSQL databases work? Simply </a:t>
            </a:r>
          </a:p>
          <a:p>
            <a:r>
              <a:rPr lang="en-IN" sz="2000" dirty="0"/>
              <a:t>explained)</a:t>
            </a:r>
          </a:p>
          <a:p>
            <a:endParaRPr lang="en-IN" sz="2000" dirty="0"/>
          </a:p>
          <a:p>
            <a:r>
              <a:rPr lang="en-IN" sz="2000" dirty="0"/>
              <a:t>3. https://www.techtarget.com/searchdatamanagement/definition/NoSQL-Not-Only-SQL (What is </a:t>
            </a:r>
          </a:p>
          <a:p>
            <a:r>
              <a:rPr lang="en-IN" sz="2000" dirty="0"/>
              <a:t>NoSQL and How do NoSQL databases work)</a:t>
            </a:r>
          </a:p>
          <a:p>
            <a:endParaRPr lang="en-IN" sz="2000" dirty="0"/>
          </a:p>
          <a:p>
            <a:r>
              <a:rPr lang="en-IN" sz="2000" dirty="0"/>
              <a:t>4. https://www.mongodb.com/nosql-explained (What is NoSQL)</a:t>
            </a:r>
          </a:p>
          <a:p>
            <a:endParaRPr lang="en-IN" sz="2000" dirty="0"/>
          </a:p>
          <a:p>
            <a:r>
              <a:rPr lang="en-IN" sz="2000" dirty="0"/>
              <a:t>5. https://onlinecourses.nptel.ac.in/noc20-cs92/preview (preview of Bigdata course contains </a:t>
            </a:r>
          </a:p>
          <a:p>
            <a:r>
              <a:rPr lang="en-IN" sz="2000" dirty="0"/>
              <a:t>NoSQL)</a:t>
            </a:r>
          </a:p>
        </p:txBody>
      </p:sp>
    </p:spTree>
    <p:extLst>
      <p:ext uri="{BB962C8B-B14F-4D97-AF65-F5344CB8AC3E}">
        <p14:creationId xmlns:p14="http://schemas.microsoft.com/office/powerpoint/2010/main" val="4047010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EB41A88-4491-4404-9124-CA2D0E52BF50}"/>
            </a:ext>
          </a:extLst>
        </p:cNvPr>
        <p:cNvGrpSpPr/>
        <p:nvPr/>
      </p:nvGrpSpPr>
      <p:grpSpPr>
        <a:xfrm>
          <a:off x="0" y="0"/>
          <a:ext cx="0" cy="0"/>
          <a:chOff x="0" y="0"/>
          <a:chExt cx="0" cy="0"/>
        </a:xfrm>
      </p:grpSpPr>
      <p:sp>
        <p:nvSpPr>
          <p:cNvPr id="5" name="Rectangle">
            <a:extLst>
              <a:ext uri="{FF2B5EF4-FFF2-40B4-BE49-F238E27FC236}">
                <a16:creationId xmlns:a16="http://schemas.microsoft.com/office/drawing/2014/main" xmlns="" id="{6AC14D20-28A7-1F5E-A468-09F72771C7AE}"/>
              </a:ext>
            </a:extLst>
          </p:cNvPr>
          <p:cNvSpPr/>
          <p:nvPr/>
        </p:nvSpPr>
        <p:spPr>
          <a:xfrm flipH="1">
            <a:off x="-10319" y="-2435"/>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a:extLst>
              <a:ext uri="{FF2B5EF4-FFF2-40B4-BE49-F238E27FC236}">
                <a16:creationId xmlns:a16="http://schemas.microsoft.com/office/drawing/2014/main" xmlns="" id="{B496A428-F70E-1833-89A5-582F70FE4221}"/>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9" name="Group 38">
            <a:extLst>
              <a:ext uri="{FF2B5EF4-FFF2-40B4-BE49-F238E27FC236}">
                <a16:creationId xmlns:a16="http://schemas.microsoft.com/office/drawing/2014/main" xmlns="" id="{F452C191-4A84-00C4-13AA-F0260495F082}"/>
              </a:ext>
            </a:extLst>
          </p:cNvPr>
          <p:cNvGrpSpPr/>
          <p:nvPr/>
        </p:nvGrpSpPr>
        <p:grpSpPr>
          <a:xfrm>
            <a:off x="3284104" y="555946"/>
            <a:ext cx="7131713" cy="1240155"/>
            <a:chOff x="4260" y="1823"/>
            <a:chExt cx="7619" cy="1953"/>
          </a:xfrm>
        </p:grpSpPr>
        <p:sp>
          <p:nvSpPr>
            <p:cNvPr id="2" name="VISION">
              <a:extLst>
                <a:ext uri="{FF2B5EF4-FFF2-40B4-BE49-F238E27FC236}">
                  <a16:creationId xmlns:a16="http://schemas.microsoft.com/office/drawing/2014/main" xmlns="" id="{79D54918-7085-DFAD-C1E5-52D5F7C00708}"/>
                </a:ext>
              </a:extLst>
            </p:cNvPr>
            <p:cNvSpPr/>
            <p:nvPr/>
          </p:nvSpPr>
          <p:spPr>
            <a:xfrm>
              <a:off x="4261" y="1823"/>
              <a:ext cx="6143" cy="875"/>
            </a:xfrm>
            <a:prstGeom prst="roundRect">
              <a:avLst>
                <a:gd name="adj" fmla="val 23329"/>
              </a:avLst>
            </a:prstGeom>
            <a:gradFill rotWithShape="0">
              <a:gsLst>
                <a:gs pos="0">
                  <a:schemeClr val="accent1">
                    <a:lumMod val="5000"/>
                    <a:lumOff val="95000"/>
                  </a:schemeClr>
                </a:gs>
                <a:gs pos="100000">
                  <a:srgbClr val="F28E01">
                    <a:alpha val="26000"/>
                    <a:lumMod val="75000"/>
                    <a:lumOff val="25000"/>
                  </a:srgbClr>
                </a:gs>
              </a:gsLst>
              <a:lin ang="16200000" scaled="0"/>
            </a:gradFill>
            <a:ln w="25400">
              <a:noFill/>
            </a:ln>
          </p:spPr>
          <p:txBody>
            <a:bodyPr lIns="50800" tIns="50800" rIns="50800" bIns="50800" anchor="ctr"/>
            <a:lstStyle/>
            <a:p>
              <a:pPr lvl="2">
                <a:lnSpc>
                  <a:spcPct val="10000"/>
                </a:lnSpc>
                <a:defRPr sz="3400">
                  <a:solidFill>
                    <a:srgbClr val="FFFFFF"/>
                  </a:solidFill>
                  <a:latin typeface="Arial" panose="020B0604020202020204"/>
                  <a:ea typeface="Arial" panose="020B0604020202020204"/>
                  <a:cs typeface="Arial" panose="020B0604020202020204"/>
                  <a:sym typeface="Arial" panose="020B0604020202020204"/>
                </a:defRPr>
              </a:pPr>
              <a:r>
                <a:rPr lang="en-US" sz="7200" dirty="0">
                  <a:latin typeface="Berlin Sans FB Demi" panose="020E0802020502020306" pitchFamily="34" charset="0"/>
                </a:rPr>
                <a:t>                 </a:t>
              </a:r>
            </a:p>
          </p:txBody>
        </p:sp>
        <p:sp>
          <p:nvSpPr>
            <p:cNvPr id="15" name="Text Box 14">
              <a:extLst>
                <a:ext uri="{FF2B5EF4-FFF2-40B4-BE49-F238E27FC236}">
                  <a16:creationId xmlns:a16="http://schemas.microsoft.com/office/drawing/2014/main" xmlns="" id="{6E0F56D6-F31C-A287-D723-8921D58AE219}"/>
                </a:ext>
              </a:extLst>
            </p:cNvPr>
            <p:cNvSpPr txBox="1"/>
            <p:nvPr/>
          </p:nvSpPr>
          <p:spPr>
            <a:xfrm>
              <a:off x="4260" y="2031"/>
              <a:ext cx="7619" cy="1745"/>
            </a:xfrm>
            <a:prstGeom prst="rect">
              <a:avLst/>
            </a:prstGeom>
            <a:noFill/>
          </p:spPr>
          <p:txBody>
            <a:bodyPr wrap="square" rtlCol="0">
              <a:spAutoFit/>
            </a:bodyPr>
            <a:lstStyle/>
            <a:p>
              <a:pPr>
                <a:spcBef>
                  <a:spcPct val="0"/>
                </a:spcBef>
                <a:spcAft>
                  <a:spcPct val="35000"/>
                </a:spcAft>
              </a:pPr>
              <a:r>
                <a:rPr lang="en-IN" sz="6600" dirty="0">
                  <a:latin typeface="Berlin Sans FB Demi" panose="020E0802020502020306" pitchFamily="34" charset="0"/>
                </a:rPr>
                <a:t>Module - 4</a:t>
              </a:r>
            </a:p>
          </p:txBody>
        </p:sp>
      </p:grpSp>
      <p:grpSp>
        <p:nvGrpSpPr>
          <p:cNvPr id="33" name="Group 32">
            <a:extLst>
              <a:ext uri="{FF2B5EF4-FFF2-40B4-BE49-F238E27FC236}">
                <a16:creationId xmlns:a16="http://schemas.microsoft.com/office/drawing/2014/main" xmlns="" id="{5F81BF22-7F23-E6B7-E0FF-6655B890AA66}"/>
              </a:ext>
            </a:extLst>
          </p:cNvPr>
          <p:cNvGrpSpPr/>
          <p:nvPr/>
        </p:nvGrpSpPr>
        <p:grpSpPr>
          <a:xfrm>
            <a:off x="122050" y="1474470"/>
            <a:ext cx="2209165" cy="3067050"/>
            <a:chOff x="230" y="2322"/>
            <a:chExt cx="3479" cy="4830"/>
          </a:xfrm>
        </p:grpSpPr>
        <p:sp>
          <p:nvSpPr>
            <p:cNvPr id="34" name="Rectangle">
              <a:extLst>
                <a:ext uri="{FF2B5EF4-FFF2-40B4-BE49-F238E27FC236}">
                  <a16:creationId xmlns:a16="http://schemas.microsoft.com/office/drawing/2014/main" xmlns="" id="{6546BAED-32BE-1E5C-FEDD-4AA5AEE8600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a:extLst>
                <a:ext uri="{FF2B5EF4-FFF2-40B4-BE49-F238E27FC236}">
                  <a16:creationId xmlns:a16="http://schemas.microsoft.com/office/drawing/2014/main" xmlns="" id="{E8795333-F51A-6F81-DD9B-BD81833817B2}"/>
                </a:ext>
              </a:extLst>
            </p:cNvPr>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a:extLst>
                <a:ext uri="{FF2B5EF4-FFF2-40B4-BE49-F238E27FC236}">
                  <a16:creationId xmlns:a16="http://schemas.microsoft.com/office/drawing/2014/main" xmlns="" id="{84C992E3-DF4B-88D8-2155-68A024B2C5C4}"/>
                </a:ext>
              </a:extLst>
            </p:cNvPr>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a:extLst>
              <a:ext uri="{FF2B5EF4-FFF2-40B4-BE49-F238E27FC236}">
                <a16:creationId xmlns:a16="http://schemas.microsoft.com/office/drawing/2014/main" xmlns="" id="{110AD01A-8417-48F2-680A-19ECE8E5C35B}"/>
              </a:ext>
            </a:extLst>
          </p:cNvPr>
          <p:cNvSpPr txBox="1"/>
          <p:nvPr/>
        </p:nvSpPr>
        <p:spPr>
          <a:xfrm>
            <a:off x="142256" y="3643668"/>
            <a:ext cx="2026920" cy="369332"/>
          </a:xfrm>
          <a:prstGeom prst="rect">
            <a:avLst/>
          </a:prstGeom>
          <a:noFill/>
        </p:spPr>
        <p:txBody>
          <a:bodyPr wrap="square" rtlCol="0">
            <a:spAutoFit/>
          </a:bodyPr>
          <a:lstStyle/>
          <a:p>
            <a:pPr algn="ctr"/>
            <a:r>
              <a:rPr lang="en-US" dirty="0"/>
              <a:t> </a:t>
            </a:r>
            <a:r>
              <a:rPr lang="en-US" dirty="0">
                <a:solidFill>
                  <a:schemeClr val="bg1"/>
                </a:solidFill>
              </a:rPr>
              <a:t>Dept of CSE</a:t>
            </a:r>
          </a:p>
        </p:txBody>
      </p:sp>
      <p:sp>
        <p:nvSpPr>
          <p:cNvPr id="4" name="TextBox 3">
            <a:extLst>
              <a:ext uri="{FF2B5EF4-FFF2-40B4-BE49-F238E27FC236}">
                <a16:creationId xmlns:a16="http://schemas.microsoft.com/office/drawing/2014/main" xmlns="" id="{EBEA1347-E8CD-C739-1662-E57A91699931}"/>
              </a:ext>
            </a:extLst>
          </p:cNvPr>
          <p:cNvSpPr txBox="1"/>
          <p:nvPr/>
        </p:nvSpPr>
        <p:spPr>
          <a:xfrm>
            <a:off x="2700785" y="2920676"/>
            <a:ext cx="8485041" cy="2677656"/>
          </a:xfrm>
          <a:prstGeom prst="rect">
            <a:avLst/>
          </a:prstGeom>
          <a:noFill/>
        </p:spPr>
        <p:txBody>
          <a:bodyPr wrap="square">
            <a:spAutoFit/>
          </a:bodyPr>
          <a:lstStyle/>
          <a:p>
            <a:pPr algn="just"/>
            <a:r>
              <a:rPr lang="en-IN" sz="2400" b="1" dirty="0"/>
              <a:t>Document Databases, </a:t>
            </a:r>
            <a:r>
              <a:rPr lang="en-IN" sz="2400" dirty="0"/>
              <a:t>What Is a Document Database?, Features, Consistency, Transactions, Availability, Query Features, Scaling, Suitable Use Cases, Event Logging, Content Management Systems, Blogging Platforms, Web Analytics or Real-Time Analytics, E- Commerce Applications, When Not to Use, Complex Transactions Spanning Different Operations, Queries against Varying Aggregate Structure. </a:t>
            </a:r>
          </a:p>
        </p:txBody>
      </p:sp>
    </p:spTree>
    <p:extLst>
      <p:ext uri="{BB962C8B-B14F-4D97-AF65-F5344CB8AC3E}">
        <p14:creationId xmlns:p14="http://schemas.microsoft.com/office/powerpoint/2010/main" val="35556154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10319" y="-2435"/>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142256" y="3643668"/>
            <a:ext cx="2026920" cy="369332"/>
          </a:xfrm>
          <a:prstGeom prst="rect">
            <a:avLst/>
          </a:prstGeom>
          <a:noFill/>
        </p:spPr>
        <p:txBody>
          <a:bodyPr wrap="square" rtlCol="0">
            <a:spAutoFit/>
          </a:bodyPr>
          <a:lstStyle/>
          <a:p>
            <a:pPr algn="ctr"/>
            <a:r>
              <a:rPr lang="en-US" dirty="0"/>
              <a:t> </a:t>
            </a:r>
            <a:r>
              <a:rPr lang="en-US" dirty="0">
                <a:solidFill>
                  <a:schemeClr val="bg1"/>
                </a:solidFill>
              </a:rPr>
              <a:t>Dept of CSE</a:t>
            </a:r>
          </a:p>
        </p:txBody>
      </p:sp>
      <p:sp>
        <p:nvSpPr>
          <p:cNvPr id="12" name="object 2">
            <a:extLst>
              <a:ext uri="{FF2B5EF4-FFF2-40B4-BE49-F238E27FC236}">
                <a16:creationId xmlns:a16="http://schemas.microsoft.com/office/drawing/2014/main" xmlns="" id="{00843728-DEBA-B3E6-6FAC-F0B0834A0B3A}"/>
              </a:ext>
            </a:extLst>
          </p:cNvPr>
          <p:cNvSpPr txBox="1">
            <a:spLocks/>
          </p:cNvSpPr>
          <p:nvPr/>
        </p:nvSpPr>
        <p:spPr>
          <a:xfrm>
            <a:off x="9347612" y="237337"/>
            <a:ext cx="2148388" cy="289791"/>
          </a:xfrm>
          <a:prstGeom prst="rect">
            <a:avLst/>
          </a:prstGeom>
        </p:spPr>
        <p:txBody>
          <a:bodyPr vert="horz" wrap="square" lIns="0" tIns="12668"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spcBef>
                <a:spcPts val="100"/>
              </a:spcBef>
            </a:pPr>
            <a:r>
              <a:rPr lang="en-IN" sz="2000" b="1" dirty="0" smtClean="0"/>
              <a:t>Document Databases</a:t>
            </a:r>
            <a:endParaRPr lang="en-IN" sz="2000" b="1" dirty="0"/>
          </a:p>
        </p:txBody>
      </p:sp>
      <p:sp>
        <p:nvSpPr>
          <p:cNvPr id="2" name="TextBox 1"/>
          <p:cNvSpPr txBox="1"/>
          <p:nvPr/>
        </p:nvSpPr>
        <p:spPr>
          <a:xfrm>
            <a:off x="2496000" y="909000"/>
            <a:ext cx="8280000" cy="5170646"/>
          </a:xfrm>
          <a:prstGeom prst="rect">
            <a:avLst/>
          </a:prstGeom>
          <a:noFill/>
        </p:spPr>
        <p:txBody>
          <a:bodyPr wrap="square" rtlCol="0">
            <a:spAutoFit/>
          </a:bodyPr>
          <a:lstStyle/>
          <a:p>
            <a:r>
              <a:rPr lang="en-US" dirty="0" smtClean="0"/>
              <a:t>Basically we have different types of databases </a:t>
            </a:r>
            <a:r>
              <a:rPr lang="en-US" b="1" dirty="0" smtClean="0"/>
              <a:t>Relational, Object Oriented, Normal,</a:t>
            </a:r>
          </a:p>
          <a:p>
            <a:r>
              <a:rPr lang="en-US" b="1" dirty="0" smtClean="0"/>
              <a:t>Key Value, document, Columnar and Graph databases</a:t>
            </a:r>
            <a:r>
              <a:rPr lang="en-US" dirty="0" smtClean="0"/>
              <a:t>.</a:t>
            </a:r>
          </a:p>
          <a:p>
            <a:endParaRPr lang="en-US" dirty="0" smtClean="0"/>
          </a:p>
          <a:p>
            <a:endParaRPr lang="en-US" dirty="0"/>
          </a:p>
          <a:p>
            <a:r>
              <a:rPr lang="en-US" sz="3600" b="1" dirty="0" smtClean="0"/>
              <a:t>Document Database</a:t>
            </a:r>
          </a:p>
          <a:p>
            <a:endParaRPr lang="en-US" b="1" dirty="0"/>
          </a:p>
          <a:p>
            <a:r>
              <a:rPr lang="en-US" dirty="0" smtClean="0"/>
              <a:t>A  Database in one which have document as a database.</a:t>
            </a:r>
          </a:p>
          <a:p>
            <a:endParaRPr lang="en-US" dirty="0"/>
          </a:p>
          <a:p>
            <a:pPr algn="just"/>
            <a:r>
              <a:rPr lang="en-US" sz="2400" dirty="0" smtClean="0"/>
              <a:t>Document databases are considered to be </a:t>
            </a:r>
            <a:r>
              <a:rPr lang="en-US" sz="2400" b="1" dirty="0" smtClean="0">
                <a:solidFill>
                  <a:srgbClr val="FF0000"/>
                </a:solidFill>
              </a:rPr>
              <a:t>non-relational            (or NoSQL) databases</a:t>
            </a:r>
            <a:r>
              <a:rPr lang="en-US" sz="2400" dirty="0" smtClean="0"/>
              <a:t>. Instead of storing data in a fixed rows and columns, document databases use flexible documents. Document databases are the most popular alternative to tabular, relational databases.</a:t>
            </a:r>
          </a:p>
          <a:p>
            <a:pPr algn="just"/>
            <a:endParaRPr lang="en-US" sz="2400" dirty="0"/>
          </a:p>
          <a:p>
            <a:pPr algn="just"/>
            <a:r>
              <a:rPr lang="en-US" sz="2400" dirty="0" smtClean="0"/>
              <a:t>Example : RDBMS </a:t>
            </a:r>
            <a:endParaRPr lang="en-IN" sz="2400" dirty="0"/>
          </a:p>
        </p:txBody>
      </p:sp>
    </p:spTree>
    <p:extLst>
      <p:ext uri="{BB962C8B-B14F-4D97-AF65-F5344CB8AC3E}">
        <p14:creationId xmlns:p14="http://schemas.microsoft.com/office/powerpoint/2010/main" val="3067393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10319" y="-2435"/>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142256" y="3643668"/>
            <a:ext cx="2026920" cy="369332"/>
          </a:xfrm>
          <a:prstGeom prst="rect">
            <a:avLst/>
          </a:prstGeom>
          <a:noFill/>
        </p:spPr>
        <p:txBody>
          <a:bodyPr wrap="square" rtlCol="0">
            <a:spAutoFit/>
          </a:bodyPr>
          <a:lstStyle/>
          <a:p>
            <a:pPr algn="ctr"/>
            <a:r>
              <a:rPr lang="en-US" dirty="0"/>
              <a:t> </a:t>
            </a:r>
            <a:r>
              <a:rPr lang="en-US" dirty="0">
                <a:solidFill>
                  <a:schemeClr val="bg1"/>
                </a:solidFill>
              </a:rPr>
              <a:t>Dept of CSE</a:t>
            </a:r>
          </a:p>
        </p:txBody>
      </p:sp>
      <p:sp>
        <p:nvSpPr>
          <p:cNvPr id="12" name="object 2">
            <a:extLst>
              <a:ext uri="{FF2B5EF4-FFF2-40B4-BE49-F238E27FC236}">
                <a16:creationId xmlns:a16="http://schemas.microsoft.com/office/drawing/2014/main" xmlns="" id="{00843728-DEBA-B3E6-6FAC-F0B0834A0B3A}"/>
              </a:ext>
            </a:extLst>
          </p:cNvPr>
          <p:cNvSpPr txBox="1">
            <a:spLocks/>
          </p:cNvSpPr>
          <p:nvPr/>
        </p:nvSpPr>
        <p:spPr>
          <a:xfrm>
            <a:off x="9347612" y="237337"/>
            <a:ext cx="2148388" cy="289791"/>
          </a:xfrm>
          <a:prstGeom prst="rect">
            <a:avLst/>
          </a:prstGeom>
        </p:spPr>
        <p:txBody>
          <a:bodyPr vert="horz" wrap="square" lIns="0" tIns="12668"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spcBef>
                <a:spcPts val="100"/>
              </a:spcBef>
            </a:pPr>
            <a:r>
              <a:rPr lang="en-IN" sz="2000" b="1" dirty="0" smtClean="0"/>
              <a:t>Document Databases</a:t>
            </a:r>
            <a:endParaRPr lang="en-IN" sz="2000" b="1" dirty="0"/>
          </a:p>
        </p:txBody>
      </p:sp>
      <p:sp>
        <p:nvSpPr>
          <p:cNvPr id="2" name="TextBox 1"/>
          <p:cNvSpPr txBox="1"/>
          <p:nvPr/>
        </p:nvSpPr>
        <p:spPr>
          <a:xfrm flipH="1">
            <a:off x="2901717" y="527128"/>
            <a:ext cx="8284108" cy="6463308"/>
          </a:xfrm>
          <a:prstGeom prst="rect">
            <a:avLst/>
          </a:prstGeom>
          <a:noFill/>
        </p:spPr>
        <p:txBody>
          <a:bodyPr wrap="square" rtlCol="0">
            <a:spAutoFit/>
          </a:bodyPr>
          <a:lstStyle/>
          <a:p>
            <a:r>
              <a:rPr lang="en-US" b="1" dirty="0" smtClean="0"/>
              <a:t>RDBMS</a:t>
            </a:r>
            <a:r>
              <a:rPr lang="en-US" dirty="0" smtClean="0"/>
              <a:t>: Database is structured database. Data is stored in the form of tables containing rows and columns. Each table defines its own structures. We can also have multiple tables leads to database.</a:t>
            </a:r>
          </a:p>
          <a:p>
            <a:r>
              <a:rPr lang="en-US" dirty="0" smtClean="0"/>
              <a:t>Ex: Student table, Faculty Table, Course Table and </a:t>
            </a:r>
            <a:r>
              <a:rPr lang="en-US" dirty="0" err="1" smtClean="0"/>
              <a:t>etc</a:t>
            </a:r>
            <a:r>
              <a:rPr lang="en-US" dirty="0" smtClean="0"/>
              <a:t>…</a:t>
            </a:r>
          </a:p>
          <a:p>
            <a:endParaRPr lang="en-US" dirty="0"/>
          </a:p>
          <a:p>
            <a:r>
              <a:rPr lang="en-US" dirty="0" smtClean="0"/>
              <a:t>Where as in Document databases, all these data is organized in a document form. All the tables are stored in a document also. Because it is flexible in nature.</a:t>
            </a:r>
          </a:p>
          <a:p>
            <a:endParaRPr lang="en-US" dirty="0"/>
          </a:p>
          <a:p>
            <a:r>
              <a:rPr lang="en-US" b="1" dirty="0" smtClean="0"/>
              <a:t>What are documents?</a:t>
            </a:r>
          </a:p>
          <a:p>
            <a:endParaRPr lang="en-US" dirty="0" smtClean="0"/>
          </a:p>
          <a:p>
            <a:pPr marL="285750" indent="-285750">
              <a:buFont typeface="Arial" panose="020B0604020202020204" pitchFamily="34" charset="0"/>
              <a:buChar char="•"/>
            </a:pPr>
            <a:r>
              <a:rPr lang="en-US" dirty="0" smtClean="0"/>
              <a:t>A </a:t>
            </a:r>
            <a:r>
              <a:rPr lang="en-US" dirty="0" smtClean="0">
                <a:solidFill>
                  <a:srgbClr val="F28E01"/>
                </a:solidFill>
              </a:rPr>
              <a:t>document is a record in a documen</a:t>
            </a:r>
            <a:r>
              <a:rPr lang="en-US" dirty="0" smtClean="0"/>
              <a:t>t database. A document typically stores information about one object and any of its related metadata. </a:t>
            </a:r>
          </a:p>
          <a:p>
            <a:pPr marL="285750" indent="-285750">
              <a:buFont typeface="Arial" panose="020B0604020202020204" pitchFamily="34" charset="0"/>
              <a:buChar char="•"/>
            </a:pPr>
            <a:r>
              <a:rPr lang="en-US" dirty="0" smtClean="0"/>
              <a:t>Documents store data in a </a:t>
            </a:r>
            <a:r>
              <a:rPr lang="en-US" dirty="0" smtClean="0">
                <a:solidFill>
                  <a:srgbClr val="F28E01"/>
                </a:solidFill>
              </a:rPr>
              <a:t>fixed value pairs</a:t>
            </a:r>
            <a:r>
              <a:rPr lang="en-US" dirty="0" smtClean="0"/>
              <a:t>. The values can be variety of </a:t>
            </a:r>
            <a:r>
              <a:rPr lang="en-US" dirty="0" smtClean="0">
                <a:solidFill>
                  <a:srgbClr val="F28E01"/>
                </a:solidFill>
              </a:rPr>
              <a:t>types and structures, including strings, numbers, dates, arrays or objects</a:t>
            </a:r>
            <a:r>
              <a:rPr lang="en-US" dirty="0" smtClean="0"/>
              <a:t>.</a:t>
            </a:r>
          </a:p>
          <a:p>
            <a:pPr marL="285750" indent="-285750">
              <a:buFont typeface="Arial" panose="020B0604020202020204" pitchFamily="34" charset="0"/>
              <a:buChar char="•"/>
            </a:pPr>
            <a:r>
              <a:rPr lang="en-US" dirty="0" smtClean="0"/>
              <a:t> Documents can be stored in formats like </a:t>
            </a:r>
            <a:r>
              <a:rPr lang="en-US" dirty="0" smtClean="0">
                <a:solidFill>
                  <a:srgbClr val="F28E01"/>
                </a:solidFill>
              </a:rPr>
              <a:t>JSON, BSON and XML</a:t>
            </a:r>
            <a:r>
              <a:rPr lang="en-US" dirty="0" smtClean="0"/>
              <a:t>.</a:t>
            </a:r>
          </a:p>
          <a:p>
            <a:pPr marL="285750" indent="-285750">
              <a:buFont typeface="Arial" panose="020B0604020202020204" pitchFamily="34" charset="0"/>
              <a:buChar char="•"/>
            </a:pPr>
            <a:r>
              <a:rPr lang="en-US" dirty="0" smtClean="0"/>
              <a:t>Below JSON document that stores information about a user name Tom.</a:t>
            </a:r>
          </a:p>
          <a:p>
            <a:endParaRPr lang="en-US" dirty="0" smtClean="0"/>
          </a:p>
          <a:p>
            <a:r>
              <a:rPr lang="en-US" dirty="0" smtClean="0"/>
              <a:t>{“_id”:1,”First_name”: ”Tom”, ”email”: “tom@example.com”, “cell”: “765-55-5555”, “likes”: [“fashion”, “spas”, “shopping” ], “business”: [{ “name”: “entertainment 1080”, “partner”: “Jean”, “status”: “Bankrupt”, “</a:t>
            </a:r>
            <a:r>
              <a:rPr lang="en-US" dirty="0" err="1" smtClean="0"/>
              <a:t>date_founded</a:t>
            </a:r>
            <a:r>
              <a:rPr lang="en-US" dirty="0" smtClean="0"/>
              <a:t>”: {“$date”: “2012-05-19T04:00:00Z”} }, { “name”: “Swag for Tweens”, “</a:t>
            </a:r>
            <a:r>
              <a:rPr lang="en-US" dirty="0" err="1" smtClean="0"/>
              <a:t>date_founded</a:t>
            </a:r>
            <a:r>
              <a:rPr lang="en-US" dirty="0" smtClean="0"/>
              <a:t>”: { “$date”: “2012-11-01T04:00:00z”}} ] }</a:t>
            </a:r>
          </a:p>
          <a:p>
            <a:endParaRPr lang="en-IN" dirty="0"/>
          </a:p>
        </p:txBody>
      </p:sp>
    </p:spTree>
    <p:extLst>
      <p:ext uri="{BB962C8B-B14F-4D97-AF65-F5344CB8AC3E}">
        <p14:creationId xmlns:p14="http://schemas.microsoft.com/office/powerpoint/2010/main" val="288363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10319" y="-2435"/>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142256" y="3643668"/>
            <a:ext cx="2026920" cy="369332"/>
          </a:xfrm>
          <a:prstGeom prst="rect">
            <a:avLst/>
          </a:prstGeom>
          <a:noFill/>
        </p:spPr>
        <p:txBody>
          <a:bodyPr wrap="square" rtlCol="0">
            <a:spAutoFit/>
          </a:bodyPr>
          <a:lstStyle/>
          <a:p>
            <a:pPr algn="ctr"/>
            <a:r>
              <a:rPr lang="en-US" dirty="0"/>
              <a:t> </a:t>
            </a:r>
            <a:r>
              <a:rPr lang="en-US" dirty="0">
                <a:solidFill>
                  <a:schemeClr val="bg1"/>
                </a:solidFill>
              </a:rPr>
              <a:t>Dept of CSE</a:t>
            </a:r>
          </a:p>
        </p:txBody>
      </p:sp>
      <p:sp>
        <p:nvSpPr>
          <p:cNvPr id="12" name="object 2">
            <a:extLst>
              <a:ext uri="{FF2B5EF4-FFF2-40B4-BE49-F238E27FC236}">
                <a16:creationId xmlns:a16="http://schemas.microsoft.com/office/drawing/2014/main" xmlns="" id="{00843728-DEBA-B3E6-6FAC-F0B0834A0B3A}"/>
              </a:ext>
            </a:extLst>
          </p:cNvPr>
          <p:cNvSpPr txBox="1">
            <a:spLocks/>
          </p:cNvSpPr>
          <p:nvPr/>
        </p:nvSpPr>
        <p:spPr>
          <a:xfrm>
            <a:off x="9347612" y="237337"/>
            <a:ext cx="2148388" cy="289791"/>
          </a:xfrm>
          <a:prstGeom prst="rect">
            <a:avLst/>
          </a:prstGeom>
        </p:spPr>
        <p:txBody>
          <a:bodyPr vert="horz" wrap="square" lIns="0" tIns="12668"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spcBef>
                <a:spcPts val="100"/>
              </a:spcBef>
            </a:pPr>
            <a:r>
              <a:rPr lang="en-IN" sz="2000" b="1" dirty="0" smtClean="0"/>
              <a:t>Document Databases</a:t>
            </a:r>
            <a:endParaRPr lang="en-IN" sz="2000" b="1" dirty="0"/>
          </a:p>
        </p:txBody>
      </p:sp>
      <p:sp>
        <p:nvSpPr>
          <p:cNvPr id="2" name="Rectangle 1"/>
          <p:cNvSpPr/>
          <p:nvPr/>
        </p:nvSpPr>
        <p:spPr>
          <a:xfrm>
            <a:off x="3048000" y="1989000"/>
            <a:ext cx="8158032" cy="3970318"/>
          </a:xfrm>
          <a:prstGeom prst="rect">
            <a:avLst/>
          </a:prstGeom>
        </p:spPr>
        <p:txBody>
          <a:bodyPr wrap="square">
            <a:spAutoFit/>
          </a:bodyPr>
          <a:lstStyle/>
          <a:p>
            <a:pPr marL="285750" indent="-285750">
              <a:buFont typeface="Arial" panose="020B0604020202020204" pitchFamily="34" charset="0"/>
              <a:buChar char="•"/>
            </a:pPr>
            <a:r>
              <a:rPr lang="en-US" dirty="0"/>
              <a:t>Documents are the </a:t>
            </a:r>
            <a:r>
              <a:rPr lang="en-US" dirty="0">
                <a:solidFill>
                  <a:srgbClr val="F28E01"/>
                </a:solidFill>
              </a:rPr>
              <a:t>main concept</a:t>
            </a:r>
            <a:r>
              <a:rPr lang="en-US" dirty="0"/>
              <a:t> in document databases</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The </a:t>
            </a:r>
            <a:r>
              <a:rPr lang="en-US" dirty="0"/>
              <a:t>database stores and retrieves documents, which can be XML, JSON, BSON, and so on. </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These </a:t>
            </a:r>
            <a:r>
              <a:rPr lang="en-US" dirty="0"/>
              <a:t>documents are </a:t>
            </a:r>
            <a:r>
              <a:rPr lang="en-US" dirty="0">
                <a:solidFill>
                  <a:srgbClr val="F28E01"/>
                </a:solidFill>
              </a:rPr>
              <a:t>self-describing</a:t>
            </a:r>
            <a:r>
              <a:rPr lang="en-US" dirty="0"/>
              <a:t>, </a:t>
            </a:r>
            <a:r>
              <a:rPr lang="en-US" dirty="0">
                <a:solidFill>
                  <a:srgbClr val="F28E01"/>
                </a:solidFill>
              </a:rPr>
              <a:t>hierarchical tree data structures</a:t>
            </a:r>
            <a:r>
              <a:rPr lang="en-US" dirty="0"/>
              <a:t> which can consist of maps, collections, and scalar values. </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The </a:t>
            </a:r>
            <a:r>
              <a:rPr lang="en-US" dirty="0"/>
              <a:t>documents stored are similar to each other but </a:t>
            </a:r>
            <a:r>
              <a:rPr lang="en-US" dirty="0">
                <a:solidFill>
                  <a:srgbClr val="F28E01"/>
                </a:solidFill>
              </a:rPr>
              <a:t>do not have to be exactly the same</a:t>
            </a:r>
            <a:r>
              <a:rPr lang="en-US" dirty="0"/>
              <a:t>. </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Document </a:t>
            </a:r>
            <a:r>
              <a:rPr lang="en-US" dirty="0"/>
              <a:t>databases store documents in the value part of the </a:t>
            </a:r>
            <a:r>
              <a:rPr lang="en-US" dirty="0">
                <a:solidFill>
                  <a:srgbClr val="F28E01"/>
                </a:solidFill>
              </a:rPr>
              <a:t>key-value store</a:t>
            </a:r>
            <a:r>
              <a:rPr lang="en-US" dirty="0"/>
              <a:t>; think about document databases as key-value stores where the value is examinable.</a:t>
            </a:r>
            <a:endParaRPr lang="en-IN" dirty="0"/>
          </a:p>
        </p:txBody>
      </p:sp>
      <p:sp>
        <p:nvSpPr>
          <p:cNvPr id="3" name="Rectangle 2"/>
          <p:cNvSpPr/>
          <p:nvPr/>
        </p:nvSpPr>
        <p:spPr>
          <a:xfrm>
            <a:off x="3225279" y="539668"/>
            <a:ext cx="1174104" cy="369332"/>
          </a:xfrm>
          <a:prstGeom prst="rect">
            <a:avLst/>
          </a:prstGeom>
        </p:spPr>
        <p:txBody>
          <a:bodyPr wrap="none">
            <a:spAutoFit/>
          </a:bodyPr>
          <a:lstStyle/>
          <a:p>
            <a:r>
              <a:rPr lang="en-US" b="1" dirty="0" smtClean="0"/>
              <a:t>Properties</a:t>
            </a:r>
            <a:endParaRPr lang="en-IN" b="1" dirty="0"/>
          </a:p>
        </p:txBody>
      </p:sp>
    </p:spTree>
    <p:extLst>
      <p:ext uri="{BB962C8B-B14F-4D97-AF65-F5344CB8AC3E}">
        <p14:creationId xmlns:p14="http://schemas.microsoft.com/office/powerpoint/2010/main" val="247055488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Custom Design">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1951</TotalTime>
  <Words>1654</Words>
  <Application>Microsoft Office PowerPoint</Application>
  <PresentationFormat>Widescreen</PresentationFormat>
  <Paragraphs>194</Paragraphs>
  <Slides>18</Slides>
  <Notes>0</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18</vt:i4>
      </vt:variant>
    </vt:vector>
  </HeadingPairs>
  <TitlesOfParts>
    <vt:vector size="30" baseType="lpstr">
      <vt:lpstr>Arial</vt:lpstr>
      <vt:lpstr>Berlin Sans FB Demi</vt:lpstr>
      <vt:lpstr>Calibri</vt:lpstr>
      <vt:lpstr>Calibri Light</vt:lpstr>
      <vt:lpstr>Futura Cyrillic Book</vt:lpstr>
      <vt:lpstr>Graphik</vt:lpstr>
      <vt:lpstr>Symbol</vt:lpstr>
      <vt:lpstr>Times New Roman</vt:lpstr>
      <vt:lpstr>1_Custom Design</vt:lpstr>
      <vt:lpstr>Custom Design</vt:lpstr>
      <vt:lpstr>2_Custom Design</vt:lpstr>
      <vt:lpstr>3_Custom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Principal aip</dc:creator>
  <cp:lastModifiedBy>Microsoft account</cp:lastModifiedBy>
  <cp:revision>115</cp:revision>
  <dcterms:created xsi:type="dcterms:W3CDTF">2021-09-07T04:22:00Z</dcterms:created>
  <dcterms:modified xsi:type="dcterms:W3CDTF">2024-11-25T03:47:19Z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0398283ACE364599A240D38F3F474187_13</vt:lpwstr>
  </property>
  <property fmtid="{D5CDD505-2E9C-101B-9397-08002B2CF9AE}" pid="3" name="KSOProductBuildVer">
    <vt:lpwstr>1033-12.2.0.17562</vt:lpwstr>
  </property>
</Properties>
</file>