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33"/>
  </p:notesMasterIdLst>
  <p:handoutMasterIdLst>
    <p:handoutMasterId r:id="rId34"/>
  </p:handoutMasterIdLst>
  <p:sldIdLst>
    <p:sldId id="277" r:id="rId5"/>
    <p:sldId id="292" r:id="rId6"/>
    <p:sldId id="290" r:id="rId7"/>
    <p:sldId id="293" r:id="rId8"/>
    <p:sldId id="294" r:id="rId9"/>
    <p:sldId id="346"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13774-ECEA-4384-95E7-F496B4C5EE5F}" v="65" dt="2024-10-13T12:35:24.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41" autoAdjust="0"/>
  </p:normalViewPr>
  <p:slideViewPr>
    <p:cSldViewPr showGuides="1">
      <p:cViewPr varScale="1">
        <p:scale>
          <a:sx n="83" d="100"/>
          <a:sy n="83" d="100"/>
        </p:scale>
        <p:origin x="552" y="48"/>
      </p:cViewPr>
      <p:guideLst>
        <p:guide orient="horz" pos="1049"/>
        <p:guide pos="2328"/>
      </p:guideLst>
    </p:cSldViewPr>
  </p:slideViewPr>
  <p:notesTextViewPr>
    <p:cViewPr>
      <p:scale>
        <a:sx n="1" d="1"/>
        <a:sy n="1" d="1"/>
      </p:scale>
      <p:origin x="0" y="0"/>
    </p:cViewPr>
  </p:notesTextViewPr>
  <p:notesViewPr>
    <p:cSldViewPr>
      <p:cViewPr varScale="1">
        <p:scale>
          <a:sx n="59" d="100"/>
          <a:sy n="59" d="100"/>
        </p:scale>
        <p:origin x="3298" y="82"/>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7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Prakash Babu" userId="4224fdcad34deef7" providerId="LiveId" clId="{8E013774-ECEA-4384-95E7-F496B4C5EE5F}"/>
    <pc:docChg chg="undo custSel addSld delSld modSld">
      <pc:chgData name="G Prakash Babu" userId="4224fdcad34deef7" providerId="LiveId" clId="{8E013774-ECEA-4384-95E7-F496B4C5EE5F}" dt="2024-10-13T12:35:51.229" v="3817" actId="478"/>
      <pc:docMkLst>
        <pc:docMk/>
      </pc:docMkLst>
      <pc:sldChg chg="del">
        <pc:chgData name="G Prakash Babu" userId="4224fdcad34deef7" providerId="LiveId" clId="{8E013774-ECEA-4384-95E7-F496B4C5EE5F}" dt="2024-10-09T04:43:49.695" v="9" actId="47"/>
        <pc:sldMkLst>
          <pc:docMk/>
          <pc:sldMk cId="2845501707" sldId="295"/>
        </pc:sldMkLst>
      </pc:sldChg>
      <pc:sldChg chg="del">
        <pc:chgData name="G Prakash Babu" userId="4224fdcad34deef7" providerId="LiveId" clId="{8E013774-ECEA-4384-95E7-F496B4C5EE5F}" dt="2024-10-09T04:43:49.695" v="9" actId="47"/>
        <pc:sldMkLst>
          <pc:docMk/>
          <pc:sldMk cId="702603586" sldId="296"/>
        </pc:sldMkLst>
      </pc:sldChg>
      <pc:sldChg chg="del">
        <pc:chgData name="G Prakash Babu" userId="4224fdcad34deef7" providerId="LiveId" clId="{8E013774-ECEA-4384-95E7-F496B4C5EE5F}" dt="2024-10-09T04:43:49.695" v="9" actId="47"/>
        <pc:sldMkLst>
          <pc:docMk/>
          <pc:sldMk cId="2176617927" sldId="297"/>
        </pc:sldMkLst>
      </pc:sldChg>
      <pc:sldChg chg="del">
        <pc:chgData name="G Prakash Babu" userId="4224fdcad34deef7" providerId="LiveId" clId="{8E013774-ECEA-4384-95E7-F496B4C5EE5F}" dt="2024-10-09T04:43:49.695" v="9" actId="47"/>
        <pc:sldMkLst>
          <pc:docMk/>
          <pc:sldMk cId="3250166875" sldId="298"/>
        </pc:sldMkLst>
      </pc:sldChg>
      <pc:sldChg chg="del">
        <pc:chgData name="G Prakash Babu" userId="4224fdcad34deef7" providerId="LiveId" clId="{8E013774-ECEA-4384-95E7-F496B4C5EE5F}" dt="2024-10-09T04:43:49.695" v="9" actId="47"/>
        <pc:sldMkLst>
          <pc:docMk/>
          <pc:sldMk cId="4096779716" sldId="299"/>
        </pc:sldMkLst>
      </pc:sldChg>
      <pc:sldChg chg="del">
        <pc:chgData name="G Prakash Babu" userId="4224fdcad34deef7" providerId="LiveId" clId="{8E013774-ECEA-4384-95E7-F496B4C5EE5F}" dt="2024-10-09T04:43:49.695" v="9" actId="47"/>
        <pc:sldMkLst>
          <pc:docMk/>
          <pc:sldMk cId="3808968934" sldId="300"/>
        </pc:sldMkLst>
      </pc:sldChg>
      <pc:sldChg chg="del">
        <pc:chgData name="G Prakash Babu" userId="4224fdcad34deef7" providerId="LiveId" clId="{8E013774-ECEA-4384-95E7-F496B4C5EE5F}" dt="2024-10-09T04:43:49.695" v="9" actId="47"/>
        <pc:sldMkLst>
          <pc:docMk/>
          <pc:sldMk cId="4270895219" sldId="301"/>
        </pc:sldMkLst>
      </pc:sldChg>
      <pc:sldChg chg="del">
        <pc:chgData name="G Prakash Babu" userId="4224fdcad34deef7" providerId="LiveId" clId="{8E013774-ECEA-4384-95E7-F496B4C5EE5F}" dt="2024-10-09T04:43:49.695" v="9" actId="47"/>
        <pc:sldMkLst>
          <pc:docMk/>
          <pc:sldMk cId="748241490" sldId="302"/>
        </pc:sldMkLst>
      </pc:sldChg>
      <pc:sldChg chg="del">
        <pc:chgData name="G Prakash Babu" userId="4224fdcad34deef7" providerId="LiveId" clId="{8E013774-ECEA-4384-95E7-F496B4C5EE5F}" dt="2024-10-09T04:43:49.695" v="9" actId="47"/>
        <pc:sldMkLst>
          <pc:docMk/>
          <pc:sldMk cId="3548495398" sldId="303"/>
        </pc:sldMkLst>
      </pc:sldChg>
      <pc:sldChg chg="del">
        <pc:chgData name="G Prakash Babu" userId="4224fdcad34deef7" providerId="LiveId" clId="{8E013774-ECEA-4384-95E7-F496B4C5EE5F}" dt="2024-10-09T04:43:49.695" v="9" actId="47"/>
        <pc:sldMkLst>
          <pc:docMk/>
          <pc:sldMk cId="871608230" sldId="304"/>
        </pc:sldMkLst>
      </pc:sldChg>
      <pc:sldChg chg="del">
        <pc:chgData name="G Prakash Babu" userId="4224fdcad34deef7" providerId="LiveId" clId="{8E013774-ECEA-4384-95E7-F496B4C5EE5F}" dt="2024-10-09T04:43:49.695" v="9" actId="47"/>
        <pc:sldMkLst>
          <pc:docMk/>
          <pc:sldMk cId="2458189708" sldId="305"/>
        </pc:sldMkLst>
      </pc:sldChg>
      <pc:sldChg chg="del">
        <pc:chgData name="G Prakash Babu" userId="4224fdcad34deef7" providerId="LiveId" clId="{8E013774-ECEA-4384-95E7-F496B4C5EE5F}" dt="2024-10-09T04:43:49.695" v="9" actId="47"/>
        <pc:sldMkLst>
          <pc:docMk/>
          <pc:sldMk cId="3428052004" sldId="306"/>
        </pc:sldMkLst>
      </pc:sldChg>
      <pc:sldChg chg="del">
        <pc:chgData name="G Prakash Babu" userId="4224fdcad34deef7" providerId="LiveId" clId="{8E013774-ECEA-4384-95E7-F496B4C5EE5F}" dt="2024-10-09T04:43:49.695" v="9" actId="47"/>
        <pc:sldMkLst>
          <pc:docMk/>
          <pc:sldMk cId="3338484481" sldId="307"/>
        </pc:sldMkLst>
      </pc:sldChg>
      <pc:sldChg chg="del">
        <pc:chgData name="G Prakash Babu" userId="4224fdcad34deef7" providerId="LiveId" clId="{8E013774-ECEA-4384-95E7-F496B4C5EE5F}" dt="2024-10-09T04:43:49.695" v="9" actId="47"/>
        <pc:sldMkLst>
          <pc:docMk/>
          <pc:sldMk cId="3071252769" sldId="308"/>
        </pc:sldMkLst>
      </pc:sldChg>
      <pc:sldChg chg="del">
        <pc:chgData name="G Prakash Babu" userId="4224fdcad34deef7" providerId="LiveId" clId="{8E013774-ECEA-4384-95E7-F496B4C5EE5F}" dt="2024-10-09T04:43:49.695" v="9" actId="47"/>
        <pc:sldMkLst>
          <pc:docMk/>
          <pc:sldMk cId="3730485830" sldId="309"/>
        </pc:sldMkLst>
      </pc:sldChg>
      <pc:sldChg chg="del">
        <pc:chgData name="G Prakash Babu" userId="4224fdcad34deef7" providerId="LiveId" clId="{8E013774-ECEA-4384-95E7-F496B4C5EE5F}" dt="2024-10-09T04:43:49.695" v="9" actId="47"/>
        <pc:sldMkLst>
          <pc:docMk/>
          <pc:sldMk cId="2183874035" sldId="310"/>
        </pc:sldMkLst>
      </pc:sldChg>
      <pc:sldChg chg="del">
        <pc:chgData name="G Prakash Babu" userId="4224fdcad34deef7" providerId="LiveId" clId="{8E013774-ECEA-4384-95E7-F496B4C5EE5F}" dt="2024-10-09T04:43:49.695" v="9" actId="47"/>
        <pc:sldMkLst>
          <pc:docMk/>
          <pc:sldMk cId="1410355891" sldId="312"/>
        </pc:sldMkLst>
      </pc:sldChg>
      <pc:sldChg chg="del">
        <pc:chgData name="G Prakash Babu" userId="4224fdcad34deef7" providerId="LiveId" clId="{8E013774-ECEA-4384-95E7-F496B4C5EE5F}" dt="2024-10-09T04:43:49.695" v="9" actId="47"/>
        <pc:sldMkLst>
          <pc:docMk/>
          <pc:sldMk cId="3574648534" sldId="315"/>
        </pc:sldMkLst>
      </pc:sldChg>
      <pc:sldChg chg="del">
        <pc:chgData name="G Prakash Babu" userId="4224fdcad34deef7" providerId="LiveId" clId="{8E013774-ECEA-4384-95E7-F496B4C5EE5F}" dt="2024-10-09T04:43:49.695" v="9" actId="47"/>
        <pc:sldMkLst>
          <pc:docMk/>
          <pc:sldMk cId="2578395170" sldId="316"/>
        </pc:sldMkLst>
      </pc:sldChg>
      <pc:sldChg chg="del">
        <pc:chgData name="G Prakash Babu" userId="4224fdcad34deef7" providerId="LiveId" clId="{8E013774-ECEA-4384-95E7-F496B4C5EE5F}" dt="2024-10-09T04:43:49.695" v="9" actId="47"/>
        <pc:sldMkLst>
          <pc:docMk/>
          <pc:sldMk cId="64023896" sldId="317"/>
        </pc:sldMkLst>
      </pc:sldChg>
      <pc:sldChg chg="del">
        <pc:chgData name="G Prakash Babu" userId="4224fdcad34deef7" providerId="LiveId" clId="{8E013774-ECEA-4384-95E7-F496B4C5EE5F}" dt="2024-10-09T04:43:49.695" v="9" actId="47"/>
        <pc:sldMkLst>
          <pc:docMk/>
          <pc:sldMk cId="2259562874" sldId="318"/>
        </pc:sldMkLst>
      </pc:sldChg>
      <pc:sldChg chg="del">
        <pc:chgData name="G Prakash Babu" userId="4224fdcad34deef7" providerId="LiveId" clId="{8E013774-ECEA-4384-95E7-F496B4C5EE5F}" dt="2024-10-09T04:43:49.695" v="9" actId="47"/>
        <pc:sldMkLst>
          <pc:docMk/>
          <pc:sldMk cId="2496679178" sldId="319"/>
        </pc:sldMkLst>
      </pc:sldChg>
      <pc:sldChg chg="del">
        <pc:chgData name="G Prakash Babu" userId="4224fdcad34deef7" providerId="LiveId" clId="{8E013774-ECEA-4384-95E7-F496B4C5EE5F}" dt="2024-10-09T04:43:49.695" v="9" actId="47"/>
        <pc:sldMkLst>
          <pc:docMk/>
          <pc:sldMk cId="2460559431" sldId="320"/>
        </pc:sldMkLst>
      </pc:sldChg>
      <pc:sldChg chg="del">
        <pc:chgData name="G Prakash Babu" userId="4224fdcad34deef7" providerId="LiveId" clId="{8E013774-ECEA-4384-95E7-F496B4C5EE5F}" dt="2024-10-09T04:43:49.695" v="9" actId="47"/>
        <pc:sldMkLst>
          <pc:docMk/>
          <pc:sldMk cId="1751253758" sldId="321"/>
        </pc:sldMkLst>
      </pc:sldChg>
      <pc:sldChg chg="del">
        <pc:chgData name="G Prakash Babu" userId="4224fdcad34deef7" providerId="LiveId" clId="{8E013774-ECEA-4384-95E7-F496B4C5EE5F}" dt="2024-10-09T04:43:49.695" v="9" actId="47"/>
        <pc:sldMkLst>
          <pc:docMk/>
          <pc:sldMk cId="3271403904" sldId="322"/>
        </pc:sldMkLst>
      </pc:sldChg>
      <pc:sldChg chg="del">
        <pc:chgData name="G Prakash Babu" userId="4224fdcad34deef7" providerId="LiveId" clId="{8E013774-ECEA-4384-95E7-F496B4C5EE5F}" dt="2024-10-09T04:43:49.695" v="9" actId="47"/>
        <pc:sldMkLst>
          <pc:docMk/>
          <pc:sldMk cId="1004364057" sldId="323"/>
        </pc:sldMkLst>
      </pc:sldChg>
      <pc:sldChg chg="del">
        <pc:chgData name="G Prakash Babu" userId="4224fdcad34deef7" providerId="LiveId" clId="{8E013774-ECEA-4384-95E7-F496B4C5EE5F}" dt="2024-10-09T04:43:49.695" v="9" actId="47"/>
        <pc:sldMkLst>
          <pc:docMk/>
          <pc:sldMk cId="762929487" sldId="324"/>
        </pc:sldMkLst>
      </pc:sldChg>
      <pc:sldChg chg="del">
        <pc:chgData name="G Prakash Babu" userId="4224fdcad34deef7" providerId="LiveId" clId="{8E013774-ECEA-4384-95E7-F496B4C5EE5F}" dt="2024-10-09T04:43:49.695" v="9" actId="47"/>
        <pc:sldMkLst>
          <pc:docMk/>
          <pc:sldMk cId="1134367482" sldId="325"/>
        </pc:sldMkLst>
      </pc:sldChg>
      <pc:sldChg chg="del">
        <pc:chgData name="G Prakash Babu" userId="4224fdcad34deef7" providerId="LiveId" clId="{8E013774-ECEA-4384-95E7-F496B4C5EE5F}" dt="2024-10-09T04:43:49.695" v="9" actId="47"/>
        <pc:sldMkLst>
          <pc:docMk/>
          <pc:sldMk cId="2544085649" sldId="326"/>
        </pc:sldMkLst>
      </pc:sldChg>
      <pc:sldChg chg="del">
        <pc:chgData name="G Prakash Babu" userId="4224fdcad34deef7" providerId="LiveId" clId="{8E013774-ECEA-4384-95E7-F496B4C5EE5F}" dt="2024-10-09T04:43:49.695" v="9" actId="47"/>
        <pc:sldMkLst>
          <pc:docMk/>
          <pc:sldMk cId="2051674027" sldId="327"/>
        </pc:sldMkLst>
      </pc:sldChg>
      <pc:sldChg chg="del">
        <pc:chgData name="G Prakash Babu" userId="4224fdcad34deef7" providerId="LiveId" clId="{8E013774-ECEA-4384-95E7-F496B4C5EE5F}" dt="2024-10-09T04:43:49.695" v="9" actId="47"/>
        <pc:sldMkLst>
          <pc:docMk/>
          <pc:sldMk cId="4093380890" sldId="328"/>
        </pc:sldMkLst>
      </pc:sldChg>
      <pc:sldChg chg="del">
        <pc:chgData name="G Prakash Babu" userId="4224fdcad34deef7" providerId="LiveId" clId="{8E013774-ECEA-4384-95E7-F496B4C5EE5F}" dt="2024-10-09T04:43:49.695" v="9" actId="47"/>
        <pc:sldMkLst>
          <pc:docMk/>
          <pc:sldMk cId="3856748652" sldId="329"/>
        </pc:sldMkLst>
      </pc:sldChg>
      <pc:sldChg chg="del">
        <pc:chgData name="G Prakash Babu" userId="4224fdcad34deef7" providerId="LiveId" clId="{8E013774-ECEA-4384-95E7-F496B4C5EE5F}" dt="2024-10-09T04:43:49.695" v="9" actId="47"/>
        <pc:sldMkLst>
          <pc:docMk/>
          <pc:sldMk cId="3546516628" sldId="330"/>
        </pc:sldMkLst>
      </pc:sldChg>
      <pc:sldChg chg="addSp modSp mod">
        <pc:chgData name="G Prakash Babu" userId="4224fdcad34deef7" providerId="LiveId" clId="{8E013774-ECEA-4384-95E7-F496B4C5EE5F}" dt="2024-10-09T04:47:16.655" v="37" actId="207"/>
        <pc:sldMkLst>
          <pc:docMk/>
          <pc:sldMk cId="3612162340" sldId="331"/>
        </pc:sldMkLst>
        <pc:spChg chg="add mod">
          <ac:chgData name="G Prakash Babu" userId="4224fdcad34deef7" providerId="LiveId" clId="{8E013774-ECEA-4384-95E7-F496B4C5EE5F}" dt="2024-10-09T04:45:57.696" v="23" actId="404"/>
          <ac:spMkLst>
            <pc:docMk/>
            <pc:sldMk cId="3612162340" sldId="331"/>
            <ac:spMk id="2" creationId="{00843728-DEBA-B3E6-6FAC-F0B0834A0B3A}"/>
          </ac:spMkLst>
        </pc:spChg>
        <pc:spChg chg="add mod">
          <ac:chgData name="G Prakash Babu" userId="4224fdcad34deef7" providerId="LiveId" clId="{8E013774-ECEA-4384-95E7-F496B4C5EE5F}" dt="2024-10-09T04:47:16.655" v="37" actId="207"/>
          <ac:spMkLst>
            <pc:docMk/>
            <pc:sldMk cId="3612162340" sldId="331"/>
            <ac:spMk id="3" creationId="{1D0DBC27-8C93-F19E-3F6F-683CB6620F83}"/>
          </ac:spMkLst>
        </pc:spChg>
      </pc:sldChg>
      <pc:sldChg chg="addSp modSp mod">
        <pc:chgData name="G Prakash Babu" userId="4224fdcad34deef7" providerId="LiveId" clId="{8E013774-ECEA-4384-95E7-F496B4C5EE5F}" dt="2024-10-09T04:47:46.624" v="46" actId="1038"/>
        <pc:sldMkLst>
          <pc:docMk/>
          <pc:sldMk cId="151151829" sldId="332"/>
        </pc:sldMkLst>
        <pc:picChg chg="add mod">
          <ac:chgData name="G Prakash Babu" userId="4224fdcad34deef7" providerId="LiveId" clId="{8E013774-ECEA-4384-95E7-F496B4C5EE5F}" dt="2024-10-09T04:47:46.624" v="46" actId="1038"/>
          <ac:picMkLst>
            <pc:docMk/>
            <pc:sldMk cId="151151829" sldId="332"/>
            <ac:picMk id="2" creationId="{9CA2168B-8791-73E4-77C9-FB81DAA606AB}"/>
          </ac:picMkLst>
        </pc:picChg>
      </pc:sldChg>
      <pc:sldChg chg="addSp modSp mod">
        <pc:chgData name="G Prakash Babu" userId="4224fdcad34deef7" providerId="LiveId" clId="{8E013774-ECEA-4384-95E7-F496B4C5EE5F}" dt="2024-10-09T05:12:00.980" v="1392" actId="14100"/>
        <pc:sldMkLst>
          <pc:docMk/>
          <pc:sldMk cId="4018165710" sldId="333"/>
        </pc:sldMkLst>
        <pc:spChg chg="add mod">
          <ac:chgData name="G Prakash Babu" userId="4224fdcad34deef7" providerId="LiveId" clId="{8E013774-ECEA-4384-95E7-F496B4C5EE5F}" dt="2024-10-09T05:01:47.361" v="752"/>
          <ac:spMkLst>
            <pc:docMk/>
            <pc:sldMk cId="4018165710" sldId="333"/>
            <ac:spMk id="2" creationId="{CFFB53CB-03E6-7723-8F41-E8444589F079}"/>
          </ac:spMkLst>
        </pc:spChg>
        <pc:spChg chg="add mod">
          <ac:chgData name="G Prakash Babu" userId="4224fdcad34deef7" providerId="LiveId" clId="{8E013774-ECEA-4384-95E7-F496B4C5EE5F}" dt="2024-10-09T05:02:25.663" v="789" actId="113"/>
          <ac:spMkLst>
            <pc:docMk/>
            <pc:sldMk cId="4018165710" sldId="333"/>
            <ac:spMk id="3" creationId="{B96878EC-673C-4D78-FC1C-306D4F898FAC}"/>
          </ac:spMkLst>
        </pc:spChg>
        <pc:spChg chg="add mod">
          <ac:chgData name="G Prakash Babu" userId="4224fdcad34deef7" providerId="LiveId" clId="{8E013774-ECEA-4384-95E7-F496B4C5EE5F}" dt="2024-10-09T05:05:24.854" v="1056" actId="1036"/>
          <ac:spMkLst>
            <pc:docMk/>
            <pc:sldMk cId="4018165710" sldId="333"/>
            <ac:spMk id="4" creationId="{5CAC5ABB-A157-DF77-9BE2-DC1F37E173CA}"/>
          </ac:spMkLst>
        </pc:spChg>
        <pc:spChg chg="add mod">
          <ac:chgData name="G Prakash Babu" userId="4224fdcad34deef7" providerId="LiveId" clId="{8E013774-ECEA-4384-95E7-F496B4C5EE5F}" dt="2024-10-09T05:11:30.327" v="1387" actId="1036"/>
          <ac:spMkLst>
            <pc:docMk/>
            <pc:sldMk cId="4018165710" sldId="333"/>
            <ac:spMk id="6" creationId="{C15CD6E5-F74B-755E-457B-03EAAC943306}"/>
          </ac:spMkLst>
        </pc:spChg>
        <pc:spChg chg="add mod">
          <ac:chgData name="G Prakash Babu" userId="4224fdcad34deef7" providerId="LiveId" clId="{8E013774-ECEA-4384-95E7-F496B4C5EE5F}" dt="2024-10-09T05:12:00.980" v="1392" actId="14100"/>
          <ac:spMkLst>
            <pc:docMk/>
            <pc:sldMk cId="4018165710" sldId="333"/>
            <ac:spMk id="7" creationId="{450DCAFE-61E0-17C0-4709-18E04DC26DBC}"/>
          </ac:spMkLst>
        </pc:spChg>
        <pc:picChg chg="add">
          <ac:chgData name="G Prakash Babu" userId="4224fdcad34deef7" providerId="LiveId" clId="{8E013774-ECEA-4384-95E7-F496B4C5EE5F}" dt="2024-10-09T05:07:45.654" v="1057"/>
          <ac:picMkLst>
            <pc:docMk/>
            <pc:sldMk cId="4018165710" sldId="333"/>
            <ac:picMk id="7170" creationId="{E5B8687A-66FA-EA06-E2B9-2170A5BD64C6}"/>
          </ac:picMkLst>
        </pc:picChg>
        <pc:picChg chg="add mod">
          <ac:chgData name="G Prakash Babu" userId="4224fdcad34deef7" providerId="LiveId" clId="{8E013774-ECEA-4384-95E7-F496B4C5EE5F}" dt="2024-10-09T05:08:24.983" v="1069" actId="1036"/>
          <ac:picMkLst>
            <pc:docMk/>
            <pc:sldMk cId="4018165710" sldId="333"/>
            <ac:picMk id="7172" creationId="{A67EC543-B186-ED53-E662-2CCAD3B12C33}"/>
          </ac:picMkLst>
        </pc:picChg>
      </pc:sldChg>
      <pc:sldChg chg="addSp modSp mod">
        <pc:chgData name="G Prakash Babu" userId="4224fdcad34deef7" providerId="LiveId" clId="{8E013774-ECEA-4384-95E7-F496B4C5EE5F}" dt="2024-10-13T12:04:41.357" v="3705" actId="1036"/>
        <pc:sldMkLst>
          <pc:docMk/>
          <pc:sldMk cId="4045566457" sldId="334"/>
        </pc:sldMkLst>
        <pc:spChg chg="add mod">
          <ac:chgData name="G Prakash Babu" userId="4224fdcad34deef7" providerId="LiveId" clId="{8E013774-ECEA-4384-95E7-F496B4C5EE5F}" dt="2024-10-13T12:03:59.079" v="3697"/>
          <ac:spMkLst>
            <pc:docMk/>
            <pc:sldMk cId="4045566457" sldId="334"/>
            <ac:spMk id="2" creationId="{5A343838-B066-0DD9-124A-94A15EABDC06}"/>
          </ac:spMkLst>
        </pc:spChg>
        <pc:spChg chg="add mod">
          <ac:chgData name="G Prakash Babu" userId="4224fdcad34deef7" providerId="LiveId" clId="{8E013774-ECEA-4384-95E7-F496B4C5EE5F}" dt="2024-10-13T12:04:07.923" v="3699"/>
          <ac:spMkLst>
            <pc:docMk/>
            <pc:sldMk cId="4045566457" sldId="334"/>
            <ac:spMk id="3" creationId="{66010299-54E7-7681-D8CB-2E3DD20BE2B8}"/>
          </ac:spMkLst>
        </pc:spChg>
        <pc:picChg chg="add mod">
          <ac:chgData name="G Prakash Babu" userId="4224fdcad34deef7" providerId="LiveId" clId="{8E013774-ECEA-4384-95E7-F496B4C5EE5F}" dt="2024-10-13T12:04:41.357" v="3705" actId="1036"/>
          <ac:picMkLst>
            <pc:docMk/>
            <pc:sldMk cId="4045566457" sldId="334"/>
            <ac:picMk id="4" creationId="{B5DD9852-5D07-93FB-1CCD-617759012914}"/>
          </ac:picMkLst>
        </pc:picChg>
      </pc:sldChg>
      <pc:sldChg chg="addSp modSp mod">
        <pc:chgData name="G Prakash Babu" userId="4224fdcad34deef7" providerId="LiveId" clId="{8E013774-ECEA-4384-95E7-F496B4C5EE5F}" dt="2024-10-13T12:17:54.385" v="3737" actId="20577"/>
        <pc:sldMkLst>
          <pc:docMk/>
          <pc:sldMk cId="2983678204" sldId="335"/>
        </pc:sldMkLst>
        <pc:spChg chg="add mod">
          <ac:chgData name="G Prakash Babu" userId="4224fdcad34deef7" providerId="LiveId" clId="{8E013774-ECEA-4384-95E7-F496B4C5EE5F}" dt="2024-10-13T12:04:31.284" v="3700"/>
          <ac:spMkLst>
            <pc:docMk/>
            <pc:sldMk cId="2983678204" sldId="335"/>
            <ac:spMk id="2" creationId="{F8CC872F-7DAF-444E-C4B6-E3D6E6295384}"/>
          </ac:spMkLst>
        </pc:spChg>
        <pc:spChg chg="add mod">
          <ac:chgData name="G Prakash Babu" userId="4224fdcad34deef7" providerId="LiveId" clId="{8E013774-ECEA-4384-95E7-F496B4C5EE5F}" dt="2024-10-13T12:04:31.284" v="3700"/>
          <ac:spMkLst>
            <pc:docMk/>
            <pc:sldMk cId="2983678204" sldId="335"/>
            <ac:spMk id="3" creationId="{63B0626C-C35C-7A03-F90D-47C989339286}"/>
          </ac:spMkLst>
        </pc:spChg>
        <pc:spChg chg="add mod">
          <ac:chgData name="G Prakash Babu" userId="4224fdcad34deef7" providerId="LiveId" clId="{8E013774-ECEA-4384-95E7-F496B4C5EE5F}" dt="2024-10-13T12:17:54.385" v="3737" actId="20577"/>
          <ac:spMkLst>
            <pc:docMk/>
            <pc:sldMk cId="2983678204" sldId="335"/>
            <ac:spMk id="4" creationId="{4C89285E-4637-868A-C9FD-DD125DA0187D}"/>
          </ac:spMkLst>
        </pc:spChg>
      </pc:sldChg>
      <pc:sldChg chg="addSp delSp modSp mod">
        <pc:chgData name="G Prakash Babu" userId="4224fdcad34deef7" providerId="LiveId" clId="{8E013774-ECEA-4384-95E7-F496B4C5EE5F}" dt="2024-10-13T12:35:51.229" v="3817" actId="478"/>
        <pc:sldMkLst>
          <pc:docMk/>
          <pc:sldMk cId="947090062" sldId="336"/>
        </pc:sldMkLst>
        <pc:spChg chg="add del mod">
          <ac:chgData name="G Prakash Babu" userId="4224fdcad34deef7" providerId="LiveId" clId="{8E013774-ECEA-4384-95E7-F496B4C5EE5F}" dt="2024-10-13T12:35:51.229" v="3817" actId="478"/>
          <ac:spMkLst>
            <pc:docMk/>
            <pc:sldMk cId="947090062" sldId="336"/>
            <ac:spMk id="2" creationId="{280A5B95-24D9-D515-7155-A604E3A3662C}"/>
          </ac:spMkLst>
        </pc:spChg>
        <pc:spChg chg="add mod">
          <ac:chgData name="G Prakash Babu" userId="4224fdcad34deef7" providerId="LiveId" clId="{8E013774-ECEA-4384-95E7-F496B4C5EE5F}" dt="2024-10-13T12:35:46.126" v="3816" actId="113"/>
          <ac:spMkLst>
            <pc:docMk/>
            <pc:sldMk cId="947090062" sldId="336"/>
            <ac:spMk id="3" creationId="{B914F266-C67E-7735-B152-DAFDB81BAB2A}"/>
          </ac:spMkLst>
        </pc:spChg>
      </pc:sldChg>
      <pc:sldChg chg="del">
        <pc:chgData name="G Prakash Babu" userId="4224fdcad34deef7" providerId="LiveId" clId="{8E013774-ECEA-4384-95E7-F496B4C5EE5F}" dt="2024-10-09T04:43:49.695" v="9" actId="47"/>
        <pc:sldMkLst>
          <pc:docMk/>
          <pc:sldMk cId="1616660059" sldId="344"/>
        </pc:sldMkLst>
      </pc:sldChg>
      <pc:sldChg chg="del">
        <pc:chgData name="G Prakash Babu" userId="4224fdcad34deef7" providerId="LiveId" clId="{8E013774-ECEA-4384-95E7-F496B4C5EE5F}" dt="2024-10-09T04:43:49.695" v="9" actId="47"/>
        <pc:sldMkLst>
          <pc:docMk/>
          <pc:sldMk cId="722797372" sldId="345"/>
        </pc:sldMkLst>
      </pc:sldChg>
      <pc:sldChg chg="modSp add del mod">
        <pc:chgData name="G Prakash Babu" userId="4224fdcad34deef7" providerId="LiveId" clId="{8E013774-ECEA-4384-95E7-F496B4C5EE5F}" dt="2024-10-09T04:44:22.369" v="12" actId="2696"/>
        <pc:sldMkLst>
          <pc:docMk/>
          <pc:sldMk cId="3188738618" sldId="346"/>
        </pc:sldMkLst>
        <pc:spChg chg="mod">
          <ac:chgData name="G Prakash Babu" userId="4224fdcad34deef7" providerId="LiveId" clId="{8E013774-ECEA-4384-95E7-F496B4C5EE5F}" dt="2024-10-09T04:43:26.319" v="8" actId="14100"/>
          <ac:spMkLst>
            <pc:docMk/>
            <pc:sldMk cId="3188738618" sldId="346"/>
            <ac:spMk id="4" creationId="{EBEA1347-E8CD-C739-1662-E57A91699931}"/>
          </ac:spMkLst>
        </pc:spChg>
        <pc:spChg chg="mod">
          <ac:chgData name="G Prakash Babu" userId="4224fdcad34deef7" providerId="LiveId" clId="{8E013774-ECEA-4384-95E7-F496B4C5EE5F}" dt="2024-10-09T04:42:31.451" v="1" actId="20577"/>
          <ac:spMkLst>
            <pc:docMk/>
            <pc:sldMk cId="3188738618" sldId="346"/>
            <ac:spMk id="15" creationId="{6E0F56D6-F31C-A287-D723-8921D58AE219}"/>
          </ac:spMkLst>
        </pc:spChg>
      </pc:sldChg>
      <pc:sldChg chg="add">
        <pc:chgData name="G Prakash Babu" userId="4224fdcad34deef7" providerId="LiveId" clId="{8E013774-ECEA-4384-95E7-F496B4C5EE5F}" dt="2024-10-09T04:44:27.715" v="13"/>
        <pc:sldMkLst>
          <pc:docMk/>
          <pc:sldMk cId="3555615465" sldId="346"/>
        </pc:sldMkLst>
      </pc:sldChg>
      <pc:sldChg chg="addSp modSp add mod">
        <pc:chgData name="G Prakash Babu" userId="4224fdcad34deef7" providerId="LiveId" clId="{8E013774-ECEA-4384-95E7-F496B4C5EE5F}" dt="2024-10-09T05:00:00.425" v="751" actId="14100"/>
        <pc:sldMkLst>
          <pc:docMk/>
          <pc:sldMk cId="3449465918" sldId="347"/>
        </pc:sldMkLst>
        <pc:spChg chg="mod">
          <ac:chgData name="G Prakash Babu" userId="4224fdcad34deef7" providerId="LiveId" clId="{8E013774-ECEA-4384-95E7-F496B4C5EE5F}" dt="2024-10-09T04:59:50.955" v="749" actId="123"/>
          <ac:spMkLst>
            <pc:docMk/>
            <pc:sldMk cId="3449465918" sldId="347"/>
            <ac:spMk id="3" creationId="{31FA352F-2450-B140-3082-2B0E3732944A}"/>
          </ac:spMkLst>
        </pc:spChg>
        <pc:picChg chg="add mod">
          <ac:chgData name="G Prakash Babu" userId="4224fdcad34deef7" providerId="LiveId" clId="{8E013774-ECEA-4384-95E7-F496B4C5EE5F}" dt="2024-10-09T05:00:00.425" v="751" actId="14100"/>
          <ac:picMkLst>
            <pc:docMk/>
            <pc:sldMk cId="3449465918" sldId="347"/>
            <ac:picMk id="1026" creationId="{CE4C9BD6-3C41-F8FE-9908-03575B0ACF0B}"/>
          </ac:picMkLst>
        </pc:picChg>
      </pc:sldChg>
      <pc:sldChg chg="addSp modSp add mod">
        <pc:chgData name="G Prakash Babu" userId="4224fdcad34deef7" providerId="LiveId" clId="{8E013774-ECEA-4384-95E7-F496B4C5EE5F}" dt="2024-10-13T11:47:54.085" v="3512" actId="14100"/>
        <pc:sldMkLst>
          <pc:docMk/>
          <pc:sldMk cId="3168113393" sldId="348"/>
        </pc:sldMkLst>
        <pc:spChg chg="add mod">
          <ac:chgData name="G Prakash Babu" userId="4224fdcad34deef7" providerId="LiveId" clId="{8E013774-ECEA-4384-95E7-F496B4C5EE5F}" dt="2024-10-10T03:41:22.412" v="1401" actId="20577"/>
          <ac:spMkLst>
            <pc:docMk/>
            <pc:sldMk cId="3168113393" sldId="348"/>
            <ac:spMk id="3" creationId="{A1955F8B-E8C5-786D-6CFC-AF439E559F10}"/>
          </ac:spMkLst>
        </pc:spChg>
        <pc:spChg chg="add mod">
          <ac:chgData name="G Prakash Babu" userId="4224fdcad34deef7" providerId="LiveId" clId="{8E013774-ECEA-4384-95E7-F496B4C5EE5F}" dt="2024-10-13T11:47:41.344" v="3505" actId="6549"/>
          <ac:spMkLst>
            <pc:docMk/>
            <pc:sldMk cId="3168113393" sldId="348"/>
            <ac:spMk id="4" creationId="{14D7B47B-4502-0423-95F9-8AABC30D8EBE}"/>
          </ac:spMkLst>
        </pc:spChg>
        <pc:picChg chg="add mod">
          <ac:chgData name="G Prakash Babu" userId="4224fdcad34deef7" providerId="LiveId" clId="{8E013774-ECEA-4384-95E7-F496B4C5EE5F}" dt="2024-10-13T11:47:54.085" v="3512" actId="14100"/>
          <ac:picMkLst>
            <pc:docMk/>
            <pc:sldMk cId="3168113393" sldId="348"/>
            <ac:picMk id="7" creationId="{3368F2F9-A20F-0D74-0AA3-6774FD19BBE6}"/>
          </ac:picMkLst>
        </pc:picChg>
      </pc:sldChg>
      <pc:sldChg chg="addSp modSp add mod">
        <pc:chgData name="G Prakash Babu" userId="4224fdcad34deef7" providerId="LiveId" clId="{8E013774-ECEA-4384-95E7-F496B4C5EE5F}" dt="2024-10-13T12:02:18.914" v="3685" actId="403"/>
        <pc:sldMkLst>
          <pc:docMk/>
          <pc:sldMk cId="3707984730" sldId="349"/>
        </pc:sldMkLst>
        <pc:spChg chg="add mod">
          <ac:chgData name="G Prakash Babu" userId="4224fdcad34deef7" providerId="LiveId" clId="{8E013774-ECEA-4384-95E7-F496B4C5EE5F}" dt="2024-10-13T12:02:18.914" v="3685" actId="403"/>
          <ac:spMkLst>
            <pc:docMk/>
            <pc:sldMk cId="3707984730" sldId="349"/>
            <ac:spMk id="4" creationId="{6EDEF6C9-1BDC-DA8C-89E4-D3D2EC09B562}"/>
          </ac:spMkLst>
        </pc:spChg>
        <pc:spChg chg="add mod">
          <ac:chgData name="G Prakash Babu" userId="4224fdcad34deef7" providerId="LiveId" clId="{8E013774-ECEA-4384-95E7-F496B4C5EE5F}" dt="2024-10-13T11:58:55.511" v="3579" actId="207"/>
          <ac:spMkLst>
            <pc:docMk/>
            <pc:sldMk cId="3707984730" sldId="349"/>
            <ac:spMk id="7" creationId="{58598395-3AD8-5597-366C-3F830B8126F6}"/>
          </ac:spMkLst>
        </pc:spChg>
      </pc:sldChg>
      <pc:sldChg chg="addSp modSp add mod">
        <pc:chgData name="G Prakash Babu" userId="4224fdcad34deef7" providerId="LiveId" clId="{8E013774-ECEA-4384-95E7-F496B4C5EE5F}" dt="2024-10-13T12:02:25.179" v="3686" actId="403"/>
        <pc:sldMkLst>
          <pc:docMk/>
          <pc:sldMk cId="4181982080" sldId="350"/>
        </pc:sldMkLst>
        <pc:spChg chg="add mod">
          <ac:chgData name="G Prakash Babu" userId="4224fdcad34deef7" providerId="LiveId" clId="{8E013774-ECEA-4384-95E7-F496B4C5EE5F}" dt="2024-10-13T12:02:25.179" v="3686" actId="403"/>
          <ac:spMkLst>
            <pc:docMk/>
            <pc:sldMk cId="4181982080" sldId="350"/>
            <ac:spMk id="4" creationId="{98A072BE-B8B4-7E25-5081-FEA2C793EA44}"/>
          </ac:spMkLst>
        </pc:spChg>
        <pc:spChg chg="add mod">
          <ac:chgData name="G Prakash Babu" userId="4224fdcad34deef7" providerId="LiveId" clId="{8E013774-ECEA-4384-95E7-F496B4C5EE5F}" dt="2024-10-13T12:00:15.171" v="3638"/>
          <ac:spMkLst>
            <pc:docMk/>
            <pc:sldMk cId="4181982080" sldId="350"/>
            <ac:spMk id="6" creationId="{FF529E9D-4F7B-CE1E-C5EB-31CA2303DEEA}"/>
          </ac:spMkLst>
        </pc:spChg>
        <pc:picChg chg="add mod">
          <ac:chgData name="G Prakash Babu" userId="4224fdcad34deef7" providerId="LiveId" clId="{8E013774-ECEA-4384-95E7-F496B4C5EE5F}" dt="2024-10-13T12:00:12.537" v="3637" actId="1036"/>
          <ac:picMkLst>
            <pc:docMk/>
            <pc:sldMk cId="4181982080" sldId="350"/>
            <ac:picMk id="3" creationId="{D778A7E4-4CB4-CE34-82F3-FCA6B6C43F88}"/>
          </ac:picMkLst>
        </pc:picChg>
      </pc:sldChg>
      <pc:sldChg chg="addSp modSp add mod">
        <pc:chgData name="G Prakash Babu" userId="4224fdcad34deef7" providerId="LiveId" clId="{8E013774-ECEA-4384-95E7-F496B4C5EE5F}" dt="2024-10-13T12:02:46.496" v="3687" actId="403"/>
        <pc:sldMkLst>
          <pc:docMk/>
          <pc:sldMk cId="333718711" sldId="351"/>
        </pc:sldMkLst>
        <pc:spChg chg="add mod">
          <ac:chgData name="G Prakash Babu" userId="4224fdcad34deef7" providerId="LiveId" clId="{8E013774-ECEA-4384-95E7-F496B4C5EE5F}" dt="2024-10-13T12:00:27.455" v="3643" actId="1038"/>
          <ac:spMkLst>
            <pc:docMk/>
            <pc:sldMk cId="333718711" sldId="351"/>
            <ac:spMk id="4" creationId="{3960858F-6DB0-C329-C89C-F75A5C89B77F}"/>
          </ac:spMkLst>
        </pc:spChg>
        <pc:spChg chg="add mod">
          <ac:chgData name="G Prakash Babu" userId="4224fdcad34deef7" providerId="LiveId" clId="{8E013774-ECEA-4384-95E7-F496B4C5EE5F}" dt="2024-10-13T12:02:46.496" v="3687" actId="403"/>
          <ac:spMkLst>
            <pc:docMk/>
            <pc:sldMk cId="333718711" sldId="351"/>
            <ac:spMk id="6" creationId="{9716E714-6709-C2A3-BC01-B298A0EEFFF0}"/>
          </ac:spMkLst>
        </pc:spChg>
        <pc:picChg chg="add mod">
          <ac:chgData name="G Prakash Babu" userId="4224fdcad34deef7" providerId="LiveId" clId="{8E013774-ECEA-4384-95E7-F496B4C5EE5F}" dt="2024-10-13T11:59:41.988" v="3624"/>
          <ac:picMkLst>
            <pc:docMk/>
            <pc:sldMk cId="333718711" sldId="351"/>
            <ac:picMk id="3" creationId="{800D22ED-5FFF-2853-B6AC-4349395E3A3B}"/>
          </ac:picMkLst>
        </pc:picChg>
      </pc:sldChg>
      <pc:sldChg chg="addSp modSp add mod">
        <pc:chgData name="G Prakash Babu" userId="4224fdcad34deef7" providerId="LiveId" clId="{8E013774-ECEA-4384-95E7-F496B4C5EE5F}" dt="2024-10-13T12:04:04.245" v="3698"/>
        <pc:sldMkLst>
          <pc:docMk/>
          <pc:sldMk cId="1104353600" sldId="352"/>
        </pc:sldMkLst>
        <pc:spChg chg="add mod">
          <ac:chgData name="G Prakash Babu" userId="4224fdcad34deef7" providerId="LiveId" clId="{8E013774-ECEA-4384-95E7-F496B4C5EE5F}" dt="2024-10-13T12:02:54.756" v="3688" actId="403"/>
          <ac:spMkLst>
            <pc:docMk/>
            <pc:sldMk cId="1104353600" sldId="352"/>
            <ac:spMk id="3" creationId="{3956C8BC-E1FC-8643-C3D8-B1A14E919A5E}"/>
          </ac:spMkLst>
        </pc:spChg>
        <pc:spChg chg="add mod">
          <ac:chgData name="G Prakash Babu" userId="4224fdcad34deef7" providerId="LiveId" clId="{8E013774-ECEA-4384-95E7-F496B4C5EE5F}" dt="2024-10-13T12:03:36.303" v="3696" actId="123"/>
          <ac:spMkLst>
            <pc:docMk/>
            <pc:sldMk cId="1104353600" sldId="352"/>
            <ac:spMk id="4" creationId="{B57FA469-7C12-5E21-62A2-A51F91B0A323}"/>
          </ac:spMkLst>
        </pc:spChg>
        <pc:spChg chg="add mod">
          <ac:chgData name="G Prakash Babu" userId="4224fdcad34deef7" providerId="LiveId" clId="{8E013774-ECEA-4384-95E7-F496B4C5EE5F}" dt="2024-10-13T12:04:04.245" v="3698"/>
          <ac:spMkLst>
            <pc:docMk/>
            <pc:sldMk cId="1104353600" sldId="352"/>
            <ac:spMk id="6" creationId="{C8729B0E-4474-A30C-452C-47C91D601929}"/>
          </ac:spMkLst>
        </pc:spChg>
      </pc:sldChg>
      <pc:sldChg chg="delSp modSp add mod">
        <pc:chgData name="G Prakash Babu" userId="4224fdcad34deef7" providerId="LiveId" clId="{8E013774-ECEA-4384-95E7-F496B4C5EE5F}" dt="2024-10-13T11:51:27.663" v="3514" actId="114"/>
        <pc:sldMkLst>
          <pc:docMk/>
          <pc:sldMk cId="3480028699" sldId="353"/>
        </pc:sldMkLst>
        <pc:spChg chg="mod">
          <ac:chgData name="G Prakash Babu" userId="4224fdcad34deef7" providerId="LiveId" clId="{8E013774-ECEA-4384-95E7-F496B4C5EE5F}" dt="2024-10-10T04:35:21.857" v="2440" actId="20577"/>
          <ac:spMkLst>
            <pc:docMk/>
            <pc:sldMk cId="3480028699" sldId="353"/>
            <ac:spMk id="3" creationId="{0D06D1DB-5E8D-17CC-E288-A6B0B2E1BCAB}"/>
          </ac:spMkLst>
        </pc:spChg>
        <pc:spChg chg="mod">
          <ac:chgData name="G Prakash Babu" userId="4224fdcad34deef7" providerId="LiveId" clId="{8E013774-ECEA-4384-95E7-F496B4C5EE5F}" dt="2024-10-13T11:51:27.663" v="3514" actId="114"/>
          <ac:spMkLst>
            <pc:docMk/>
            <pc:sldMk cId="3480028699" sldId="353"/>
            <ac:spMk id="4" creationId="{8D487245-B505-6F2B-5448-26F6E8FE78F2}"/>
          </ac:spMkLst>
        </pc:spChg>
        <pc:picChg chg="del">
          <ac:chgData name="G Prakash Babu" userId="4224fdcad34deef7" providerId="LiveId" clId="{8E013774-ECEA-4384-95E7-F496B4C5EE5F}" dt="2024-10-10T04:46:35.574" v="3492" actId="478"/>
          <ac:picMkLst>
            <pc:docMk/>
            <pc:sldMk cId="3480028699" sldId="353"/>
            <ac:picMk id="7" creationId="{63252ED1-8488-A670-D4E2-5F9DEBA2A279}"/>
          </ac:picMkLst>
        </pc:picChg>
      </pc:sldChg>
      <pc:sldChg chg="addSp modSp add mod">
        <pc:chgData name="G Prakash Babu" userId="4224fdcad34deef7" providerId="LiveId" clId="{8E013774-ECEA-4384-95E7-F496B4C5EE5F}" dt="2024-10-13T12:19:20.295" v="3783" actId="20577"/>
        <pc:sldMkLst>
          <pc:docMk/>
          <pc:sldMk cId="1487592881" sldId="354"/>
        </pc:sldMkLst>
        <pc:spChg chg="add mod">
          <ac:chgData name="G Prakash Babu" userId="4224fdcad34deef7" providerId="LiveId" clId="{8E013774-ECEA-4384-95E7-F496B4C5EE5F}" dt="2024-10-13T12:18:46.310" v="3772" actId="5793"/>
          <ac:spMkLst>
            <pc:docMk/>
            <pc:sldMk cId="1487592881" sldId="354"/>
            <ac:spMk id="6" creationId="{1EA4596A-C8A1-EA2E-C657-EBD21D8299E8}"/>
          </ac:spMkLst>
        </pc:spChg>
        <pc:spChg chg="add mod">
          <ac:chgData name="G Prakash Babu" userId="4224fdcad34deef7" providerId="LiveId" clId="{8E013774-ECEA-4384-95E7-F496B4C5EE5F}" dt="2024-10-13T12:19:20.295" v="3783" actId="20577"/>
          <ac:spMkLst>
            <pc:docMk/>
            <pc:sldMk cId="1487592881" sldId="354"/>
            <ac:spMk id="7" creationId="{1941A25A-3420-A3EB-0E76-A53A377A2ED5}"/>
          </ac:spMkLst>
        </pc:spChg>
      </pc:sldChg>
    </pc:docChg>
  </pc:docChgLst>
  <pc:docChgLst>
    <pc:chgData name="G Prakash Babu" userId="4224fdcad34deef7" providerId="LiveId" clId="{C5F4E9BB-9092-4319-AB23-34B685780A2E}"/>
    <pc:docChg chg="undo custSel addSld delSld modSld">
      <pc:chgData name="G Prakash Babu" userId="4224fdcad34deef7" providerId="LiveId" clId="{C5F4E9BB-9092-4319-AB23-34B685780A2E}" dt="2024-10-09T04:41:19.986" v="2779" actId="14100"/>
      <pc:docMkLst>
        <pc:docMk/>
      </pc:docMkLst>
      <pc:sldChg chg="delSp modSp mod">
        <pc:chgData name="G Prakash Babu" userId="4224fdcad34deef7" providerId="LiveId" clId="{C5F4E9BB-9092-4319-AB23-34B685780A2E}" dt="2024-09-23T05:13:06.830" v="168" actId="20577"/>
        <pc:sldMkLst>
          <pc:docMk/>
          <pc:sldMk cId="0" sldId="277"/>
        </pc:sldMkLst>
        <pc:spChg chg="mod">
          <ac:chgData name="G Prakash Babu" userId="4224fdcad34deef7" providerId="LiveId" clId="{C5F4E9BB-9092-4319-AB23-34B685780A2E}" dt="2024-09-23T05:13:06.830" v="168" actId="20577"/>
          <ac:spMkLst>
            <pc:docMk/>
            <pc:sldMk cId="0" sldId="277"/>
            <ac:spMk id="14" creationId="{00000000-0000-0000-0000-000000000000}"/>
          </ac:spMkLst>
        </pc:spChg>
        <pc:spChg chg="mod">
          <ac:chgData name="G Prakash Babu" userId="4224fdcad34deef7" providerId="LiveId" clId="{C5F4E9BB-9092-4319-AB23-34B685780A2E}" dt="2024-09-23T05:06:43.361" v="34" actId="404"/>
          <ac:spMkLst>
            <pc:docMk/>
            <pc:sldMk cId="0" sldId="277"/>
            <ac:spMk id="15" creationId="{00000000-0000-0000-0000-000000000000}"/>
          </ac:spMkLst>
        </pc:spChg>
        <pc:grpChg chg="del">
          <ac:chgData name="G Prakash Babu" userId="4224fdcad34deef7" providerId="LiveId" clId="{C5F4E9BB-9092-4319-AB23-34B685780A2E}" dt="2024-09-23T05:06:05.850" v="22" actId="478"/>
          <ac:grpSpMkLst>
            <pc:docMk/>
            <pc:sldMk cId="0" sldId="277"/>
            <ac:grpSpMk id="7" creationId="{00000000-0000-0000-0000-000000000000}"/>
          </ac:grpSpMkLst>
        </pc:grpChg>
        <pc:picChg chg="del">
          <ac:chgData name="G Prakash Babu" userId="4224fdcad34deef7" providerId="LiveId" clId="{C5F4E9BB-9092-4319-AB23-34B685780A2E}" dt="2024-09-23T05:06:02.818" v="21" actId="478"/>
          <ac:picMkLst>
            <pc:docMk/>
            <pc:sldMk cId="0" sldId="277"/>
            <ac:picMk id="13" creationId="{00000000-0000-0000-0000-000000000000}"/>
          </ac:picMkLst>
        </pc:picChg>
        <pc:picChg chg="del">
          <ac:chgData name="G Prakash Babu" userId="4224fdcad34deef7" providerId="LiveId" clId="{C5F4E9BB-9092-4319-AB23-34B685780A2E}" dt="2024-09-23T05:05:45.773" v="9" actId="478"/>
          <ac:picMkLst>
            <pc:docMk/>
            <pc:sldMk cId="0" sldId="277"/>
            <ac:picMk id="17" creationId="{00000000-0000-0000-0000-000000000000}"/>
          </ac:picMkLst>
        </pc:picChg>
      </pc:sldChg>
      <pc:sldChg chg="del">
        <pc:chgData name="G Prakash Babu" userId="4224fdcad34deef7" providerId="LiveId" clId="{C5F4E9BB-9092-4319-AB23-34B685780A2E}" dt="2024-09-23T05:12:47.031" v="152" actId="47"/>
        <pc:sldMkLst>
          <pc:docMk/>
          <pc:sldMk cId="598202421" sldId="279"/>
        </pc:sldMkLst>
      </pc:sldChg>
      <pc:sldChg chg="del">
        <pc:chgData name="G Prakash Babu" userId="4224fdcad34deef7" providerId="LiveId" clId="{C5F4E9BB-9092-4319-AB23-34B685780A2E}" dt="2024-09-23T05:12:47.665" v="153" actId="47"/>
        <pc:sldMkLst>
          <pc:docMk/>
          <pc:sldMk cId="3230783600" sldId="280"/>
        </pc:sldMkLst>
      </pc:sldChg>
      <pc:sldChg chg="del">
        <pc:chgData name="G Prakash Babu" userId="4224fdcad34deef7" providerId="LiveId" clId="{C5F4E9BB-9092-4319-AB23-34B685780A2E}" dt="2024-09-23T05:12:48.176" v="154" actId="47"/>
        <pc:sldMkLst>
          <pc:docMk/>
          <pc:sldMk cId="2997559487" sldId="281"/>
        </pc:sldMkLst>
      </pc:sldChg>
      <pc:sldChg chg="del">
        <pc:chgData name="G Prakash Babu" userId="4224fdcad34deef7" providerId="LiveId" clId="{C5F4E9BB-9092-4319-AB23-34B685780A2E}" dt="2024-09-23T05:12:48.641" v="155" actId="47"/>
        <pc:sldMkLst>
          <pc:docMk/>
          <pc:sldMk cId="2944083110" sldId="282"/>
        </pc:sldMkLst>
      </pc:sldChg>
      <pc:sldChg chg="del">
        <pc:chgData name="G Prakash Babu" userId="4224fdcad34deef7" providerId="LiveId" clId="{C5F4E9BB-9092-4319-AB23-34B685780A2E}" dt="2024-09-23T05:12:49.146" v="156" actId="47"/>
        <pc:sldMkLst>
          <pc:docMk/>
          <pc:sldMk cId="3904199537" sldId="283"/>
        </pc:sldMkLst>
      </pc:sldChg>
      <pc:sldChg chg="del">
        <pc:chgData name="G Prakash Babu" userId="4224fdcad34deef7" providerId="LiveId" clId="{C5F4E9BB-9092-4319-AB23-34B685780A2E}" dt="2024-09-23T05:12:49.495" v="157" actId="47"/>
        <pc:sldMkLst>
          <pc:docMk/>
          <pc:sldMk cId="1328184090" sldId="284"/>
        </pc:sldMkLst>
      </pc:sldChg>
      <pc:sldChg chg="del">
        <pc:chgData name="G Prakash Babu" userId="4224fdcad34deef7" providerId="LiveId" clId="{C5F4E9BB-9092-4319-AB23-34B685780A2E}" dt="2024-09-23T05:12:49.732" v="158" actId="47"/>
        <pc:sldMkLst>
          <pc:docMk/>
          <pc:sldMk cId="303985373" sldId="285"/>
        </pc:sldMkLst>
      </pc:sldChg>
      <pc:sldChg chg="del">
        <pc:chgData name="G Prakash Babu" userId="4224fdcad34deef7" providerId="LiveId" clId="{C5F4E9BB-9092-4319-AB23-34B685780A2E}" dt="2024-09-23T05:12:49.888" v="159" actId="47"/>
        <pc:sldMkLst>
          <pc:docMk/>
          <pc:sldMk cId="3774150283" sldId="286"/>
        </pc:sldMkLst>
      </pc:sldChg>
      <pc:sldChg chg="del">
        <pc:chgData name="G Prakash Babu" userId="4224fdcad34deef7" providerId="LiveId" clId="{C5F4E9BB-9092-4319-AB23-34B685780A2E}" dt="2024-09-23T05:12:50.080" v="160" actId="47"/>
        <pc:sldMkLst>
          <pc:docMk/>
          <pc:sldMk cId="2840186471" sldId="287"/>
        </pc:sldMkLst>
      </pc:sldChg>
      <pc:sldChg chg="del">
        <pc:chgData name="G Prakash Babu" userId="4224fdcad34deef7" providerId="LiveId" clId="{C5F4E9BB-9092-4319-AB23-34B685780A2E}" dt="2024-09-23T05:12:50.234" v="161" actId="47"/>
        <pc:sldMkLst>
          <pc:docMk/>
          <pc:sldMk cId="1421198461" sldId="288"/>
        </pc:sldMkLst>
      </pc:sldChg>
      <pc:sldChg chg="del">
        <pc:chgData name="G Prakash Babu" userId="4224fdcad34deef7" providerId="LiveId" clId="{C5F4E9BB-9092-4319-AB23-34B685780A2E}" dt="2024-09-23T05:12:50.406" v="162" actId="47"/>
        <pc:sldMkLst>
          <pc:docMk/>
          <pc:sldMk cId="2789151311" sldId="289"/>
        </pc:sldMkLst>
      </pc:sldChg>
      <pc:sldChg chg="addSp delSp modSp add del mod">
        <pc:chgData name="G Prakash Babu" userId="4224fdcad34deef7" providerId="LiveId" clId="{C5F4E9BB-9092-4319-AB23-34B685780A2E}" dt="2024-09-23T05:18:52.099" v="354" actId="6549"/>
        <pc:sldMkLst>
          <pc:docMk/>
          <pc:sldMk cId="4139912393" sldId="290"/>
        </pc:sldMkLst>
        <pc:spChg chg="del">
          <ac:chgData name="G Prakash Babu" userId="4224fdcad34deef7" providerId="LiveId" clId="{C5F4E9BB-9092-4319-AB23-34B685780A2E}" dt="2024-09-23T05:12:58.094" v="165" actId="478"/>
          <ac:spMkLst>
            <pc:docMk/>
            <pc:sldMk cId="4139912393" sldId="290"/>
            <ac:spMk id="3" creationId="{E2B2F398-D365-1F5D-7CA6-28E9542CB7BF}"/>
          </ac:spMkLst>
        </pc:spChg>
        <pc:spChg chg="add mod">
          <ac:chgData name="G Prakash Babu" userId="4224fdcad34deef7" providerId="LiveId" clId="{C5F4E9BB-9092-4319-AB23-34B685780A2E}" dt="2024-09-23T05:14:14.006" v="266" actId="1035"/>
          <ac:spMkLst>
            <pc:docMk/>
            <pc:sldMk cId="4139912393" sldId="290"/>
            <ac:spMk id="4" creationId="{E4A7619E-0E21-8A57-5059-5B55AC779DCD}"/>
          </ac:spMkLst>
        </pc:spChg>
        <pc:spChg chg="add mod">
          <ac:chgData name="G Prakash Babu" userId="4224fdcad34deef7" providerId="LiveId" clId="{C5F4E9BB-9092-4319-AB23-34B685780A2E}" dt="2024-09-23T05:18:52.099" v="354" actId="6549"/>
          <ac:spMkLst>
            <pc:docMk/>
            <pc:sldMk cId="4139912393" sldId="290"/>
            <ac:spMk id="7" creationId="{47F8B046-7C2C-1863-0747-A34C1B8592F6}"/>
          </ac:spMkLst>
        </pc:spChg>
        <pc:spChg chg="mod">
          <ac:chgData name="G Prakash Babu" userId="4224fdcad34deef7" providerId="LiveId" clId="{C5F4E9BB-9092-4319-AB23-34B685780A2E}" dt="2024-09-23T05:13:19.265" v="174" actId="20577"/>
          <ac:spMkLst>
            <pc:docMk/>
            <pc:sldMk cId="4139912393" sldId="290"/>
            <ac:spMk id="14" creationId="{00000000-0000-0000-0000-000000000000}"/>
          </ac:spMkLst>
        </pc:spChg>
      </pc:sldChg>
      <pc:sldChg chg="addSp modSp mod">
        <pc:chgData name="G Prakash Babu" userId="4224fdcad34deef7" providerId="LiveId" clId="{C5F4E9BB-9092-4319-AB23-34B685780A2E}" dt="2024-09-23T05:13:13.259" v="171" actId="20577"/>
        <pc:sldMkLst>
          <pc:docMk/>
          <pc:sldMk cId="3576006594" sldId="292"/>
        </pc:sldMkLst>
        <pc:spChg chg="add mod">
          <ac:chgData name="G Prakash Babu" userId="4224fdcad34deef7" providerId="LiveId" clId="{C5F4E9BB-9092-4319-AB23-34B685780A2E}" dt="2024-09-23T05:11:04.351" v="137" actId="207"/>
          <ac:spMkLst>
            <pc:docMk/>
            <pc:sldMk cId="3576006594" sldId="292"/>
            <ac:spMk id="2" creationId="{0DA4E635-C495-5E9F-C397-6BCEB083A5D0}"/>
          </ac:spMkLst>
        </pc:spChg>
        <pc:spChg chg="mod">
          <ac:chgData name="G Prakash Babu" userId="4224fdcad34deef7" providerId="LiveId" clId="{C5F4E9BB-9092-4319-AB23-34B685780A2E}" dt="2024-09-23T05:11:00.115" v="136" actId="207"/>
          <ac:spMkLst>
            <pc:docMk/>
            <pc:sldMk cId="3576006594" sldId="292"/>
            <ac:spMk id="3" creationId="{159E096D-27B6-BBB9-1333-BF54488559E1}"/>
          </ac:spMkLst>
        </pc:spChg>
        <pc:spChg chg="add mod">
          <ac:chgData name="G Prakash Babu" userId="4224fdcad34deef7" providerId="LiveId" clId="{C5F4E9BB-9092-4319-AB23-34B685780A2E}" dt="2024-09-23T05:12:16.445" v="147" actId="20577"/>
          <ac:spMkLst>
            <pc:docMk/>
            <pc:sldMk cId="3576006594" sldId="292"/>
            <ac:spMk id="4" creationId="{F40394C8-0CE5-F565-2EBA-6807D125AD1E}"/>
          </ac:spMkLst>
        </pc:spChg>
        <pc:spChg chg="add mod">
          <ac:chgData name="G Prakash Babu" userId="4224fdcad34deef7" providerId="LiveId" clId="{C5F4E9BB-9092-4319-AB23-34B685780A2E}" dt="2024-09-23T05:12:27.458" v="151" actId="113"/>
          <ac:spMkLst>
            <pc:docMk/>
            <pc:sldMk cId="3576006594" sldId="292"/>
            <ac:spMk id="6" creationId="{B8DC5FC0-D078-AD27-C631-19389700EB4E}"/>
          </ac:spMkLst>
        </pc:spChg>
        <pc:spChg chg="mod">
          <ac:chgData name="G Prakash Babu" userId="4224fdcad34deef7" providerId="LiveId" clId="{C5F4E9BB-9092-4319-AB23-34B685780A2E}" dt="2024-09-23T05:13:13.259" v="171" actId="20577"/>
          <ac:spMkLst>
            <pc:docMk/>
            <pc:sldMk cId="3576006594" sldId="292"/>
            <ac:spMk id="14" creationId="{00000000-0000-0000-0000-000000000000}"/>
          </ac:spMkLst>
        </pc:spChg>
      </pc:sldChg>
      <pc:sldChg chg="addSp delSp modSp add mod">
        <pc:chgData name="G Prakash Babu" userId="4224fdcad34deef7" providerId="LiveId" clId="{C5F4E9BB-9092-4319-AB23-34B685780A2E}" dt="2024-09-23T05:20:10.145" v="384" actId="20577"/>
        <pc:sldMkLst>
          <pc:docMk/>
          <pc:sldMk cId="3610087860" sldId="293"/>
        </pc:sldMkLst>
        <pc:spChg chg="add del">
          <ac:chgData name="G Prakash Babu" userId="4224fdcad34deef7" providerId="LiveId" clId="{C5F4E9BB-9092-4319-AB23-34B685780A2E}" dt="2024-09-23T05:19:03.594" v="356" actId="22"/>
          <ac:spMkLst>
            <pc:docMk/>
            <pc:sldMk cId="3610087860" sldId="293"/>
            <ac:spMk id="3" creationId="{89BB3F8C-185F-6CEF-8A89-A90933EAE5AD}"/>
          </ac:spMkLst>
        </pc:spChg>
        <pc:spChg chg="add mod">
          <ac:chgData name="G Prakash Babu" userId="4224fdcad34deef7" providerId="LiveId" clId="{C5F4E9BB-9092-4319-AB23-34B685780A2E}" dt="2024-09-23T05:20:10.145" v="384" actId="20577"/>
          <ac:spMkLst>
            <pc:docMk/>
            <pc:sldMk cId="3610087860" sldId="293"/>
            <ac:spMk id="6" creationId="{11474D94-509A-A1B8-72C1-F45A9EB71632}"/>
          </ac:spMkLst>
        </pc:spChg>
      </pc:sldChg>
      <pc:sldChg chg="addSp modSp add mod">
        <pc:chgData name="G Prakash Babu" userId="4224fdcad34deef7" providerId="LiveId" clId="{C5F4E9BB-9092-4319-AB23-34B685780A2E}" dt="2024-09-23T05:21:00.343" v="403" actId="20577"/>
        <pc:sldMkLst>
          <pc:docMk/>
          <pc:sldMk cId="4047010231" sldId="294"/>
        </pc:sldMkLst>
        <pc:spChg chg="add mod">
          <ac:chgData name="G Prakash Babu" userId="4224fdcad34deef7" providerId="LiveId" clId="{C5F4E9BB-9092-4319-AB23-34B685780A2E}" dt="2024-09-23T05:21:00.343" v="403" actId="20577"/>
          <ac:spMkLst>
            <pc:docMk/>
            <pc:sldMk cId="4047010231" sldId="294"/>
            <ac:spMk id="3" creationId="{D6065ADC-E65A-7C46-0399-585E7AC451CE}"/>
          </ac:spMkLst>
        </pc:spChg>
      </pc:sldChg>
      <pc:sldChg chg="addSp modSp add mod">
        <pc:chgData name="G Prakash Babu" userId="4224fdcad34deef7" providerId="LiveId" clId="{C5F4E9BB-9092-4319-AB23-34B685780A2E}" dt="2024-09-23T05:24:49.611" v="428" actId="14100"/>
        <pc:sldMkLst>
          <pc:docMk/>
          <pc:sldMk cId="2845501707" sldId="295"/>
        </pc:sldMkLst>
        <pc:spChg chg="add mod">
          <ac:chgData name="G Prakash Babu" userId="4224fdcad34deef7" providerId="LiveId" clId="{C5F4E9BB-9092-4319-AB23-34B685780A2E}" dt="2024-09-23T05:24:49.611" v="428" actId="14100"/>
          <ac:spMkLst>
            <pc:docMk/>
            <pc:sldMk cId="2845501707" sldId="295"/>
            <ac:spMk id="3" creationId="{C281DAA4-78D4-A1B6-BF41-8A2D55ACBFA2}"/>
          </ac:spMkLst>
        </pc:spChg>
      </pc:sldChg>
      <pc:sldChg chg="addSp modSp add mod">
        <pc:chgData name="G Prakash Babu" userId="4224fdcad34deef7" providerId="LiveId" clId="{C5F4E9BB-9092-4319-AB23-34B685780A2E}" dt="2024-09-23T05:31:50.631" v="437" actId="1035"/>
        <pc:sldMkLst>
          <pc:docMk/>
          <pc:sldMk cId="702603586" sldId="296"/>
        </pc:sldMkLst>
        <pc:picChg chg="add mod">
          <ac:chgData name="G Prakash Babu" userId="4224fdcad34deef7" providerId="LiveId" clId="{C5F4E9BB-9092-4319-AB23-34B685780A2E}" dt="2024-09-23T05:31:50.631" v="437" actId="1035"/>
          <ac:picMkLst>
            <pc:docMk/>
            <pc:sldMk cId="702603586" sldId="296"/>
            <ac:picMk id="3" creationId="{89E4AD80-0223-B4A7-55C4-35A4BD537E80}"/>
          </ac:picMkLst>
        </pc:picChg>
      </pc:sldChg>
      <pc:sldChg chg="addSp modSp add mod">
        <pc:chgData name="G Prakash Babu" userId="4224fdcad34deef7" providerId="LiveId" clId="{C5F4E9BB-9092-4319-AB23-34B685780A2E}" dt="2024-09-23T05:34:24.697" v="473" actId="1036"/>
        <pc:sldMkLst>
          <pc:docMk/>
          <pc:sldMk cId="2176617927" sldId="297"/>
        </pc:sldMkLst>
        <pc:picChg chg="add mod">
          <ac:chgData name="G Prakash Babu" userId="4224fdcad34deef7" providerId="LiveId" clId="{C5F4E9BB-9092-4319-AB23-34B685780A2E}" dt="2024-09-23T05:34:24.697" v="473" actId="1036"/>
          <ac:picMkLst>
            <pc:docMk/>
            <pc:sldMk cId="2176617927" sldId="297"/>
            <ac:picMk id="3" creationId="{88E0EC5C-514A-B6DC-EAD8-7F75919A8ED7}"/>
          </ac:picMkLst>
        </pc:picChg>
      </pc:sldChg>
      <pc:sldChg chg="addSp modSp add mod">
        <pc:chgData name="G Prakash Babu" userId="4224fdcad34deef7" providerId="LiveId" clId="{C5F4E9BB-9092-4319-AB23-34B685780A2E}" dt="2024-09-23T05:34:32.763" v="501" actId="1035"/>
        <pc:sldMkLst>
          <pc:docMk/>
          <pc:sldMk cId="3250166875" sldId="298"/>
        </pc:sldMkLst>
        <pc:picChg chg="add mod">
          <ac:chgData name="G Prakash Babu" userId="4224fdcad34deef7" providerId="LiveId" clId="{C5F4E9BB-9092-4319-AB23-34B685780A2E}" dt="2024-09-23T05:34:32.763" v="501" actId="1035"/>
          <ac:picMkLst>
            <pc:docMk/>
            <pc:sldMk cId="3250166875" sldId="298"/>
            <ac:picMk id="3" creationId="{FB07239E-E55F-CD31-A73D-331502EBBA27}"/>
          </ac:picMkLst>
        </pc:picChg>
      </pc:sldChg>
      <pc:sldChg chg="addSp modSp add mod">
        <pc:chgData name="G Prakash Babu" userId="4224fdcad34deef7" providerId="LiveId" clId="{C5F4E9BB-9092-4319-AB23-34B685780A2E}" dt="2024-09-23T05:35:54.410" v="547" actId="14100"/>
        <pc:sldMkLst>
          <pc:docMk/>
          <pc:sldMk cId="4096779716" sldId="299"/>
        </pc:sldMkLst>
        <pc:picChg chg="add mod">
          <ac:chgData name="G Prakash Babu" userId="4224fdcad34deef7" providerId="LiveId" clId="{C5F4E9BB-9092-4319-AB23-34B685780A2E}" dt="2024-09-23T05:35:54.410" v="547" actId="14100"/>
          <ac:picMkLst>
            <pc:docMk/>
            <pc:sldMk cId="4096779716" sldId="299"/>
            <ac:picMk id="3" creationId="{9C281256-0A4B-3481-2542-B79B7AA9397C}"/>
          </ac:picMkLst>
        </pc:picChg>
      </pc:sldChg>
      <pc:sldChg chg="add">
        <pc:chgData name="G Prakash Babu" userId="4224fdcad34deef7" providerId="LiveId" clId="{C5F4E9BB-9092-4319-AB23-34B685780A2E}" dt="2024-09-23T05:13:23.480" v="182"/>
        <pc:sldMkLst>
          <pc:docMk/>
          <pc:sldMk cId="3808968934" sldId="300"/>
        </pc:sldMkLst>
      </pc:sldChg>
      <pc:sldChg chg="addSp modSp add mod">
        <pc:chgData name="G Prakash Babu" userId="4224fdcad34deef7" providerId="LiveId" clId="{C5F4E9BB-9092-4319-AB23-34B685780A2E}" dt="2024-10-07T03:15:33.771" v="1193" actId="113"/>
        <pc:sldMkLst>
          <pc:docMk/>
          <pc:sldMk cId="4270895219" sldId="301"/>
        </pc:sldMkLst>
        <pc:spChg chg="add mod">
          <ac:chgData name="G Prakash Babu" userId="4224fdcad34deef7" providerId="LiveId" clId="{C5F4E9BB-9092-4319-AB23-34B685780A2E}" dt="2024-09-24T08:39:22.398" v="613" actId="14100"/>
          <ac:spMkLst>
            <pc:docMk/>
            <pc:sldMk cId="4270895219" sldId="301"/>
            <ac:spMk id="3" creationId="{3A8A3FCA-234F-6452-5516-363263E201E5}"/>
          </ac:spMkLst>
        </pc:spChg>
        <pc:spChg chg="add mod">
          <ac:chgData name="G Prakash Babu" userId="4224fdcad34deef7" providerId="LiveId" clId="{C5F4E9BB-9092-4319-AB23-34B685780A2E}" dt="2024-09-24T08:38:44.493" v="599" actId="123"/>
          <ac:spMkLst>
            <pc:docMk/>
            <pc:sldMk cId="4270895219" sldId="301"/>
            <ac:spMk id="6" creationId="{5A987BE2-9355-2988-3F74-C1D94A3677FC}"/>
          </ac:spMkLst>
        </pc:spChg>
        <pc:spChg chg="add mod">
          <ac:chgData name="G Prakash Babu" userId="4224fdcad34deef7" providerId="LiveId" clId="{C5F4E9BB-9092-4319-AB23-34B685780A2E}" dt="2024-09-24T08:39:32.452" v="621" actId="1037"/>
          <ac:spMkLst>
            <pc:docMk/>
            <pc:sldMk cId="4270895219" sldId="301"/>
            <ac:spMk id="9" creationId="{03ABF6D8-4167-5104-7515-5410345C510E}"/>
          </ac:spMkLst>
        </pc:spChg>
        <pc:spChg chg="add mod">
          <ac:chgData name="G Prakash Babu" userId="4224fdcad34deef7" providerId="LiveId" clId="{C5F4E9BB-9092-4319-AB23-34B685780A2E}" dt="2024-10-07T03:15:33.771" v="1193" actId="113"/>
          <ac:spMkLst>
            <pc:docMk/>
            <pc:sldMk cId="4270895219" sldId="301"/>
            <ac:spMk id="11" creationId="{7C599496-4F6F-44EE-499F-AC62ADCB500D}"/>
          </ac:spMkLst>
        </pc:spChg>
      </pc:sldChg>
      <pc:sldChg chg="addSp modSp add mod">
        <pc:chgData name="G Prakash Babu" userId="4224fdcad34deef7" providerId="LiveId" clId="{C5F4E9BB-9092-4319-AB23-34B685780A2E}" dt="2024-09-24T08:49:38.763" v="834" actId="1036"/>
        <pc:sldMkLst>
          <pc:docMk/>
          <pc:sldMk cId="748241490" sldId="302"/>
        </pc:sldMkLst>
        <pc:spChg chg="add mod">
          <ac:chgData name="G Prakash Babu" userId="4224fdcad34deef7" providerId="LiveId" clId="{C5F4E9BB-9092-4319-AB23-34B685780A2E}" dt="2024-09-24T08:42:56.854" v="664" actId="1035"/>
          <ac:spMkLst>
            <pc:docMk/>
            <pc:sldMk cId="748241490" sldId="302"/>
            <ac:spMk id="3" creationId="{B751A656-02F4-96C4-E62C-13786DB8DE71}"/>
          </ac:spMkLst>
        </pc:spChg>
        <pc:spChg chg="add mod">
          <ac:chgData name="G Prakash Babu" userId="4224fdcad34deef7" providerId="LiveId" clId="{C5F4E9BB-9092-4319-AB23-34B685780A2E}" dt="2024-09-24T08:43:56.370" v="684" actId="207"/>
          <ac:spMkLst>
            <pc:docMk/>
            <pc:sldMk cId="748241490" sldId="302"/>
            <ac:spMk id="6" creationId="{98017ED6-1F04-7368-63AA-5148883C588F}"/>
          </ac:spMkLst>
        </pc:spChg>
        <pc:spChg chg="add mod">
          <ac:chgData name="G Prakash Babu" userId="4224fdcad34deef7" providerId="LiveId" clId="{C5F4E9BB-9092-4319-AB23-34B685780A2E}" dt="2024-09-24T08:44:25.691" v="692" actId="1035"/>
          <ac:spMkLst>
            <pc:docMk/>
            <pc:sldMk cId="748241490" sldId="302"/>
            <ac:spMk id="9" creationId="{67F8EA36-A1EE-4A89-B20D-AB9807F949CC}"/>
          </ac:spMkLst>
        </pc:spChg>
        <pc:spChg chg="add mod">
          <ac:chgData name="G Prakash Babu" userId="4224fdcad34deef7" providerId="LiveId" clId="{C5F4E9BB-9092-4319-AB23-34B685780A2E}" dt="2024-09-24T08:49:19.827" v="831" actId="113"/>
          <ac:spMkLst>
            <pc:docMk/>
            <pc:sldMk cId="748241490" sldId="302"/>
            <ac:spMk id="13" creationId="{71205689-1464-07A7-2947-58F9EA0A72CC}"/>
          </ac:spMkLst>
        </pc:spChg>
        <pc:spChg chg="add mod">
          <ac:chgData name="G Prakash Babu" userId="4224fdcad34deef7" providerId="LiveId" clId="{C5F4E9BB-9092-4319-AB23-34B685780A2E}" dt="2024-09-24T08:49:38.763" v="834" actId="1036"/>
          <ac:spMkLst>
            <pc:docMk/>
            <pc:sldMk cId="748241490" sldId="302"/>
            <ac:spMk id="16" creationId="{A6848176-BF99-DC0C-04A8-CD89A3755AC6}"/>
          </ac:spMkLst>
        </pc:spChg>
        <pc:picChg chg="add mod">
          <ac:chgData name="G Prakash Babu" userId="4224fdcad34deef7" providerId="LiveId" clId="{C5F4E9BB-9092-4319-AB23-34B685780A2E}" dt="2024-09-24T08:47:14.815" v="779" actId="1037"/>
          <ac:picMkLst>
            <pc:docMk/>
            <pc:sldMk cId="748241490" sldId="302"/>
            <ac:picMk id="11" creationId="{2BB0D1B4-F62C-0D3B-B09A-C821B2937266}"/>
          </ac:picMkLst>
        </pc:picChg>
      </pc:sldChg>
      <pc:sldChg chg="addSp modSp add mod">
        <pc:chgData name="G Prakash Babu" userId="4224fdcad34deef7" providerId="LiveId" clId="{C5F4E9BB-9092-4319-AB23-34B685780A2E}" dt="2024-09-24T08:52:55.967" v="863" actId="1036"/>
        <pc:sldMkLst>
          <pc:docMk/>
          <pc:sldMk cId="3548495398" sldId="303"/>
        </pc:sldMkLst>
        <pc:spChg chg="add mod">
          <ac:chgData name="G Prakash Babu" userId="4224fdcad34deef7" providerId="LiveId" clId="{C5F4E9BB-9092-4319-AB23-34B685780A2E}" dt="2024-09-24T08:52:55.967" v="863" actId="1036"/>
          <ac:spMkLst>
            <pc:docMk/>
            <pc:sldMk cId="3548495398" sldId="303"/>
            <ac:spMk id="3" creationId="{B27E48A3-11D4-177C-D17D-9BD562695C63}"/>
          </ac:spMkLst>
        </pc:spChg>
      </pc:sldChg>
      <pc:sldChg chg="addSp modSp add mod">
        <pc:chgData name="G Prakash Babu" userId="4224fdcad34deef7" providerId="LiveId" clId="{C5F4E9BB-9092-4319-AB23-34B685780A2E}" dt="2024-09-24T08:55:24.638" v="885" actId="20577"/>
        <pc:sldMkLst>
          <pc:docMk/>
          <pc:sldMk cId="871608230" sldId="304"/>
        </pc:sldMkLst>
        <pc:spChg chg="add mod">
          <ac:chgData name="G Prakash Babu" userId="4224fdcad34deef7" providerId="LiveId" clId="{C5F4E9BB-9092-4319-AB23-34B685780A2E}" dt="2024-09-24T08:55:24.638" v="885" actId="20577"/>
          <ac:spMkLst>
            <pc:docMk/>
            <pc:sldMk cId="871608230" sldId="304"/>
            <ac:spMk id="3" creationId="{5A1FDB7D-7D72-A7AD-3802-7300C38F8D7D}"/>
          </ac:spMkLst>
        </pc:spChg>
      </pc:sldChg>
      <pc:sldChg chg="addSp modSp add mod">
        <pc:chgData name="G Prakash Babu" userId="4224fdcad34deef7" providerId="LiveId" clId="{C5F4E9BB-9092-4319-AB23-34B685780A2E}" dt="2024-09-24T09:07:06.600" v="953" actId="1036"/>
        <pc:sldMkLst>
          <pc:docMk/>
          <pc:sldMk cId="2458189708" sldId="305"/>
        </pc:sldMkLst>
        <pc:spChg chg="add mod">
          <ac:chgData name="G Prakash Babu" userId="4224fdcad34deef7" providerId="LiveId" clId="{C5F4E9BB-9092-4319-AB23-34B685780A2E}" dt="2024-09-24T08:56:28.998" v="899" actId="14100"/>
          <ac:spMkLst>
            <pc:docMk/>
            <pc:sldMk cId="2458189708" sldId="305"/>
            <ac:spMk id="3" creationId="{E276C53E-69A8-EA15-6660-37A8B7122722}"/>
          </ac:spMkLst>
        </pc:spChg>
        <pc:spChg chg="add mod">
          <ac:chgData name="G Prakash Babu" userId="4224fdcad34deef7" providerId="LiveId" clId="{C5F4E9BB-9092-4319-AB23-34B685780A2E}" dt="2024-09-24T09:07:06.600" v="953" actId="1036"/>
          <ac:spMkLst>
            <pc:docMk/>
            <pc:sldMk cId="2458189708" sldId="305"/>
            <ac:spMk id="6" creationId="{F1669C3B-7DC4-2228-8532-355E14160C74}"/>
          </ac:spMkLst>
        </pc:spChg>
        <pc:spChg chg="add mod">
          <ac:chgData name="G Prakash Babu" userId="4224fdcad34deef7" providerId="LiveId" clId="{C5F4E9BB-9092-4319-AB23-34B685780A2E}" dt="2024-09-24T09:06:56.798" v="951" actId="1037"/>
          <ac:spMkLst>
            <pc:docMk/>
            <pc:sldMk cId="2458189708" sldId="305"/>
            <ac:spMk id="11" creationId="{2D75D5A7-13F5-5088-D1C7-E852360E72BE}"/>
          </ac:spMkLst>
        </pc:spChg>
        <pc:picChg chg="add mod">
          <ac:chgData name="G Prakash Babu" userId="4224fdcad34deef7" providerId="LiveId" clId="{C5F4E9BB-9092-4319-AB23-34B685780A2E}" dt="2024-09-24T09:06:30.107" v="941" actId="1076"/>
          <ac:picMkLst>
            <pc:docMk/>
            <pc:sldMk cId="2458189708" sldId="305"/>
            <ac:picMk id="9" creationId="{646FA5C8-C21D-5E0A-7405-B20F1FA15254}"/>
          </ac:picMkLst>
        </pc:picChg>
      </pc:sldChg>
      <pc:sldChg chg="addSp modSp add mod">
        <pc:chgData name="G Prakash Babu" userId="4224fdcad34deef7" providerId="LiveId" clId="{C5F4E9BB-9092-4319-AB23-34B685780A2E}" dt="2024-10-07T03:44:09.777" v="1199" actId="1036"/>
        <pc:sldMkLst>
          <pc:docMk/>
          <pc:sldMk cId="3428052004" sldId="306"/>
        </pc:sldMkLst>
        <pc:spChg chg="add mod">
          <ac:chgData name="G Prakash Babu" userId="4224fdcad34deef7" providerId="LiveId" clId="{C5F4E9BB-9092-4319-AB23-34B685780A2E}" dt="2024-10-07T03:44:09.777" v="1199" actId="1036"/>
          <ac:spMkLst>
            <pc:docMk/>
            <pc:sldMk cId="3428052004" sldId="306"/>
            <ac:spMk id="3" creationId="{3E8AF2E1-6DA1-55A4-AA66-D374FF6DF4D5}"/>
          </ac:spMkLst>
        </pc:spChg>
        <pc:spChg chg="add mod">
          <ac:chgData name="G Prakash Babu" userId="4224fdcad34deef7" providerId="LiveId" clId="{C5F4E9BB-9092-4319-AB23-34B685780A2E}" dt="2024-09-24T09:10:56.983" v="1010" actId="207"/>
          <ac:spMkLst>
            <pc:docMk/>
            <pc:sldMk cId="3428052004" sldId="306"/>
            <ac:spMk id="6" creationId="{BED2616B-4CCF-46F7-B7B5-2A83E46C20AD}"/>
          </ac:spMkLst>
        </pc:spChg>
        <pc:spChg chg="add mod">
          <ac:chgData name="G Prakash Babu" userId="4224fdcad34deef7" providerId="LiveId" clId="{C5F4E9BB-9092-4319-AB23-34B685780A2E}" dt="2024-09-24T09:11:02.312" v="1011" actId="207"/>
          <ac:spMkLst>
            <pc:docMk/>
            <pc:sldMk cId="3428052004" sldId="306"/>
            <ac:spMk id="9" creationId="{0EB88214-3484-2A3B-69F0-308B26A0E851}"/>
          </ac:spMkLst>
        </pc:spChg>
      </pc:sldChg>
      <pc:sldChg chg="addSp modSp add mod">
        <pc:chgData name="G Prakash Babu" userId="4224fdcad34deef7" providerId="LiveId" clId="{C5F4E9BB-9092-4319-AB23-34B685780A2E}" dt="2024-09-24T09:12:56.826" v="1040" actId="20577"/>
        <pc:sldMkLst>
          <pc:docMk/>
          <pc:sldMk cId="3338484481" sldId="307"/>
        </pc:sldMkLst>
        <pc:spChg chg="add mod">
          <ac:chgData name="G Prakash Babu" userId="4224fdcad34deef7" providerId="LiveId" clId="{C5F4E9BB-9092-4319-AB23-34B685780A2E}" dt="2024-09-24T09:12:04.925" v="1033" actId="20577"/>
          <ac:spMkLst>
            <pc:docMk/>
            <pc:sldMk cId="3338484481" sldId="307"/>
            <ac:spMk id="3" creationId="{EA0FCE24-422E-631A-B1B4-439AE468EBF8}"/>
          </ac:spMkLst>
        </pc:spChg>
        <pc:spChg chg="add mod">
          <ac:chgData name="G Prakash Babu" userId="4224fdcad34deef7" providerId="LiveId" clId="{C5F4E9BB-9092-4319-AB23-34B685780A2E}" dt="2024-09-24T09:12:56.826" v="1040" actId="20577"/>
          <ac:spMkLst>
            <pc:docMk/>
            <pc:sldMk cId="3338484481" sldId="307"/>
            <ac:spMk id="6" creationId="{842135FF-DBE3-381F-B2DC-9BAC30447BA8}"/>
          </ac:spMkLst>
        </pc:spChg>
      </pc:sldChg>
      <pc:sldChg chg="addSp delSp modSp add mod">
        <pc:chgData name="G Prakash Babu" userId="4224fdcad34deef7" providerId="LiveId" clId="{C5F4E9BB-9092-4319-AB23-34B685780A2E}" dt="2024-09-24T09:24:03.587" v="1118" actId="1035"/>
        <pc:sldMkLst>
          <pc:docMk/>
          <pc:sldMk cId="3071252769" sldId="308"/>
        </pc:sldMkLst>
        <pc:spChg chg="add del">
          <ac:chgData name="G Prakash Babu" userId="4224fdcad34deef7" providerId="LiveId" clId="{C5F4E9BB-9092-4319-AB23-34B685780A2E}" dt="2024-09-24T09:20:08.445" v="1042" actId="22"/>
          <ac:spMkLst>
            <pc:docMk/>
            <pc:sldMk cId="3071252769" sldId="308"/>
            <ac:spMk id="3" creationId="{A69E5A0C-4EF1-D236-1CDB-4DE85E7E498C}"/>
          </ac:spMkLst>
        </pc:spChg>
        <pc:spChg chg="add mod">
          <ac:chgData name="G Prakash Babu" userId="4224fdcad34deef7" providerId="LiveId" clId="{C5F4E9BB-9092-4319-AB23-34B685780A2E}" dt="2024-09-24T09:20:22.287" v="1063" actId="1035"/>
          <ac:spMkLst>
            <pc:docMk/>
            <pc:sldMk cId="3071252769" sldId="308"/>
            <ac:spMk id="6" creationId="{22692270-CD28-E445-20D0-7036918421E8}"/>
          </ac:spMkLst>
        </pc:spChg>
        <pc:spChg chg="add mod">
          <ac:chgData name="G Prakash Babu" userId="4224fdcad34deef7" providerId="LiveId" clId="{C5F4E9BB-9092-4319-AB23-34B685780A2E}" dt="2024-09-24T09:23:14.228" v="1092" actId="207"/>
          <ac:spMkLst>
            <pc:docMk/>
            <pc:sldMk cId="3071252769" sldId="308"/>
            <ac:spMk id="9" creationId="{3E065224-9BE8-01B0-C9DC-81DF5F7DF553}"/>
          </ac:spMkLst>
        </pc:spChg>
        <pc:spChg chg="add mod">
          <ac:chgData name="G Prakash Babu" userId="4224fdcad34deef7" providerId="LiveId" clId="{C5F4E9BB-9092-4319-AB23-34B685780A2E}" dt="2024-09-24T09:23:39.179" v="1100" actId="14100"/>
          <ac:spMkLst>
            <pc:docMk/>
            <pc:sldMk cId="3071252769" sldId="308"/>
            <ac:spMk id="11" creationId="{C177EF12-4E2D-F5ED-2C03-2FCE8FF616A5}"/>
          </ac:spMkLst>
        </pc:spChg>
        <pc:picChg chg="add mod">
          <ac:chgData name="G Prakash Babu" userId="4224fdcad34deef7" providerId="LiveId" clId="{C5F4E9BB-9092-4319-AB23-34B685780A2E}" dt="2024-09-24T09:24:03.587" v="1118" actId="1035"/>
          <ac:picMkLst>
            <pc:docMk/>
            <pc:sldMk cId="3071252769" sldId="308"/>
            <ac:picMk id="13" creationId="{4D6C7CEF-CE14-56DD-85AF-6C229A9FC563}"/>
          </ac:picMkLst>
        </pc:picChg>
      </pc:sldChg>
      <pc:sldChg chg="addSp modSp add mod">
        <pc:chgData name="G Prakash Babu" userId="4224fdcad34deef7" providerId="LiveId" clId="{C5F4E9BB-9092-4319-AB23-34B685780A2E}" dt="2024-09-24T09:29:09.157" v="1158" actId="207"/>
        <pc:sldMkLst>
          <pc:docMk/>
          <pc:sldMk cId="3730485830" sldId="309"/>
        </pc:sldMkLst>
        <pc:spChg chg="add mod">
          <ac:chgData name="G Prakash Babu" userId="4224fdcad34deef7" providerId="LiveId" clId="{C5F4E9BB-9092-4319-AB23-34B685780A2E}" dt="2024-09-24T09:26:26.605" v="1137" actId="207"/>
          <ac:spMkLst>
            <pc:docMk/>
            <pc:sldMk cId="3730485830" sldId="309"/>
            <ac:spMk id="3" creationId="{0609F72F-EB0D-C100-E065-AE1ADACA45D4}"/>
          </ac:spMkLst>
        </pc:spChg>
        <pc:spChg chg="add mod">
          <ac:chgData name="G Prakash Babu" userId="4224fdcad34deef7" providerId="LiveId" clId="{C5F4E9BB-9092-4319-AB23-34B685780A2E}" dt="2024-09-24T09:29:09.157" v="1158" actId="207"/>
          <ac:spMkLst>
            <pc:docMk/>
            <pc:sldMk cId="3730485830" sldId="309"/>
            <ac:spMk id="6" creationId="{1A036A2D-C846-2F77-BF59-46F9FFB49C3A}"/>
          </ac:spMkLst>
        </pc:spChg>
      </pc:sldChg>
      <pc:sldChg chg="addSp modSp add mod">
        <pc:chgData name="G Prakash Babu" userId="4224fdcad34deef7" providerId="LiveId" clId="{C5F4E9BB-9092-4319-AB23-34B685780A2E}" dt="2024-09-24T09:34:21.462" v="1191" actId="1036"/>
        <pc:sldMkLst>
          <pc:docMk/>
          <pc:sldMk cId="2183874035" sldId="310"/>
        </pc:sldMkLst>
        <pc:spChg chg="add mod">
          <ac:chgData name="G Prakash Babu" userId="4224fdcad34deef7" providerId="LiveId" clId="{C5F4E9BB-9092-4319-AB23-34B685780A2E}" dt="2024-09-24T09:32:33.299" v="1184" actId="404"/>
          <ac:spMkLst>
            <pc:docMk/>
            <pc:sldMk cId="2183874035" sldId="310"/>
            <ac:spMk id="3" creationId="{81EE2392-E5EF-586D-0FE4-C9FA9301D7AA}"/>
          </ac:spMkLst>
        </pc:spChg>
        <pc:spChg chg="add mod">
          <ac:chgData name="G Prakash Babu" userId="4224fdcad34deef7" providerId="LiveId" clId="{C5F4E9BB-9092-4319-AB23-34B685780A2E}" dt="2024-09-24T09:32:39.529" v="1185" actId="404"/>
          <ac:spMkLst>
            <pc:docMk/>
            <pc:sldMk cId="2183874035" sldId="310"/>
            <ac:spMk id="6" creationId="{268E0A3E-FA09-0577-484C-5AEC7D101134}"/>
          </ac:spMkLst>
        </pc:spChg>
        <pc:spChg chg="add mod">
          <ac:chgData name="G Prakash Babu" userId="4224fdcad34deef7" providerId="LiveId" clId="{C5F4E9BB-9092-4319-AB23-34B685780A2E}" dt="2024-09-24T09:34:21.462" v="1191" actId="1036"/>
          <ac:spMkLst>
            <pc:docMk/>
            <pc:sldMk cId="2183874035" sldId="310"/>
            <ac:spMk id="9" creationId="{6B1C537F-C912-624E-7E13-3DBB53F89050}"/>
          </ac:spMkLst>
        </pc:spChg>
      </pc:sldChg>
      <pc:sldChg chg="addSp modSp add del mod">
        <pc:chgData name="G Prakash Babu" userId="4224fdcad34deef7" providerId="LiveId" clId="{C5F4E9BB-9092-4319-AB23-34B685780A2E}" dt="2024-10-07T11:12:49.536" v="1561" actId="47"/>
        <pc:sldMkLst>
          <pc:docMk/>
          <pc:sldMk cId="1682649423" sldId="311"/>
        </pc:sldMkLst>
        <pc:spChg chg="add mod">
          <ac:chgData name="G Prakash Babu" userId="4224fdcad34deef7" providerId="LiveId" clId="{C5F4E9BB-9092-4319-AB23-34B685780A2E}" dt="2024-10-07T07:43:36.505" v="1262" actId="1035"/>
          <ac:spMkLst>
            <pc:docMk/>
            <pc:sldMk cId="1682649423" sldId="311"/>
            <ac:spMk id="3" creationId="{3DAAECA8-F59E-EDC4-96DA-30FD3D6D5D44}"/>
          </ac:spMkLst>
        </pc:spChg>
        <pc:spChg chg="add mod">
          <ac:chgData name="G Prakash Babu" userId="4224fdcad34deef7" providerId="LiveId" clId="{C5F4E9BB-9092-4319-AB23-34B685780A2E}" dt="2024-10-07T11:12:37.186" v="1557" actId="21"/>
          <ac:spMkLst>
            <pc:docMk/>
            <pc:sldMk cId="1682649423" sldId="311"/>
            <ac:spMk id="6" creationId="{980604DA-E11F-DDE1-B2F7-CADA720C9D7E}"/>
          </ac:spMkLst>
        </pc:spChg>
      </pc:sldChg>
      <pc:sldChg chg="addSp modSp add mod">
        <pc:chgData name="G Prakash Babu" userId="4224fdcad34deef7" providerId="LiveId" clId="{C5F4E9BB-9092-4319-AB23-34B685780A2E}" dt="2024-10-07T09:39:46.375" v="1374" actId="14100"/>
        <pc:sldMkLst>
          <pc:docMk/>
          <pc:sldMk cId="1410355891" sldId="312"/>
        </pc:sldMkLst>
        <pc:spChg chg="add mod">
          <ac:chgData name="G Prakash Babu" userId="4224fdcad34deef7" providerId="LiveId" clId="{C5F4E9BB-9092-4319-AB23-34B685780A2E}" dt="2024-10-07T08:08:20.497" v="1267" actId="1076"/>
          <ac:spMkLst>
            <pc:docMk/>
            <pc:sldMk cId="1410355891" sldId="312"/>
            <ac:spMk id="3" creationId="{7375C2DA-8F71-A82C-63B2-8C7368BF5029}"/>
          </ac:spMkLst>
        </pc:spChg>
        <pc:spChg chg="add mod">
          <ac:chgData name="G Prakash Babu" userId="4224fdcad34deef7" providerId="LiveId" clId="{C5F4E9BB-9092-4319-AB23-34B685780A2E}" dt="2024-10-07T09:36:30.570" v="1282" actId="1038"/>
          <ac:spMkLst>
            <pc:docMk/>
            <pc:sldMk cId="1410355891" sldId="312"/>
            <ac:spMk id="6" creationId="{85FFA502-4B80-AFE8-E7BB-A12964AA2186}"/>
          </ac:spMkLst>
        </pc:spChg>
        <pc:spChg chg="add mod">
          <ac:chgData name="G Prakash Babu" userId="4224fdcad34deef7" providerId="LiveId" clId="{C5F4E9BB-9092-4319-AB23-34B685780A2E}" dt="2024-10-07T09:39:46.375" v="1374" actId="14100"/>
          <ac:spMkLst>
            <pc:docMk/>
            <pc:sldMk cId="1410355891" sldId="312"/>
            <ac:spMk id="18" creationId="{FEF1ED46-E1A4-506D-73CC-BEE80E56F293}"/>
          </ac:spMkLst>
        </pc:spChg>
        <pc:picChg chg="add mod">
          <ac:chgData name="G Prakash Babu" userId="4224fdcad34deef7" providerId="LiveId" clId="{C5F4E9BB-9092-4319-AB23-34B685780A2E}" dt="2024-10-07T09:37:34.725" v="1300" actId="14100"/>
          <ac:picMkLst>
            <pc:docMk/>
            <pc:sldMk cId="1410355891" sldId="312"/>
            <ac:picMk id="9" creationId="{E087E27A-D55B-CF55-3419-E74AE33D72D1}"/>
          </ac:picMkLst>
        </pc:picChg>
        <pc:picChg chg="add mod">
          <ac:chgData name="G Prakash Babu" userId="4224fdcad34deef7" providerId="LiveId" clId="{C5F4E9BB-9092-4319-AB23-34B685780A2E}" dt="2024-10-07T09:37:42.457" v="1303" actId="1076"/>
          <ac:picMkLst>
            <pc:docMk/>
            <pc:sldMk cId="1410355891" sldId="312"/>
            <ac:picMk id="11" creationId="{0E9C2B8E-62A2-EE1B-84A7-AC2EFF0CEF2D}"/>
          </ac:picMkLst>
        </pc:picChg>
        <pc:picChg chg="add mod">
          <ac:chgData name="G Prakash Babu" userId="4224fdcad34deef7" providerId="LiveId" clId="{C5F4E9BB-9092-4319-AB23-34B685780A2E}" dt="2024-10-07T09:39:18.902" v="1359" actId="1038"/>
          <ac:picMkLst>
            <pc:docMk/>
            <pc:sldMk cId="1410355891" sldId="312"/>
            <ac:picMk id="13" creationId="{833C283C-06C7-2FC6-D196-80D8F2B3C2B1}"/>
          </ac:picMkLst>
        </pc:picChg>
        <pc:picChg chg="add mod">
          <ac:chgData name="G Prakash Babu" userId="4224fdcad34deef7" providerId="LiveId" clId="{C5F4E9BB-9092-4319-AB23-34B685780A2E}" dt="2024-10-07T09:39:24.090" v="1360" actId="14100"/>
          <ac:picMkLst>
            <pc:docMk/>
            <pc:sldMk cId="1410355891" sldId="312"/>
            <ac:picMk id="16" creationId="{921A1463-3A39-61AE-3914-9DA5C728873A}"/>
          </ac:picMkLst>
        </pc:picChg>
      </pc:sldChg>
      <pc:sldChg chg="addSp modSp add del mod">
        <pc:chgData name="G Prakash Babu" userId="4224fdcad34deef7" providerId="LiveId" clId="{C5F4E9BB-9092-4319-AB23-34B685780A2E}" dt="2024-10-07T11:09:36.824" v="1521" actId="47"/>
        <pc:sldMkLst>
          <pc:docMk/>
          <pc:sldMk cId="3779557325" sldId="313"/>
        </pc:sldMkLst>
        <pc:spChg chg="add mod">
          <ac:chgData name="G Prakash Babu" userId="4224fdcad34deef7" providerId="LiveId" clId="{C5F4E9BB-9092-4319-AB23-34B685780A2E}" dt="2024-10-07T09:40:06.507" v="1386" actId="1037"/>
          <ac:spMkLst>
            <pc:docMk/>
            <pc:sldMk cId="3779557325" sldId="313"/>
            <ac:spMk id="3" creationId="{3A9D3110-7F7B-AB04-F977-C873FD8C3CC1}"/>
          </ac:spMkLst>
        </pc:spChg>
        <pc:spChg chg="add mod">
          <ac:chgData name="G Prakash Babu" userId="4224fdcad34deef7" providerId="LiveId" clId="{C5F4E9BB-9092-4319-AB23-34B685780A2E}" dt="2024-10-07T09:40:47.702" v="1400" actId="14100"/>
          <ac:spMkLst>
            <pc:docMk/>
            <pc:sldMk cId="3779557325" sldId="313"/>
            <ac:spMk id="6" creationId="{75F8C062-D775-4611-ABBB-F3A5D418729D}"/>
          </ac:spMkLst>
        </pc:spChg>
      </pc:sldChg>
      <pc:sldChg chg="addSp modSp add del mod">
        <pc:chgData name="G Prakash Babu" userId="4224fdcad34deef7" providerId="LiveId" clId="{C5F4E9BB-9092-4319-AB23-34B685780A2E}" dt="2024-10-07T11:10:37.298" v="1522" actId="47"/>
        <pc:sldMkLst>
          <pc:docMk/>
          <pc:sldMk cId="1695218552" sldId="314"/>
        </pc:sldMkLst>
        <pc:spChg chg="add mod">
          <ac:chgData name="G Prakash Babu" userId="4224fdcad34deef7" providerId="LiveId" clId="{C5F4E9BB-9092-4319-AB23-34B685780A2E}" dt="2024-10-07T09:41:08.381" v="1412" actId="1035"/>
          <ac:spMkLst>
            <pc:docMk/>
            <pc:sldMk cId="1695218552" sldId="314"/>
            <ac:spMk id="3" creationId="{BEBF82B0-A0C3-64BC-BC75-3CB720CA01FD}"/>
          </ac:spMkLst>
        </pc:spChg>
        <pc:spChg chg="add mod">
          <ac:chgData name="G Prakash Babu" userId="4224fdcad34deef7" providerId="LiveId" clId="{C5F4E9BB-9092-4319-AB23-34B685780A2E}" dt="2024-10-07T09:41:33.675" v="1420" actId="5793"/>
          <ac:spMkLst>
            <pc:docMk/>
            <pc:sldMk cId="1695218552" sldId="314"/>
            <ac:spMk id="6" creationId="{FF62F60B-A7F9-BEDF-5E93-5AE974293186}"/>
          </ac:spMkLst>
        </pc:spChg>
      </pc:sldChg>
      <pc:sldChg chg="addSp modSp add mod">
        <pc:chgData name="G Prakash Babu" userId="4224fdcad34deef7" providerId="LiveId" clId="{C5F4E9BB-9092-4319-AB23-34B685780A2E}" dt="2024-10-07T11:11:06.522" v="1537" actId="1038"/>
        <pc:sldMkLst>
          <pc:docMk/>
          <pc:sldMk cId="3574648534" sldId="315"/>
        </pc:sldMkLst>
        <pc:spChg chg="add mod">
          <ac:chgData name="G Prakash Babu" userId="4224fdcad34deef7" providerId="LiveId" clId="{C5F4E9BB-9092-4319-AB23-34B685780A2E}" dt="2024-10-07T09:42:00.710" v="1432" actId="1037"/>
          <ac:spMkLst>
            <pc:docMk/>
            <pc:sldMk cId="3574648534" sldId="315"/>
            <ac:spMk id="3" creationId="{434A97F1-CCD2-AA3D-A98A-75EF9902BCE3}"/>
          </ac:spMkLst>
        </pc:spChg>
        <pc:spChg chg="add mod">
          <ac:chgData name="G Prakash Babu" userId="4224fdcad34deef7" providerId="LiveId" clId="{C5F4E9BB-9092-4319-AB23-34B685780A2E}" dt="2024-10-07T11:11:06.522" v="1537" actId="1038"/>
          <ac:spMkLst>
            <pc:docMk/>
            <pc:sldMk cId="3574648534" sldId="315"/>
            <ac:spMk id="6" creationId="{D2FD4261-BDB2-D7C3-002C-461B0F6D637D}"/>
          </ac:spMkLst>
        </pc:spChg>
        <pc:spChg chg="add mod">
          <ac:chgData name="G Prakash Babu" userId="4224fdcad34deef7" providerId="LiveId" clId="{C5F4E9BB-9092-4319-AB23-34B685780A2E}" dt="2024-10-07T11:11:00.201" v="1532" actId="20577"/>
          <ac:spMkLst>
            <pc:docMk/>
            <pc:sldMk cId="3574648534" sldId="315"/>
            <ac:spMk id="9" creationId="{0E91201E-32EC-5185-67FC-032E08BFBF9A}"/>
          </ac:spMkLst>
        </pc:spChg>
      </pc:sldChg>
      <pc:sldChg chg="add">
        <pc:chgData name="G Prakash Babu" userId="4224fdcad34deef7" providerId="LiveId" clId="{C5F4E9BB-9092-4319-AB23-34B685780A2E}" dt="2024-10-07T11:11:40.382" v="1548"/>
        <pc:sldMkLst>
          <pc:docMk/>
          <pc:sldMk cId="2578395170" sldId="316"/>
        </pc:sldMkLst>
      </pc:sldChg>
      <pc:sldChg chg="addSp modSp add del mod">
        <pc:chgData name="G Prakash Babu" userId="4224fdcad34deef7" providerId="LiveId" clId="{C5F4E9BB-9092-4319-AB23-34B685780A2E}" dt="2024-10-07T11:11:38.277" v="1547" actId="2696"/>
        <pc:sldMkLst>
          <pc:docMk/>
          <pc:sldMk cId="3312681055" sldId="316"/>
        </pc:sldMkLst>
        <pc:spChg chg="add mod">
          <ac:chgData name="G Prakash Babu" userId="4224fdcad34deef7" providerId="LiveId" clId="{C5F4E9BB-9092-4319-AB23-34B685780A2E}" dt="2024-10-07T11:11:32.774" v="1546" actId="1035"/>
          <ac:spMkLst>
            <pc:docMk/>
            <pc:sldMk cId="3312681055" sldId="316"/>
            <ac:spMk id="11" creationId="{318E9CC7-1984-D858-FDE1-2FD900824BB6}"/>
          </ac:spMkLst>
        </pc:spChg>
      </pc:sldChg>
      <pc:sldChg chg="addSp modSp add mod">
        <pc:chgData name="G Prakash Babu" userId="4224fdcad34deef7" providerId="LiveId" clId="{C5F4E9BB-9092-4319-AB23-34B685780A2E}" dt="2024-10-07T11:38:06.819" v="1675" actId="1037"/>
        <pc:sldMkLst>
          <pc:docMk/>
          <pc:sldMk cId="64023896" sldId="317"/>
        </pc:sldMkLst>
        <pc:spChg chg="add mod">
          <ac:chgData name="G Prakash Babu" userId="4224fdcad34deef7" providerId="LiveId" clId="{C5F4E9BB-9092-4319-AB23-34B685780A2E}" dt="2024-10-07T11:28:18.853" v="1611" actId="1038"/>
          <ac:spMkLst>
            <pc:docMk/>
            <pc:sldMk cId="64023896" sldId="317"/>
            <ac:spMk id="3" creationId="{374ECE8D-69B8-3F2F-CD59-7C8BF13E856A}"/>
          </ac:spMkLst>
        </pc:spChg>
        <pc:spChg chg="add mod">
          <ac:chgData name="G Prakash Babu" userId="4224fdcad34deef7" providerId="LiveId" clId="{C5F4E9BB-9092-4319-AB23-34B685780A2E}" dt="2024-10-07T11:38:06.819" v="1675" actId="1037"/>
          <ac:spMkLst>
            <pc:docMk/>
            <pc:sldMk cId="64023896" sldId="317"/>
            <ac:spMk id="6" creationId="{B56A30BA-2247-0E13-CA92-8C0C3451C538}"/>
          </ac:spMkLst>
        </pc:spChg>
      </pc:sldChg>
      <pc:sldChg chg="addSp delSp add mod">
        <pc:chgData name="G Prakash Babu" userId="4224fdcad34deef7" providerId="LiveId" clId="{C5F4E9BB-9092-4319-AB23-34B685780A2E}" dt="2024-10-08T03:15:48.551" v="1700" actId="22"/>
        <pc:sldMkLst>
          <pc:docMk/>
          <pc:sldMk cId="2259562874" sldId="318"/>
        </pc:sldMkLst>
        <pc:spChg chg="add del">
          <ac:chgData name="G Prakash Babu" userId="4224fdcad34deef7" providerId="LiveId" clId="{C5F4E9BB-9092-4319-AB23-34B685780A2E}" dt="2024-10-08T03:15:48.551" v="1700" actId="22"/>
          <ac:spMkLst>
            <pc:docMk/>
            <pc:sldMk cId="2259562874" sldId="318"/>
            <ac:spMk id="4" creationId="{FA2B6C8B-0CDA-893D-6EF5-A1616B2261C9}"/>
          </ac:spMkLst>
        </pc:spChg>
      </pc:sldChg>
      <pc:sldChg chg="add">
        <pc:chgData name="G Prakash Babu" userId="4224fdcad34deef7" providerId="LiveId" clId="{C5F4E9BB-9092-4319-AB23-34B685780A2E}" dt="2024-09-23T05:13:24.157" v="201"/>
        <pc:sldMkLst>
          <pc:docMk/>
          <pc:sldMk cId="2496679178" sldId="319"/>
        </pc:sldMkLst>
      </pc:sldChg>
      <pc:sldChg chg="add">
        <pc:chgData name="G Prakash Babu" userId="4224fdcad34deef7" providerId="LiveId" clId="{C5F4E9BB-9092-4319-AB23-34B685780A2E}" dt="2024-09-23T05:13:24.189" v="202"/>
        <pc:sldMkLst>
          <pc:docMk/>
          <pc:sldMk cId="2460559431" sldId="320"/>
        </pc:sldMkLst>
      </pc:sldChg>
      <pc:sldChg chg="add">
        <pc:chgData name="G Prakash Babu" userId="4224fdcad34deef7" providerId="LiveId" clId="{C5F4E9BB-9092-4319-AB23-34B685780A2E}" dt="2024-09-23T05:13:24.220" v="203"/>
        <pc:sldMkLst>
          <pc:docMk/>
          <pc:sldMk cId="1751253758" sldId="321"/>
        </pc:sldMkLst>
      </pc:sldChg>
      <pc:sldChg chg="add">
        <pc:chgData name="G Prakash Babu" userId="4224fdcad34deef7" providerId="LiveId" clId="{C5F4E9BB-9092-4319-AB23-34B685780A2E}" dt="2024-09-23T05:13:24.251" v="204"/>
        <pc:sldMkLst>
          <pc:docMk/>
          <pc:sldMk cId="3271403904" sldId="322"/>
        </pc:sldMkLst>
      </pc:sldChg>
      <pc:sldChg chg="modSp add mod">
        <pc:chgData name="G Prakash Babu" userId="4224fdcad34deef7" providerId="LiveId" clId="{C5F4E9BB-9092-4319-AB23-34B685780A2E}" dt="2024-10-08T03:16:44.543" v="1703" actId="14100"/>
        <pc:sldMkLst>
          <pc:docMk/>
          <pc:sldMk cId="1004364057" sldId="323"/>
        </pc:sldMkLst>
        <pc:picChg chg="mod">
          <ac:chgData name="G Prakash Babu" userId="4224fdcad34deef7" providerId="LiveId" clId="{C5F4E9BB-9092-4319-AB23-34B685780A2E}" dt="2024-10-08T03:16:44.543" v="1703" actId="14100"/>
          <ac:picMkLst>
            <pc:docMk/>
            <pc:sldMk cId="1004364057" sldId="323"/>
            <ac:picMk id="6" creationId="{90081C6C-8671-3BD0-102D-53970BD14E0D}"/>
          </ac:picMkLst>
        </pc:picChg>
      </pc:sldChg>
      <pc:sldChg chg="addSp delSp modSp add del mod">
        <pc:chgData name="G Prakash Babu" userId="4224fdcad34deef7" providerId="LiveId" clId="{C5F4E9BB-9092-4319-AB23-34B685780A2E}" dt="2024-10-08T03:15:53.663" v="1701" actId="2696"/>
        <pc:sldMkLst>
          <pc:docMk/>
          <pc:sldMk cId="1198276324" sldId="323"/>
        </pc:sldMkLst>
        <pc:spChg chg="add del">
          <ac:chgData name="G Prakash Babu" userId="4224fdcad34deef7" providerId="LiveId" clId="{C5F4E9BB-9092-4319-AB23-34B685780A2E}" dt="2024-10-08T03:13:26.691" v="1677" actId="22"/>
          <ac:spMkLst>
            <pc:docMk/>
            <pc:sldMk cId="1198276324" sldId="323"/>
            <ac:spMk id="3" creationId="{2586CFA0-3CFE-4107-46C3-32126D8885BA}"/>
          </ac:spMkLst>
        </pc:spChg>
        <pc:spChg chg="add mod">
          <ac:chgData name="G Prakash Babu" userId="4224fdcad34deef7" providerId="LiveId" clId="{C5F4E9BB-9092-4319-AB23-34B685780A2E}" dt="2024-10-08T03:14:56.707" v="1698" actId="14100"/>
          <ac:spMkLst>
            <pc:docMk/>
            <pc:sldMk cId="1198276324" sldId="323"/>
            <ac:spMk id="9" creationId="{36141183-AB92-E908-758B-84F7A36D9BBA}"/>
          </ac:spMkLst>
        </pc:spChg>
        <pc:picChg chg="add mod">
          <ac:chgData name="G Prakash Babu" userId="4224fdcad34deef7" providerId="LiveId" clId="{C5F4E9BB-9092-4319-AB23-34B685780A2E}" dt="2024-10-08T03:14:35.053" v="1684" actId="1035"/>
          <ac:picMkLst>
            <pc:docMk/>
            <pc:sldMk cId="1198276324" sldId="323"/>
            <ac:picMk id="6" creationId="{90081C6C-8671-3BD0-102D-53970BD14E0D}"/>
          </ac:picMkLst>
        </pc:picChg>
      </pc:sldChg>
      <pc:sldChg chg="addSp delSp modSp add mod">
        <pc:chgData name="G Prakash Babu" userId="4224fdcad34deef7" providerId="LiveId" clId="{C5F4E9BB-9092-4319-AB23-34B685780A2E}" dt="2024-10-08T15:50:09.945" v="2661" actId="113"/>
        <pc:sldMkLst>
          <pc:docMk/>
          <pc:sldMk cId="762929487" sldId="324"/>
        </pc:sldMkLst>
        <pc:spChg chg="add mod">
          <ac:chgData name="G Prakash Babu" userId="4224fdcad34deef7" providerId="LiveId" clId="{C5F4E9BB-9092-4319-AB23-34B685780A2E}" dt="2024-10-08T14:43:54.506" v="1723" actId="403"/>
          <ac:spMkLst>
            <pc:docMk/>
            <pc:sldMk cId="762929487" sldId="324"/>
            <ac:spMk id="3" creationId="{0AE5D934-1057-0BE8-3EE6-7DC01B094E72}"/>
          </ac:spMkLst>
        </pc:spChg>
        <pc:spChg chg="add mod">
          <ac:chgData name="G Prakash Babu" userId="4224fdcad34deef7" providerId="LiveId" clId="{C5F4E9BB-9092-4319-AB23-34B685780A2E}" dt="2024-10-08T15:27:21.035" v="2182" actId="6549"/>
          <ac:spMkLst>
            <pc:docMk/>
            <pc:sldMk cId="762929487" sldId="324"/>
            <ac:spMk id="6" creationId="{8ACFBB97-F301-58B4-AA14-EA26B8C4A108}"/>
          </ac:spMkLst>
        </pc:spChg>
        <pc:spChg chg="add del mod">
          <ac:chgData name="G Prakash Babu" userId="4224fdcad34deef7" providerId="LiveId" clId="{C5F4E9BB-9092-4319-AB23-34B685780A2E}" dt="2024-10-08T15:22:36.337" v="2100" actId="478"/>
          <ac:spMkLst>
            <pc:docMk/>
            <pc:sldMk cId="762929487" sldId="324"/>
            <ac:spMk id="9" creationId="{C2447623-3EB0-5335-087E-0DB5469799C4}"/>
          </ac:spMkLst>
        </pc:spChg>
        <pc:spChg chg="add del">
          <ac:chgData name="G Prakash Babu" userId="4224fdcad34deef7" providerId="LiveId" clId="{C5F4E9BB-9092-4319-AB23-34B685780A2E}" dt="2024-10-08T14:48:15.312" v="1847" actId="22"/>
          <ac:spMkLst>
            <pc:docMk/>
            <pc:sldMk cId="762929487" sldId="324"/>
            <ac:spMk id="11" creationId="{90C7BCA4-701D-38B4-924D-0BF05D9F143F}"/>
          </ac:spMkLst>
        </pc:spChg>
        <pc:spChg chg="add mod">
          <ac:chgData name="G Prakash Babu" userId="4224fdcad34deef7" providerId="LiveId" clId="{C5F4E9BB-9092-4319-AB23-34B685780A2E}" dt="2024-10-08T15:31:16.815" v="2285" actId="20577"/>
          <ac:spMkLst>
            <pc:docMk/>
            <pc:sldMk cId="762929487" sldId="324"/>
            <ac:spMk id="12" creationId="{AF0D54EC-5189-4275-BDB3-B38CA8066626}"/>
          </ac:spMkLst>
        </pc:spChg>
        <pc:spChg chg="add mod">
          <ac:chgData name="G Prakash Babu" userId="4224fdcad34deef7" providerId="LiveId" clId="{C5F4E9BB-9092-4319-AB23-34B685780A2E}" dt="2024-10-08T15:50:09.945" v="2661" actId="113"/>
          <ac:spMkLst>
            <pc:docMk/>
            <pc:sldMk cId="762929487" sldId="324"/>
            <ac:spMk id="17" creationId="{7AE84355-A29F-F0E6-6E71-C4E5E1393498}"/>
          </ac:spMkLst>
        </pc:spChg>
        <pc:picChg chg="add mod ord">
          <ac:chgData name="G Prakash Babu" userId="4224fdcad34deef7" providerId="LiveId" clId="{C5F4E9BB-9092-4319-AB23-34B685780A2E}" dt="2024-10-08T15:28:33.488" v="2198" actId="14100"/>
          <ac:picMkLst>
            <pc:docMk/>
            <pc:sldMk cId="762929487" sldId="324"/>
            <ac:picMk id="15" creationId="{B38473E1-A2A0-CA73-0635-A7B8D513EABB}"/>
          </ac:picMkLst>
        </pc:picChg>
      </pc:sldChg>
      <pc:sldChg chg="addSp delSp modSp add mod">
        <pc:chgData name="G Prakash Babu" userId="4224fdcad34deef7" providerId="LiveId" clId="{C5F4E9BB-9092-4319-AB23-34B685780A2E}" dt="2024-10-08T15:50:03.322" v="2660" actId="113"/>
        <pc:sldMkLst>
          <pc:docMk/>
          <pc:sldMk cId="1134367482" sldId="325"/>
        </pc:sldMkLst>
        <pc:spChg chg="add del mod">
          <ac:chgData name="G Prakash Babu" userId="4224fdcad34deef7" providerId="LiveId" clId="{C5F4E9BB-9092-4319-AB23-34B685780A2E}" dt="2024-10-08T15:23:26.862" v="2113" actId="478"/>
          <ac:spMkLst>
            <pc:docMk/>
            <pc:sldMk cId="1134367482" sldId="325"/>
            <ac:spMk id="3" creationId="{C207E3F0-816E-5346-4D7D-9ED31761777E}"/>
          </ac:spMkLst>
        </pc:spChg>
        <pc:spChg chg="add mod">
          <ac:chgData name="G Prakash Babu" userId="4224fdcad34deef7" providerId="LiveId" clId="{C5F4E9BB-9092-4319-AB23-34B685780A2E}" dt="2024-10-08T15:40:40.304" v="2453" actId="404"/>
          <ac:spMkLst>
            <pc:docMk/>
            <pc:sldMk cId="1134367482" sldId="325"/>
            <ac:spMk id="6" creationId="{1557DDAD-7140-E135-1EC2-576BF0DE06FA}"/>
          </ac:spMkLst>
        </pc:spChg>
        <pc:spChg chg="add mod">
          <ac:chgData name="G Prakash Babu" userId="4224fdcad34deef7" providerId="LiveId" clId="{C5F4E9BB-9092-4319-AB23-34B685780A2E}" dt="2024-10-08T15:50:03.322" v="2660" actId="113"/>
          <ac:spMkLst>
            <pc:docMk/>
            <pc:sldMk cId="1134367482" sldId="325"/>
            <ac:spMk id="12" creationId="{2067BA34-7D43-931E-6D1B-C6953AB452AB}"/>
          </ac:spMkLst>
        </pc:spChg>
        <pc:picChg chg="add mod">
          <ac:chgData name="G Prakash Babu" userId="4224fdcad34deef7" providerId="LiveId" clId="{C5F4E9BB-9092-4319-AB23-34B685780A2E}" dt="2024-10-08T15:39:50.880" v="2441" actId="1035"/>
          <ac:picMkLst>
            <pc:docMk/>
            <pc:sldMk cId="1134367482" sldId="325"/>
            <ac:picMk id="7" creationId="{0E644EF0-7364-5AE2-51EE-1032ADB7A42E}"/>
          </ac:picMkLst>
        </pc:picChg>
        <pc:picChg chg="add mod ord">
          <ac:chgData name="G Prakash Babu" userId="4224fdcad34deef7" providerId="LiveId" clId="{C5F4E9BB-9092-4319-AB23-34B685780A2E}" dt="2024-10-08T15:41:10.822" v="2492" actId="1035"/>
          <ac:picMkLst>
            <pc:docMk/>
            <pc:sldMk cId="1134367482" sldId="325"/>
            <ac:picMk id="10" creationId="{B06BB84D-9D3D-9511-088C-B06BD9FFB662}"/>
          </ac:picMkLst>
        </pc:picChg>
      </pc:sldChg>
      <pc:sldChg chg="addSp modSp add mod">
        <pc:chgData name="G Prakash Babu" userId="4224fdcad34deef7" providerId="LiveId" clId="{C5F4E9BB-9092-4319-AB23-34B685780A2E}" dt="2024-10-08T15:44:14.273" v="2530" actId="1038"/>
        <pc:sldMkLst>
          <pc:docMk/>
          <pc:sldMk cId="2544085649" sldId="326"/>
        </pc:sldMkLst>
        <pc:spChg chg="add mod">
          <ac:chgData name="G Prakash Babu" userId="4224fdcad34deef7" providerId="LiveId" clId="{C5F4E9BB-9092-4319-AB23-34B685780A2E}" dt="2024-10-08T15:44:10.332" v="2529" actId="14100"/>
          <ac:spMkLst>
            <pc:docMk/>
            <pc:sldMk cId="2544085649" sldId="326"/>
            <ac:spMk id="2" creationId="{719D2451-E9E5-9B58-65CD-D1AD71238DA5}"/>
          </ac:spMkLst>
        </pc:spChg>
        <pc:picChg chg="add mod">
          <ac:chgData name="G Prakash Babu" userId="4224fdcad34deef7" providerId="LiveId" clId="{C5F4E9BB-9092-4319-AB23-34B685780A2E}" dt="2024-10-08T15:44:14.273" v="2530" actId="1038"/>
          <ac:picMkLst>
            <pc:docMk/>
            <pc:sldMk cId="2544085649" sldId="326"/>
            <ac:picMk id="3" creationId="{D5469722-85E6-7764-F467-30F64ECCC65A}"/>
          </ac:picMkLst>
        </pc:picChg>
      </pc:sldChg>
      <pc:sldChg chg="addSp modSp add mod">
        <pc:chgData name="G Prakash Babu" userId="4224fdcad34deef7" providerId="LiveId" clId="{C5F4E9BB-9092-4319-AB23-34B685780A2E}" dt="2024-10-08T15:45:37.548" v="2563" actId="1036"/>
        <pc:sldMkLst>
          <pc:docMk/>
          <pc:sldMk cId="2051674027" sldId="327"/>
        </pc:sldMkLst>
        <pc:spChg chg="add mod">
          <ac:chgData name="G Prakash Babu" userId="4224fdcad34deef7" providerId="LiveId" clId="{C5F4E9BB-9092-4319-AB23-34B685780A2E}" dt="2024-10-08T15:45:12.854" v="2542" actId="1035"/>
          <ac:spMkLst>
            <pc:docMk/>
            <pc:sldMk cId="2051674027" sldId="327"/>
            <ac:spMk id="2" creationId="{5C89A4A9-C81D-00A8-EB7B-7707A3544EA4}"/>
          </ac:spMkLst>
        </pc:spChg>
        <pc:spChg chg="add mod">
          <ac:chgData name="G Prakash Babu" userId="4224fdcad34deef7" providerId="LiveId" clId="{C5F4E9BB-9092-4319-AB23-34B685780A2E}" dt="2024-10-08T15:45:37.548" v="2563" actId="1036"/>
          <ac:spMkLst>
            <pc:docMk/>
            <pc:sldMk cId="2051674027" sldId="327"/>
            <ac:spMk id="6" creationId="{580E682A-D18F-9931-1A96-D9A10817E33A}"/>
          </ac:spMkLst>
        </pc:spChg>
        <pc:picChg chg="add mod">
          <ac:chgData name="G Prakash Babu" userId="4224fdcad34deef7" providerId="LiveId" clId="{C5F4E9BB-9092-4319-AB23-34B685780A2E}" dt="2024-10-08T15:45:25.337" v="2558" actId="1038"/>
          <ac:picMkLst>
            <pc:docMk/>
            <pc:sldMk cId="2051674027" sldId="327"/>
            <ac:picMk id="3" creationId="{4B6D7B4B-745C-8F32-B8D5-A7DB3CED53FE}"/>
          </ac:picMkLst>
        </pc:picChg>
      </pc:sldChg>
      <pc:sldChg chg="addSp modSp add mod">
        <pc:chgData name="G Prakash Babu" userId="4224fdcad34deef7" providerId="LiveId" clId="{C5F4E9BB-9092-4319-AB23-34B685780A2E}" dt="2024-10-08T15:50:20.371" v="2662" actId="113"/>
        <pc:sldMkLst>
          <pc:docMk/>
          <pc:sldMk cId="4093380890" sldId="328"/>
        </pc:sldMkLst>
        <pc:spChg chg="add mod">
          <ac:chgData name="G Prakash Babu" userId="4224fdcad34deef7" providerId="LiveId" clId="{C5F4E9BB-9092-4319-AB23-34B685780A2E}" dt="2024-10-08T15:48:17.347" v="2614" actId="1038"/>
          <ac:spMkLst>
            <pc:docMk/>
            <pc:sldMk cId="4093380890" sldId="328"/>
            <ac:spMk id="2" creationId="{0A4D0A17-1527-4C40-BEFC-28B4FB0E203D}"/>
          </ac:spMkLst>
        </pc:spChg>
        <pc:spChg chg="add mod ord">
          <ac:chgData name="G Prakash Babu" userId="4224fdcad34deef7" providerId="LiveId" clId="{C5F4E9BB-9092-4319-AB23-34B685780A2E}" dt="2024-10-08T15:50:20.371" v="2662" actId="113"/>
          <ac:spMkLst>
            <pc:docMk/>
            <pc:sldMk cId="4093380890" sldId="328"/>
            <ac:spMk id="6" creationId="{646D1414-F501-69D9-AC31-169A529E34A5}"/>
          </ac:spMkLst>
        </pc:spChg>
        <pc:picChg chg="add mod">
          <ac:chgData name="G Prakash Babu" userId="4224fdcad34deef7" providerId="LiveId" clId="{C5F4E9BB-9092-4319-AB23-34B685780A2E}" dt="2024-10-08T15:47:15.448" v="2597" actId="1036"/>
          <ac:picMkLst>
            <pc:docMk/>
            <pc:sldMk cId="4093380890" sldId="328"/>
            <ac:picMk id="3" creationId="{9B8BB983-30DC-58E9-E08C-81A20EA7C299}"/>
          </ac:picMkLst>
        </pc:picChg>
      </pc:sldChg>
      <pc:sldChg chg="addSp modSp add mod">
        <pc:chgData name="G Prakash Babu" userId="4224fdcad34deef7" providerId="LiveId" clId="{C5F4E9BB-9092-4319-AB23-34B685780A2E}" dt="2024-10-09T04:36:57.618" v="2757" actId="20577"/>
        <pc:sldMkLst>
          <pc:docMk/>
          <pc:sldMk cId="3856748652" sldId="329"/>
        </pc:sldMkLst>
        <pc:spChg chg="add mod">
          <ac:chgData name="G Prakash Babu" userId="4224fdcad34deef7" providerId="LiveId" clId="{C5F4E9BB-9092-4319-AB23-34B685780A2E}" dt="2024-10-08T15:56:55.911" v="2750" actId="1036"/>
          <ac:spMkLst>
            <pc:docMk/>
            <pc:sldMk cId="3856748652" sldId="329"/>
            <ac:spMk id="2" creationId="{1D813807-37B2-ED07-B46E-96ABF7B13D38}"/>
          </ac:spMkLst>
        </pc:spChg>
        <pc:spChg chg="add mod">
          <ac:chgData name="G Prakash Babu" userId="4224fdcad34deef7" providerId="LiveId" clId="{C5F4E9BB-9092-4319-AB23-34B685780A2E}" dt="2024-10-09T04:36:57.618" v="2757" actId="20577"/>
          <ac:spMkLst>
            <pc:docMk/>
            <pc:sldMk cId="3856748652" sldId="329"/>
            <ac:spMk id="4" creationId="{88CC4164-6BB6-AB9A-A739-311FC813FB9A}"/>
          </ac:spMkLst>
        </pc:spChg>
      </pc:sldChg>
      <pc:sldChg chg="addSp modSp add mod">
        <pc:chgData name="G Prakash Babu" userId="4224fdcad34deef7" providerId="LiveId" clId="{C5F4E9BB-9092-4319-AB23-34B685780A2E}" dt="2024-10-08T15:56:44.618" v="2741" actId="1037"/>
        <pc:sldMkLst>
          <pc:docMk/>
          <pc:sldMk cId="3546516628" sldId="330"/>
        </pc:sldMkLst>
        <pc:spChg chg="add mod">
          <ac:chgData name="G Prakash Babu" userId="4224fdcad34deef7" providerId="LiveId" clId="{C5F4E9BB-9092-4319-AB23-34B685780A2E}" dt="2024-10-08T15:56:20.064" v="2710" actId="123"/>
          <ac:spMkLst>
            <pc:docMk/>
            <pc:sldMk cId="3546516628" sldId="330"/>
            <ac:spMk id="6" creationId="{1B873938-2122-D745-7E6C-B7A7F6903F68}"/>
          </ac:spMkLst>
        </pc:spChg>
        <pc:spChg chg="add mod">
          <ac:chgData name="G Prakash Babu" userId="4224fdcad34deef7" providerId="LiveId" clId="{C5F4E9BB-9092-4319-AB23-34B685780A2E}" dt="2024-10-08T15:56:44.618" v="2741" actId="1037"/>
          <ac:spMkLst>
            <pc:docMk/>
            <pc:sldMk cId="3546516628" sldId="330"/>
            <ac:spMk id="9" creationId="{9063258C-97C4-D5AE-8E04-782F06093CF9}"/>
          </ac:spMkLst>
        </pc:spChg>
        <pc:picChg chg="add mod">
          <ac:chgData name="G Prakash Babu" userId="4224fdcad34deef7" providerId="LiveId" clId="{C5F4E9BB-9092-4319-AB23-34B685780A2E}" dt="2024-10-08T15:55:50.645" v="2704" actId="1035"/>
          <ac:picMkLst>
            <pc:docMk/>
            <pc:sldMk cId="3546516628" sldId="330"/>
            <ac:picMk id="3" creationId="{25A74745-B921-8324-B851-9A655B8834AA}"/>
          </ac:picMkLst>
        </pc:picChg>
      </pc:sldChg>
      <pc:sldChg chg="add">
        <pc:chgData name="G Prakash Babu" userId="4224fdcad34deef7" providerId="LiveId" clId="{C5F4E9BB-9092-4319-AB23-34B685780A2E}" dt="2024-09-23T05:13:24.548" v="213"/>
        <pc:sldMkLst>
          <pc:docMk/>
          <pc:sldMk cId="3612162340" sldId="331"/>
        </pc:sldMkLst>
      </pc:sldChg>
      <pc:sldChg chg="add">
        <pc:chgData name="G Prakash Babu" userId="4224fdcad34deef7" providerId="LiveId" clId="{C5F4E9BB-9092-4319-AB23-34B685780A2E}" dt="2024-09-23T05:13:24.579" v="214"/>
        <pc:sldMkLst>
          <pc:docMk/>
          <pc:sldMk cId="151151829" sldId="332"/>
        </pc:sldMkLst>
      </pc:sldChg>
      <pc:sldChg chg="add">
        <pc:chgData name="G Prakash Babu" userId="4224fdcad34deef7" providerId="LiveId" clId="{C5F4E9BB-9092-4319-AB23-34B685780A2E}" dt="2024-09-23T05:13:24.611" v="215"/>
        <pc:sldMkLst>
          <pc:docMk/>
          <pc:sldMk cId="4018165710" sldId="333"/>
        </pc:sldMkLst>
      </pc:sldChg>
      <pc:sldChg chg="add">
        <pc:chgData name="G Prakash Babu" userId="4224fdcad34deef7" providerId="LiveId" clId="{C5F4E9BB-9092-4319-AB23-34B685780A2E}" dt="2024-09-23T05:13:24.639" v="216"/>
        <pc:sldMkLst>
          <pc:docMk/>
          <pc:sldMk cId="4045566457" sldId="334"/>
        </pc:sldMkLst>
      </pc:sldChg>
      <pc:sldChg chg="add">
        <pc:chgData name="G Prakash Babu" userId="4224fdcad34deef7" providerId="LiveId" clId="{C5F4E9BB-9092-4319-AB23-34B685780A2E}" dt="2024-09-23T05:13:24.677" v="217"/>
        <pc:sldMkLst>
          <pc:docMk/>
          <pc:sldMk cId="2983678204" sldId="335"/>
        </pc:sldMkLst>
      </pc:sldChg>
      <pc:sldChg chg="add">
        <pc:chgData name="G Prakash Babu" userId="4224fdcad34deef7" providerId="LiveId" clId="{C5F4E9BB-9092-4319-AB23-34B685780A2E}" dt="2024-09-23T05:13:24.723" v="218"/>
        <pc:sldMkLst>
          <pc:docMk/>
          <pc:sldMk cId="947090062" sldId="336"/>
        </pc:sldMkLst>
      </pc:sldChg>
      <pc:sldChg chg="add">
        <pc:chgData name="G Prakash Babu" userId="4224fdcad34deef7" providerId="LiveId" clId="{C5F4E9BB-9092-4319-AB23-34B685780A2E}" dt="2024-09-23T05:13:24.758" v="219"/>
        <pc:sldMkLst>
          <pc:docMk/>
          <pc:sldMk cId="425495963" sldId="337"/>
        </pc:sldMkLst>
      </pc:sldChg>
      <pc:sldChg chg="add">
        <pc:chgData name="G Prakash Babu" userId="4224fdcad34deef7" providerId="LiveId" clId="{C5F4E9BB-9092-4319-AB23-34B685780A2E}" dt="2024-09-23T05:13:24.770" v="220"/>
        <pc:sldMkLst>
          <pc:docMk/>
          <pc:sldMk cId="1074592355" sldId="338"/>
        </pc:sldMkLst>
      </pc:sldChg>
      <pc:sldChg chg="add">
        <pc:chgData name="G Prakash Babu" userId="4224fdcad34deef7" providerId="LiveId" clId="{C5F4E9BB-9092-4319-AB23-34B685780A2E}" dt="2024-09-23T05:13:24.818" v="221"/>
        <pc:sldMkLst>
          <pc:docMk/>
          <pc:sldMk cId="573811592" sldId="339"/>
        </pc:sldMkLst>
      </pc:sldChg>
      <pc:sldChg chg="add">
        <pc:chgData name="G Prakash Babu" userId="4224fdcad34deef7" providerId="LiveId" clId="{C5F4E9BB-9092-4319-AB23-34B685780A2E}" dt="2024-09-23T05:13:24.833" v="222"/>
        <pc:sldMkLst>
          <pc:docMk/>
          <pc:sldMk cId="1117532864" sldId="340"/>
        </pc:sldMkLst>
      </pc:sldChg>
      <pc:sldChg chg="add">
        <pc:chgData name="G Prakash Babu" userId="4224fdcad34deef7" providerId="LiveId" clId="{C5F4E9BB-9092-4319-AB23-34B685780A2E}" dt="2024-09-23T05:13:24.865" v="223"/>
        <pc:sldMkLst>
          <pc:docMk/>
          <pc:sldMk cId="1153561959" sldId="341"/>
        </pc:sldMkLst>
      </pc:sldChg>
      <pc:sldChg chg="add">
        <pc:chgData name="G Prakash Babu" userId="4224fdcad34deef7" providerId="LiveId" clId="{C5F4E9BB-9092-4319-AB23-34B685780A2E}" dt="2024-09-23T05:13:24.897" v="224"/>
        <pc:sldMkLst>
          <pc:docMk/>
          <pc:sldMk cId="948737822" sldId="342"/>
        </pc:sldMkLst>
      </pc:sldChg>
      <pc:sldChg chg="new del">
        <pc:chgData name="G Prakash Babu" userId="4224fdcad34deef7" providerId="LiveId" clId="{C5F4E9BB-9092-4319-AB23-34B685780A2E}" dt="2024-10-07T03:30:47.738" v="1195" actId="680"/>
        <pc:sldMkLst>
          <pc:docMk/>
          <pc:sldMk cId="819556068" sldId="343"/>
        </pc:sldMkLst>
      </pc:sldChg>
      <pc:sldChg chg="addSp delSp modSp new del mod">
        <pc:chgData name="G Prakash Babu" userId="4224fdcad34deef7" providerId="LiveId" clId="{C5F4E9BB-9092-4319-AB23-34B685780A2E}" dt="2024-10-07T09:54:04.750" v="1457" actId="47"/>
        <pc:sldMkLst>
          <pc:docMk/>
          <pc:sldMk cId="1817866708" sldId="343"/>
        </pc:sldMkLst>
        <pc:spChg chg="del">
          <ac:chgData name="G Prakash Babu" userId="4224fdcad34deef7" providerId="LiveId" clId="{C5F4E9BB-9092-4319-AB23-34B685780A2E}" dt="2024-10-07T09:53:39.577" v="1449" actId="478"/>
          <ac:spMkLst>
            <pc:docMk/>
            <pc:sldMk cId="1817866708" sldId="343"/>
            <ac:spMk id="2" creationId="{38384B5D-73F5-37D9-4AC7-6B15A151930F}"/>
          </ac:spMkLst>
        </pc:spChg>
        <pc:spChg chg="del">
          <ac:chgData name="G Prakash Babu" userId="4224fdcad34deef7" providerId="LiveId" clId="{C5F4E9BB-9092-4319-AB23-34B685780A2E}" dt="2024-10-07T09:53:36.135" v="1448" actId="478"/>
          <ac:spMkLst>
            <pc:docMk/>
            <pc:sldMk cId="1817866708" sldId="343"/>
            <ac:spMk id="3" creationId="{2B14A87D-B410-2898-FA9C-A26EB69FF135}"/>
          </ac:spMkLst>
        </pc:spChg>
        <pc:spChg chg="add del mod">
          <ac:chgData name="G Prakash Babu" userId="4224fdcad34deef7" providerId="LiveId" clId="{C5F4E9BB-9092-4319-AB23-34B685780A2E}" dt="2024-10-07T09:54:00.779" v="1455"/>
          <ac:spMkLst>
            <pc:docMk/>
            <pc:sldMk cId="1817866708" sldId="343"/>
            <ac:spMk id="5" creationId="{151851D5-B710-A8F7-95D3-D9AC2B9FE7AD}"/>
          </ac:spMkLst>
        </pc:spChg>
      </pc:sldChg>
      <pc:sldChg chg="addSp delSp modSp add mod">
        <pc:chgData name="G Prakash Babu" userId="4224fdcad34deef7" providerId="LiveId" clId="{C5F4E9BB-9092-4319-AB23-34B685780A2E}" dt="2024-10-07T11:12:43.188" v="1560"/>
        <pc:sldMkLst>
          <pc:docMk/>
          <pc:sldMk cId="1616660059" sldId="344"/>
        </pc:sldMkLst>
        <pc:spChg chg="add mod">
          <ac:chgData name="G Prakash Babu" userId="4224fdcad34deef7" providerId="LiveId" clId="{C5F4E9BB-9092-4319-AB23-34B685780A2E}" dt="2024-10-07T11:12:43.188" v="1560"/>
          <ac:spMkLst>
            <pc:docMk/>
            <pc:sldMk cId="1616660059" sldId="344"/>
            <ac:spMk id="4" creationId="{E3580DB8-AD2C-8B78-F218-EEBCA52FE494}"/>
          </ac:spMkLst>
        </pc:spChg>
        <pc:spChg chg="del">
          <ac:chgData name="G Prakash Babu" userId="4224fdcad34deef7" providerId="LiveId" clId="{C5F4E9BB-9092-4319-AB23-34B685780A2E}" dt="2024-10-07T09:53:54.503" v="1452" actId="478"/>
          <ac:spMkLst>
            <pc:docMk/>
            <pc:sldMk cId="1616660059" sldId="344"/>
            <ac:spMk id="6" creationId="{980604DA-E11F-DDE1-B2F7-CADA720C9D7E}"/>
          </ac:spMkLst>
        </pc:spChg>
      </pc:sldChg>
      <pc:sldChg chg="addSp delSp modSp add mod">
        <pc:chgData name="G Prakash Babu" userId="4224fdcad34deef7" providerId="LiveId" clId="{C5F4E9BB-9092-4319-AB23-34B685780A2E}" dt="2024-10-07T11:11:27.419" v="1538" actId="21"/>
        <pc:sldMkLst>
          <pc:docMk/>
          <pc:sldMk cId="722797372" sldId="345"/>
        </pc:sldMkLst>
        <pc:spChg chg="del">
          <ac:chgData name="G Prakash Babu" userId="4224fdcad34deef7" providerId="LiveId" clId="{C5F4E9BB-9092-4319-AB23-34B685780A2E}" dt="2024-10-07T09:57:38.099" v="1469" actId="478"/>
          <ac:spMkLst>
            <pc:docMk/>
            <pc:sldMk cId="722797372" sldId="345"/>
            <ac:spMk id="3" creationId="{3DAAECA8-F59E-EDC4-96DA-30FD3D6D5D44}"/>
          </ac:spMkLst>
        </pc:spChg>
        <pc:spChg chg="del">
          <ac:chgData name="G Prakash Babu" userId="4224fdcad34deef7" providerId="LiveId" clId="{C5F4E9BB-9092-4319-AB23-34B685780A2E}" dt="2024-10-07T09:57:31.363" v="1468" actId="478"/>
          <ac:spMkLst>
            <pc:docMk/>
            <pc:sldMk cId="722797372" sldId="345"/>
            <ac:spMk id="4" creationId="{E3580DB8-AD2C-8B78-F218-EEBCA52FE494}"/>
          </ac:spMkLst>
        </pc:spChg>
        <pc:spChg chg="add mod">
          <ac:chgData name="G Prakash Babu" userId="4224fdcad34deef7" providerId="LiveId" clId="{C5F4E9BB-9092-4319-AB23-34B685780A2E}" dt="2024-10-07T09:57:55.515" v="1483" actId="1038"/>
          <ac:spMkLst>
            <pc:docMk/>
            <pc:sldMk cId="722797372" sldId="345"/>
            <ac:spMk id="6" creationId="{80387322-58B4-7F73-9982-4CF1791A5820}"/>
          </ac:spMkLst>
        </pc:spChg>
        <pc:spChg chg="add mod">
          <ac:chgData name="G Prakash Babu" userId="4224fdcad34deef7" providerId="LiveId" clId="{C5F4E9BB-9092-4319-AB23-34B685780A2E}" dt="2024-10-07T10:04:15.131" v="1509" actId="20577"/>
          <ac:spMkLst>
            <pc:docMk/>
            <pc:sldMk cId="722797372" sldId="345"/>
            <ac:spMk id="9" creationId="{1D68BCD3-5A07-1769-5A26-923EF2892678}"/>
          </ac:spMkLst>
        </pc:spChg>
        <pc:spChg chg="add del mod">
          <ac:chgData name="G Prakash Babu" userId="4224fdcad34deef7" providerId="LiveId" clId="{C5F4E9BB-9092-4319-AB23-34B685780A2E}" dt="2024-10-07T11:11:27.419" v="1538" actId="21"/>
          <ac:spMkLst>
            <pc:docMk/>
            <pc:sldMk cId="722797372" sldId="345"/>
            <ac:spMk id="11" creationId="{318E9CC7-1984-D858-FDE1-2FD900824BB6}"/>
          </ac:spMkLst>
        </pc:spChg>
      </pc:sldChg>
      <pc:sldChg chg="addSp modSp add mod">
        <pc:chgData name="G Prakash Babu" userId="4224fdcad34deef7" providerId="LiveId" clId="{C5F4E9BB-9092-4319-AB23-34B685780A2E}" dt="2024-10-09T04:41:19.986" v="2779" actId="14100"/>
        <pc:sldMkLst>
          <pc:docMk/>
          <pc:sldMk cId="3188738618" sldId="346"/>
        </pc:sldMkLst>
        <pc:spChg chg="add mod">
          <ac:chgData name="G Prakash Babu" userId="4224fdcad34deef7" providerId="LiveId" clId="{C5F4E9BB-9092-4319-AB23-34B685780A2E}" dt="2024-10-09T04:41:19.986" v="2779" actId="14100"/>
          <ac:spMkLst>
            <pc:docMk/>
            <pc:sldMk cId="3188738618" sldId="346"/>
            <ac:spMk id="4" creationId="{EBEA1347-E8CD-C739-1662-E57A91699931}"/>
          </ac:spMkLst>
        </pc:spChg>
        <pc:spChg chg="mod">
          <ac:chgData name="G Prakash Babu" userId="4224fdcad34deef7" providerId="LiveId" clId="{C5F4E9BB-9092-4319-AB23-34B685780A2E}" dt="2024-10-09T04:40:28.195" v="2770" actId="20577"/>
          <ac:spMkLst>
            <pc:docMk/>
            <pc:sldMk cId="3188738618" sldId="346"/>
            <ac:spMk id="15" creationId="{6E0F56D6-F31C-A287-D723-8921D58AE219}"/>
          </ac:spMkLst>
        </pc:spChg>
      </pc:sldChg>
      <pc:sldChg chg="new del">
        <pc:chgData name="G Prakash Babu" userId="4224fdcad34deef7" providerId="LiveId" clId="{C5F4E9BB-9092-4319-AB23-34B685780A2E}" dt="2024-10-07T11:12:09.667" v="1552" actId="680"/>
        <pc:sldMkLst>
          <pc:docMk/>
          <pc:sldMk cId="4152270453"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12/2/2024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262629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12/2/2024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12/2/2024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12/2/2024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9" name="Group 38"/>
          <p:cNvGrpSpPr/>
          <p:nvPr/>
        </p:nvGrpSpPr>
        <p:grpSpPr>
          <a:xfrm>
            <a:off x="3284104" y="555946"/>
            <a:ext cx="7131713" cy="1240155"/>
            <a:chOff x="4260" y="1823"/>
            <a:chExt cx="7619" cy="1953"/>
          </a:xfrm>
        </p:grpSpPr>
        <p:sp>
          <p:nvSpPr>
            <p:cNvPr id="2" name="VISION"/>
            <p:cNvSpPr/>
            <p:nvPr/>
          </p:nvSpPr>
          <p:spPr>
            <a:xfrm>
              <a:off x="4261" y="1823"/>
              <a:ext cx="6143" cy="875"/>
            </a:xfrm>
            <a:prstGeom prst="roundRect">
              <a:avLst>
                <a:gd name="adj" fmla="val 23329"/>
              </a:avLst>
            </a:prstGeom>
            <a:gradFill rotWithShape="0">
              <a:gsLst>
                <a:gs pos="0">
                  <a:schemeClr val="accent1">
                    <a:lumMod val="5000"/>
                    <a:lumOff val="95000"/>
                  </a:schemeClr>
                </a:gs>
                <a:gs pos="100000">
                  <a:srgbClr val="F28E01">
                    <a:alpha val="26000"/>
                    <a:lumMod val="75000"/>
                    <a:lumOff val="25000"/>
                  </a:srgbClr>
                </a:gs>
              </a:gsLst>
              <a:lin ang="16200000" scaled="0"/>
            </a:gradFill>
            <a:ln w="25400">
              <a:noFill/>
            </a:ln>
          </p:spPr>
          <p:txBody>
            <a:bodyPr lIns="50800" tIns="50800" rIns="50800" bIns="50800" anchor="ctr"/>
            <a:lstStyle/>
            <a:p>
              <a:pPr lvl="2">
                <a:lnSpc>
                  <a:spcPct val="10000"/>
                </a:lnSpc>
                <a:defRPr sz="3400">
                  <a:solidFill>
                    <a:srgbClr val="FFFFFF"/>
                  </a:solidFill>
                  <a:latin typeface="Arial" panose="020B0604020202020204"/>
                  <a:ea typeface="Arial" panose="020B0604020202020204"/>
                  <a:cs typeface="Arial" panose="020B0604020202020204"/>
                  <a:sym typeface="Arial" panose="020B0604020202020204"/>
                </a:defRPr>
              </a:pPr>
              <a:r>
                <a:rPr lang="en-US" sz="7200" dirty="0">
                  <a:latin typeface="Berlin Sans FB Demi" panose="020E0802020502020306" pitchFamily="34" charset="0"/>
                </a:rPr>
                <a:t>                 </a:t>
              </a:r>
            </a:p>
          </p:txBody>
        </p:sp>
        <p:sp>
          <p:nvSpPr>
            <p:cNvPr id="15" name="Text Box 14"/>
            <p:cNvSpPr txBox="1"/>
            <p:nvPr/>
          </p:nvSpPr>
          <p:spPr>
            <a:xfrm>
              <a:off x="4260" y="2031"/>
              <a:ext cx="7619" cy="1745"/>
            </a:xfrm>
            <a:prstGeom prst="rect">
              <a:avLst/>
            </a:prstGeom>
            <a:noFill/>
          </p:spPr>
          <p:txBody>
            <a:bodyPr wrap="square" rtlCol="0">
              <a:spAutoFit/>
            </a:bodyPr>
            <a:lstStyle/>
            <a:p>
              <a:pPr>
                <a:spcBef>
                  <a:spcPct val="0"/>
                </a:spcBef>
                <a:spcAft>
                  <a:spcPct val="35000"/>
                </a:spcAft>
              </a:pPr>
              <a:r>
                <a:rPr lang="en-IN" sz="6600" dirty="0">
                  <a:latin typeface="Berlin Sans FB Demi" panose="020E0802020502020306" pitchFamily="34" charset="0"/>
                </a:rPr>
                <a:t>No SQL Database</a:t>
              </a:r>
            </a:p>
          </p:txBody>
        </p:sp>
      </p:gr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79350" y="909000"/>
            <a:ext cx="8925919" cy="4581921"/>
          </a:xfrm>
          <a:prstGeom prst="rect">
            <a:avLst/>
          </a:prstGeom>
        </p:spPr>
      </p:pic>
    </p:spTree>
    <p:extLst>
      <p:ext uri="{BB962C8B-B14F-4D97-AF65-F5344CB8AC3E}">
        <p14:creationId xmlns:p14="http://schemas.microsoft.com/office/powerpoint/2010/main" val="3912400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p:nvPr/>
        </p:nvPicPr>
        <p:blipFill>
          <a:blip r:embed="rId3"/>
          <a:stretch>
            <a:fillRect/>
          </a:stretch>
        </p:blipFill>
        <p:spPr>
          <a:xfrm>
            <a:off x="2652445" y="1522537"/>
            <a:ext cx="8123555" cy="4260215"/>
          </a:xfrm>
          <a:prstGeom prst="rect">
            <a:avLst/>
          </a:prstGeom>
        </p:spPr>
      </p:pic>
    </p:spTree>
    <p:extLst>
      <p:ext uri="{BB962C8B-B14F-4D97-AF65-F5344CB8AC3E}">
        <p14:creationId xmlns:p14="http://schemas.microsoft.com/office/powerpoint/2010/main" val="3493902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856000" y="909000"/>
            <a:ext cx="6884906" cy="1388186"/>
          </a:xfrm>
          <a:prstGeom prst="rect">
            <a:avLst/>
          </a:prstGeom>
        </p:spPr>
      </p:pic>
      <p:pic>
        <p:nvPicPr>
          <p:cNvPr id="11" name="Picture 10"/>
          <p:cNvPicPr>
            <a:picLocks noChangeAspect="1"/>
          </p:cNvPicPr>
          <p:nvPr/>
        </p:nvPicPr>
        <p:blipFill>
          <a:blip r:embed="rId4"/>
          <a:stretch>
            <a:fillRect/>
          </a:stretch>
        </p:blipFill>
        <p:spPr>
          <a:xfrm>
            <a:off x="3656877" y="2516068"/>
            <a:ext cx="5236216" cy="4186056"/>
          </a:xfrm>
          <a:prstGeom prst="rect">
            <a:avLst/>
          </a:prstGeom>
        </p:spPr>
      </p:pic>
    </p:spTree>
    <p:extLst>
      <p:ext uri="{BB962C8B-B14F-4D97-AF65-F5344CB8AC3E}">
        <p14:creationId xmlns:p14="http://schemas.microsoft.com/office/powerpoint/2010/main" val="2730711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96000" y="549000"/>
            <a:ext cx="7630590" cy="5572903"/>
          </a:xfrm>
          <a:prstGeom prst="rect">
            <a:avLst/>
          </a:prstGeom>
        </p:spPr>
      </p:pic>
    </p:spTree>
    <p:extLst>
      <p:ext uri="{BB962C8B-B14F-4D97-AF65-F5344CB8AC3E}">
        <p14:creationId xmlns:p14="http://schemas.microsoft.com/office/powerpoint/2010/main" val="594800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96000" y="549000"/>
            <a:ext cx="7783011" cy="5525271"/>
          </a:xfrm>
          <a:prstGeom prst="rect">
            <a:avLst/>
          </a:prstGeom>
        </p:spPr>
      </p:pic>
    </p:spTree>
    <p:extLst>
      <p:ext uri="{BB962C8B-B14F-4D97-AF65-F5344CB8AC3E}">
        <p14:creationId xmlns:p14="http://schemas.microsoft.com/office/powerpoint/2010/main" val="1268574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68292" y="549000"/>
            <a:ext cx="7659169" cy="5582429"/>
          </a:xfrm>
          <a:prstGeom prst="rect">
            <a:avLst/>
          </a:prstGeom>
        </p:spPr>
      </p:pic>
    </p:spTree>
    <p:extLst>
      <p:ext uri="{BB962C8B-B14F-4D97-AF65-F5344CB8AC3E}">
        <p14:creationId xmlns:p14="http://schemas.microsoft.com/office/powerpoint/2010/main" val="311969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74744" y="549905"/>
            <a:ext cx="8596604" cy="5759095"/>
          </a:xfrm>
          <a:prstGeom prst="rect">
            <a:avLst/>
          </a:prstGeom>
        </p:spPr>
      </p:pic>
    </p:spTree>
    <p:extLst>
      <p:ext uri="{BB962C8B-B14F-4D97-AF65-F5344CB8AC3E}">
        <p14:creationId xmlns:p14="http://schemas.microsoft.com/office/powerpoint/2010/main" val="2053069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10" name="Title 1"/>
          <p:cNvSpPr txBox="1">
            <a:spLocks/>
          </p:cNvSpPr>
          <p:nvPr/>
        </p:nvSpPr>
        <p:spPr>
          <a:xfrm>
            <a:off x="2457344" y="909000"/>
            <a:ext cx="8911362" cy="934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Graph Database Model</a:t>
            </a:r>
            <a:endParaRPr lang="en-IN" b="1" dirty="0"/>
          </a:p>
        </p:txBody>
      </p:sp>
      <p:sp>
        <p:nvSpPr>
          <p:cNvPr id="11" name="Content Placeholder 2"/>
          <p:cNvSpPr txBox="1">
            <a:spLocks/>
          </p:cNvSpPr>
          <p:nvPr/>
        </p:nvSpPr>
        <p:spPr>
          <a:xfrm>
            <a:off x="2457344" y="1989000"/>
            <a:ext cx="8911362" cy="3066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 Graph database management system (henceforth, a graph database) is an online database management system with Create, Read, Update and Delete (CRUD) methods that expose a graph model.</a:t>
            </a:r>
          </a:p>
          <a:p>
            <a:r>
              <a:rPr lang="en-US" dirty="0" smtClean="0"/>
              <a:t>Graph databases are generally built for use with transactional (OLAP) systems.</a:t>
            </a:r>
            <a:endParaRPr lang="en-IN" dirty="0"/>
          </a:p>
        </p:txBody>
      </p:sp>
    </p:spTree>
    <p:extLst>
      <p:ext uri="{BB962C8B-B14F-4D97-AF65-F5344CB8AC3E}">
        <p14:creationId xmlns:p14="http://schemas.microsoft.com/office/powerpoint/2010/main" val="2519176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96000" y="595103"/>
            <a:ext cx="8128955" cy="4633897"/>
          </a:xfrm>
          <a:prstGeom prst="rect">
            <a:avLst/>
          </a:prstGeom>
        </p:spPr>
      </p:pic>
    </p:spTree>
    <p:extLst>
      <p:ext uri="{BB962C8B-B14F-4D97-AF65-F5344CB8AC3E}">
        <p14:creationId xmlns:p14="http://schemas.microsoft.com/office/powerpoint/2010/main" val="2269641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96000" y="549000"/>
            <a:ext cx="7278116" cy="4477375"/>
          </a:xfrm>
          <a:prstGeom prst="rect">
            <a:avLst/>
          </a:prstGeom>
        </p:spPr>
      </p:pic>
    </p:spTree>
    <p:extLst>
      <p:ext uri="{BB962C8B-B14F-4D97-AF65-F5344CB8AC3E}">
        <p14:creationId xmlns:p14="http://schemas.microsoft.com/office/powerpoint/2010/main" val="3638424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3" name="TextBox 2">
            <a:extLst>
              <a:ext uri="{FF2B5EF4-FFF2-40B4-BE49-F238E27FC236}">
                <a16:creationId xmlns="" xmlns:a16="http://schemas.microsoft.com/office/drawing/2014/main" id="{159E096D-27B6-BBB9-1333-BF54488559E1}"/>
              </a:ext>
            </a:extLst>
          </p:cNvPr>
          <p:cNvSpPr txBox="1"/>
          <p:nvPr/>
        </p:nvSpPr>
        <p:spPr>
          <a:xfrm>
            <a:off x="2473242" y="376097"/>
            <a:ext cx="4320000" cy="532903"/>
          </a:xfrm>
          <a:prstGeom prst="rect">
            <a:avLst/>
          </a:prstGeom>
          <a:noFill/>
        </p:spPr>
        <p:txBody>
          <a:bodyPr wrap="square" rtlCol="0">
            <a:spAutoFit/>
          </a:bodyPr>
          <a:lstStyle/>
          <a:p>
            <a:pPr>
              <a:lnSpc>
                <a:spcPct val="107000"/>
              </a:lnSpc>
              <a:spcAft>
                <a:spcPts val="800"/>
              </a:spcAft>
            </a:pPr>
            <a:r>
              <a:rPr lang="en-IN" sz="2800" b="1" kern="1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Course Objectives </a:t>
            </a:r>
            <a:endParaRPr lang="en-IN" sz="2800" b="1" dirty="0">
              <a:solidFill>
                <a:schemeClr val="accent4">
                  <a:lumMod val="75000"/>
                </a:schemeClr>
              </a:solidFill>
            </a:endParaRPr>
          </a:p>
        </p:txBody>
      </p:sp>
      <p:sp>
        <p:nvSpPr>
          <p:cNvPr id="2" name="TextBox 1">
            <a:extLst>
              <a:ext uri="{FF2B5EF4-FFF2-40B4-BE49-F238E27FC236}">
                <a16:creationId xmlns="" xmlns:a16="http://schemas.microsoft.com/office/drawing/2014/main" id="{0DA4E635-C495-5E9F-C397-6BCEB083A5D0}"/>
              </a:ext>
            </a:extLst>
          </p:cNvPr>
          <p:cNvSpPr txBox="1"/>
          <p:nvPr/>
        </p:nvSpPr>
        <p:spPr>
          <a:xfrm>
            <a:off x="2464827" y="3616097"/>
            <a:ext cx="4320000" cy="532903"/>
          </a:xfrm>
          <a:prstGeom prst="rect">
            <a:avLst/>
          </a:prstGeom>
          <a:noFill/>
        </p:spPr>
        <p:txBody>
          <a:bodyPr wrap="square" rtlCol="0">
            <a:spAutoFit/>
          </a:bodyPr>
          <a:lstStyle/>
          <a:p>
            <a:pPr>
              <a:lnSpc>
                <a:spcPct val="107000"/>
              </a:lnSpc>
              <a:spcAft>
                <a:spcPts val="800"/>
              </a:spcAft>
            </a:pPr>
            <a:r>
              <a:rPr lang="en-IN" sz="2800" b="1" kern="1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Course Outcomes </a:t>
            </a:r>
            <a:endParaRPr lang="en-IN" sz="2800" b="1" dirty="0">
              <a:solidFill>
                <a:schemeClr val="accent4">
                  <a:lumMod val="75000"/>
                </a:schemeClr>
              </a:solidFill>
            </a:endParaRPr>
          </a:p>
        </p:txBody>
      </p:sp>
      <p:sp>
        <p:nvSpPr>
          <p:cNvPr id="4" name="TextBox 3">
            <a:extLst>
              <a:ext uri="{FF2B5EF4-FFF2-40B4-BE49-F238E27FC236}">
                <a16:creationId xmlns="" xmlns:a16="http://schemas.microsoft.com/office/drawing/2014/main" id="{F40394C8-0CE5-F565-2EBA-6807D125AD1E}"/>
              </a:ext>
            </a:extLst>
          </p:cNvPr>
          <p:cNvSpPr txBox="1"/>
          <p:nvPr/>
        </p:nvSpPr>
        <p:spPr>
          <a:xfrm>
            <a:off x="2496000" y="909000"/>
            <a:ext cx="8766594" cy="2862322"/>
          </a:xfrm>
          <a:prstGeom prst="rect">
            <a:avLst/>
          </a:prstGeom>
          <a:noFill/>
        </p:spPr>
        <p:txBody>
          <a:bodyPr wrap="square" rtlCol="0">
            <a:spAutoFit/>
          </a:bodyPr>
          <a:lstStyle/>
          <a:p>
            <a:r>
              <a:rPr lang="en-US" b="1" dirty="0"/>
              <a:t>CLO 1</a:t>
            </a:r>
            <a:r>
              <a:rPr lang="en-US" dirty="0"/>
              <a:t>. Recognize and Describe the four types of NoSQL Databases, the Document-oriented, Key-Value pairs</a:t>
            </a:r>
          </a:p>
          <a:p>
            <a:r>
              <a:rPr lang="en-US" b="1" dirty="0"/>
              <a:t>CLO 2</a:t>
            </a:r>
            <a:r>
              <a:rPr lang="en-US" dirty="0"/>
              <a:t>. Column-oriented and Graph databases useful for diverse applications.</a:t>
            </a:r>
          </a:p>
          <a:p>
            <a:r>
              <a:rPr lang="en-US" b="1" dirty="0"/>
              <a:t>CLO 3</a:t>
            </a:r>
            <a:r>
              <a:rPr lang="en-US" dirty="0"/>
              <a:t>. Apply performance tuning on Column-oriented NoSQL databases and Document-oriented NoSQL Databases.</a:t>
            </a:r>
          </a:p>
          <a:p>
            <a:r>
              <a:rPr lang="en-US" b="1" dirty="0"/>
              <a:t>CLO 4</a:t>
            </a:r>
            <a:r>
              <a:rPr lang="en-US" dirty="0"/>
              <a:t>. Differentiate the detailed architecture of column oriented NoSQL database, Document database and Graph Database and relate usage of processor, memory, storage and file system commands.</a:t>
            </a:r>
          </a:p>
          <a:p>
            <a:r>
              <a:rPr lang="en-US" b="1" dirty="0"/>
              <a:t>CLO 5</a:t>
            </a:r>
            <a:r>
              <a:rPr lang="en-US" dirty="0"/>
              <a:t>. Evaluate several applications for location based service and recommendation services. Devise an application using the components of NoSQL</a:t>
            </a:r>
            <a:endParaRPr lang="en-IN" dirty="0"/>
          </a:p>
        </p:txBody>
      </p:sp>
      <p:sp>
        <p:nvSpPr>
          <p:cNvPr id="6" name="TextBox 5">
            <a:extLst>
              <a:ext uri="{FF2B5EF4-FFF2-40B4-BE49-F238E27FC236}">
                <a16:creationId xmlns="" xmlns:a16="http://schemas.microsoft.com/office/drawing/2014/main" id="{B8DC5FC0-D078-AD27-C631-19389700EB4E}"/>
              </a:ext>
            </a:extLst>
          </p:cNvPr>
          <p:cNvSpPr txBox="1"/>
          <p:nvPr/>
        </p:nvSpPr>
        <p:spPr>
          <a:xfrm>
            <a:off x="2496000" y="4149000"/>
            <a:ext cx="9000000" cy="1477328"/>
          </a:xfrm>
          <a:prstGeom prst="rect">
            <a:avLst/>
          </a:prstGeom>
          <a:noFill/>
        </p:spPr>
        <p:txBody>
          <a:bodyPr wrap="square" rtlCol="0">
            <a:spAutoFit/>
          </a:bodyPr>
          <a:lstStyle/>
          <a:p>
            <a:r>
              <a:rPr lang="en-US" b="1" dirty="0"/>
              <a:t>CO1</a:t>
            </a:r>
            <a:r>
              <a:rPr lang="en-US" dirty="0"/>
              <a:t>. Demonstrate an understanding of the detailed architecture of Column Oriented NoSQL databases, Document databases, Graph databases. </a:t>
            </a:r>
          </a:p>
          <a:p>
            <a:r>
              <a:rPr lang="en-US" b="1" dirty="0"/>
              <a:t>CO2</a:t>
            </a:r>
            <a:r>
              <a:rPr lang="en-US" dirty="0"/>
              <a:t>. Use the concepts pertaining to all the types of databases. </a:t>
            </a:r>
          </a:p>
          <a:p>
            <a:r>
              <a:rPr lang="en-US" b="1" dirty="0"/>
              <a:t>CO3</a:t>
            </a:r>
            <a:r>
              <a:rPr lang="en-US" dirty="0"/>
              <a:t>. Analyze the structural Models of NoSQL. </a:t>
            </a:r>
          </a:p>
          <a:p>
            <a:r>
              <a:rPr lang="en-US" b="1" dirty="0"/>
              <a:t>CO4</a:t>
            </a:r>
            <a:r>
              <a:rPr lang="en-US" dirty="0"/>
              <a:t>. Develop various applications using NoSQL databases.</a:t>
            </a:r>
            <a:endParaRPr lang="en-IN" dirty="0"/>
          </a:p>
        </p:txBody>
      </p:sp>
    </p:spTree>
    <p:extLst>
      <p:ext uri="{BB962C8B-B14F-4D97-AF65-F5344CB8AC3E}">
        <p14:creationId xmlns:p14="http://schemas.microsoft.com/office/powerpoint/2010/main" val="3576006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96000" y="557572"/>
            <a:ext cx="8372910" cy="5031428"/>
          </a:xfrm>
          <a:prstGeom prst="rect">
            <a:avLst/>
          </a:prstGeom>
        </p:spPr>
      </p:pic>
    </p:spTree>
    <p:extLst>
      <p:ext uri="{BB962C8B-B14F-4D97-AF65-F5344CB8AC3E}">
        <p14:creationId xmlns:p14="http://schemas.microsoft.com/office/powerpoint/2010/main" val="3444390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472029" y="549000"/>
            <a:ext cx="8165431" cy="5702192"/>
          </a:xfrm>
          <a:prstGeom prst="rect">
            <a:avLst/>
          </a:prstGeom>
        </p:spPr>
      </p:pic>
    </p:spTree>
    <p:extLst>
      <p:ext uri="{BB962C8B-B14F-4D97-AF65-F5344CB8AC3E}">
        <p14:creationId xmlns:p14="http://schemas.microsoft.com/office/powerpoint/2010/main" val="3020804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10" name="Title 1"/>
          <p:cNvSpPr>
            <a:spLocks noGrp="1"/>
          </p:cNvSpPr>
          <p:nvPr>
            <p:ph type="title"/>
          </p:nvPr>
        </p:nvSpPr>
        <p:spPr>
          <a:xfrm>
            <a:off x="2496000" y="549000"/>
            <a:ext cx="9795600" cy="820141"/>
          </a:xfrm>
        </p:spPr>
        <p:txBody>
          <a:bodyPr/>
          <a:lstStyle/>
          <a:p>
            <a:r>
              <a:rPr lang="en-US" b="1" dirty="0" smtClean="0"/>
              <a:t>Neo4J</a:t>
            </a:r>
            <a:endParaRPr lang="en-IN" b="1" dirty="0"/>
          </a:p>
        </p:txBody>
      </p:sp>
      <p:sp>
        <p:nvSpPr>
          <p:cNvPr id="11" name="Content Placeholder 2"/>
          <p:cNvSpPr>
            <a:spLocks noGrp="1"/>
          </p:cNvSpPr>
          <p:nvPr>
            <p:ph idx="1"/>
          </p:nvPr>
        </p:nvSpPr>
        <p:spPr>
          <a:xfrm>
            <a:off x="2496000" y="1269000"/>
            <a:ext cx="8835850" cy="3960000"/>
          </a:xfrm>
        </p:spPr>
        <p:txBody>
          <a:bodyPr>
            <a:noAutofit/>
          </a:bodyPr>
          <a:lstStyle/>
          <a:p>
            <a:r>
              <a:rPr lang="en-US" sz="2400" dirty="0"/>
              <a:t>Neo4j is a graph database that stores data in the form of graphs. The name "Neo4j" comes from the Greek words "neo" (meaning new) and the suffix "4j" (indicating that it's the fourth version of the database</a:t>
            </a:r>
            <a:r>
              <a:rPr lang="en-US" sz="2400" dirty="0" smtClean="0"/>
              <a:t>).</a:t>
            </a:r>
          </a:p>
          <a:p>
            <a:r>
              <a:rPr lang="en-US" sz="2400" dirty="0" smtClean="0"/>
              <a:t>In Neo4J, creating a graph is as simple as creating two nodes and then creating a relationship. </a:t>
            </a:r>
          </a:p>
          <a:p>
            <a:r>
              <a:rPr lang="en-US" sz="2400" dirty="0" smtClean="0"/>
              <a:t>Let’s create two nodes, </a:t>
            </a:r>
            <a:r>
              <a:rPr lang="en-US" sz="2400" b="1" dirty="0" smtClean="0"/>
              <a:t>Martin</a:t>
            </a:r>
            <a:r>
              <a:rPr lang="en-US" sz="2400" dirty="0" smtClean="0"/>
              <a:t> and </a:t>
            </a:r>
            <a:r>
              <a:rPr lang="en-US" sz="2400" b="1" dirty="0" err="1" smtClean="0"/>
              <a:t>Pramod</a:t>
            </a:r>
            <a:r>
              <a:rPr lang="en-US" sz="2400" dirty="0" smtClean="0"/>
              <a:t>:</a:t>
            </a:r>
          </a:p>
          <a:p>
            <a:pPr marL="0" indent="0">
              <a:buNone/>
            </a:pPr>
            <a:r>
              <a:rPr lang="en-IN" sz="2400" dirty="0" smtClean="0">
                <a:solidFill>
                  <a:srgbClr val="0070C0"/>
                </a:solidFill>
              </a:rPr>
              <a:t>Node martin = </a:t>
            </a:r>
            <a:r>
              <a:rPr lang="en-IN" sz="2400" dirty="0" err="1" smtClean="0">
                <a:solidFill>
                  <a:srgbClr val="0070C0"/>
                </a:solidFill>
              </a:rPr>
              <a:t>graphDb.createNode</a:t>
            </a:r>
            <a:r>
              <a:rPr lang="en-IN" sz="2400" dirty="0" smtClean="0">
                <a:solidFill>
                  <a:srgbClr val="0070C0"/>
                </a:solidFill>
              </a:rPr>
              <a:t>(); </a:t>
            </a:r>
          </a:p>
          <a:p>
            <a:pPr marL="0" indent="0">
              <a:buNone/>
            </a:pPr>
            <a:r>
              <a:rPr lang="en-IN" sz="2400" dirty="0" err="1" smtClean="0">
                <a:solidFill>
                  <a:srgbClr val="0070C0"/>
                </a:solidFill>
              </a:rPr>
              <a:t>martin.setProperty</a:t>
            </a:r>
            <a:r>
              <a:rPr lang="en-IN" sz="2400" dirty="0" smtClean="0">
                <a:solidFill>
                  <a:srgbClr val="0070C0"/>
                </a:solidFill>
              </a:rPr>
              <a:t>("name", "Martin"); </a:t>
            </a:r>
          </a:p>
          <a:p>
            <a:pPr marL="0" indent="0">
              <a:buNone/>
            </a:pPr>
            <a:r>
              <a:rPr lang="en-IN" sz="2400" dirty="0" smtClean="0">
                <a:solidFill>
                  <a:srgbClr val="0070C0"/>
                </a:solidFill>
              </a:rPr>
              <a:t>Node </a:t>
            </a:r>
            <a:r>
              <a:rPr lang="en-IN" sz="2400" dirty="0" err="1" smtClean="0">
                <a:solidFill>
                  <a:srgbClr val="0070C0"/>
                </a:solidFill>
              </a:rPr>
              <a:t>pramod</a:t>
            </a:r>
            <a:r>
              <a:rPr lang="en-IN" sz="2400" dirty="0" smtClean="0">
                <a:solidFill>
                  <a:srgbClr val="0070C0"/>
                </a:solidFill>
              </a:rPr>
              <a:t> = </a:t>
            </a:r>
            <a:r>
              <a:rPr lang="en-IN" sz="2400" dirty="0" err="1" smtClean="0">
                <a:solidFill>
                  <a:srgbClr val="0070C0"/>
                </a:solidFill>
              </a:rPr>
              <a:t>graphDb.createNode</a:t>
            </a:r>
            <a:r>
              <a:rPr lang="en-IN" sz="2400" dirty="0" smtClean="0">
                <a:solidFill>
                  <a:srgbClr val="0070C0"/>
                </a:solidFill>
              </a:rPr>
              <a:t>(); </a:t>
            </a:r>
          </a:p>
          <a:p>
            <a:pPr marL="0" indent="0">
              <a:buNone/>
            </a:pPr>
            <a:r>
              <a:rPr lang="en-IN" sz="2400" dirty="0" err="1" smtClean="0">
                <a:solidFill>
                  <a:srgbClr val="0070C0"/>
                </a:solidFill>
              </a:rPr>
              <a:t>pramod.setProperty</a:t>
            </a:r>
            <a:r>
              <a:rPr lang="en-IN" sz="2400" dirty="0" smtClean="0">
                <a:solidFill>
                  <a:srgbClr val="0070C0"/>
                </a:solidFill>
              </a:rPr>
              <a:t>("name", "</a:t>
            </a:r>
            <a:r>
              <a:rPr lang="en-IN" sz="2400" dirty="0" err="1" smtClean="0">
                <a:solidFill>
                  <a:srgbClr val="0070C0"/>
                </a:solidFill>
              </a:rPr>
              <a:t>Pramod</a:t>
            </a:r>
            <a:r>
              <a:rPr lang="en-IN" sz="2400" dirty="0" smtClean="0">
                <a:solidFill>
                  <a:srgbClr val="0070C0"/>
                </a:solidFill>
              </a:rPr>
              <a:t>");</a:t>
            </a:r>
            <a:endParaRPr lang="en-IN" sz="2400" dirty="0">
              <a:solidFill>
                <a:srgbClr val="0070C0"/>
              </a:solidFill>
            </a:endParaRPr>
          </a:p>
        </p:txBody>
      </p:sp>
    </p:spTree>
    <p:extLst>
      <p:ext uri="{BB962C8B-B14F-4D97-AF65-F5344CB8AC3E}">
        <p14:creationId xmlns:p14="http://schemas.microsoft.com/office/powerpoint/2010/main" val="1513648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10" name="Content Placeholder 2"/>
          <p:cNvSpPr>
            <a:spLocks noGrp="1"/>
          </p:cNvSpPr>
          <p:nvPr>
            <p:ph idx="1"/>
          </p:nvPr>
        </p:nvSpPr>
        <p:spPr>
          <a:xfrm>
            <a:off x="2496000" y="549000"/>
            <a:ext cx="9217800" cy="4104536"/>
          </a:xfrm>
        </p:spPr>
        <p:txBody>
          <a:bodyPr/>
          <a:lstStyle/>
          <a:p>
            <a:r>
              <a:rPr lang="en-US" dirty="0" smtClean="0"/>
              <a:t>We have assigned the name property of the two nodes the values of Martin and </a:t>
            </a:r>
            <a:r>
              <a:rPr lang="en-US" dirty="0" err="1" smtClean="0"/>
              <a:t>Pramod</a:t>
            </a:r>
            <a:r>
              <a:rPr lang="en-US" dirty="0" smtClean="0"/>
              <a:t>. </a:t>
            </a:r>
          </a:p>
          <a:p>
            <a:r>
              <a:rPr lang="en-US" dirty="0" smtClean="0"/>
              <a:t>Once we have more than one node, we can create a relationship:</a:t>
            </a:r>
          </a:p>
          <a:p>
            <a:pPr marL="0" indent="0">
              <a:buNone/>
            </a:pPr>
            <a:r>
              <a:rPr lang="en-IN" dirty="0" err="1" smtClean="0">
                <a:solidFill>
                  <a:srgbClr val="0070C0"/>
                </a:solidFill>
              </a:rPr>
              <a:t>martin.createRelationshipTo</a:t>
            </a:r>
            <a:r>
              <a:rPr lang="en-IN" dirty="0" smtClean="0">
                <a:solidFill>
                  <a:srgbClr val="0070C0"/>
                </a:solidFill>
              </a:rPr>
              <a:t>(</a:t>
            </a:r>
            <a:r>
              <a:rPr lang="en-IN" dirty="0" err="1" smtClean="0">
                <a:solidFill>
                  <a:srgbClr val="0070C0"/>
                </a:solidFill>
              </a:rPr>
              <a:t>pramod</a:t>
            </a:r>
            <a:r>
              <a:rPr lang="en-IN" dirty="0" smtClean="0">
                <a:solidFill>
                  <a:srgbClr val="0070C0"/>
                </a:solidFill>
              </a:rPr>
              <a:t>, FRIEND); </a:t>
            </a:r>
            <a:r>
              <a:rPr lang="en-IN" dirty="0" err="1" smtClean="0">
                <a:solidFill>
                  <a:srgbClr val="0070C0"/>
                </a:solidFill>
              </a:rPr>
              <a:t>pramod.createRelationshipTo</a:t>
            </a:r>
            <a:r>
              <a:rPr lang="en-IN" dirty="0" smtClean="0">
                <a:solidFill>
                  <a:srgbClr val="0070C0"/>
                </a:solidFill>
              </a:rPr>
              <a:t>(martin, FRIEND);</a:t>
            </a:r>
            <a:endParaRPr lang="en-IN" dirty="0">
              <a:solidFill>
                <a:srgbClr val="0070C0"/>
              </a:solidFill>
            </a:endParaRPr>
          </a:p>
        </p:txBody>
      </p:sp>
    </p:spTree>
    <p:extLst>
      <p:ext uri="{BB962C8B-B14F-4D97-AF65-F5344CB8AC3E}">
        <p14:creationId xmlns:p14="http://schemas.microsoft.com/office/powerpoint/2010/main" val="1957858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2" name="Content Placeholder 1"/>
          <p:cNvSpPr>
            <a:spLocks noGrp="1"/>
          </p:cNvSpPr>
          <p:nvPr>
            <p:ph idx="1"/>
          </p:nvPr>
        </p:nvSpPr>
        <p:spPr/>
        <p:txBody>
          <a:bodyPr/>
          <a:lstStyle/>
          <a:p>
            <a:endParaRPr lang="en-IN"/>
          </a:p>
        </p:txBody>
      </p:sp>
      <p:pic>
        <p:nvPicPr>
          <p:cNvPr id="13" name="Picture 12"/>
          <p:cNvPicPr>
            <a:picLocks noChangeAspect="1"/>
          </p:cNvPicPr>
          <p:nvPr/>
        </p:nvPicPr>
        <p:blipFill>
          <a:blip r:embed="rId3"/>
          <a:stretch>
            <a:fillRect/>
          </a:stretch>
        </p:blipFill>
        <p:spPr>
          <a:xfrm>
            <a:off x="2469988" y="549000"/>
            <a:ext cx="8019900" cy="5313058"/>
          </a:xfrm>
          <a:prstGeom prst="rect">
            <a:avLst/>
          </a:prstGeom>
        </p:spPr>
      </p:pic>
    </p:spTree>
    <p:extLst>
      <p:ext uri="{BB962C8B-B14F-4D97-AF65-F5344CB8AC3E}">
        <p14:creationId xmlns:p14="http://schemas.microsoft.com/office/powerpoint/2010/main" val="886780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11" name="Title 1"/>
          <p:cNvSpPr>
            <a:spLocks noGrp="1"/>
          </p:cNvSpPr>
          <p:nvPr>
            <p:ph type="title"/>
          </p:nvPr>
        </p:nvSpPr>
        <p:spPr>
          <a:xfrm>
            <a:off x="2408882" y="527128"/>
            <a:ext cx="9425400" cy="897773"/>
          </a:xfrm>
        </p:spPr>
        <p:txBody>
          <a:bodyPr/>
          <a:lstStyle/>
          <a:p>
            <a:r>
              <a:rPr lang="en-IN" b="1" dirty="0" smtClean="0"/>
              <a:t>Features of Neo4j</a:t>
            </a:r>
            <a:endParaRPr lang="en-IN" dirty="0"/>
          </a:p>
        </p:txBody>
      </p:sp>
      <p:sp>
        <p:nvSpPr>
          <p:cNvPr id="13" name="Content Placeholder 2"/>
          <p:cNvSpPr txBox="1">
            <a:spLocks/>
          </p:cNvSpPr>
          <p:nvPr/>
        </p:nvSpPr>
        <p:spPr>
          <a:xfrm>
            <a:off x="2341188" y="1269000"/>
            <a:ext cx="9154812" cy="50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smtClean="0"/>
              <a:t>Following are the notable features of Neo4j −</a:t>
            </a:r>
          </a:p>
          <a:p>
            <a:r>
              <a:rPr lang="en-IN" sz="1600" b="1" dirty="0" smtClean="0"/>
              <a:t>Data model (flexible schema)</a:t>
            </a:r>
            <a:r>
              <a:rPr lang="en-IN" sz="1600" dirty="0" smtClean="0"/>
              <a:t> − Neo4j follows a data model named native property graph model. Here, the graph contains nodes (entities) and these nodes are connected with each other (depicted by relationships). Nodes and relationships store data in key-value pairs known as properties.</a:t>
            </a:r>
          </a:p>
          <a:p>
            <a:r>
              <a:rPr lang="en-IN" sz="1600" dirty="0" smtClean="0"/>
              <a:t>In Neo4j, there is no need to follow a fixed schema. You can add or remove properties as per requirement. It also provides schema constraints.</a:t>
            </a:r>
          </a:p>
          <a:p>
            <a:r>
              <a:rPr lang="en-IN" sz="1600" b="1" dirty="0" smtClean="0"/>
              <a:t>ACID properties</a:t>
            </a:r>
            <a:r>
              <a:rPr lang="en-IN" sz="1600" dirty="0" smtClean="0"/>
              <a:t> − Neo4j supports full ACID (Atomicity, Consistency, Isolation, and Durability) rules.</a:t>
            </a:r>
          </a:p>
          <a:p>
            <a:r>
              <a:rPr lang="en-IN" sz="1600" b="1" dirty="0" smtClean="0"/>
              <a:t>Scalability and reliability</a:t>
            </a:r>
            <a:r>
              <a:rPr lang="en-IN" sz="1600" dirty="0" smtClean="0"/>
              <a:t> − You can scale the database by increasing the number of reads/writes, and the volume without effecting the query processing speed and data integrity. Neo4j also provides support for replication for data safety and reliability.</a:t>
            </a:r>
          </a:p>
          <a:p>
            <a:r>
              <a:rPr lang="en-IN" sz="1600" b="1" dirty="0" smtClean="0"/>
              <a:t>Cypher Query Language </a:t>
            </a:r>
            <a:r>
              <a:rPr lang="en-IN" sz="1600" dirty="0" smtClean="0"/>
              <a:t>− Neo4j provides a powerful declarative query language known as Cypher. It uses ASCII-art for depicting graphs. Cypher is easy to learn and can be used to create and retrieve relations between data without using the complex queries like Joins.</a:t>
            </a:r>
          </a:p>
          <a:p>
            <a:r>
              <a:rPr lang="en-IN" sz="1600" b="1" dirty="0" smtClean="0"/>
              <a:t>Built-in web application</a:t>
            </a:r>
            <a:r>
              <a:rPr lang="en-IN" sz="1600" dirty="0" smtClean="0"/>
              <a:t> − Neo4j provides a built-in Neo4j Browser web application. Using this, you can create and query your graph data.</a:t>
            </a:r>
          </a:p>
          <a:p>
            <a:r>
              <a:rPr lang="en-IN" sz="1600" b="1" dirty="0" smtClean="0"/>
              <a:t> </a:t>
            </a:r>
            <a:endParaRPr lang="en-IN" sz="1600" dirty="0"/>
          </a:p>
        </p:txBody>
      </p:sp>
    </p:spTree>
    <p:extLst>
      <p:ext uri="{BB962C8B-B14F-4D97-AF65-F5344CB8AC3E}">
        <p14:creationId xmlns:p14="http://schemas.microsoft.com/office/powerpoint/2010/main" val="2068495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11" name="Title 1"/>
          <p:cNvSpPr>
            <a:spLocks noGrp="1"/>
          </p:cNvSpPr>
          <p:nvPr>
            <p:ph type="title"/>
          </p:nvPr>
        </p:nvSpPr>
        <p:spPr>
          <a:xfrm>
            <a:off x="2468292" y="549000"/>
            <a:ext cx="5787708" cy="1325563"/>
          </a:xfrm>
        </p:spPr>
        <p:txBody>
          <a:bodyPr/>
          <a:lstStyle/>
          <a:p>
            <a:r>
              <a:rPr lang="en-IN" b="1" dirty="0" smtClean="0"/>
              <a:t>Advantages of Neo4j</a:t>
            </a:r>
            <a:endParaRPr lang="en-IN" dirty="0"/>
          </a:p>
        </p:txBody>
      </p:sp>
      <p:sp>
        <p:nvSpPr>
          <p:cNvPr id="13" name="Content Placeholder 2"/>
          <p:cNvSpPr>
            <a:spLocks noGrp="1"/>
          </p:cNvSpPr>
          <p:nvPr>
            <p:ph idx="1"/>
          </p:nvPr>
        </p:nvSpPr>
        <p:spPr>
          <a:xfrm>
            <a:off x="2468292" y="1516895"/>
            <a:ext cx="9027708" cy="4351338"/>
          </a:xfrm>
        </p:spPr>
        <p:txBody>
          <a:bodyPr>
            <a:noAutofit/>
          </a:bodyPr>
          <a:lstStyle/>
          <a:p>
            <a:r>
              <a:rPr lang="en-IN" sz="2000" dirty="0" smtClean="0"/>
              <a:t>Following </a:t>
            </a:r>
            <a:r>
              <a:rPr lang="en-IN" sz="2000" dirty="0"/>
              <a:t>are the advantages of Neo4j.</a:t>
            </a:r>
          </a:p>
          <a:p>
            <a:r>
              <a:rPr lang="en-IN" sz="2000" b="1" dirty="0"/>
              <a:t>Flexible data model</a:t>
            </a:r>
            <a:r>
              <a:rPr lang="en-IN" sz="2000" dirty="0"/>
              <a:t> − Neo4j provides a flexible simple and yet powerful data model, which can be easily changed according to the applications and industries.</a:t>
            </a:r>
          </a:p>
          <a:p>
            <a:r>
              <a:rPr lang="en-IN" sz="2000" b="1" dirty="0"/>
              <a:t>Real-time insights</a:t>
            </a:r>
            <a:r>
              <a:rPr lang="en-IN" sz="2000" dirty="0"/>
              <a:t> − Neo4j provides results based on real-time data.</a:t>
            </a:r>
          </a:p>
          <a:p>
            <a:r>
              <a:rPr lang="en-IN" sz="2000" b="1" dirty="0"/>
              <a:t>High availability</a:t>
            </a:r>
            <a:r>
              <a:rPr lang="en-IN" sz="2000" dirty="0"/>
              <a:t> − Neo4j is highly available for large enterprise real-time applications with transactional guarantees.</a:t>
            </a:r>
          </a:p>
          <a:p>
            <a:r>
              <a:rPr lang="en-IN" sz="2000" b="1" dirty="0"/>
              <a:t>Connected and semi structures data</a:t>
            </a:r>
            <a:r>
              <a:rPr lang="en-IN" sz="2000" dirty="0"/>
              <a:t> − Using Neo4j, you can easily represent connected and semi-structured data.</a:t>
            </a:r>
          </a:p>
          <a:p>
            <a:r>
              <a:rPr lang="en-IN" sz="2000" b="1" dirty="0"/>
              <a:t>Easy retrieval</a:t>
            </a:r>
            <a:r>
              <a:rPr lang="en-IN" sz="2000" dirty="0"/>
              <a:t> − Using Neo4j, you can not only represent but also easily retrieve (traverse/navigate) connected data faster when compared to other databases.</a:t>
            </a:r>
          </a:p>
          <a:p>
            <a:r>
              <a:rPr lang="en-IN" sz="2000" b="1" dirty="0"/>
              <a:t>Cypher query language</a:t>
            </a:r>
            <a:r>
              <a:rPr lang="en-IN" sz="2000" dirty="0"/>
              <a:t> − Neo4j provides a declarative query language to represent the graph visually, using an </a:t>
            </a:r>
            <a:r>
              <a:rPr lang="en-IN" sz="2000" dirty="0" err="1"/>
              <a:t>ascii</a:t>
            </a:r>
            <a:r>
              <a:rPr lang="en-IN" sz="2000" dirty="0"/>
              <a:t>-art syntax. The commands of this language are in human readable format and very easy to learn.</a:t>
            </a:r>
          </a:p>
          <a:p>
            <a:r>
              <a:rPr lang="en-IN" sz="2000" b="1" dirty="0"/>
              <a:t>No joins</a:t>
            </a:r>
            <a:r>
              <a:rPr lang="en-IN" sz="2000" dirty="0"/>
              <a:t> − Using Neo4j, it does NOT require complex joins to retrieve connected/related data as it is very easy to retrieve its adjacent node or relationship details without joins or indexes.</a:t>
            </a:r>
          </a:p>
        </p:txBody>
      </p:sp>
    </p:spTree>
    <p:extLst>
      <p:ext uri="{BB962C8B-B14F-4D97-AF65-F5344CB8AC3E}">
        <p14:creationId xmlns:p14="http://schemas.microsoft.com/office/powerpoint/2010/main" val="2853551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1274823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304069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4" name="TextBox 3">
            <a:extLst>
              <a:ext uri="{FF2B5EF4-FFF2-40B4-BE49-F238E27FC236}">
                <a16:creationId xmlns="" xmlns:a16="http://schemas.microsoft.com/office/drawing/2014/main" id="{E4A7619E-0E21-8A57-5059-5B55AC779DCD}"/>
              </a:ext>
            </a:extLst>
          </p:cNvPr>
          <p:cNvSpPr txBox="1"/>
          <p:nvPr/>
        </p:nvSpPr>
        <p:spPr>
          <a:xfrm>
            <a:off x="2454508" y="189000"/>
            <a:ext cx="4946325" cy="440121"/>
          </a:xfrm>
          <a:prstGeom prst="rect">
            <a:avLst/>
          </a:prstGeom>
          <a:noFill/>
        </p:spPr>
        <p:txBody>
          <a:bodyPr wrap="square">
            <a:spAutoFit/>
          </a:bodyPr>
          <a:lstStyle/>
          <a:p>
            <a:r>
              <a:rPr lang="en-US" sz="2000" b="1" dirty="0"/>
              <a:t>Assessment Details (both CIE and SEE)</a:t>
            </a:r>
            <a:endParaRPr lang="en-IN" sz="2000" b="1" dirty="0"/>
          </a:p>
        </p:txBody>
      </p:sp>
      <p:sp>
        <p:nvSpPr>
          <p:cNvPr id="7" name="TextBox 6">
            <a:extLst>
              <a:ext uri="{FF2B5EF4-FFF2-40B4-BE49-F238E27FC236}">
                <a16:creationId xmlns="" xmlns:a16="http://schemas.microsoft.com/office/drawing/2014/main" id="{47F8B046-7C2C-1863-0747-A34C1B8592F6}"/>
              </a:ext>
            </a:extLst>
          </p:cNvPr>
          <p:cNvSpPr txBox="1"/>
          <p:nvPr/>
        </p:nvSpPr>
        <p:spPr>
          <a:xfrm>
            <a:off x="2496000" y="649679"/>
            <a:ext cx="8096659" cy="2862322"/>
          </a:xfrm>
          <a:prstGeom prst="rect">
            <a:avLst/>
          </a:prstGeom>
          <a:noFill/>
        </p:spPr>
        <p:txBody>
          <a:bodyPr wrap="square">
            <a:spAutoFit/>
          </a:bodyPr>
          <a:lstStyle/>
          <a:p>
            <a:r>
              <a:rPr lang="en-IN" b="1" dirty="0"/>
              <a:t>Continuous Internal Evaluation:</a:t>
            </a:r>
          </a:p>
          <a:p>
            <a:r>
              <a:rPr lang="en-IN" dirty="0"/>
              <a:t>Three Unit Tests each of 20 Marks (duration 01 hour)                            60M</a:t>
            </a:r>
          </a:p>
          <a:p>
            <a:endParaRPr lang="en-IN" dirty="0"/>
          </a:p>
          <a:p>
            <a:r>
              <a:rPr lang="en-IN" dirty="0"/>
              <a:t>Two assignments each of 10 Marks				20M</a:t>
            </a:r>
          </a:p>
          <a:p>
            <a:endParaRPr lang="en-IN" dirty="0"/>
          </a:p>
          <a:p>
            <a:r>
              <a:rPr lang="en-IN" dirty="0"/>
              <a:t>Group discussion/Seminar/quiz any one of three suitably planned      20M	   </a:t>
            </a:r>
          </a:p>
          <a:p>
            <a:endParaRPr lang="en-IN" dirty="0"/>
          </a:p>
          <a:p>
            <a:r>
              <a:rPr lang="en-IN" b="1" dirty="0"/>
              <a:t>CIE</a:t>
            </a:r>
            <a:r>
              <a:rPr lang="en-IN" dirty="0"/>
              <a:t> 100 M --&gt; 50 M</a:t>
            </a:r>
          </a:p>
          <a:p>
            <a:endParaRPr lang="en-IN" dirty="0"/>
          </a:p>
          <a:p>
            <a:r>
              <a:rPr lang="en-IN" b="1" dirty="0"/>
              <a:t>SEE</a:t>
            </a:r>
            <a:r>
              <a:rPr lang="en-IN" dirty="0"/>
              <a:t> 100M ---&gt; 50M	</a:t>
            </a:r>
          </a:p>
        </p:txBody>
      </p:sp>
    </p:spTree>
    <p:extLst>
      <p:ext uri="{BB962C8B-B14F-4D97-AF65-F5344CB8AC3E}">
        <p14:creationId xmlns:p14="http://schemas.microsoft.com/office/powerpoint/2010/main" val="413991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6" name="TextBox 5">
            <a:extLst>
              <a:ext uri="{FF2B5EF4-FFF2-40B4-BE49-F238E27FC236}">
                <a16:creationId xmlns="" xmlns:a16="http://schemas.microsoft.com/office/drawing/2014/main" id="{11474D94-509A-A1B8-72C1-F45A9EB71632}"/>
              </a:ext>
            </a:extLst>
          </p:cNvPr>
          <p:cNvSpPr txBox="1"/>
          <p:nvPr/>
        </p:nvSpPr>
        <p:spPr>
          <a:xfrm>
            <a:off x="2496000" y="549000"/>
            <a:ext cx="8329365" cy="4985980"/>
          </a:xfrm>
          <a:prstGeom prst="rect">
            <a:avLst/>
          </a:prstGeom>
          <a:noFill/>
        </p:spPr>
        <p:txBody>
          <a:bodyPr wrap="square">
            <a:spAutoFit/>
          </a:bodyPr>
          <a:lstStyle/>
          <a:p>
            <a:r>
              <a:rPr lang="en-IN" sz="2400" b="1" dirty="0"/>
              <a:t>Textbooks</a:t>
            </a:r>
          </a:p>
          <a:p>
            <a:endParaRPr lang="en-IN" dirty="0"/>
          </a:p>
          <a:p>
            <a:r>
              <a:rPr lang="en-IN" dirty="0"/>
              <a:t>1. </a:t>
            </a:r>
            <a:r>
              <a:rPr lang="en-IN" dirty="0" err="1"/>
              <a:t>Sadalage</a:t>
            </a:r>
            <a:r>
              <a:rPr lang="en-IN" dirty="0"/>
              <a:t>, P. &amp; Fowler, NoSQL Distilled: A Brief Guide to the Emerging World of Polyglot Persistence, Pearson </a:t>
            </a:r>
            <a:r>
              <a:rPr lang="en-IN" dirty="0" err="1"/>
              <a:t>Addision</a:t>
            </a:r>
            <a:r>
              <a:rPr lang="en-IN" dirty="0"/>
              <a:t> Wesley, 2012</a:t>
            </a:r>
          </a:p>
          <a:p>
            <a:endParaRPr lang="en-IN" dirty="0"/>
          </a:p>
          <a:p>
            <a:endParaRPr lang="en-IN" dirty="0"/>
          </a:p>
          <a:p>
            <a:r>
              <a:rPr lang="en-IN" sz="2400" b="1" dirty="0"/>
              <a:t>Reference Books</a:t>
            </a:r>
            <a:endParaRPr lang="en-IN" b="1" dirty="0"/>
          </a:p>
          <a:p>
            <a:endParaRPr lang="en-IN" dirty="0"/>
          </a:p>
          <a:p>
            <a:pPr marL="342900" indent="-342900">
              <a:buAutoNum type="arabicPeriod"/>
            </a:pPr>
            <a:r>
              <a:rPr lang="en-IN" dirty="0"/>
              <a:t>Dan Sullivan, "NoSQL For Mere Mortals", 1st Edition, Pearson Education India, 2015. (ISBN- 13: 978-9332557338)</a:t>
            </a:r>
          </a:p>
          <a:p>
            <a:endParaRPr lang="en-IN" dirty="0"/>
          </a:p>
          <a:p>
            <a:r>
              <a:rPr lang="en-IN" dirty="0"/>
              <a:t>2. Dan McCreary and Ann Kelly, "Making Sense of NoSQL: A guide for Managers and the Rest of us", 1st Edition, Manning Publication/</a:t>
            </a:r>
            <a:r>
              <a:rPr lang="en-IN" dirty="0" err="1"/>
              <a:t>Dreamtech</a:t>
            </a:r>
            <a:r>
              <a:rPr lang="en-IN" dirty="0"/>
              <a:t> Press, 2013. (ISBN-13: 978-9351192022)</a:t>
            </a:r>
          </a:p>
          <a:p>
            <a:endParaRPr lang="en-IN" dirty="0"/>
          </a:p>
          <a:p>
            <a:r>
              <a:rPr lang="en-IN" dirty="0"/>
              <a:t>3. Kristina Chodorow, "</a:t>
            </a:r>
            <a:r>
              <a:rPr lang="en-IN" dirty="0" err="1"/>
              <a:t>Mongodb</a:t>
            </a:r>
            <a:r>
              <a:rPr lang="en-IN" dirty="0"/>
              <a:t>: The Definitive Guide- Powerful and Scalable Data Storage", 2</a:t>
            </a:r>
            <a:r>
              <a:rPr lang="en-IN" baseline="30000" dirty="0"/>
              <a:t>nd</a:t>
            </a:r>
            <a:r>
              <a:rPr lang="en-IN" dirty="0"/>
              <a:t> Edition, O'Reilly Publications, 2013. (ISBN-13: 978-9351102694)</a:t>
            </a:r>
          </a:p>
        </p:txBody>
      </p:sp>
    </p:spTree>
    <p:extLst>
      <p:ext uri="{BB962C8B-B14F-4D97-AF65-F5344CB8AC3E}">
        <p14:creationId xmlns:p14="http://schemas.microsoft.com/office/powerpoint/2010/main" val="3610087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3" name="TextBox 2">
            <a:extLst>
              <a:ext uri="{FF2B5EF4-FFF2-40B4-BE49-F238E27FC236}">
                <a16:creationId xmlns="" xmlns:a16="http://schemas.microsoft.com/office/drawing/2014/main" id="{D6065ADC-E65A-7C46-0399-585E7AC451CE}"/>
              </a:ext>
            </a:extLst>
          </p:cNvPr>
          <p:cNvSpPr txBox="1"/>
          <p:nvPr/>
        </p:nvSpPr>
        <p:spPr>
          <a:xfrm>
            <a:off x="2496000" y="775572"/>
            <a:ext cx="9000000" cy="5755422"/>
          </a:xfrm>
          <a:prstGeom prst="rect">
            <a:avLst/>
          </a:prstGeom>
          <a:noFill/>
        </p:spPr>
        <p:txBody>
          <a:bodyPr wrap="square">
            <a:spAutoFit/>
          </a:bodyPr>
          <a:lstStyle/>
          <a:p>
            <a:r>
              <a:rPr lang="en-IN" sz="2800" b="1" dirty="0"/>
              <a:t>Weblinks and Video Lectures (e-Resources):</a:t>
            </a:r>
          </a:p>
          <a:p>
            <a:endParaRPr lang="en-IN" sz="2000" dirty="0"/>
          </a:p>
          <a:p>
            <a:r>
              <a:rPr lang="en-IN" sz="2000" dirty="0"/>
              <a:t>1. https://www.geeksforgeeks.org/introduction-to-nosql/ ( and related links in the page)</a:t>
            </a:r>
          </a:p>
          <a:p>
            <a:endParaRPr lang="en-IN" sz="2000" dirty="0"/>
          </a:p>
          <a:p>
            <a:r>
              <a:rPr lang="en-IN" sz="2000" dirty="0"/>
              <a:t>2. https://www.youtube.com/watch?v=0buKQHokLK8 (How do NoSQL databases work? Simply </a:t>
            </a:r>
          </a:p>
          <a:p>
            <a:r>
              <a:rPr lang="en-IN" sz="2000" dirty="0"/>
              <a:t>explained)</a:t>
            </a:r>
          </a:p>
          <a:p>
            <a:endParaRPr lang="en-IN" sz="2000" dirty="0"/>
          </a:p>
          <a:p>
            <a:r>
              <a:rPr lang="en-IN" sz="2000" dirty="0"/>
              <a:t>3. https://www.techtarget.com/searchdatamanagement/definition/NoSQL-Not-Only-SQL (What is </a:t>
            </a:r>
          </a:p>
          <a:p>
            <a:r>
              <a:rPr lang="en-IN" sz="2000" dirty="0"/>
              <a:t>NoSQL and How do NoSQL databases work)</a:t>
            </a:r>
          </a:p>
          <a:p>
            <a:endParaRPr lang="en-IN" sz="2000" dirty="0"/>
          </a:p>
          <a:p>
            <a:r>
              <a:rPr lang="en-IN" sz="2000" dirty="0"/>
              <a:t>4. https://www.mongodb.com/nosql-explained (What is NoSQL)</a:t>
            </a:r>
          </a:p>
          <a:p>
            <a:endParaRPr lang="en-IN" sz="2000" dirty="0"/>
          </a:p>
          <a:p>
            <a:r>
              <a:rPr lang="en-IN" sz="2000" dirty="0"/>
              <a:t>5. https://onlinecourses.nptel.ac.in/noc20-cs92/preview (preview of Bigdata course contains </a:t>
            </a:r>
          </a:p>
          <a:p>
            <a:r>
              <a:rPr lang="en-IN" sz="2000" dirty="0"/>
              <a:t>NoSQL)</a:t>
            </a:r>
          </a:p>
        </p:txBody>
      </p:sp>
    </p:spTree>
    <p:extLst>
      <p:ext uri="{BB962C8B-B14F-4D97-AF65-F5344CB8AC3E}">
        <p14:creationId xmlns:p14="http://schemas.microsoft.com/office/powerpoint/2010/main" val="4047010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EB41A88-4491-4404-9124-CA2D0E52BF50}"/>
            </a:ext>
          </a:extLst>
        </p:cNvPr>
        <p:cNvGrpSpPr/>
        <p:nvPr/>
      </p:nvGrpSpPr>
      <p:grpSpPr>
        <a:xfrm>
          <a:off x="0" y="0"/>
          <a:ext cx="0" cy="0"/>
          <a:chOff x="0" y="0"/>
          <a:chExt cx="0" cy="0"/>
        </a:xfrm>
      </p:grpSpPr>
      <p:sp>
        <p:nvSpPr>
          <p:cNvPr id="5" name="Rectangle">
            <a:extLst>
              <a:ext uri="{FF2B5EF4-FFF2-40B4-BE49-F238E27FC236}">
                <a16:creationId xmlns="" xmlns:a16="http://schemas.microsoft.com/office/drawing/2014/main" id="{6AC14D20-28A7-1F5E-A468-09F72771C7AE}"/>
              </a:ext>
            </a:extLst>
          </p:cNvPr>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a:extLst>
              <a:ext uri="{FF2B5EF4-FFF2-40B4-BE49-F238E27FC236}">
                <a16:creationId xmlns="" xmlns:a16="http://schemas.microsoft.com/office/drawing/2014/main" id="{B496A428-F70E-1833-89A5-582F70FE4221}"/>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9" name="Group 38">
            <a:extLst>
              <a:ext uri="{FF2B5EF4-FFF2-40B4-BE49-F238E27FC236}">
                <a16:creationId xmlns="" xmlns:a16="http://schemas.microsoft.com/office/drawing/2014/main" id="{F452C191-4A84-00C4-13AA-F0260495F082}"/>
              </a:ext>
            </a:extLst>
          </p:cNvPr>
          <p:cNvGrpSpPr/>
          <p:nvPr/>
        </p:nvGrpSpPr>
        <p:grpSpPr>
          <a:xfrm>
            <a:off x="3284104" y="555946"/>
            <a:ext cx="7131713" cy="1240155"/>
            <a:chOff x="4260" y="1823"/>
            <a:chExt cx="7619" cy="1953"/>
          </a:xfrm>
        </p:grpSpPr>
        <p:sp>
          <p:nvSpPr>
            <p:cNvPr id="2" name="VISION">
              <a:extLst>
                <a:ext uri="{FF2B5EF4-FFF2-40B4-BE49-F238E27FC236}">
                  <a16:creationId xmlns="" xmlns:a16="http://schemas.microsoft.com/office/drawing/2014/main" id="{79D54918-7085-DFAD-C1E5-52D5F7C00708}"/>
                </a:ext>
              </a:extLst>
            </p:cNvPr>
            <p:cNvSpPr/>
            <p:nvPr/>
          </p:nvSpPr>
          <p:spPr>
            <a:xfrm>
              <a:off x="4261" y="1823"/>
              <a:ext cx="6143" cy="875"/>
            </a:xfrm>
            <a:prstGeom prst="roundRect">
              <a:avLst>
                <a:gd name="adj" fmla="val 23329"/>
              </a:avLst>
            </a:prstGeom>
            <a:gradFill rotWithShape="0">
              <a:gsLst>
                <a:gs pos="0">
                  <a:schemeClr val="accent1">
                    <a:lumMod val="5000"/>
                    <a:lumOff val="95000"/>
                  </a:schemeClr>
                </a:gs>
                <a:gs pos="100000">
                  <a:srgbClr val="F28E01">
                    <a:alpha val="26000"/>
                    <a:lumMod val="75000"/>
                    <a:lumOff val="25000"/>
                  </a:srgbClr>
                </a:gs>
              </a:gsLst>
              <a:lin ang="16200000" scaled="0"/>
            </a:gradFill>
            <a:ln w="25400">
              <a:noFill/>
            </a:ln>
          </p:spPr>
          <p:txBody>
            <a:bodyPr lIns="50800" tIns="50800" rIns="50800" bIns="50800" anchor="ctr"/>
            <a:lstStyle/>
            <a:p>
              <a:pPr lvl="2">
                <a:lnSpc>
                  <a:spcPct val="10000"/>
                </a:lnSpc>
                <a:defRPr sz="3400">
                  <a:solidFill>
                    <a:srgbClr val="FFFFFF"/>
                  </a:solidFill>
                  <a:latin typeface="Arial" panose="020B0604020202020204"/>
                  <a:ea typeface="Arial" panose="020B0604020202020204"/>
                  <a:cs typeface="Arial" panose="020B0604020202020204"/>
                  <a:sym typeface="Arial" panose="020B0604020202020204"/>
                </a:defRPr>
              </a:pPr>
              <a:r>
                <a:rPr lang="en-US" sz="7200" dirty="0">
                  <a:latin typeface="Berlin Sans FB Demi" panose="020E0802020502020306" pitchFamily="34" charset="0"/>
                </a:rPr>
                <a:t>                 </a:t>
              </a:r>
            </a:p>
          </p:txBody>
        </p:sp>
        <p:sp>
          <p:nvSpPr>
            <p:cNvPr id="15" name="Text Box 14">
              <a:extLst>
                <a:ext uri="{FF2B5EF4-FFF2-40B4-BE49-F238E27FC236}">
                  <a16:creationId xmlns="" xmlns:a16="http://schemas.microsoft.com/office/drawing/2014/main" id="{6E0F56D6-F31C-A287-D723-8921D58AE219}"/>
                </a:ext>
              </a:extLst>
            </p:cNvPr>
            <p:cNvSpPr txBox="1"/>
            <p:nvPr/>
          </p:nvSpPr>
          <p:spPr>
            <a:xfrm>
              <a:off x="4260" y="2031"/>
              <a:ext cx="7619" cy="1745"/>
            </a:xfrm>
            <a:prstGeom prst="rect">
              <a:avLst/>
            </a:prstGeom>
            <a:noFill/>
          </p:spPr>
          <p:txBody>
            <a:bodyPr wrap="square" rtlCol="0">
              <a:spAutoFit/>
            </a:bodyPr>
            <a:lstStyle/>
            <a:p>
              <a:pPr>
                <a:spcBef>
                  <a:spcPct val="0"/>
                </a:spcBef>
                <a:spcAft>
                  <a:spcPct val="35000"/>
                </a:spcAft>
              </a:pPr>
              <a:r>
                <a:rPr lang="en-IN" sz="6600" dirty="0">
                  <a:latin typeface="Berlin Sans FB Demi" panose="020E0802020502020306" pitchFamily="34" charset="0"/>
                </a:rPr>
                <a:t>Module - </a:t>
              </a:r>
              <a:r>
                <a:rPr lang="en-IN" sz="6600" dirty="0" smtClean="0">
                  <a:latin typeface="Berlin Sans FB Demi" panose="020E0802020502020306" pitchFamily="34" charset="0"/>
                </a:rPr>
                <a:t>5</a:t>
              </a:r>
              <a:endParaRPr lang="en-IN" sz="6600" dirty="0">
                <a:latin typeface="Berlin Sans FB Demi" panose="020E0802020502020306" pitchFamily="34" charset="0"/>
              </a:endParaRPr>
            </a:p>
          </p:txBody>
        </p:sp>
      </p:grpSp>
      <p:grpSp>
        <p:nvGrpSpPr>
          <p:cNvPr id="33" name="Group 32">
            <a:extLst>
              <a:ext uri="{FF2B5EF4-FFF2-40B4-BE49-F238E27FC236}">
                <a16:creationId xmlns="" xmlns:a16="http://schemas.microsoft.com/office/drawing/2014/main" id="{5F81BF22-7F23-E6B7-E0FF-6655B890AA66}"/>
              </a:ext>
            </a:extLst>
          </p:cNvPr>
          <p:cNvGrpSpPr/>
          <p:nvPr/>
        </p:nvGrpSpPr>
        <p:grpSpPr>
          <a:xfrm>
            <a:off x="122050" y="1474470"/>
            <a:ext cx="2209165" cy="3067050"/>
            <a:chOff x="230" y="2322"/>
            <a:chExt cx="3479" cy="4830"/>
          </a:xfrm>
        </p:grpSpPr>
        <p:sp>
          <p:nvSpPr>
            <p:cNvPr id="34" name="Rectangle">
              <a:extLst>
                <a:ext uri="{FF2B5EF4-FFF2-40B4-BE49-F238E27FC236}">
                  <a16:creationId xmlns="" xmlns:a16="http://schemas.microsoft.com/office/drawing/2014/main" id="{6546BAED-32BE-1E5C-FEDD-4AA5AEE8600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a:extLst>
                <a:ext uri="{FF2B5EF4-FFF2-40B4-BE49-F238E27FC236}">
                  <a16:creationId xmlns="" xmlns:a16="http://schemas.microsoft.com/office/drawing/2014/main" id="{E8795333-F51A-6F81-DD9B-BD81833817B2}"/>
                </a:ext>
              </a:extLst>
            </p:cNvPr>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a:extLst>
                <a:ext uri="{FF2B5EF4-FFF2-40B4-BE49-F238E27FC236}">
                  <a16:creationId xmlns="" xmlns:a16="http://schemas.microsoft.com/office/drawing/2014/main" id="{84C992E3-DF4B-88D8-2155-68A024B2C5C4}"/>
                </a:ext>
              </a:extLst>
            </p:cNvPr>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a:extLst>
              <a:ext uri="{FF2B5EF4-FFF2-40B4-BE49-F238E27FC236}">
                <a16:creationId xmlns="" xmlns:a16="http://schemas.microsoft.com/office/drawing/2014/main" id="{110AD01A-8417-48F2-680A-19ECE8E5C35B}"/>
              </a:ext>
            </a:extLst>
          </p:cNvPr>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6" name="Rectangle 5"/>
          <p:cNvSpPr/>
          <p:nvPr/>
        </p:nvSpPr>
        <p:spPr>
          <a:xfrm>
            <a:off x="3048000" y="2493744"/>
            <a:ext cx="8088000" cy="1574149"/>
          </a:xfrm>
          <a:prstGeom prst="rect">
            <a:avLst/>
          </a:prstGeom>
        </p:spPr>
        <p:txBody>
          <a:bodyPr wrap="square">
            <a:spAutoFit/>
          </a:bodyPr>
          <a:lstStyle/>
          <a:p>
            <a:pPr algn="just">
              <a:lnSpc>
                <a:spcPct val="107000"/>
              </a:lnSpc>
              <a:spcAft>
                <a:spcPts val="0"/>
              </a:spcAft>
            </a:pPr>
            <a:r>
              <a:rPr lang="en-IN" b="1" dirty="0">
                <a:latin typeface="Verdana" panose="020B0604030504040204" pitchFamily="34" charset="0"/>
                <a:ea typeface="Cambria" panose="02040503050406030204" pitchFamily="18" charset="0"/>
                <a:cs typeface="Cambria" panose="02040503050406030204" pitchFamily="18" charset="0"/>
              </a:rPr>
              <a:t>Graph Databases,</a:t>
            </a:r>
            <a:r>
              <a:rPr lang="en-IN" dirty="0">
                <a:latin typeface="Verdana" panose="020B0604030504040204" pitchFamily="34" charset="0"/>
                <a:ea typeface="Cambria" panose="02040503050406030204" pitchFamily="18" charset="0"/>
                <a:cs typeface="Cambria" panose="02040503050406030204" pitchFamily="18" charset="0"/>
              </a:rPr>
              <a:t> What Is a Graph Database?, Features, Consistency, Transactions, Availability, Query Features, Scaling, Suitable Use Cases, Connected Data, Routing, Dispatch, and Location-Based Services, Recommendation Engines, When Not to Use.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615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1" name="Picture 10"/>
          <p:cNvPicPr>
            <a:picLocks noChangeAspect="1"/>
          </p:cNvPicPr>
          <p:nvPr/>
        </p:nvPicPr>
        <p:blipFill>
          <a:blip r:embed="rId3"/>
          <a:stretch>
            <a:fillRect/>
          </a:stretch>
        </p:blipFill>
        <p:spPr>
          <a:xfrm>
            <a:off x="2845665" y="1269000"/>
            <a:ext cx="8290335" cy="3326213"/>
          </a:xfrm>
          <a:prstGeom prst="rect">
            <a:avLst/>
          </a:prstGeom>
        </p:spPr>
      </p:pic>
    </p:spTree>
    <p:extLst>
      <p:ext uri="{BB962C8B-B14F-4D97-AF65-F5344CB8AC3E}">
        <p14:creationId xmlns:p14="http://schemas.microsoft.com/office/powerpoint/2010/main" val="3067393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sp>
        <p:nvSpPr>
          <p:cNvPr id="10" name="Title 1"/>
          <p:cNvSpPr>
            <a:spLocks noGrp="1"/>
          </p:cNvSpPr>
          <p:nvPr>
            <p:ph type="title"/>
          </p:nvPr>
        </p:nvSpPr>
        <p:spPr>
          <a:xfrm>
            <a:off x="2496000" y="549000"/>
            <a:ext cx="8509412" cy="878196"/>
          </a:xfrm>
        </p:spPr>
        <p:txBody>
          <a:bodyPr/>
          <a:lstStyle/>
          <a:p>
            <a:r>
              <a:rPr lang="en-US" b="1" dirty="0" smtClean="0"/>
              <a:t>Graph</a:t>
            </a:r>
            <a:endParaRPr lang="en-IN" b="1" dirty="0"/>
          </a:p>
        </p:txBody>
      </p:sp>
      <p:sp>
        <p:nvSpPr>
          <p:cNvPr id="11" name="Content Placeholder 2"/>
          <p:cNvSpPr>
            <a:spLocks noGrp="1"/>
          </p:cNvSpPr>
          <p:nvPr>
            <p:ph idx="1"/>
          </p:nvPr>
        </p:nvSpPr>
        <p:spPr>
          <a:xfrm>
            <a:off x="2496000" y="2009499"/>
            <a:ext cx="8509412" cy="2882795"/>
          </a:xfrm>
        </p:spPr>
        <p:txBody>
          <a:bodyPr/>
          <a:lstStyle/>
          <a:p>
            <a:r>
              <a:rPr lang="en-US" dirty="0" smtClean="0"/>
              <a:t>It is defined s collection of vertices and edges.</a:t>
            </a:r>
          </a:p>
          <a:p>
            <a:r>
              <a:rPr lang="en-US" dirty="0" smtClean="0"/>
              <a:t>A set of nodes and the relationship that connects them.</a:t>
            </a:r>
          </a:p>
          <a:p>
            <a:r>
              <a:rPr lang="en-US" dirty="0" smtClean="0"/>
              <a:t>Graph represents entities as nodes and the ways in which those entities relate to the world as relationships.</a:t>
            </a:r>
            <a:endParaRPr lang="en-IN" dirty="0"/>
          </a:p>
        </p:txBody>
      </p:sp>
    </p:spTree>
    <p:extLst>
      <p:ext uri="{BB962C8B-B14F-4D97-AF65-F5344CB8AC3E}">
        <p14:creationId xmlns:p14="http://schemas.microsoft.com/office/powerpoint/2010/main" val="153135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10319" y="-2435"/>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142256" y="3643668"/>
            <a:ext cx="2026920" cy="369332"/>
          </a:xfrm>
          <a:prstGeom prst="rect">
            <a:avLst/>
          </a:prstGeom>
          <a:noFill/>
        </p:spPr>
        <p:txBody>
          <a:bodyPr wrap="square" rtlCol="0">
            <a:spAutoFit/>
          </a:bodyPr>
          <a:lstStyle/>
          <a:p>
            <a:pPr algn="ctr"/>
            <a:r>
              <a:rPr lang="en-US" dirty="0"/>
              <a:t> </a:t>
            </a:r>
            <a:r>
              <a:rPr lang="en-US" dirty="0">
                <a:solidFill>
                  <a:schemeClr val="bg1"/>
                </a:solidFill>
              </a:rPr>
              <a:t>Dept of CSE</a:t>
            </a:r>
          </a:p>
        </p:txBody>
      </p:sp>
      <p:sp>
        <p:nvSpPr>
          <p:cNvPr id="12" name="object 2">
            <a:extLst>
              <a:ext uri="{FF2B5EF4-FFF2-40B4-BE49-F238E27FC236}">
                <a16:creationId xmlns="" xmlns:a16="http://schemas.microsoft.com/office/drawing/2014/main" id="{00843728-DEBA-B3E6-6FAC-F0B0834A0B3A}"/>
              </a:ext>
            </a:extLst>
          </p:cNvPr>
          <p:cNvSpPr txBox="1">
            <a:spLocks/>
          </p:cNvSpPr>
          <p:nvPr/>
        </p:nvSpPr>
        <p:spPr>
          <a:xfrm>
            <a:off x="9347612" y="237337"/>
            <a:ext cx="2148388" cy="289791"/>
          </a:xfrm>
          <a:prstGeom prst="rect">
            <a:avLst/>
          </a:prstGeom>
        </p:spPr>
        <p:txBody>
          <a:bodyPr vert="horz" wrap="square" lIns="0" tIns="1266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spcBef>
                <a:spcPts val="100"/>
              </a:spcBef>
            </a:pPr>
            <a:r>
              <a:rPr lang="en-IN" sz="2000" b="1" dirty="0" smtClean="0"/>
              <a:t>Graph </a:t>
            </a:r>
            <a:r>
              <a:rPr lang="en-IN" sz="2000" b="1" dirty="0" smtClean="0"/>
              <a:t>Databases</a:t>
            </a:r>
            <a:endParaRPr lang="en-IN" sz="2000" b="1" dirty="0"/>
          </a:p>
        </p:txBody>
      </p:sp>
      <p:pic>
        <p:nvPicPr>
          <p:cNvPr id="10" name="Picture 9"/>
          <p:cNvPicPr>
            <a:picLocks noChangeAspect="1"/>
          </p:cNvPicPr>
          <p:nvPr/>
        </p:nvPicPr>
        <p:blipFill>
          <a:blip r:embed="rId3"/>
          <a:stretch>
            <a:fillRect/>
          </a:stretch>
        </p:blipFill>
        <p:spPr>
          <a:xfrm>
            <a:off x="2995634" y="1474470"/>
            <a:ext cx="6340366" cy="4139857"/>
          </a:xfrm>
          <a:prstGeom prst="rect">
            <a:avLst/>
          </a:prstGeom>
        </p:spPr>
      </p:pic>
      <p:sp>
        <p:nvSpPr>
          <p:cNvPr id="11" name="TextBox 10"/>
          <p:cNvSpPr txBox="1"/>
          <p:nvPr/>
        </p:nvSpPr>
        <p:spPr>
          <a:xfrm flipH="1">
            <a:off x="7536000" y="5589000"/>
            <a:ext cx="4595950" cy="646331"/>
          </a:xfrm>
          <a:prstGeom prst="rect">
            <a:avLst/>
          </a:prstGeom>
          <a:noFill/>
        </p:spPr>
        <p:txBody>
          <a:bodyPr wrap="square" rtlCol="0">
            <a:spAutoFit/>
          </a:bodyPr>
          <a:lstStyle/>
          <a:p>
            <a:r>
              <a:rPr lang="en-US" dirty="0" smtClean="0"/>
              <a:t>Label (single / Multiples) -&gt; properties</a:t>
            </a:r>
          </a:p>
          <a:p>
            <a:r>
              <a:rPr lang="en-US" dirty="0" smtClean="0"/>
              <a:t>Relationships -&gt; properties</a:t>
            </a:r>
            <a:endParaRPr lang="en-IN" dirty="0"/>
          </a:p>
        </p:txBody>
      </p:sp>
    </p:spTree>
    <p:extLst>
      <p:ext uri="{BB962C8B-B14F-4D97-AF65-F5344CB8AC3E}">
        <p14:creationId xmlns:p14="http://schemas.microsoft.com/office/powerpoint/2010/main" val="1362867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1155</Words>
  <Application>Microsoft Office PowerPoint</Application>
  <PresentationFormat>Widescreen</PresentationFormat>
  <Paragraphs>141</Paragraphs>
  <Slides>28</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28</vt:i4>
      </vt:variant>
    </vt:vector>
  </HeadingPairs>
  <TitlesOfParts>
    <vt:vector size="41" baseType="lpstr">
      <vt:lpstr>Arial</vt:lpstr>
      <vt:lpstr>Berlin Sans FB Demi</vt:lpstr>
      <vt:lpstr>Calibri</vt:lpstr>
      <vt:lpstr>Calibri Light</vt:lpstr>
      <vt:lpstr>Cambria</vt:lpstr>
      <vt:lpstr>Futura Cyrillic Book</vt:lpstr>
      <vt:lpstr>Graphik</vt:lpstr>
      <vt:lpstr>Times New Roman</vt:lpstr>
      <vt:lpstr>Verdana</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Neo4J</vt:lpstr>
      <vt:lpstr>PowerPoint Presentation</vt:lpstr>
      <vt:lpstr>PowerPoint Presentation</vt:lpstr>
      <vt:lpstr>Features of Neo4j</vt:lpstr>
      <vt:lpstr>Advantages of Neo4j</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Microsoft account</cp:lastModifiedBy>
  <cp:revision>117</cp:revision>
  <dcterms:created xsi:type="dcterms:W3CDTF">2021-09-07T04:22:00Z</dcterms:created>
  <dcterms:modified xsi:type="dcterms:W3CDTF">2024-12-02T04:09:50Z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1033-12.2.0.17562</vt:lpwstr>
  </property>
</Properties>
</file>