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5"/>
  </p:notesMasterIdLst>
  <p:handoutMasterIdLst>
    <p:handoutMasterId r:id="rId26"/>
  </p:handoutMasterIdLst>
  <p:sldIdLst>
    <p:sldId id="257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87" r:id="rId21"/>
    <p:sldId id="290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48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15-Oct-24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4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6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24148" y="1398020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 err="1">
                <a:latin typeface="+mj-lt"/>
                <a:ea typeface="+mj-ea"/>
                <a:cs typeface="+mj-cs"/>
              </a:rPr>
              <a:t>Callify</a:t>
            </a:r>
            <a:r>
              <a:rPr lang="en-IN" sz="4000" b="1" dirty="0">
                <a:latin typeface="+mj-lt"/>
                <a:ea typeface="+mj-ea"/>
                <a:cs typeface="+mj-cs"/>
              </a:rPr>
              <a:t> Video Conferencing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420" y="22552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08477"/>
              </p:ext>
            </p:extLst>
          </p:nvPr>
        </p:nvGraphicFramePr>
        <p:xfrm>
          <a:off x="2629666" y="2755342"/>
          <a:ext cx="8217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Dalavai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Hruday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Dr.Ajith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Padyana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Associate Professor and 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667000" y="0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 err="1">
                <a:latin typeface="+mj-lt"/>
                <a:ea typeface="+mj-ea"/>
                <a:cs typeface="+mj-cs"/>
              </a:rPr>
              <a:t>Soladevanahalli</a:t>
            </a:r>
            <a:r>
              <a:rPr lang="en-IN" sz="2000" baseline="0" dirty="0">
                <a:latin typeface="+mj-lt"/>
                <a:ea typeface="+mj-ea"/>
                <a:cs typeface="+mj-cs"/>
              </a:rPr>
              <a:t>,</a:t>
            </a:r>
            <a:r>
              <a:rPr lang="en-IN" sz="2000" dirty="0">
                <a:latin typeface="+mj-lt"/>
                <a:ea typeface="+mj-ea"/>
                <a:cs typeface="+mj-cs"/>
              </a:rPr>
              <a:t> </a:t>
            </a:r>
            <a:r>
              <a:rPr lang="en-IN" sz="2000" dirty="0" err="1">
                <a:latin typeface="+mj-lt"/>
                <a:ea typeface="+mj-ea"/>
                <a:cs typeface="+mj-cs"/>
              </a:rPr>
              <a:t>Bengaluru</a:t>
            </a:r>
            <a:r>
              <a:rPr lang="en-IN" sz="2000" dirty="0">
                <a:latin typeface="+mj-lt"/>
                <a:ea typeface="+mj-ea"/>
                <a:cs typeface="+mj-cs"/>
              </a:rPr>
              <a:t>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18" y="-1"/>
            <a:ext cx="1277233" cy="1283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51615"/>
            <a:ext cx="7162800" cy="37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(Real-time Messaging &amp; Video Streaming)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2381124"/>
            <a:ext cx="7162800" cy="28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553200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3A567-56A5-4598-4FE0-49D5F266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8552"/>
            <a:ext cx="6631297" cy="2850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F5854-1956-CCBD-DA98-87322AD6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1906491"/>
            <a:ext cx="7108242" cy="532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initial research and is working on the literature survey.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write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-like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video conferencing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chat integration.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comparative analysis of Zoom and competing platforms.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focusing on developing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functionality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 authentication, meeting scheduling).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575" y="1976604"/>
            <a:ext cx="5737225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Dalavai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Hruday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Began gathering and analyzing user feedback and case studies. Currently responsible for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phase, including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for video and audio quality.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data and report creation.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coordinating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ensuring that all modules (front-end, back-end) work together smoothly.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67E882-E8A0-79D8-7413-FCB02E6D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57955"/>
              </p:ext>
            </p:extLst>
          </p:nvPr>
        </p:nvGraphicFramePr>
        <p:xfrm>
          <a:off x="2523811" y="505317"/>
          <a:ext cx="8837220" cy="554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60">
                  <a:extLst>
                    <a:ext uri="{9D8B030D-6E8A-4147-A177-3AD203B41FA5}">
                      <a16:colId xmlns:a16="http://schemas.microsoft.com/office/drawing/2014/main" val="4198013232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944163020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59870283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453743605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99635551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887090874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8844278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IN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9259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2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Comparative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0024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User Feedback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471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Frontend Development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589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Backend Development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336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735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399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820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6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as:Yuan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 fontScale="70000" lnSpcReduction="20000"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allows users to virtually meet, collaborate, and     communicate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gained widespread popularity during the COVID-19 pandemic as a leading tool for remote communication.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features like video calls, webinars, screen sharing, and meeting recording.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remote work, education, and virtual events.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78F4E5-6C4A-84F7-0310-DDD98D15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23" y="1706563"/>
            <a:ext cx="5552154" cy="4205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32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9E652-8D11-4876-F4DB-D820BFE4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57243"/>
            <a:ext cx="8229600" cy="1703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75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900991"/>
            <a:ext cx="845630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remote work and virtual communication, there is a need for a reliable, secure, and easy-to-use video conferencing platform that supports large-scale meetings and events.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meets the growing demand for remote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assess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ability to handle large-scale meetings with ease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explore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44511"/>
            <a:ext cx="8456307" cy="43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review existing literature on video conferencing tools, with a focus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comparative analysis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platforms based on user experience, features, and security.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on usability, performance, and overall satisfaction.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to understand how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meeting communication needs in various sectors (education, corporate, healthcare).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162329"/>
            <a:ext cx="71628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report on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features, user experience, and technical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report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other video conferencing tools.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highlighting the impact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remote work and education.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role in shaping future communication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revolutionized video conferencing for large-scale meetings and virtual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558271"/>
            <a:ext cx="7162800" cy="45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741301"/>
            <a:ext cx="7162800" cy="4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1047</Words>
  <Application>Microsoft Office PowerPoint</Application>
  <PresentationFormat>Widescreen</PresentationFormat>
  <Paragraphs>159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Futura Cyrillic Book</vt:lpstr>
      <vt:lpstr>Symbol</vt:lpstr>
      <vt:lpstr>Times New Roman</vt:lpstr>
      <vt:lpstr>Wingdings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Individual Responsibilities among the group members</vt:lpstr>
      <vt:lpstr>Individual Responsibilities among the group members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53</cp:revision>
  <dcterms:created xsi:type="dcterms:W3CDTF">2021-09-07T04:22:00Z</dcterms:created>
  <dcterms:modified xsi:type="dcterms:W3CDTF">2024-10-15T04:30:40Z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