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25"/>
  </p:notesMasterIdLst>
  <p:handoutMasterIdLst>
    <p:handoutMasterId r:id="rId26"/>
  </p:handoutMasterIdLst>
  <p:sldIdLst>
    <p:sldId id="257" r:id="rId6"/>
    <p:sldId id="281" r:id="rId7"/>
    <p:sldId id="282" r:id="rId8"/>
    <p:sldId id="283" r:id="rId9"/>
    <p:sldId id="284" r:id="rId10"/>
    <p:sldId id="285" r:id="rId11"/>
    <p:sldId id="286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87" r:id="rId21"/>
    <p:sldId id="290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yoti sahu" initials="as" lastIdx="1" clrIdx="0">
    <p:extLst>
      <p:ext uri="{19B8F6BF-5375-455C-9EA6-DF929625EA0E}">
        <p15:presenceInfo xmlns:p15="http://schemas.microsoft.com/office/powerpoint/2012/main" userId="8fda8ffd3cdd2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01"/>
    <a:srgbClr val="00000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82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pPr/>
              <a:t>07-Oct-24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pPr/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5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12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08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0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44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1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6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0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2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B12-601E-4353-4CD8-2DAC231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60BD-C9AC-D61A-C68A-1EFA17A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BEC-5407-DA88-866F-0326B6B4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CDCE-7C86-2DF5-FD04-0FF0367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8CE-DD63-D5B9-0686-535D13B3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3189-5722-525B-8321-1D7E744F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677C-1061-88B6-60C9-17668675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E5A5-EF2C-9FA2-EC9A-7EB9779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33C-510B-6613-EA9F-CD66725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0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46F-CC93-5263-65D3-08A638B4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BD9-E53C-7BA1-EF9D-999A4835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C333-13B1-C65C-0C79-BBE3393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DEA6-40C8-7873-2D43-91C721D5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7A1-3085-61F7-215E-A7EB85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8E-CA06-9149-EFCD-2A40659A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1256-662C-203D-AB5A-0E44EB7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6996-D501-E76D-239C-8499E75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A19-F4C7-08CF-2C27-F7886116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5B85-EB4A-C9BF-4BD3-1409E5E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534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6C2-EA49-83EB-27AE-FFC3C56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C275-88E2-C9D2-1BF0-5676CD51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35E3-FB91-C694-9F13-F1A61F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8E9E-9C4C-EAAA-FE2B-02D2DA1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D72E-3942-5B34-CFD1-BF101F4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A6BC-536B-AD55-BA72-D5B1034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76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5FA-2484-4BFB-6C7E-13150A2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8094-09BF-8FC2-8960-77598DF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0C0D-5E9B-7517-1A24-A37444B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BEF09-9B6C-0930-B3A5-93DE1315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50FB-5F78-0BD1-E3BA-22B2201F3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29094-2DA4-0456-96D1-953A862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D451-A65E-281A-3313-E01E86C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B373C-1698-8AC9-1EA7-BF64C1E6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4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11-13D8-9C5F-9802-3BFCFC9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543D-2558-FC12-132A-7D61A47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29-006B-B551-762D-5615F00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E8D5-6B46-C424-4B8F-A8F3D9E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17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F822-3AC0-7320-9222-0FE7490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DD481-5C46-4C93-F24F-F67DC4E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9079-01D5-CE7F-ED26-40E932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9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46A9-1F56-9109-16E8-A3C14D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7EA-DB75-8356-59D4-BEFFE41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E30A-5D7D-7183-57CD-BAEC96EF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7D48-0E38-6A9E-B4FE-296A168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A42-E8ED-1C54-D497-0F03978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F1D-E372-94CC-1889-280D8F5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72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17F-0770-FAD3-08B6-7FEE3F0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D802-AE6B-5E9F-6784-5122F906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6088-B006-955E-6D76-0AD0472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1CFE-DBA4-FBB2-4B95-86901C7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7537-C54D-DF73-CE13-D054C04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260B-36EA-12B8-7254-A2220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4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0F7-119D-B50C-9A9B-B2CC9B5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8D8-96C8-264D-BA33-E6D9D22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106-737A-FD53-259E-C6EF69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9A8-0478-3458-8D68-10BA9F3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D8A-2C2C-3D35-B7DF-70904E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79CBD-2A5F-0029-3FB0-0E5DE423C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31BD-FE8C-4FCB-B1F6-3D0BA87F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3B9B-836C-72FD-69D5-AA429DB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F516-4565-4C98-7D1A-2D5F20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5771-0878-5FE4-4FAA-4991535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8773-4F80-3E03-9F48-2E28308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675D-EAB4-5198-184E-AC9A0EA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E11-018C-3E15-B559-29A1FEA6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21-AAF6-A464-5ED5-3B4B4F0E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A7CD-2890-B02D-23D8-E960F7A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7.xml"/><Relationship Id="rId1" Type="http://schemas.openxmlformats.org/officeDocument/2006/relationships/video" Target="https://www.youtube.com/embed/-muNwJdUUJ4?feature=oembed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zoom.u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24148" y="1398020"/>
            <a:ext cx="77724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 err="1">
                <a:latin typeface="+mj-lt"/>
                <a:ea typeface="+mj-ea"/>
                <a:cs typeface="+mj-cs"/>
              </a:rPr>
              <a:t>Callify</a:t>
            </a:r>
            <a:r>
              <a:rPr lang="en-IN" sz="4000" b="1" dirty="0">
                <a:latin typeface="+mj-lt"/>
                <a:ea typeface="+mj-ea"/>
                <a:cs typeface="+mj-cs"/>
              </a:rPr>
              <a:t> Video Conferencing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914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7420" y="2255276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Presented by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08477"/>
              </p:ext>
            </p:extLst>
          </p:nvPr>
        </p:nvGraphicFramePr>
        <p:xfrm>
          <a:off x="2629666" y="2755342"/>
          <a:ext cx="82170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Aditya Jyoti Sahu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Anish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Dalavai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Hruday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Hanji Ranjan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Guide Name: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Dr.Ajith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Padyana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Associate Professor and Hod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2667000" y="0"/>
            <a:ext cx="762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 err="1">
                <a:latin typeface="+mj-lt"/>
                <a:ea typeface="+mj-ea"/>
                <a:cs typeface="+mj-cs"/>
              </a:rPr>
              <a:t>Soladevanahalli</a:t>
            </a:r>
            <a:r>
              <a:rPr lang="en-IN" sz="2000" baseline="0" dirty="0">
                <a:latin typeface="+mj-lt"/>
                <a:ea typeface="+mj-ea"/>
                <a:cs typeface="+mj-cs"/>
              </a:rPr>
              <a:t>,</a:t>
            </a:r>
            <a:r>
              <a:rPr lang="en-IN" sz="2000" dirty="0">
                <a:latin typeface="+mj-lt"/>
                <a:ea typeface="+mj-ea"/>
                <a:cs typeface="+mj-cs"/>
              </a:rPr>
              <a:t> </a:t>
            </a:r>
            <a:r>
              <a:rPr lang="en-IN" sz="2000" dirty="0" err="1">
                <a:latin typeface="+mj-lt"/>
                <a:ea typeface="+mj-ea"/>
                <a:cs typeface="+mj-cs"/>
              </a:rPr>
              <a:t>Bengaluru</a:t>
            </a:r>
            <a:r>
              <a:rPr lang="en-IN" sz="2000" dirty="0">
                <a:latin typeface="+mj-lt"/>
                <a:ea typeface="+mj-ea"/>
                <a:cs typeface="+mj-cs"/>
              </a:rPr>
              <a:t>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4F4-A2F6-E392-B87E-4FC82B27D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18" y="-1"/>
            <a:ext cx="1277233" cy="12837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951615"/>
            <a:ext cx="7162800" cy="371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GetStream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(Real-time Messaging &amp; Video Streaming)</a:t>
            </a:r>
            <a:endParaRPr lang="en-US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Real-time Messaging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Provides real-time messaging APIs, enabling text chat features during video conferences.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 Streaming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Supports live video streaming, allowing for high-quality video calls.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Scalability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Built to scale efficiently, ensuring low-latency video streaming for a growing number of users.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WebRTC Integration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GetStream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integrates WebRTC for peer-to-peer video streaming, ensuring a stable and fast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3A61-8769-66D0-6691-9F3B38D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2118360"/>
            <a:ext cx="7162800" cy="338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Tailwind CSS</a:t>
            </a:r>
            <a:endParaRPr lang="en-US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Responsive UI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Tailwind's utility-first approach allows for quick, responsive designs that work well across devices (desktops, tablets, mobiles).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Customization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Allows easy customization of the UI to fit the brand, ensuring a unique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Development Speed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Using pre-built utility classes, developers can create fully responsive designs faster than with traditional CSS or other frameworks.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Theming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Can implement custom themes effortlessly, enabling dark and light modes for the app.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AA964-78AC-0313-0002-52C2E9699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88B31-FB1A-3CB6-65B6-8F4A04886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1600"/>
            <a:ext cx="6553200" cy="4771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379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5DAD5-EAE9-AE4E-33F7-1959AAC8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8552"/>
            <a:ext cx="6631297" cy="2850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46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3AEE-C0CE-4CF1-10E9-F92E2BD6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5" y="1524000"/>
            <a:ext cx="8327673" cy="4684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45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2" name="Online Media 1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CDAEEA4-5C83-EC77-A5C2-AA8D8DB3E0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0785" y="1415376"/>
            <a:ext cx="8456307" cy="477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 among the group members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0158" y="1906491"/>
            <a:ext cx="7108242" cy="532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1(Aditya Jyoti Sahu)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/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initial research and is working on the literature survey.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write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-like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video conferencing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interfaces and chat integration.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2(Anish Kumar)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comparative analysis of Zoom and competing platforms.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focusing on developing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functionality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(user authentication, meeting scheduling).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 among the group members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E2D7B-BA6B-AD73-210A-897B0A4F8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9575" y="1976604"/>
            <a:ext cx="5737225" cy="518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3(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Dalavai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Hruday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Began gathering and analyzing user feedback and case studies. Currently responsible for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phase, including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for video and audio quality.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4(Hanji Ranjan)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data and report creation.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coordinating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ensuring that all modules (front-end, back-end) work together smoothly.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1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67E882-E8A0-79D8-7413-FCB02E6D2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757955"/>
              </p:ext>
            </p:extLst>
          </p:nvPr>
        </p:nvGraphicFramePr>
        <p:xfrm>
          <a:off x="2523811" y="505317"/>
          <a:ext cx="8837220" cy="554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460">
                  <a:extLst>
                    <a:ext uri="{9D8B030D-6E8A-4147-A177-3AD203B41FA5}">
                      <a16:colId xmlns:a16="http://schemas.microsoft.com/office/drawing/2014/main" val="4198013232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944163020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59870283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453743605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99635551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887090874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88442780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IN" sz="1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Week 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9259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0724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Comparative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40024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User Feedback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34716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Frontend Development (UI)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48589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Backend Development (API)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3360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7356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399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Report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8202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Presentation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2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67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2194985"/>
            <a:ext cx="6172200" cy="322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such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as:Yuan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(2011). Zoom Video Communications.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Zoom.us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and case studies on video conferencing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comparing Zoom with platforms like Google Meet and Microsoft Teams.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conferencing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43200" y="1706563"/>
            <a:ext cx="8229600" cy="4205064"/>
          </a:xfrm>
        </p:spPr>
        <p:txBody>
          <a:bodyPr>
            <a:normAutofit fontScale="70000" lnSpcReduction="20000"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video conferencing service that allows users to virtually meet, collaborate, and     communicate from anywhere.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gained widespread popularity during the COVID-19 pandemic as a leading tool for remote communication.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features like video calls, webinars, screen sharing, and meeting recording.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remote work, education, and virtual events.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30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78F4E5-6C4A-84F7-0310-DDD98D15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23" y="1706563"/>
            <a:ext cx="5552154" cy="4205287"/>
          </a:xfrm>
        </p:spPr>
      </p:pic>
    </p:spTree>
    <p:extLst>
      <p:ext uri="{BB962C8B-B14F-4D97-AF65-F5344CB8AC3E}">
        <p14:creationId xmlns:p14="http://schemas.microsoft.com/office/powerpoint/2010/main" val="8132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F9E652-8D11-4876-F4DB-D820BFE4F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957243"/>
            <a:ext cx="8229600" cy="1703926"/>
          </a:xfrm>
        </p:spPr>
      </p:pic>
    </p:spTree>
    <p:extLst>
      <p:ext uri="{BB962C8B-B14F-4D97-AF65-F5344CB8AC3E}">
        <p14:creationId xmlns:p14="http://schemas.microsoft.com/office/powerpoint/2010/main" val="34875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900991"/>
            <a:ext cx="845630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in remote work and virtual communication, there is a need for a reliable, secure, and easy-to-use video conferencing platform that supports large-scale meetings and events.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analyze how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meets the growing demand for remote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assess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ability to handle large-scale meetings with ease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explore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impact on work culture and communication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644511"/>
            <a:ext cx="8456307" cy="432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review existing literature on video conferencing tools, with a focus 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 comparative analysis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other platforms based on user experience, features, and security.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feedback 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on usability, performance, and overall satisfaction.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to understand how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meeting communication needs in various sectors (education, corporate, healthcare).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8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162329"/>
            <a:ext cx="71628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report on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features, user experience, and technical capabilities.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report of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versus other video conferencing tools.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studies highlighting the impact of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remote work and education.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of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role in shaping future communication technologies.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how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revolutionized video conferencing for large-scale meetings and virtual collaborations.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558271"/>
            <a:ext cx="7162800" cy="450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Server-Side Rendering (SSR)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Allows for better performance and SEO, crucial for real-time video conferencing where loading times are critical.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Site Generation (SSG)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Provides static HTML at build time, ideal for reducing load on servers.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 Routes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Enables building custom backends for managing meetings, participants, and live streams.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Routing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Next.js simplifies routing with file-based routing, making navigation within the app seamless.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Scalability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Next.js can handle growing demands due to its SSR and API routes, enabling the handling of many concurrent video streams.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E8132-C428-BA7F-1C26-3424B77A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609567"/>
            <a:ext cx="7162800" cy="439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Clerk(Authentication)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Authentication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Provides pre-built, easy-to-integrate authentication components (signup, login, password recovery), reducing development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Security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Offers built-in security features like OAuth and 2FA, essential for a video conferencing app where data protection is crucial.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Management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Comes with pre-built interfaces for user management, including sign-in/sign-up forms, improving development speed and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Session Management</a:t>
            </a: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Supports automatic session handling, ensuring authenticated users can join/host meetings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5D7E-AB8F-CDB2-34C1-5CB6FD5B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080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1047</Words>
  <Application>Microsoft Office PowerPoint</Application>
  <PresentationFormat>Widescreen</PresentationFormat>
  <Paragraphs>159</Paragraphs>
  <Slides>19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Futura Cyrillic Book</vt:lpstr>
      <vt:lpstr>Symbol</vt:lpstr>
      <vt:lpstr>Times New Roman</vt:lpstr>
      <vt:lpstr>Wingdings</vt:lpstr>
      <vt:lpstr>1_Custom Design</vt:lpstr>
      <vt:lpstr>Custom Design</vt:lpstr>
      <vt:lpstr>2_Custom Design</vt:lpstr>
      <vt:lpstr>3_Custom Design</vt:lpstr>
      <vt:lpstr>4_Custom Design</vt:lpstr>
      <vt:lpstr>PowerPoint Presentation</vt:lpstr>
      <vt:lpstr>Callify video conferencing</vt:lpstr>
      <vt:lpstr>Literature Survey</vt:lpstr>
      <vt:lpstr>Literature Survey</vt:lpstr>
      <vt:lpstr>Problem statement and Objectives</vt:lpstr>
      <vt:lpstr>Proposed Methodology</vt:lpstr>
      <vt:lpstr>Deliverables and Impact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Data Flow Diagram</vt:lpstr>
      <vt:lpstr>Data Flow Diagram</vt:lpstr>
      <vt:lpstr>Individual Responsibilities among the group members</vt:lpstr>
      <vt:lpstr>Individual Responsibilities among the group members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49</cp:revision>
  <dcterms:created xsi:type="dcterms:W3CDTF">2021-09-07T04:22:00Z</dcterms:created>
  <dcterms:modified xsi:type="dcterms:W3CDTF">2024-10-07T03:41:35Z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