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16"/>
  </p:notesMasterIdLst>
  <p:handoutMasterIdLst>
    <p:handoutMasterId r:id="rId17"/>
  </p:handoutMasterIdLst>
  <p:sldIdLst>
    <p:sldId id="276" r:id="rId5"/>
    <p:sldId id="282" r:id="rId6"/>
    <p:sldId id="283" r:id="rId7"/>
    <p:sldId id="289" r:id="rId8"/>
    <p:sldId id="286" r:id="rId9"/>
    <p:sldId id="288" r:id="rId10"/>
    <p:sldId id="277" r:id="rId11"/>
    <p:sldId id="278" r:id="rId12"/>
    <p:sldId id="284" r:id="rId13"/>
    <p:sldId id="27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66" d="100"/>
          <a:sy n="66" d="100"/>
        </p:scale>
        <p:origin x="484" y="40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t>9/8/2024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1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8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4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2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7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" name="Group 1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5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6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pic>
        <p:nvPicPr>
          <p:cNvPr id="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59" y="232539"/>
            <a:ext cx="3006356" cy="2375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000" y="3188796"/>
            <a:ext cx="4988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002060"/>
                </a:solidFill>
              </a:rPr>
              <a:t>NOSQL DATABASE</a:t>
            </a:r>
            <a:endParaRPr lang="en-IN" sz="44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16000" y="4075298"/>
            <a:ext cx="43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/>
                </a:solidFill>
              </a:rPr>
              <a:t>Subject code :  21CS745</a:t>
            </a:r>
            <a:endParaRPr lang="en-IN" sz="2800" dirty="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6000" y="5229000"/>
            <a:ext cx="412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Prof. </a:t>
            </a: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Supriya </a:t>
            </a:r>
            <a:r>
              <a:rPr lang="en-US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C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Assistant </a:t>
            </a: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Professor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Department </a:t>
            </a: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of </a:t>
            </a:r>
            <a:r>
              <a:rPr lang="en-US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ISE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53535"/>
              </a:buClr>
              <a:defRPr/>
            </a:pPr>
            <a:r>
              <a:rPr lang="en-US" altLang="en-US" sz="20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Acharya </a:t>
            </a:r>
            <a:r>
              <a:rPr lang="en-US" altLang="en-US" sz="2000" b="1" kern="0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Calibri" panose="020F0502020204030204" pitchFamily="34" charset="0"/>
              </a:rPr>
              <a:t>Institute Of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56952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6000" y="909000"/>
            <a:ext cx="43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6000" y="1666240"/>
            <a:ext cx="324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Integrity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complex queries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schema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 Scalable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86293" y="889695"/>
            <a:ext cx="4767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50508" y="1474470"/>
            <a:ext cx="427519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 suited for hierarchical /unstructured data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(Basically Available Soft state Eventually consistent)</a:t>
            </a:r>
          </a:p>
          <a:p>
            <a:pPr>
              <a:lnSpc>
                <a:spcPct val="150000"/>
              </a:lnSpc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3" name="Group 32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34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35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4" name="TextBox 1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ISE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https://lh7-rt.googleusercontent.com/slidesz/AGV_vUdoQ4xO3P4ZVgOVkJNTskqfSYBwxEk9_nT3yz5Fv8Ws5XSA6SMZ7IPRb2mTaUyLkBw7kdwDrKTAX-KAxEN6B-WkyaI8ZjhaoQJ8ARPZAhNrt6pEvXoWidcTz6eM9cXGLyA59qgEQt5kKeJKrZAIcQExHOkre3-6JKy2A0h-HFQPkcENi9IsFQ=s2048?key=6NyDxgmyjnTPqV_e2SyEz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0" y="1533880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008035" cy="5223875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Relation: a relation is a 2D table which has the following features 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</a:p>
          <a:p>
            <a:pPr marL="457200" lvl="1" indent="0">
              <a:buNone/>
            </a:pP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27901"/>
              </p:ext>
            </p:extLst>
          </p:nvPr>
        </p:nvGraphicFramePr>
        <p:xfrm>
          <a:off x="4296000" y="3597545"/>
          <a:ext cx="4320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999"/>
                <a:gridCol w="2160001"/>
                <a:gridCol w="14400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Course -Name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Intro to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C123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C151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813218" cy="4322205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Issues with RDBMS: Scalability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scaling up when the dataset is just too big e.g. Big Data.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designed to be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distributed.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Looking at multi-node database solutions. Known as ‘horizontal scaling’.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include: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Master-Slave</a:t>
            </a:r>
          </a:p>
          <a:p>
            <a:pPr lvl="1"/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2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813218" cy="432220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are RDBMS not suitable for BIGDATA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is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RDBMSs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data are</a:t>
            </a: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▪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▪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uniform (structured data)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 from Internet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and sparse</a:t>
            </a: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▪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 or unstructured</a:t>
            </a:r>
          </a:p>
          <a:p>
            <a:pPr marL="0" indent="0">
              <a:buNone/>
            </a:pP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sparse data sets, the typical storage mechanisms and access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get </a:t>
            </a:r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stretched.</a:t>
            </a:r>
            <a:endParaRPr 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2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800" y="365125"/>
            <a:ext cx="8813218" cy="5583875"/>
          </a:xfrm>
        </p:spPr>
        <p:txBody>
          <a:bodyPr>
            <a:normAutofit fontScale="92500" lnSpcReduction="10000"/>
          </a:bodyPr>
          <a:lstStyle/>
          <a:p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Relational	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RDBMS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umbrella term for all databases and data stores that don’t follow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RDBMS principles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products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several (related) concepts about data storage and manipulation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large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marL="457200" lvl="1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represents a new incarnation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Due to massively scalable Internet applications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Based on distributed and parallel computing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782" y="365125"/>
            <a:ext cx="8813218" cy="48638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NOSQL and BIGDATA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NoSQL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from Internet, thus it is often related to the “big data”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How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big are “big data”?</a:t>
            </a:r>
          </a:p>
          <a:p>
            <a:pPr marL="0" indent="0" algn="just">
              <a:buNone/>
              <a:tabLst>
                <a:tab pos="722313" algn="l"/>
              </a:tabLst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Over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terabytes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spanning multiple storage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Challenges</a:t>
            </a:r>
          </a:p>
          <a:p>
            <a:pPr marL="722313" indent="0" algn="just" defTabSz="312738">
              <a:buNone/>
              <a:tabLst>
                <a:tab pos="53975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Efficiently storing and accessing large amounts of data is difficult, even more considering fault tolerance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0" algn="just" defTabSz="312738">
              <a:buNone/>
              <a:tabLst>
                <a:tab pos="53975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▪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large data sets involves running immensely parallel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2313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Managing continuously evolving schema and metadata for semi-structured and unstructured data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"/>
          <p:cNvSpPr/>
          <p:nvPr/>
        </p:nvSpPr>
        <p:spPr>
          <a:xfrm flipH="1">
            <a:off x="838199" y="365125"/>
            <a:ext cx="2469463" cy="5811838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grpSp>
        <p:nvGrpSpPr>
          <p:cNvPr id="5" name="Group 4"/>
          <p:cNvGrpSpPr/>
          <p:nvPr/>
        </p:nvGrpSpPr>
        <p:grpSpPr>
          <a:xfrm>
            <a:off x="968347" y="1269000"/>
            <a:ext cx="2209165" cy="3067050"/>
            <a:chOff x="230" y="2322"/>
            <a:chExt cx="3479" cy="4830"/>
          </a:xfrm>
        </p:grpSpPr>
        <p:sp>
          <p:nvSpPr>
            <p:cNvPr id="6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7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1318845" y="3409516"/>
            <a:ext cx="1267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3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89903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0784" y="0"/>
            <a:ext cx="82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NoSQL?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51216" y="1035293"/>
            <a:ext cx="87475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is a type of database management system (DBMS) that is designed to handle and store large volumes of unstructured and semi-structured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use flexible data models that can adapt to changes in data structures and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scaling horizontally to handle growing amounts of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have expanded to include a wide range of different database architectures and data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are often used in applications where there is a high volume of data that needs to be processed and analyzed in real-time, such as social media analytics, e-commerce, and gaming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are a relatively new type of database management system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popularity in recent years due to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56952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6309" y="549000"/>
            <a:ext cx="4399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</a:t>
            </a:r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56000" y="1509067"/>
            <a:ext cx="7920000" cy="4439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Document-based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Key-value-based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Column-based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and high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56952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</a:rPr>
              <a:t>Dept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 smtClean="0">
                <a:solidFill>
                  <a:schemeClr val="bg1"/>
                </a:solidFill>
              </a:rPr>
              <a:t>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6000" y="549000"/>
            <a:ext cx="6109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When should NoSQL be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87773" y="1747083"/>
            <a:ext cx="86785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huge amount of data needs to be stored and retrieved.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data you store is not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changes over time and is not structured.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Constraints and Joins is not required at the database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growing continuously and you need to scale the database regularly to handle the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449</Words>
  <Application>Microsoft Office PowerPoint</Application>
  <PresentationFormat>Widescreen</PresentationFormat>
  <Paragraphs>116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Futura Cyrillic Book</vt:lpstr>
      <vt:lpstr>Graphik</vt:lpstr>
      <vt:lpstr>Times New Roman</vt:lpstr>
      <vt:lpstr>1_Custom Design</vt:lpstr>
      <vt:lpstr>Custom Design</vt:lpstr>
      <vt:lpstr>2_Custom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Microsoft account</cp:lastModifiedBy>
  <cp:revision>70</cp:revision>
  <dcterms:created xsi:type="dcterms:W3CDTF">2021-09-07T04:22:00Z</dcterms:created>
  <dcterms:modified xsi:type="dcterms:W3CDTF">2024-09-08T09:47:06Z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