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6"/>
  </p:notesMasterIdLst>
  <p:handoutMasterIdLst>
    <p:handoutMasterId r:id="rId27"/>
  </p:handoutMasterIdLst>
  <p:sldIdLst>
    <p:sldId id="257" r:id="rId6"/>
    <p:sldId id="281" r:id="rId7"/>
    <p:sldId id="282" r:id="rId8"/>
    <p:sldId id="283" r:id="rId9"/>
    <p:sldId id="284" r:id="rId10"/>
    <p:sldId id="285" r:id="rId11"/>
    <p:sldId id="286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9" r:id="rId20"/>
    <p:sldId id="298" r:id="rId21"/>
    <p:sldId id="287" r:id="rId22"/>
    <p:sldId id="290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8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29-Oct-24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+mj-lt"/>
                <a:ea typeface="+mj-ea"/>
                <a:cs typeface="+mj-cs"/>
              </a:rPr>
              <a:t>Callify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8477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Associate Professor and 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+mj-lt"/>
                <a:ea typeface="+mj-ea"/>
                <a:cs typeface="+mj-cs"/>
              </a:rPr>
              <a:t>Soladevanahalli,</a:t>
            </a:r>
            <a:r>
              <a:rPr lang="en-IN" sz="2000" dirty="0">
                <a:latin typeface="+mj-lt"/>
                <a:ea typeface="+mj-ea"/>
                <a:cs typeface="+mj-cs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381124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2533166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increase in remote work and virtual communication, there is a need for a reliable, secure, 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analyze how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assess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explore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Callify.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Callify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Callify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Callify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report on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features, user experience, and technical  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analysis report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studies highlighting the impact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Better understanding of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 into how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1035</Words>
  <Application>Microsoft Office PowerPoint</Application>
  <PresentationFormat>Widescreen</PresentationFormat>
  <Paragraphs>169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58</cp:revision>
  <dcterms:created xsi:type="dcterms:W3CDTF">2021-09-07T04:22:00Z</dcterms:created>
  <dcterms:modified xsi:type="dcterms:W3CDTF">2024-10-29T05:42:53Z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