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57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94BF-4818-4563-A554-98A8A281180C}" type="datetimeFigureOut">
              <a:rPr lang="en-US" smtClean="0"/>
              <a:t>16-Jul-24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BFC0-5ADB-438B-A358-9DF08CA5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70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94BF-4818-4563-A554-98A8A281180C}" type="datetimeFigureOut">
              <a:rPr lang="en-US" smtClean="0"/>
              <a:t>16-Jul-24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BFC0-5ADB-438B-A358-9DF08CA5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4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94BF-4818-4563-A554-98A8A281180C}" type="datetimeFigureOut">
              <a:rPr lang="en-US" smtClean="0"/>
              <a:t>16-Jul-24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BFC0-5ADB-438B-A358-9DF08CA5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5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94BF-4818-4563-A554-98A8A281180C}" type="datetimeFigureOut">
              <a:rPr lang="en-US" smtClean="0"/>
              <a:t>16-Jul-24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BFC0-5ADB-438B-A358-9DF08CA5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6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94BF-4818-4563-A554-98A8A281180C}" type="datetimeFigureOut">
              <a:rPr lang="en-US" smtClean="0"/>
              <a:t>16-Jul-24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BFC0-5ADB-438B-A358-9DF08CA5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88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94BF-4818-4563-A554-98A8A281180C}" type="datetimeFigureOut">
              <a:rPr lang="en-US" smtClean="0"/>
              <a:t>16-Jul-24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BFC0-5ADB-438B-A358-9DF08CA5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94BF-4818-4563-A554-98A8A281180C}" type="datetimeFigureOut">
              <a:rPr lang="en-US" smtClean="0"/>
              <a:t>16-Jul-24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BFC0-5ADB-438B-A358-9DF08CA5975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94BF-4818-4563-A554-98A8A281180C}" type="datetimeFigureOut">
              <a:rPr lang="en-US" smtClean="0"/>
              <a:t>16-Jul-24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BFC0-5ADB-438B-A358-9DF08CA5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0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94BF-4818-4563-A554-98A8A281180C}" type="datetimeFigureOut">
              <a:rPr lang="en-US" smtClean="0"/>
              <a:t>16-Jul-24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BFC0-5ADB-438B-A358-9DF08CA5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9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94BF-4818-4563-A554-98A8A281180C}" type="datetimeFigureOut">
              <a:rPr lang="en-US" smtClean="0"/>
              <a:t>16-Jul-24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BFC0-5ADB-438B-A358-9DF08CA5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8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AC694BF-4818-4563-A554-98A8A281180C}" type="datetimeFigureOut">
              <a:rPr lang="en-US" smtClean="0"/>
              <a:t>16-Jul-24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BFC0-5ADB-438B-A358-9DF08CA5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3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AC694BF-4818-4563-A554-98A8A281180C}" type="datetimeFigureOut">
              <a:rPr lang="en-US" smtClean="0"/>
              <a:t>16-Jul-24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93FBFC0-5ADB-438B-A358-9DF08CA5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0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4D96FC-55B8-96BA-68F9-7578205C0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61" y="3028334"/>
            <a:ext cx="5742038" cy="3829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6A41CC3-1BD3-CEE9-CCC2-C726C6D413B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Money Security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43C5BD-AD92-0810-83A3-3100BB7B1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540" y="3419673"/>
            <a:ext cx="606525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Prevents Fraudulent Activities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Protects User Privacy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Ensures Transaction Integrity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Maintains Financial Stability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Builds Trust in Systems 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2658EA-C485-C5C2-34F1-CC2725DDD2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666" y="0"/>
            <a:ext cx="3028334" cy="30283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863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6A41CC3-1BD3-CEE9-CCC2-C726C6D413B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Money Connectivity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1F08B1-2914-F931-02B5-46CA019B3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800" y="1892300"/>
            <a:ext cx="2997200" cy="4965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62E99B-E429-69F5-BED3-88402E95EA66}"/>
              </a:ext>
            </a:extLst>
          </p:cNvPr>
          <p:cNvSpPr txBox="1"/>
          <p:nvPr/>
        </p:nvSpPr>
        <p:spPr>
          <a:xfrm>
            <a:off x="838199" y="3429000"/>
            <a:ext cx="695878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Enables Global Transactions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Promotes Financial Inclusion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Facilitates E-commerce Growth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Enhances Payment Efficiency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Supports Digital Innovation </a:t>
            </a:r>
          </a:p>
        </p:txBody>
      </p:sp>
    </p:spTree>
    <p:extLst>
      <p:ext uri="{BB962C8B-B14F-4D97-AF65-F5344CB8AC3E}">
        <p14:creationId xmlns:p14="http://schemas.microsoft.com/office/powerpoint/2010/main" val="255087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A790EE-E34E-CFF3-830E-ED3B84A16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3488025"/>
            <a:ext cx="4572000" cy="33685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509BC082-27A9-4E47-689E-18E037DDA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607" y="3488025"/>
            <a:ext cx="563308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Decentralized Transactions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Lower Transaction Fees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Global Accessibility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Secure and Transparent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Investment Opportunities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4064EC-93F7-D8AE-4F52-773CA6CEDCF6}"/>
              </a:ext>
            </a:extLst>
          </p:cNvPr>
          <p:cNvSpPr txBox="1"/>
          <p:nvPr/>
        </p:nvSpPr>
        <p:spPr>
          <a:xfrm>
            <a:off x="550607" y="481781"/>
            <a:ext cx="61697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BITCOIN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54B99-870A-7ECB-FBDF-EC902B7D61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403"/>
            <a:ext cx="4572000" cy="29920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5974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49042A-4192-6407-7656-674BDD7D1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622" y="0"/>
            <a:ext cx="4428377" cy="29522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E70F80-E7A3-92B6-DF1F-6B845D246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5748"/>
            <a:ext cx="4428377" cy="29522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01ABC0-FC5F-FC02-7D57-4AADA88C8D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623" y="3905749"/>
            <a:ext cx="4428377" cy="29522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A8BB4F-6D11-D4E7-073C-957A4972C03B}"/>
              </a:ext>
            </a:extLst>
          </p:cNvPr>
          <p:cNvSpPr txBox="1"/>
          <p:nvPr/>
        </p:nvSpPr>
        <p:spPr>
          <a:xfrm>
            <a:off x="167149" y="75444"/>
            <a:ext cx="82689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Money Login 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1E4D853-4576-D905-6BA4-1C16ADC7A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49" y="1221155"/>
            <a:ext cx="590655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Enter Username/Email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Input Password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Verify with OTP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Use Biometric Authentication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Access Dashboard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49BC15-A706-95BA-2FA2-8B0E5FC370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08" y="3905748"/>
            <a:ext cx="3325413" cy="29995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6236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BD2948B-51F9-FCDE-133E-C0570F3F93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8465" y="2670193"/>
            <a:ext cx="572464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Online Purchases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Peer-to-Peer Transfers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Cross-Border Payments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Investment and Trading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Bill Payments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Microtransactions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E-commerce Integration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64E41E-57F9-1E34-3AB8-E7CC0E8B5AAF}"/>
              </a:ext>
            </a:extLst>
          </p:cNvPr>
          <p:cNvSpPr txBox="1">
            <a:spLocks/>
          </p:cNvSpPr>
          <p:nvPr/>
        </p:nvSpPr>
        <p:spPr>
          <a:xfrm>
            <a:off x="608465" y="2176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Money Use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2AA049-3477-67D7-ACB5-1FEA6744D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800" y="4076700"/>
            <a:ext cx="2997200" cy="2781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EF916E-FC39-38AF-9B56-58B2F2D6B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118" y="-11061"/>
            <a:ext cx="4021881" cy="26812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3395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6E1716-9EB7-E70D-D28E-FF7652CE5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12" y="3819833"/>
            <a:ext cx="5401188" cy="30381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EA8DE1-7D8E-EC50-6BA0-4540CB7E94BF}"/>
              </a:ext>
            </a:extLst>
          </p:cNvPr>
          <p:cNvSpPr txBox="1"/>
          <p:nvPr/>
        </p:nvSpPr>
        <p:spPr>
          <a:xfrm>
            <a:off x="393289" y="549587"/>
            <a:ext cx="102550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Money </a:t>
            </a:r>
          </a:p>
          <a:p>
            <a:pPr algn="l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A1963A-7CF9-20AD-70D2-CB598A96302F}"/>
              </a:ext>
            </a:extLst>
          </p:cNvPr>
          <p:cNvSpPr txBox="1"/>
          <p:nvPr/>
        </p:nvSpPr>
        <p:spPr>
          <a:xfrm>
            <a:off x="393289" y="2498412"/>
            <a:ext cx="6096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Convenience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Speed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 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Costs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Accessibility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Transparency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D702EB-437D-26EA-D8F5-486BBDA8F6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12" y="781665"/>
            <a:ext cx="5401187" cy="30381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9990755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62</TotalTime>
  <Words>94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Online Purchases Peer-to-Peer Transfers Cross-Border Payments Investment and Trading Bill Payments Microtransactions E-commerce Integration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ANISH KUMAR</dc:creator>
  <cp:lastModifiedBy>ANISH KUMAR</cp:lastModifiedBy>
  <cp:revision>5</cp:revision>
  <dcterms:created xsi:type="dcterms:W3CDTF">2024-07-16T12:58:25Z</dcterms:created>
  <dcterms:modified xsi:type="dcterms:W3CDTF">2024-07-16T15:36:45Z</dcterms:modified>
</cp:coreProperties>
</file>