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</p:sldMasterIdLst>
  <p:notesMasterIdLst>
    <p:notesMasterId r:id="rId16"/>
  </p:notesMasterIdLst>
  <p:handoutMasterIdLst>
    <p:handoutMasterId r:id="rId17"/>
  </p:handoutMasterIdLst>
  <p:sldIdLst>
    <p:sldId id="276" r:id="rId5"/>
    <p:sldId id="282" r:id="rId6"/>
    <p:sldId id="283" r:id="rId7"/>
    <p:sldId id="289" r:id="rId8"/>
    <p:sldId id="286" r:id="rId9"/>
    <p:sldId id="288" r:id="rId10"/>
    <p:sldId id="277" r:id="rId11"/>
    <p:sldId id="278" r:id="rId12"/>
    <p:sldId id="284" r:id="rId13"/>
    <p:sldId id="27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t>20-Oct-24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1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8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4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2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7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" name="Group 1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5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6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59" y="232539"/>
            <a:ext cx="3006356" cy="2375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96000" y="3188796"/>
            <a:ext cx="4988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</a:rPr>
              <a:t>NOSQL 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6000" y="4075298"/>
            <a:ext cx="43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Subject code :  21CS745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76000" y="5229000"/>
            <a:ext cx="412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Prof. Supriya C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Assistant Professor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Department of ISE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Acharya Institute Of Technology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56952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6000" y="909000"/>
            <a:ext cx="43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56000" y="1666240"/>
            <a:ext cx="324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Integrity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complex queries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schema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Vertically Scalable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986293" y="889695"/>
            <a:ext cx="476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0508" y="1474470"/>
            <a:ext cx="42751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suited for hierarchical /unstructured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(Basically Available Soft state Eventually consistent)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</a:p>
        </p:txBody>
      </p:sp>
      <p:pic>
        <p:nvPicPr>
          <p:cNvPr id="1028" name="Picture 4" descr="https://lh7-rt.googleusercontent.com/slidesz/AGV_vUdoQ4xO3P4ZVgOVkJNTskqfSYBwxEk9_nT3yz5Fv8Ws5XSA6SMZ7IPRb2mTaUyLkBw7kdwDrKTAX-KAxEN6B-WkyaI8ZjhaoQJ8ARPZAhNrt6pEvXoWidcTz6eM9cXGLyA59qgEQt5kKeJKrZAIcQExHOkre3-6JKy2A0h-HFQPkcENi9IsFQ=s2048?key=6NyDxgmyjnTPqV_e2SyE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0" y="1533880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782" y="365125"/>
            <a:ext cx="8008035" cy="5223875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RDBMS</a:t>
            </a:r>
          </a:p>
          <a:p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Relation: a relation is a 2D table which has the following features 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  <a:p>
            <a:pPr marL="457200" lvl="1" indent="0">
              <a:buNone/>
            </a:pP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7901"/>
              </p:ext>
            </p:extLst>
          </p:nvPr>
        </p:nvGraphicFramePr>
        <p:xfrm>
          <a:off x="4296000" y="3597545"/>
          <a:ext cx="4320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Intro to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3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782" y="365125"/>
            <a:ext cx="8813218" cy="4322205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Issues with RDBMS: Scalability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</a:t>
            </a:r>
            <a:r>
              <a:rPr lang="en-I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scaling up when the dataset is just too big e.g. Big Data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designed to be distributed.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multi-node database solutions. Known as ‘horizontal scaling’.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include: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Master-Slave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26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782" y="365125"/>
            <a:ext cx="8813218" cy="432220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are RDBMS not suitable for BIGDATA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is Internet.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RDBMSs assume that data are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▪ Dense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▪ Largely uniform (structured data)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coming from Internet are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▪ </a:t>
            </a:r>
            <a:r>
              <a:rPr lang="en-I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Massive and sparse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▪ </a:t>
            </a:r>
            <a:r>
              <a:rPr lang="en-I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Semi-structured or unstructured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massive sparse data sets, the typical storage mechanisms and access methods get stretched.</a:t>
            </a: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24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800" y="365125"/>
            <a:ext cx="8813218" cy="5583875"/>
          </a:xfrm>
        </p:spPr>
        <p:txBody>
          <a:bodyPr>
            <a:normAutofit fontScale="92500" lnSpcReduction="10000"/>
          </a:bodyPr>
          <a:lstStyle/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stands for: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Relational	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RDBMS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SQL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is an umbrella term for all databases and data stores that don’t follow the RDBMS principles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class of products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several (related) concepts about data storage and manipulation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related to large data sets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represents a new incarnation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Due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massively scalable Internet applications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Based on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and parallel computing </a:t>
            </a: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2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782" y="365125"/>
            <a:ext cx="8813218" cy="4863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NOSQL and BIGDATA</a:t>
            </a:r>
          </a:p>
          <a:p>
            <a:pPr algn="just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NoSQL comes from Internet, thus it is often related to the “big data” concept.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much big are “big data”?</a:t>
            </a:r>
          </a:p>
          <a:p>
            <a:pPr marL="0" indent="0" algn="just">
              <a:buNone/>
              <a:tabLst>
                <a:tab pos="722313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Over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few terabytes enough to start spanning multiple storage units.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Challenges</a:t>
            </a:r>
          </a:p>
          <a:p>
            <a:pPr marL="722313" indent="0" algn="just" defTabSz="312738">
              <a:buNone/>
              <a:tabLst>
                <a:tab pos="5397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Efficiently storing and accessing large amounts of data is difficult, even more considering fault tolerance and backups.</a:t>
            </a:r>
          </a:p>
          <a:p>
            <a:pPr marL="722313" indent="0" algn="just" defTabSz="312738">
              <a:buNone/>
              <a:tabLst>
                <a:tab pos="5397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large data sets involves running immensely parallel processes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2313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Managing continuously evolving schema and metadata for semi-structured and unstructured data is difficult.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39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89903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0784" y="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NoSQL?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1216" y="1035293"/>
            <a:ext cx="87475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is a type of database management system (DBMS) that 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and store large volumes of unstructured and semi-structured data.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use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flexible data models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can adapt to changes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structures and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scaling horizontally to handle growing amounts of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have expanded to include a wide range of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database architectures and data models.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are often used in applications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where there is a high volume of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needs to be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processed and analyzed in real-time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social media analytics, e-commerce, and gaming.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are a relatively new type of database management system that has 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popularity in recent years due to 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6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56952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6309" y="549000"/>
            <a:ext cx="439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NoSQL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6000" y="1509067"/>
            <a:ext cx="7920000" cy="443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schema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scalability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Document-based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Key-value-based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Column-based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and high availability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7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56952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6000" y="549000"/>
            <a:ext cx="6109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 should NoSQL be used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7773" y="1747083"/>
            <a:ext cx="8678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huge amount of data needs to be stored and retrieved.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the data you store is not that important.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changes over time and is not structured.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of Constraints and Joins is not required at the database level.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is growing continuously and you need to scale the database regularly to handle the data.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5457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632</Words>
  <Application>Microsoft Office PowerPoint</Application>
  <PresentationFormat>Widescreen</PresentationFormat>
  <Paragraphs>116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Futura Cyrillic Book</vt:lpstr>
      <vt:lpstr>Times New Roman</vt:lpstr>
      <vt:lpstr>1_Custom Design</vt:lpstr>
      <vt:lpstr>Custom Design</vt:lpstr>
      <vt:lpstr>2_Custom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71</cp:revision>
  <dcterms:created xsi:type="dcterms:W3CDTF">2021-09-07T04:22:00Z</dcterms:created>
  <dcterms:modified xsi:type="dcterms:W3CDTF">2024-10-20T12:34:22Z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