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7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1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5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40F959-FD22-4491-A7EE-E2FAEB72BDBB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B6CDF7-70D8-41C1-8A0A-E6AC4573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F281-1500-5CA9-133A-1C817B7EB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DCDFF-A78A-DD06-DE18-D386088A7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66C13-E0A3-1052-524A-013433AD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315" y="0"/>
            <a:ext cx="1051685" cy="1051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14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2</cp:revision>
  <dcterms:created xsi:type="dcterms:W3CDTF">2024-11-30T10:33:50Z</dcterms:created>
  <dcterms:modified xsi:type="dcterms:W3CDTF">2024-11-30T10:40:42Z</dcterms:modified>
</cp:coreProperties>
</file>