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28"/>
  </p:notesMasterIdLst>
  <p:handoutMasterIdLst>
    <p:handoutMasterId r:id="rId29"/>
  </p:handoutMasterIdLst>
  <p:sldIdLst>
    <p:sldId id="300" r:id="rId6"/>
    <p:sldId id="257" r:id="rId7"/>
    <p:sldId id="281" r:id="rId8"/>
    <p:sldId id="302" r:id="rId9"/>
    <p:sldId id="304" r:id="rId10"/>
    <p:sldId id="284" r:id="rId11"/>
    <p:sldId id="285" r:id="rId12"/>
    <p:sldId id="286" r:id="rId13"/>
    <p:sldId id="307" r:id="rId14"/>
    <p:sldId id="291" r:id="rId15"/>
    <p:sldId id="292" r:id="rId16"/>
    <p:sldId id="293" r:id="rId17"/>
    <p:sldId id="294" r:id="rId18"/>
    <p:sldId id="313" r:id="rId19"/>
    <p:sldId id="314" r:id="rId20"/>
    <p:sldId id="297" r:id="rId21"/>
    <p:sldId id="299" r:id="rId22"/>
    <p:sldId id="298" r:id="rId23"/>
    <p:sldId id="287" r:id="rId24"/>
    <p:sldId id="290" r:id="rId25"/>
    <p:sldId id="312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7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F0E45C-67B4-4D42-8787-F9935C25A24C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7C1736-91CA-410F-B7E8-9C8E96F97A62}">
      <dgm:prSet/>
      <dgm:spPr/>
      <dgm:t>
        <a:bodyPr/>
        <a:lstStyle/>
        <a:p>
          <a:r>
            <a:rPr lang="en-US" b="1" i="0" baseline="0" dirty="0"/>
            <a:t>Literature Review:</a:t>
          </a:r>
          <a:r>
            <a:rPr lang="en-US" b="0" i="0" baseline="0" dirty="0"/>
            <a:t> Week 1</a:t>
          </a:r>
          <a:endParaRPr lang="en-US" dirty="0"/>
        </a:p>
      </dgm:t>
    </dgm:pt>
    <dgm:pt modelId="{8F5F4990-38BA-4A95-BE04-249B129812DA}" type="parTrans" cxnId="{4A53A28B-D3ED-4698-BD33-4A39DFB016D0}">
      <dgm:prSet/>
      <dgm:spPr/>
      <dgm:t>
        <a:bodyPr/>
        <a:lstStyle/>
        <a:p>
          <a:endParaRPr lang="en-US"/>
        </a:p>
      </dgm:t>
    </dgm:pt>
    <dgm:pt modelId="{D1831019-71EA-46FD-A233-579366908D69}" type="sibTrans" cxnId="{4A53A28B-D3ED-4698-BD33-4A39DFB016D0}">
      <dgm:prSet/>
      <dgm:spPr/>
      <dgm:t>
        <a:bodyPr/>
        <a:lstStyle/>
        <a:p>
          <a:endParaRPr lang="en-US"/>
        </a:p>
      </dgm:t>
    </dgm:pt>
    <dgm:pt modelId="{CCF0893D-A5DF-4B85-B42B-E799195CE37E}">
      <dgm:prSet/>
      <dgm:spPr/>
      <dgm:t>
        <a:bodyPr/>
        <a:lstStyle/>
        <a:p>
          <a:r>
            <a:rPr lang="en-US" b="1" i="0" baseline="0"/>
            <a:t>Comparative Analysis:</a:t>
          </a:r>
          <a:r>
            <a:rPr lang="en-US" b="0" i="0" baseline="0"/>
            <a:t> Week 2</a:t>
          </a:r>
          <a:endParaRPr lang="en-US"/>
        </a:p>
      </dgm:t>
    </dgm:pt>
    <dgm:pt modelId="{BE999DCF-9CB9-4BBC-B528-2FEE2AD452D6}" type="parTrans" cxnId="{568DA2C5-BF6C-4405-9329-6F6401E59250}">
      <dgm:prSet/>
      <dgm:spPr/>
      <dgm:t>
        <a:bodyPr/>
        <a:lstStyle/>
        <a:p>
          <a:endParaRPr lang="en-US"/>
        </a:p>
      </dgm:t>
    </dgm:pt>
    <dgm:pt modelId="{D1E38A56-B19F-40B5-B768-718CE2998BC7}" type="sibTrans" cxnId="{568DA2C5-BF6C-4405-9329-6F6401E59250}">
      <dgm:prSet/>
      <dgm:spPr/>
      <dgm:t>
        <a:bodyPr/>
        <a:lstStyle/>
        <a:p>
          <a:endParaRPr lang="en-US"/>
        </a:p>
      </dgm:t>
    </dgm:pt>
    <dgm:pt modelId="{6EFFAE11-396A-4232-8E3F-2B305523B4F0}">
      <dgm:prSet/>
      <dgm:spPr/>
      <dgm:t>
        <a:bodyPr/>
        <a:lstStyle/>
        <a:p>
          <a:r>
            <a:rPr lang="en-US" b="1" i="0" baseline="0"/>
            <a:t>User Feedback Collection:</a:t>
          </a:r>
          <a:r>
            <a:rPr lang="en-US" b="0" i="0" baseline="0"/>
            <a:t> Week 2</a:t>
          </a:r>
          <a:endParaRPr lang="en-US"/>
        </a:p>
      </dgm:t>
    </dgm:pt>
    <dgm:pt modelId="{210C2D22-E238-4BA4-96FB-9FD5F6905159}" type="parTrans" cxnId="{4B4ACBE8-E67E-4A0D-B2C2-C6755265738B}">
      <dgm:prSet/>
      <dgm:spPr/>
      <dgm:t>
        <a:bodyPr/>
        <a:lstStyle/>
        <a:p>
          <a:endParaRPr lang="en-US"/>
        </a:p>
      </dgm:t>
    </dgm:pt>
    <dgm:pt modelId="{9443925B-DAAB-4A8D-9B83-E6E2B25E3B93}" type="sibTrans" cxnId="{4B4ACBE8-E67E-4A0D-B2C2-C6755265738B}">
      <dgm:prSet/>
      <dgm:spPr/>
      <dgm:t>
        <a:bodyPr/>
        <a:lstStyle/>
        <a:p>
          <a:endParaRPr lang="en-US"/>
        </a:p>
      </dgm:t>
    </dgm:pt>
    <dgm:pt modelId="{4DE3974A-A0DA-47DE-BC4C-6D9524C45638}" type="pres">
      <dgm:prSet presAssocID="{5DF0E45C-67B4-4D42-8787-F9935C25A24C}" presName="linearFlow" presStyleCnt="0">
        <dgm:presLayoutVars>
          <dgm:dir/>
          <dgm:animLvl val="lvl"/>
          <dgm:resizeHandles val="exact"/>
        </dgm:presLayoutVars>
      </dgm:prSet>
      <dgm:spPr/>
    </dgm:pt>
    <dgm:pt modelId="{28E40581-C7A2-485A-83DF-742AA5C47397}" type="pres">
      <dgm:prSet presAssocID="{6A7C1736-91CA-410F-B7E8-9C8E96F97A62}" presName="composite" presStyleCnt="0"/>
      <dgm:spPr/>
    </dgm:pt>
    <dgm:pt modelId="{032728A3-D1A7-4ACA-B06E-5D146D77DA5E}" type="pres">
      <dgm:prSet presAssocID="{6A7C1736-91CA-410F-B7E8-9C8E96F97A62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86A2A6B-D165-4776-BF31-46FCB8A8885F}" type="pres">
      <dgm:prSet presAssocID="{6A7C1736-91CA-410F-B7E8-9C8E96F97A62}" presName="parSh" presStyleLbl="node1" presStyleIdx="0" presStyleCnt="3"/>
      <dgm:spPr/>
    </dgm:pt>
    <dgm:pt modelId="{1DEADDC7-A763-442F-8BAF-AC8938C09B75}" type="pres">
      <dgm:prSet presAssocID="{6A7C1736-91CA-410F-B7E8-9C8E96F97A62}" presName="desTx" presStyleLbl="fgAcc1" presStyleIdx="0" presStyleCnt="3" custScaleX="104188" custScaleY="105506">
        <dgm:presLayoutVars>
          <dgm:bulletEnabled val="1"/>
        </dgm:presLayoutVars>
      </dgm:prSet>
      <dgm:spPr/>
    </dgm:pt>
    <dgm:pt modelId="{D71E62F5-419D-4B6A-96F3-EA96DFE8F7BE}" type="pres">
      <dgm:prSet presAssocID="{D1831019-71EA-46FD-A233-579366908D69}" presName="sibTrans" presStyleLbl="sibTrans2D1" presStyleIdx="0" presStyleCnt="2"/>
      <dgm:spPr/>
    </dgm:pt>
    <dgm:pt modelId="{58986AB7-5F36-4FD3-BDCA-7E183BE5F527}" type="pres">
      <dgm:prSet presAssocID="{D1831019-71EA-46FD-A233-579366908D69}" presName="connTx" presStyleLbl="sibTrans2D1" presStyleIdx="0" presStyleCnt="2"/>
      <dgm:spPr/>
    </dgm:pt>
    <dgm:pt modelId="{4C2B692A-2741-41E2-95C6-9FA96F1EAA32}" type="pres">
      <dgm:prSet presAssocID="{CCF0893D-A5DF-4B85-B42B-E799195CE37E}" presName="composite" presStyleCnt="0"/>
      <dgm:spPr/>
    </dgm:pt>
    <dgm:pt modelId="{09C726E9-E30F-4923-A667-9203A9FB615C}" type="pres">
      <dgm:prSet presAssocID="{CCF0893D-A5DF-4B85-B42B-E799195CE37E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5840FB84-2F34-4373-B006-CB747FB1F062}" type="pres">
      <dgm:prSet presAssocID="{CCF0893D-A5DF-4B85-B42B-E799195CE37E}" presName="parSh" presStyleLbl="node1" presStyleIdx="1" presStyleCnt="3"/>
      <dgm:spPr/>
    </dgm:pt>
    <dgm:pt modelId="{50ADC896-B3DC-44E1-8F53-9B790BDC132E}" type="pres">
      <dgm:prSet presAssocID="{CCF0893D-A5DF-4B85-B42B-E799195CE37E}" presName="desTx" presStyleLbl="fgAcc1" presStyleIdx="1" presStyleCnt="3" custScaleX="93793" custScaleY="102475">
        <dgm:presLayoutVars>
          <dgm:bulletEnabled val="1"/>
        </dgm:presLayoutVars>
      </dgm:prSet>
      <dgm:spPr/>
    </dgm:pt>
    <dgm:pt modelId="{96F97FB3-45B4-4F1E-8D82-7FF74D868EDC}" type="pres">
      <dgm:prSet presAssocID="{D1E38A56-B19F-40B5-B768-718CE2998BC7}" presName="sibTrans" presStyleLbl="sibTrans2D1" presStyleIdx="1" presStyleCnt="2"/>
      <dgm:spPr/>
    </dgm:pt>
    <dgm:pt modelId="{CAB8825A-D82E-455A-8B3F-F3C2DF892CEA}" type="pres">
      <dgm:prSet presAssocID="{D1E38A56-B19F-40B5-B768-718CE2998BC7}" presName="connTx" presStyleLbl="sibTrans2D1" presStyleIdx="1" presStyleCnt="2"/>
      <dgm:spPr/>
    </dgm:pt>
    <dgm:pt modelId="{D1347DA0-FFFC-481D-969B-4100A8B1F00E}" type="pres">
      <dgm:prSet presAssocID="{6EFFAE11-396A-4232-8E3F-2B305523B4F0}" presName="composite" presStyleCnt="0"/>
      <dgm:spPr/>
    </dgm:pt>
    <dgm:pt modelId="{999DC2C6-7E4D-448A-9869-BBA007FEBF75}" type="pres">
      <dgm:prSet presAssocID="{6EFFAE11-396A-4232-8E3F-2B305523B4F0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5A58E8CB-C438-414F-9E8A-10E9CD551FF8}" type="pres">
      <dgm:prSet presAssocID="{6EFFAE11-396A-4232-8E3F-2B305523B4F0}" presName="parSh" presStyleLbl="node1" presStyleIdx="2" presStyleCnt="3"/>
      <dgm:spPr/>
    </dgm:pt>
    <dgm:pt modelId="{9976FFBA-ED05-4936-B2C2-E37A7F5B143F}" type="pres">
      <dgm:prSet presAssocID="{6EFFAE11-396A-4232-8E3F-2B305523B4F0}" presName="desTx" presStyleLbl="fgAcc1" presStyleIdx="2" presStyleCnt="3">
        <dgm:presLayoutVars>
          <dgm:bulletEnabled val="1"/>
        </dgm:presLayoutVars>
      </dgm:prSet>
      <dgm:spPr/>
    </dgm:pt>
  </dgm:ptLst>
  <dgm:cxnLst>
    <dgm:cxn modelId="{82476406-D8FD-400F-A22E-DBB0CCD0B1E1}" type="presOf" srcId="{D1E38A56-B19F-40B5-B768-718CE2998BC7}" destId="{CAB8825A-D82E-455A-8B3F-F3C2DF892CEA}" srcOrd="1" destOrd="0" presId="urn:microsoft.com/office/officeart/2005/8/layout/process3"/>
    <dgm:cxn modelId="{BC67201B-D2CA-4EC4-9944-DD7D6979EB31}" type="presOf" srcId="{6EFFAE11-396A-4232-8E3F-2B305523B4F0}" destId="{999DC2C6-7E4D-448A-9869-BBA007FEBF75}" srcOrd="0" destOrd="0" presId="urn:microsoft.com/office/officeart/2005/8/layout/process3"/>
    <dgm:cxn modelId="{2B588228-8A52-4C8D-A8D8-683F4F63FC95}" type="presOf" srcId="{D1831019-71EA-46FD-A233-579366908D69}" destId="{58986AB7-5F36-4FD3-BDCA-7E183BE5F527}" srcOrd="1" destOrd="0" presId="urn:microsoft.com/office/officeart/2005/8/layout/process3"/>
    <dgm:cxn modelId="{D715203F-2B94-41AC-9B62-82806E8AFA58}" type="presOf" srcId="{CCF0893D-A5DF-4B85-B42B-E799195CE37E}" destId="{09C726E9-E30F-4923-A667-9203A9FB615C}" srcOrd="0" destOrd="0" presId="urn:microsoft.com/office/officeart/2005/8/layout/process3"/>
    <dgm:cxn modelId="{E48A6E52-E836-414F-8424-EA8934B356B8}" type="presOf" srcId="{6A7C1736-91CA-410F-B7E8-9C8E96F97A62}" destId="{C86A2A6B-D165-4776-BF31-46FCB8A8885F}" srcOrd="1" destOrd="0" presId="urn:microsoft.com/office/officeart/2005/8/layout/process3"/>
    <dgm:cxn modelId="{3B0D8577-8671-49B4-A817-BC324548BBD0}" type="presOf" srcId="{6EFFAE11-396A-4232-8E3F-2B305523B4F0}" destId="{5A58E8CB-C438-414F-9E8A-10E9CD551FF8}" srcOrd="1" destOrd="0" presId="urn:microsoft.com/office/officeart/2005/8/layout/process3"/>
    <dgm:cxn modelId="{160CD177-22FA-452B-92F1-03F4B091A95C}" type="presOf" srcId="{5DF0E45C-67B4-4D42-8787-F9935C25A24C}" destId="{4DE3974A-A0DA-47DE-BC4C-6D9524C45638}" srcOrd="0" destOrd="0" presId="urn:microsoft.com/office/officeart/2005/8/layout/process3"/>
    <dgm:cxn modelId="{4A53A28B-D3ED-4698-BD33-4A39DFB016D0}" srcId="{5DF0E45C-67B4-4D42-8787-F9935C25A24C}" destId="{6A7C1736-91CA-410F-B7E8-9C8E96F97A62}" srcOrd="0" destOrd="0" parTransId="{8F5F4990-38BA-4A95-BE04-249B129812DA}" sibTransId="{D1831019-71EA-46FD-A233-579366908D69}"/>
    <dgm:cxn modelId="{980DBDAB-6CFF-463D-BD62-CC89F626FC5A}" type="presOf" srcId="{CCF0893D-A5DF-4B85-B42B-E799195CE37E}" destId="{5840FB84-2F34-4373-B006-CB747FB1F062}" srcOrd="1" destOrd="0" presId="urn:microsoft.com/office/officeart/2005/8/layout/process3"/>
    <dgm:cxn modelId="{568DA2C5-BF6C-4405-9329-6F6401E59250}" srcId="{5DF0E45C-67B4-4D42-8787-F9935C25A24C}" destId="{CCF0893D-A5DF-4B85-B42B-E799195CE37E}" srcOrd="1" destOrd="0" parTransId="{BE999DCF-9CB9-4BBC-B528-2FEE2AD452D6}" sibTransId="{D1E38A56-B19F-40B5-B768-718CE2998BC7}"/>
    <dgm:cxn modelId="{4B4ACBE8-E67E-4A0D-B2C2-C6755265738B}" srcId="{5DF0E45C-67B4-4D42-8787-F9935C25A24C}" destId="{6EFFAE11-396A-4232-8E3F-2B305523B4F0}" srcOrd="2" destOrd="0" parTransId="{210C2D22-E238-4BA4-96FB-9FD5F6905159}" sibTransId="{9443925B-DAAB-4A8D-9B83-E6E2B25E3B93}"/>
    <dgm:cxn modelId="{E4AFB5F6-2535-4CE4-8459-7C714F4695A5}" type="presOf" srcId="{D1E38A56-B19F-40B5-B768-718CE2998BC7}" destId="{96F97FB3-45B4-4F1E-8D82-7FF74D868EDC}" srcOrd="0" destOrd="0" presId="urn:microsoft.com/office/officeart/2005/8/layout/process3"/>
    <dgm:cxn modelId="{ADCB17F7-B002-41AE-88D0-08ABBD2662AC}" type="presOf" srcId="{6A7C1736-91CA-410F-B7E8-9C8E96F97A62}" destId="{032728A3-D1A7-4ACA-B06E-5D146D77DA5E}" srcOrd="0" destOrd="0" presId="urn:microsoft.com/office/officeart/2005/8/layout/process3"/>
    <dgm:cxn modelId="{C81EA7FF-8FB1-489A-8A60-F55DB2D50DBE}" type="presOf" srcId="{D1831019-71EA-46FD-A233-579366908D69}" destId="{D71E62F5-419D-4B6A-96F3-EA96DFE8F7BE}" srcOrd="0" destOrd="0" presId="urn:microsoft.com/office/officeart/2005/8/layout/process3"/>
    <dgm:cxn modelId="{4DE6DCEA-963B-4992-BEB4-F0DEE4489CF4}" type="presParOf" srcId="{4DE3974A-A0DA-47DE-BC4C-6D9524C45638}" destId="{28E40581-C7A2-485A-83DF-742AA5C47397}" srcOrd="0" destOrd="0" presId="urn:microsoft.com/office/officeart/2005/8/layout/process3"/>
    <dgm:cxn modelId="{636CE15E-240F-48C5-823E-DADB14210814}" type="presParOf" srcId="{28E40581-C7A2-485A-83DF-742AA5C47397}" destId="{032728A3-D1A7-4ACA-B06E-5D146D77DA5E}" srcOrd="0" destOrd="0" presId="urn:microsoft.com/office/officeart/2005/8/layout/process3"/>
    <dgm:cxn modelId="{AEB515E1-AE10-4DD4-846D-B2318BDBBCF7}" type="presParOf" srcId="{28E40581-C7A2-485A-83DF-742AA5C47397}" destId="{C86A2A6B-D165-4776-BF31-46FCB8A8885F}" srcOrd="1" destOrd="0" presId="urn:microsoft.com/office/officeart/2005/8/layout/process3"/>
    <dgm:cxn modelId="{E5A72896-F1DE-4AE6-B411-688E4242CDB5}" type="presParOf" srcId="{28E40581-C7A2-485A-83DF-742AA5C47397}" destId="{1DEADDC7-A763-442F-8BAF-AC8938C09B75}" srcOrd="2" destOrd="0" presId="urn:microsoft.com/office/officeart/2005/8/layout/process3"/>
    <dgm:cxn modelId="{5B6461DA-81BD-4E76-9C93-CC1CEE5ABE11}" type="presParOf" srcId="{4DE3974A-A0DA-47DE-BC4C-6D9524C45638}" destId="{D71E62F5-419D-4B6A-96F3-EA96DFE8F7BE}" srcOrd="1" destOrd="0" presId="urn:microsoft.com/office/officeart/2005/8/layout/process3"/>
    <dgm:cxn modelId="{008984A8-FDB4-47C5-88DF-66BBB61AEC72}" type="presParOf" srcId="{D71E62F5-419D-4B6A-96F3-EA96DFE8F7BE}" destId="{58986AB7-5F36-4FD3-BDCA-7E183BE5F527}" srcOrd="0" destOrd="0" presId="urn:microsoft.com/office/officeart/2005/8/layout/process3"/>
    <dgm:cxn modelId="{AD1C119F-E1AC-483B-94A6-496D29B59601}" type="presParOf" srcId="{4DE3974A-A0DA-47DE-BC4C-6D9524C45638}" destId="{4C2B692A-2741-41E2-95C6-9FA96F1EAA32}" srcOrd="2" destOrd="0" presId="urn:microsoft.com/office/officeart/2005/8/layout/process3"/>
    <dgm:cxn modelId="{9911238D-3A13-4062-85CE-BD683E2F17CA}" type="presParOf" srcId="{4C2B692A-2741-41E2-95C6-9FA96F1EAA32}" destId="{09C726E9-E30F-4923-A667-9203A9FB615C}" srcOrd="0" destOrd="0" presId="urn:microsoft.com/office/officeart/2005/8/layout/process3"/>
    <dgm:cxn modelId="{439E5792-6296-4A3D-89F1-F6BBDD770132}" type="presParOf" srcId="{4C2B692A-2741-41E2-95C6-9FA96F1EAA32}" destId="{5840FB84-2F34-4373-B006-CB747FB1F062}" srcOrd="1" destOrd="0" presId="urn:microsoft.com/office/officeart/2005/8/layout/process3"/>
    <dgm:cxn modelId="{F9B788A3-E933-463A-937A-D98E8A8DC6B4}" type="presParOf" srcId="{4C2B692A-2741-41E2-95C6-9FA96F1EAA32}" destId="{50ADC896-B3DC-44E1-8F53-9B790BDC132E}" srcOrd="2" destOrd="0" presId="urn:microsoft.com/office/officeart/2005/8/layout/process3"/>
    <dgm:cxn modelId="{D73357B6-6A2B-4A67-BC8C-96F64E0478A7}" type="presParOf" srcId="{4DE3974A-A0DA-47DE-BC4C-6D9524C45638}" destId="{96F97FB3-45B4-4F1E-8D82-7FF74D868EDC}" srcOrd="3" destOrd="0" presId="urn:microsoft.com/office/officeart/2005/8/layout/process3"/>
    <dgm:cxn modelId="{931AAE8C-EF12-4BBA-B706-402B31D1E272}" type="presParOf" srcId="{96F97FB3-45B4-4F1E-8D82-7FF74D868EDC}" destId="{CAB8825A-D82E-455A-8B3F-F3C2DF892CEA}" srcOrd="0" destOrd="0" presId="urn:microsoft.com/office/officeart/2005/8/layout/process3"/>
    <dgm:cxn modelId="{FDE07993-01F9-4EF4-861B-E65EC4A4F021}" type="presParOf" srcId="{4DE3974A-A0DA-47DE-BC4C-6D9524C45638}" destId="{D1347DA0-FFFC-481D-969B-4100A8B1F00E}" srcOrd="4" destOrd="0" presId="urn:microsoft.com/office/officeart/2005/8/layout/process3"/>
    <dgm:cxn modelId="{D264F3E8-9B5A-49A7-8DD8-9CF6565DC2BB}" type="presParOf" srcId="{D1347DA0-FFFC-481D-969B-4100A8B1F00E}" destId="{999DC2C6-7E4D-448A-9869-BBA007FEBF75}" srcOrd="0" destOrd="0" presId="urn:microsoft.com/office/officeart/2005/8/layout/process3"/>
    <dgm:cxn modelId="{EA004DAE-1C0A-42BF-AB48-E85144661B13}" type="presParOf" srcId="{D1347DA0-FFFC-481D-969B-4100A8B1F00E}" destId="{5A58E8CB-C438-414F-9E8A-10E9CD551FF8}" srcOrd="1" destOrd="0" presId="urn:microsoft.com/office/officeart/2005/8/layout/process3"/>
    <dgm:cxn modelId="{5E58F62F-A1ED-4178-9C18-5AEAFFFF5AE4}" type="presParOf" srcId="{D1347DA0-FFFC-481D-969B-4100A8B1F00E}" destId="{9976FFBA-ED05-4936-B2C2-E37A7F5B143F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6A2A6B-D165-4776-BF31-46FCB8A8885F}">
      <dsp:nvSpPr>
        <dsp:cNvPr id="0" name=""/>
        <dsp:cNvSpPr/>
      </dsp:nvSpPr>
      <dsp:spPr>
        <a:xfrm>
          <a:off x="6002" y="25334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Literature Review:</a:t>
          </a:r>
          <a:r>
            <a:rPr lang="en-US" sz="1500" b="0" i="0" kern="1200" baseline="0" dirty="0"/>
            <a:t> Week 1</a:t>
          </a:r>
          <a:endParaRPr lang="en-US" sz="1500" kern="1200" dirty="0"/>
        </a:p>
      </dsp:txBody>
      <dsp:txXfrm>
        <a:off x="6002" y="25334"/>
        <a:ext cx="1823656" cy="590027"/>
      </dsp:txXfrm>
    </dsp:sp>
    <dsp:sp modelId="{1DEADDC7-A763-442F-8BAF-AC8938C09B75}">
      <dsp:nvSpPr>
        <dsp:cNvPr id="0" name=""/>
        <dsp:cNvSpPr/>
      </dsp:nvSpPr>
      <dsp:spPr>
        <a:xfrm>
          <a:off x="341335" y="591575"/>
          <a:ext cx="1900031" cy="9115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E62F5-419D-4B6A-96F3-EA96DFE8F7BE}">
      <dsp:nvSpPr>
        <dsp:cNvPr id="0" name=""/>
        <dsp:cNvSpPr/>
      </dsp:nvSpPr>
      <dsp:spPr>
        <a:xfrm rot="7584">
          <a:off x="2115665" y="96640"/>
          <a:ext cx="606335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115665" y="187297"/>
        <a:ext cx="470124" cy="272423"/>
      </dsp:txXfrm>
    </dsp:sp>
    <dsp:sp modelId="{5840FB84-2F34-4373-B006-CB747FB1F062}">
      <dsp:nvSpPr>
        <dsp:cNvPr id="0" name=""/>
        <dsp:cNvSpPr/>
      </dsp:nvSpPr>
      <dsp:spPr>
        <a:xfrm>
          <a:off x="2973686" y="31881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Comparative Analysis: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2973686" y="31881"/>
        <a:ext cx="1823656" cy="590027"/>
      </dsp:txXfrm>
    </dsp:sp>
    <dsp:sp modelId="{50ADC896-B3DC-44E1-8F53-9B790BDC132E}">
      <dsp:nvSpPr>
        <dsp:cNvPr id="0" name=""/>
        <dsp:cNvSpPr/>
      </dsp:nvSpPr>
      <dsp:spPr>
        <a:xfrm>
          <a:off x="3403803" y="611216"/>
          <a:ext cx="1710462" cy="8853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97FB3-45B4-4F1E-8D82-7FF74D868EDC}">
      <dsp:nvSpPr>
        <dsp:cNvPr id="0" name=""/>
        <dsp:cNvSpPr/>
      </dsp:nvSpPr>
      <dsp:spPr>
        <a:xfrm rot="6397">
          <a:off x="5059653" y="102578"/>
          <a:ext cx="556099" cy="45403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059653" y="193258"/>
        <a:ext cx="419888" cy="272423"/>
      </dsp:txXfrm>
    </dsp:sp>
    <dsp:sp modelId="{5A58E8CB-C438-414F-9E8A-10E9CD551FF8}">
      <dsp:nvSpPr>
        <dsp:cNvPr id="0" name=""/>
        <dsp:cNvSpPr/>
      </dsp:nvSpPr>
      <dsp:spPr>
        <a:xfrm>
          <a:off x="5846585" y="37227"/>
          <a:ext cx="1823656" cy="88504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User Feedback Collection:</a:t>
          </a:r>
          <a:r>
            <a:rPr lang="en-US" sz="1500" b="0" i="0" kern="1200" baseline="0"/>
            <a:t> Week 2</a:t>
          </a:r>
          <a:endParaRPr lang="en-US" sz="1500" kern="1200"/>
        </a:p>
      </dsp:txBody>
      <dsp:txXfrm>
        <a:off x="5846585" y="37227"/>
        <a:ext cx="1823656" cy="590027"/>
      </dsp:txXfrm>
    </dsp:sp>
    <dsp:sp modelId="{9976FFBA-ED05-4936-B2C2-E37A7F5B143F}">
      <dsp:nvSpPr>
        <dsp:cNvPr id="0" name=""/>
        <dsp:cNvSpPr/>
      </dsp:nvSpPr>
      <dsp:spPr>
        <a:xfrm>
          <a:off x="6220105" y="627254"/>
          <a:ext cx="1823656" cy="864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30-Oct-24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30-10-2024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C4EC4-E4A2-5AEE-CC2C-D1FF51118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0EBC64-C187-30C3-D6D6-751CE19D4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B52DB6-BF1B-D4B4-DB43-152013275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4487B-DCAE-8DA6-C790-BB3D7C49B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0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7464-F196-FA53-C9AA-76DF6EE2E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BCA28-978D-69D8-92C2-1DC9967C6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EDFAD-0323-E1D7-EC85-3F2781E9E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A2D98-F41B-AE68-E070-D12E20A02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05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7F77C-6274-97E2-D912-629661C63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9A1590-60AE-7E69-3B2E-4AB5EB4DF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0C998-FBB4-07A2-3C19-EDE941338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594C4-0DA7-5D72-CDF5-C2FA8224E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592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30-Oct-24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9.jpe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496716"/>
            <a:ext cx="7162800" cy="462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679746"/>
            <a:ext cx="7162800" cy="4258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18690"/>
            <a:ext cx="7162800" cy="378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6" y="1633315"/>
            <a:ext cx="7162800" cy="2922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D375A-ECC5-2578-7141-F6EEA4BA6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716327D-0477-724C-CBEE-E514857E8B6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9783F440-1807-A426-0E1E-627CD825434D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308A56F-6790-9ECD-4174-957356213C86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B08DD32C-26A3-093A-E7DF-9EDC95B7929A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F075EB9-4331-AEFA-AC41-CE6027EDB794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41B9ACA-D9E8-3B9E-E723-BF84B86E2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14EC8E5-DBE5-0551-BA42-785CB964CBE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CF8400C-5A4E-2D5F-6500-1E695BD10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76F4A-49A6-8E20-885A-4A1A32D1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C00EF7-11A8-B1FC-7D59-F140F5D8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94931"/>
              </p:ext>
            </p:extLst>
          </p:nvPr>
        </p:nvGraphicFramePr>
        <p:xfrm>
          <a:off x="2743200" y="1666041"/>
          <a:ext cx="8515668" cy="3662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13268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Main Functionality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Server-side rendering,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Authentication &amp; user management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design and layout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Primary Use Case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Optimized frontend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user authentication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Low-latency video &amp; messaging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Responsive and customizable 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Scalability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Highly scalable via SSR &amp; SSG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Medium scalability for smaller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real-time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scalable for large UI apps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248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E2D56-B426-1F79-15E6-C46F0E1FF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1F01849D-77AA-9287-F7F4-3D51E6A05DB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01BF676-0B4A-9737-7345-9EB00A8348E4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8B26BFCA-F3CE-E478-35E1-CACF3275D44A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44CAC7A0-972D-12D5-C3A4-3CC92A788E0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40ABD5FE-B015-BA09-7ACB-F91DDF80193A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170DA9EB-2E8D-ADCF-04BD-8AFF99A08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244506-D4E7-880E-E2EF-CDF055DA4168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ACFABC-3079-AC51-A98D-76B05B5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802313-3BE0-294B-2155-E93CD3E16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A2A4D7-4FA8-B10C-3361-4C33B8001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100380"/>
              </p:ext>
            </p:extLst>
          </p:nvPr>
        </p:nvGraphicFramePr>
        <p:xfrm>
          <a:off x="2743200" y="1666041"/>
          <a:ext cx="8128000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3810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321112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501749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367323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94769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Clerk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GetStream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Tailwind CSS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78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Ease of Integration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 API and routing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Simplified, pre-built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API-based, easy to integrate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utility classes for quick design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58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Customizability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flexibility with JavaScript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authentication 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Customizable messaging &amp; streaming APIs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customizable UI components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78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Real-time Capabilities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real-time via API routes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real-time 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Real-time messaging &amp; video streaming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applicable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244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344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73198" y="900833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029292"/>
              </p:ext>
            </p:extLst>
          </p:nvPr>
        </p:nvGraphicFramePr>
        <p:xfrm>
          <a:off x="2713949" y="2830070"/>
          <a:ext cx="8217072" cy="259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33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AAB87-51AE-BADF-B558-886F1F6C0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64B1A2B-4BE1-A6B7-1121-4223D8DD43F5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3E0A89B4-4947-D083-E8C6-7E7735C7BD3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D545C757-E257-832E-7A3E-C8EE1AA1FFD4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63C55461-213C-6CFA-2BFD-C9B840000D9C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D2AACA12-50CD-3173-7FFF-5A1DA61ABC56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01025DD-7103-2729-0EA9-589790B77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42ECE5D-1A6A-16ED-7D68-9B312D4F5D6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8907D74-16F1-9568-71AA-34B49E6C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B36CAAF4-E491-7428-378C-568DFF019F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323273"/>
              </p:ext>
            </p:extLst>
          </p:nvPr>
        </p:nvGraphicFramePr>
        <p:xfrm>
          <a:off x="2824900" y="1290383"/>
          <a:ext cx="8049765" cy="1528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C10E961B-E6D3-3B7A-AEA8-EE8990CDFA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200" y="2743200"/>
            <a:ext cx="8365642" cy="24061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D1053-01BB-A98E-338D-35A3A587EC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6835" y="4680157"/>
            <a:ext cx="8125965" cy="234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1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Callify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05079"/>
              </p:ext>
            </p:extLst>
          </p:nvPr>
        </p:nvGraphicFramePr>
        <p:xfrm>
          <a:off x="2743200" y="1315520"/>
          <a:ext cx="8498720" cy="539496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1699744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699744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3052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S.N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Technical Ideas / Algorithms Used in the Paper &amp; Advantages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Shortfalls / Disadvantages &amp; Solution Provided by the Proposed System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Building Scalable Video Conferencing with Next.js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John Doe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Utilizes SSR and SSG to optimize page load speed and performance for large-scale conferencing.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Addresses slow rendering in conventional apps; proposes Next.js as a faster, scalable alternative.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9433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Simplified Authentication for Video Conferencing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Jane Smith et al.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Clerk's pre-built components simplify login and security management, making user authentication easier.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Discusses the complexity of custom-built authentication systems and presents Clerk as a solution for developers.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0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3830575"/>
              </p:ext>
            </p:extLst>
          </p:nvPr>
        </p:nvGraphicFramePr>
        <p:xfrm>
          <a:off x="2672170" y="1371601"/>
          <a:ext cx="8527335" cy="5323840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705467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05467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 &amp; Publication Details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the Authors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Technical Ideas / Algorithms Used in the Paper &amp; Advantages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Shortfalls / Disadvantages &amp; Solution Provided by the Proposed System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Communication in Web Applications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Brown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Implements WebRTC with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GetStream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for low-latency video calls and real-time messaging.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Addresses limitations of other real-time messaging platforms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  <a:tr h="17272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 UI Development with Tailwind CSS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Emily Davis et al.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Tailwind CSS as a utility-first CSS framework for building responsive UIs faster.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Tailwind may result in bloated stylesheets; however, proper configuration can mitigate this.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41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7682" y="1849908"/>
            <a:ext cx="8639188" cy="3956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effectiveness as a secure, scalable, and user-friendly solution for remote 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communication   and large-scale virtual meetings.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Analyze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capacity to meet the rising demand for remote communication.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Assess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and security in supporting large-scale meetings.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Explore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Callify's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441894"/>
            <a:ext cx="8456307" cy="473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</a:p>
          <a:p>
            <a:pPr marL="0" indent="0">
              <a:lnSpc>
                <a:spcPct val="200000"/>
              </a:lnSpc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Utilize Next.js with TypeScript for a robust, server-side rendered frontend.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authentication and user management using Clerk.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Stream SDK for core video conferencing functionality.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key features: instant meetings, scheduled meetings, personal rooms, and recording 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management.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Design a responsive UI with Tailwind CSS and enhance with Framer Motion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3865" y="1559858"/>
            <a:ext cx="8548522" cy="5221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96341"/>
            <a:ext cx="8443336" cy="5025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remote collaboration capabilities for users, improving productivity and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 to high-quality video conferencing tools, potentially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reducing barriers to remote work and distance learning.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 through a modern, responsive interface and seamless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advanced features.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cost savings for organizations by providing an alternative to expensive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1415</Words>
  <Application>Microsoft Office PowerPoint</Application>
  <PresentationFormat>Widescreen</PresentationFormat>
  <Paragraphs>244</Paragraphs>
  <Slides>22</Slides>
  <Notes>21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 Video Conferencing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66</cp:revision>
  <dcterms:created xsi:type="dcterms:W3CDTF">2021-09-07T04:22:00Z</dcterms:created>
  <dcterms:modified xsi:type="dcterms:W3CDTF">2024-10-30T05:21:17Z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