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8"/>
  </p:notesMasterIdLst>
  <p:handoutMasterIdLst>
    <p:handoutMasterId r:id="rId29"/>
  </p:handoutMasterIdLst>
  <p:sldIdLst>
    <p:sldId id="300" r:id="rId6"/>
    <p:sldId id="257" r:id="rId7"/>
    <p:sldId id="281" r:id="rId8"/>
    <p:sldId id="302" r:id="rId9"/>
    <p:sldId id="304" r:id="rId10"/>
    <p:sldId id="284" r:id="rId11"/>
    <p:sldId id="285" r:id="rId12"/>
    <p:sldId id="286" r:id="rId13"/>
    <p:sldId id="307" r:id="rId14"/>
    <p:sldId id="291" r:id="rId15"/>
    <p:sldId id="292" r:id="rId16"/>
    <p:sldId id="293" r:id="rId17"/>
    <p:sldId id="294" r:id="rId18"/>
    <p:sldId id="313" r:id="rId19"/>
    <p:sldId id="314" r:id="rId20"/>
    <p:sldId id="297" r:id="rId21"/>
    <p:sldId id="299" r:id="rId22"/>
    <p:sldId id="298" r:id="rId23"/>
    <p:sldId id="287" r:id="rId24"/>
    <p:sldId id="290" r:id="rId25"/>
    <p:sldId id="312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8E01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48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0E45C-67B4-4D42-8787-F9935C25A24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C1736-91CA-410F-B7E8-9C8E96F97A62}">
      <dgm:prSet/>
      <dgm:spPr/>
      <dgm:t>
        <a:bodyPr/>
        <a:lstStyle/>
        <a:p>
          <a:r>
            <a:rPr lang="en-US" b="1" i="0" baseline="0" dirty="0"/>
            <a:t>Literature Review:</a:t>
          </a:r>
          <a:r>
            <a:rPr lang="en-US" b="0" i="0" baseline="0" dirty="0"/>
            <a:t> Week 1</a:t>
          </a:r>
          <a:endParaRPr lang="en-US" dirty="0"/>
        </a:p>
      </dgm:t>
    </dgm:pt>
    <dgm:pt modelId="{8F5F4990-38BA-4A95-BE04-249B129812DA}" type="parTrans" cxnId="{4A53A28B-D3ED-4698-BD33-4A39DFB016D0}">
      <dgm:prSet/>
      <dgm:spPr/>
      <dgm:t>
        <a:bodyPr/>
        <a:lstStyle/>
        <a:p>
          <a:endParaRPr lang="en-US"/>
        </a:p>
      </dgm:t>
    </dgm:pt>
    <dgm:pt modelId="{D1831019-71EA-46FD-A233-579366908D69}" type="sibTrans" cxnId="{4A53A28B-D3ED-4698-BD33-4A39DFB016D0}">
      <dgm:prSet/>
      <dgm:spPr/>
      <dgm:t>
        <a:bodyPr/>
        <a:lstStyle/>
        <a:p>
          <a:endParaRPr lang="en-US"/>
        </a:p>
      </dgm:t>
    </dgm:pt>
    <dgm:pt modelId="{CCF0893D-A5DF-4B85-B42B-E799195CE37E}">
      <dgm:prSet/>
      <dgm:spPr/>
      <dgm:t>
        <a:bodyPr/>
        <a:lstStyle/>
        <a:p>
          <a:r>
            <a:rPr lang="en-US" b="1" i="0" baseline="0"/>
            <a:t>Comparative Analysis:</a:t>
          </a:r>
          <a:r>
            <a:rPr lang="en-US" b="0" i="0" baseline="0"/>
            <a:t> Week 2</a:t>
          </a:r>
          <a:endParaRPr lang="en-US"/>
        </a:p>
      </dgm:t>
    </dgm:pt>
    <dgm:pt modelId="{BE999DCF-9CB9-4BBC-B528-2FEE2AD452D6}" type="parTrans" cxnId="{568DA2C5-BF6C-4405-9329-6F6401E59250}">
      <dgm:prSet/>
      <dgm:spPr/>
      <dgm:t>
        <a:bodyPr/>
        <a:lstStyle/>
        <a:p>
          <a:endParaRPr lang="en-US"/>
        </a:p>
      </dgm:t>
    </dgm:pt>
    <dgm:pt modelId="{D1E38A56-B19F-40B5-B768-718CE2998BC7}" type="sibTrans" cxnId="{568DA2C5-BF6C-4405-9329-6F6401E59250}">
      <dgm:prSet/>
      <dgm:spPr/>
      <dgm:t>
        <a:bodyPr/>
        <a:lstStyle/>
        <a:p>
          <a:endParaRPr lang="en-US"/>
        </a:p>
      </dgm:t>
    </dgm:pt>
    <dgm:pt modelId="{6EFFAE11-396A-4232-8E3F-2B305523B4F0}">
      <dgm:prSet/>
      <dgm:spPr/>
      <dgm:t>
        <a:bodyPr/>
        <a:lstStyle/>
        <a:p>
          <a:r>
            <a:rPr lang="en-US" b="1" i="0" baseline="0"/>
            <a:t>User Feedback Collection:</a:t>
          </a:r>
          <a:r>
            <a:rPr lang="en-US" b="0" i="0" baseline="0"/>
            <a:t> Week 2</a:t>
          </a:r>
          <a:endParaRPr lang="en-US"/>
        </a:p>
      </dgm:t>
    </dgm:pt>
    <dgm:pt modelId="{210C2D22-E238-4BA4-96FB-9FD5F6905159}" type="parTrans" cxnId="{4B4ACBE8-E67E-4A0D-B2C2-C6755265738B}">
      <dgm:prSet/>
      <dgm:spPr/>
      <dgm:t>
        <a:bodyPr/>
        <a:lstStyle/>
        <a:p>
          <a:endParaRPr lang="en-US"/>
        </a:p>
      </dgm:t>
    </dgm:pt>
    <dgm:pt modelId="{9443925B-DAAB-4A8D-9B83-E6E2B25E3B93}" type="sibTrans" cxnId="{4B4ACBE8-E67E-4A0D-B2C2-C6755265738B}">
      <dgm:prSet/>
      <dgm:spPr/>
      <dgm:t>
        <a:bodyPr/>
        <a:lstStyle/>
        <a:p>
          <a:endParaRPr lang="en-US"/>
        </a:p>
      </dgm:t>
    </dgm:pt>
    <dgm:pt modelId="{4DE3974A-A0DA-47DE-BC4C-6D9524C45638}" type="pres">
      <dgm:prSet presAssocID="{5DF0E45C-67B4-4D42-8787-F9935C25A24C}" presName="linearFlow" presStyleCnt="0">
        <dgm:presLayoutVars>
          <dgm:dir/>
          <dgm:animLvl val="lvl"/>
          <dgm:resizeHandles val="exact"/>
        </dgm:presLayoutVars>
      </dgm:prSet>
      <dgm:spPr/>
    </dgm:pt>
    <dgm:pt modelId="{28E40581-C7A2-485A-83DF-742AA5C47397}" type="pres">
      <dgm:prSet presAssocID="{6A7C1736-91CA-410F-B7E8-9C8E96F97A62}" presName="composite" presStyleCnt="0"/>
      <dgm:spPr/>
    </dgm:pt>
    <dgm:pt modelId="{032728A3-D1A7-4ACA-B06E-5D146D77DA5E}" type="pres">
      <dgm:prSet presAssocID="{6A7C1736-91CA-410F-B7E8-9C8E96F97A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86A2A6B-D165-4776-BF31-46FCB8A8885F}" type="pres">
      <dgm:prSet presAssocID="{6A7C1736-91CA-410F-B7E8-9C8E96F97A62}" presName="parSh" presStyleLbl="node1" presStyleIdx="0" presStyleCnt="3"/>
      <dgm:spPr/>
    </dgm:pt>
    <dgm:pt modelId="{1DEADDC7-A763-442F-8BAF-AC8938C09B75}" type="pres">
      <dgm:prSet presAssocID="{6A7C1736-91CA-410F-B7E8-9C8E96F97A62}" presName="desTx" presStyleLbl="fgAcc1" presStyleIdx="0" presStyleCnt="3" custScaleX="104188" custScaleY="105506">
        <dgm:presLayoutVars>
          <dgm:bulletEnabled val="1"/>
        </dgm:presLayoutVars>
      </dgm:prSet>
      <dgm:spPr/>
    </dgm:pt>
    <dgm:pt modelId="{D71E62F5-419D-4B6A-96F3-EA96DFE8F7BE}" type="pres">
      <dgm:prSet presAssocID="{D1831019-71EA-46FD-A233-579366908D69}" presName="sibTrans" presStyleLbl="sibTrans2D1" presStyleIdx="0" presStyleCnt="2"/>
      <dgm:spPr/>
    </dgm:pt>
    <dgm:pt modelId="{58986AB7-5F36-4FD3-BDCA-7E183BE5F527}" type="pres">
      <dgm:prSet presAssocID="{D1831019-71EA-46FD-A233-579366908D69}" presName="connTx" presStyleLbl="sibTrans2D1" presStyleIdx="0" presStyleCnt="2"/>
      <dgm:spPr/>
    </dgm:pt>
    <dgm:pt modelId="{4C2B692A-2741-41E2-95C6-9FA96F1EAA32}" type="pres">
      <dgm:prSet presAssocID="{CCF0893D-A5DF-4B85-B42B-E799195CE37E}" presName="composite" presStyleCnt="0"/>
      <dgm:spPr/>
    </dgm:pt>
    <dgm:pt modelId="{09C726E9-E30F-4923-A667-9203A9FB615C}" type="pres">
      <dgm:prSet presAssocID="{CCF0893D-A5DF-4B85-B42B-E799195CE3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40FB84-2F34-4373-B006-CB747FB1F062}" type="pres">
      <dgm:prSet presAssocID="{CCF0893D-A5DF-4B85-B42B-E799195CE37E}" presName="parSh" presStyleLbl="node1" presStyleIdx="1" presStyleCnt="3"/>
      <dgm:spPr/>
    </dgm:pt>
    <dgm:pt modelId="{50ADC896-B3DC-44E1-8F53-9B790BDC132E}" type="pres">
      <dgm:prSet presAssocID="{CCF0893D-A5DF-4B85-B42B-E799195CE37E}" presName="desTx" presStyleLbl="fgAcc1" presStyleIdx="1" presStyleCnt="3" custScaleX="93793" custScaleY="102475">
        <dgm:presLayoutVars>
          <dgm:bulletEnabled val="1"/>
        </dgm:presLayoutVars>
      </dgm:prSet>
      <dgm:spPr/>
    </dgm:pt>
    <dgm:pt modelId="{96F97FB3-45B4-4F1E-8D82-7FF74D868EDC}" type="pres">
      <dgm:prSet presAssocID="{D1E38A56-B19F-40B5-B768-718CE2998BC7}" presName="sibTrans" presStyleLbl="sibTrans2D1" presStyleIdx="1" presStyleCnt="2"/>
      <dgm:spPr/>
    </dgm:pt>
    <dgm:pt modelId="{CAB8825A-D82E-455A-8B3F-F3C2DF892CEA}" type="pres">
      <dgm:prSet presAssocID="{D1E38A56-B19F-40B5-B768-718CE2998BC7}" presName="connTx" presStyleLbl="sibTrans2D1" presStyleIdx="1" presStyleCnt="2"/>
      <dgm:spPr/>
    </dgm:pt>
    <dgm:pt modelId="{D1347DA0-FFFC-481D-969B-4100A8B1F00E}" type="pres">
      <dgm:prSet presAssocID="{6EFFAE11-396A-4232-8E3F-2B305523B4F0}" presName="composite" presStyleCnt="0"/>
      <dgm:spPr/>
    </dgm:pt>
    <dgm:pt modelId="{999DC2C6-7E4D-448A-9869-BBA007FEBF75}" type="pres">
      <dgm:prSet presAssocID="{6EFFAE11-396A-4232-8E3F-2B305523B4F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58E8CB-C438-414F-9E8A-10E9CD551FF8}" type="pres">
      <dgm:prSet presAssocID="{6EFFAE11-396A-4232-8E3F-2B305523B4F0}" presName="parSh" presStyleLbl="node1" presStyleIdx="2" presStyleCnt="3"/>
      <dgm:spPr/>
    </dgm:pt>
    <dgm:pt modelId="{9976FFBA-ED05-4936-B2C2-E37A7F5B143F}" type="pres">
      <dgm:prSet presAssocID="{6EFFAE11-396A-4232-8E3F-2B305523B4F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2476406-D8FD-400F-A22E-DBB0CCD0B1E1}" type="presOf" srcId="{D1E38A56-B19F-40B5-B768-718CE2998BC7}" destId="{CAB8825A-D82E-455A-8B3F-F3C2DF892CEA}" srcOrd="1" destOrd="0" presId="urn:microsoft.com/office/officeart/2005/8/layout/process3"/>
    <dgm:cxn modelId="{BC67201B-D2CA-4EC4-9944-DD7D6979EB31}" type="presOf" srcId="{6EFFAE11-396A-4232-8E3F-2B305523B4F0}" destId="{999DC2C6-7E4D-448A-9869-BBA007FEBF75}" srcOrd="0" destOrd="0" presId="urn:microsoft.com/office/officeart/2005/8/layout/process3"/>
    <dgm:cxn modelId="{2B588228-8A52-4C8D-A8D8-683F4F63FC95}" type="presOf" srcId="{D1831019-71EA-46FD-A233-579366908D69}" destId="{58986AB7-5F36-4FD3-BDCA-7E183BE5F527}" srcOrd="1" destOrd="0" presId="urn:microsoft.com/office/officeart/2005/8/layout/process3"/>
    <dgm:cxn modelId="{D715203F-2B94-41AC-9B62-82806E8AFA58}" type="presOf" srcId="{CCF0893D-A5DF-4B85-B42B-E799195CE37E}" destId="{09C726E9-E30F-4923-A667-9203A9FB615C}" srcOrd="0" destOrd="0" presId="urn:microsoft.com/office/officeart/2005/8/layout/process3"/>
    <dgm:cxn modelId="{E48A6E52-E836-414F-8424-EA8934B356B8}" type="presOf" srcId="{6A7C1736-91CA-410F-B7E8-9C8E96F97A62}" destId="{C86A2A6B-D165-4776-BF31-46FCB8A8885F}" srcOrd="1" destOrd="0" presId="urn:microsoft.com/office/officeart/2005/8/layout/process3"/>
    <dgm:cxn modelId="{3B0D8577-8671-49B4-A817-BC324548BBD0}" type="presOf" srcId="{6EFFAE11-396A-4232-8E3F-2B305523B4F0}" destId="{5A58E8CB-C438-414F-9E8A-10E9CD551FF8}" srcOrd="1" destOrd="0" presId="urn:microsoft.com/office/officeart/2005/8/layout/process3"/>
    <dgm:cxn modelId="{160CD177-22FA-452B-92F1-03F4B091A95C}" type="presOf" srcId="{5DF0E45C-67B4-4D42-8787-F9935C25A24C}" destId="{4DE3974A-A0DA-47DE-BC4C-6D9524C45638}" srcOrd="0" destOrd="0" presId="urn:microsoft.com/office/officeart/2005/8/layout/process3"/>
    <dgm:cxn modelId="{4A53A28B-D3ED-4698-BD33-4A39DFB016D0}" srcId="{5DF0E45C-67B4-4D42-8787-F9935C25A24C}" destId="{6A7C1736-91CA-410F-B7E8-9C8E96F97A62}" srcOrd="0" destOrd="0" parTransId="{8F5F4990-38BA-4A95-BE04-249B129812DA}" sibTransId="{D1831019-71EA-46FD-A233-579366908D69}"/>
    <dgm:cxn modelId="{980DBDAB-6CFF-463D-BD62-CC89F626FC5A}" type="presOf" srcId="{CCF0893D-A5DF-4B85-B42B-E799195CE37E}" destId="{5840FB84-2F34-4373-B006-CB747FB1F062}" srcOrd="1" destOrd="0" presId="urn:microsoft.com/office/officeart/2005/8/layout/process3"/>
    <dgm:cxn modelId="{568DA2C5-BF6C-4405-9329-6F6401E59250}" srcId="{5DF0E45C-67B4-4D42-8787-F9935C25A24C}" destId="{CCF0893D-A5DF-4B85-B42B-E799195CE37E}" srcOrd="1" destOrd="0" parTransId="{BE999DCF-9CB9-4BBC-B528-2FEE2AD452D6}" sibTransId="{D1E38A56-B19F-40B5-B768-718CE2998BC7}"/>
    <dgm:cxn modelId="{4B4ACBE8-E67E-4A0D-B2C2-C6755265738B}" srcId="{5DF0E45C-67B4-4D42-8787-F9935C25A24C}" destId="{6EFFAE11-396A-4232-8E3F-2B305523B4F0}" srcOrd="2" destOrd="0" parTransId="{210C2D22-E238-4BA4-96FB-9FD5F6905159}" sibTransId="{9443925B-DAAB-4A8D-9B83-E6E2B25E3B93}"/>
    <dgm:cxn modelId="{E4AFB5F6-2535-4CE4-8459-7C714F4695A5}" type="presOf" srcId="{D1E38A56-B19F-40B5-B768-718CE2998BC7}" destId="{96F97FB3-45B4-4F1E-8D82-7FF74D868EDC}" srcOrd="0" destOrd="0" presId="urn:microsoft.com/office/officeart/2005/8/layout/process3"/>
    <dgm:cxn modelId="{ADCB17F7-B002-41AE-88D0-08ABBD2662AC}" type="presOf" srcId="{6A7C1736-91CA-410F-B7E8-9C8E96F97A62}" destId="{032728A3-D1A7-4ACA-B06E-5D146D77DA5E}" srcOrd="0" destOrd="0" presId="urn:microsoft.com/office/officeart/2005/8/layout/process3"/>
    <dgm:cxn modelId="{C81EA7FF-8FB1-489A-8A60-F55DB2D50DBE}" type="presOf" srcId="{D1831019-71EA-46FD-A233-579366908D69}" destId="{D71E62F5-419D-4B6A-96F3-EA96DFE8F7BE}" srcOrd="0" destOrd="0" presId="urn:microsoft.com/office/officeart/2005/8/layout/process3"/>
    <dgm:cxn modelId="{4DE6DCEA-963B-4992-BEB4-F0DEE4489CF4}" type="presParOf" srcId="{4DE3974A-A0DA-47DE-BC4C-6D9524C45638}" destId="{28E40581-C7A2-485A-83DF-742AA5C47397}" srcOrd="0" destOrd="0" presId="urn:microsoft.com/office/officeart/2005/8/layout/process3"/>
    <dgm:cxn modelId="{636CE15E-240F-48C5-823E-DADB14210814}" type="presParOf" srcId="{28E40581-C7A2-485A-83DF-742AA5C47397}" destId="{032728A3-D1A7-4ACA-B06E-5D146D77DA5E}" srcOrd="0" destOrd="0" presId="urn:microsoft.com/office/officeart/2005/8/layout/process3"/>
    <dgm:cxn modelId="{AEB515E1-AE10-4DD4-846D-B2318BDBBCF7}" type="presParOf" srcId="{28E40581-C7A2-485A-83DF-742AA5C47397}" destId="{C86A2A6B-D165-4776-BF31-46FCB8A8885F}" srcOrd="1" destOrd="0" presId="urn:microsoft.com/office/officeart/2005/8/layout/process3"/>
    <dgm:cxn modelId="{E5A72896-F1DE-4AE6-B411-688E4242CDB5}" type="presParOf" srcId="{28E40581-C7A2-485A-83DF-742AA5C47397}" destId="{1DEADDC7-A763-442F-8BAF-AC8938C09B75}" srcOrd="2" destOrd="0" presId="urn:microsoft.com/office/officeart/2005/8/layout/process3"/>
    <dgm:cxn modelId="{5B6461DA-81BD-4E76-9C93-CC1CEE5ABE11}" type="presParOf" srcId="{4DE3974A-A0DA-47DE-BC4C-6D9524C45638}" destId="{D71E62F5-419D-4B6A-96F3-EA96DFE8F7BE}" srcOrd="1" destOrd="0" presId="urn:microsoft.com/office/officeart/2005/8/layout/process3"/>
    <dgm:cxn modelId="{008984A8-FDB4-47C5-88DF-66BBB61AEC72}" type="presParOf" srcId="{D71E62F5-419D-4B6A-96F3-EA96DFE8F7BE}" destId="{58986AB7-5F36-4FD3-BDCA-7E183BE5F527}" srcOrd="0" destOrd="0" presId="urn:microsoft.com/office/officeart/2005/8/layout/process3"/>
    <dgm:cxn modelId="{AD1C119F-E1AC-483B-94A6-496D29B59601}" type="presParOf" srcId="{4DE3974A-A0DA-47DE-BC4C-6D9524C45638}" destId="{4C2B692A-2741-41E2-95C6-9FA96F1EAA32}" srcOrd="2" destOrd="0" presId="urn:microsoft.com/office/officeart/2005/8/layout/process3"/>
    <dgm:cxn modelId="{9911238D-3A13-4062-85CE-BD683E2F17CA}" type="presParOf" srcId="{4C2B692A-2741-41E2-95C6-9FA96F1EAA32}" destId="{09C726E9-E30F-4923-A667-9203A9FB615C}" srcOrd="0" destOrd="0" presId="urn:microsoft.com/office/officeart/2005/8/layout/process3"/>
    <dgm:cxn modelId="{439E5792-6296-4A3D-89F1-F6BBDD770132}" type="presParOf" srcId="{4C2B692A-2741-41E2-95C6-9FA96F1EAA32}" destId="{5840FB84-2F34-4373-B006-CB747FB1F062}" srcOrd="1" destOrd="0" presId="urn:microsoft.com/office/officeart/2005/8/layout/process3"/>
    <dgm:cxn modelId="{F9B788A3-E933-463A-937A-D98E8A8DC6B4}" type="presParOf" srcId="{4C2B692A-2741-41E2-95C6-9FA96F1EAA32}" destId="{50ADC896-B3DC-44E1-8F53-9B790BDC132E}" srcOrd="2" destOrd="0" presId="urn:microsoft.com/office/officeart/2005/8/layout/process3"/>
    <dgm:cxn modelId="{D73357B6-6A2B-4A67-BC8C-96F64E0478A7}" type="presParOf" srcId="{4DE3974A-A0DA-47DE-BC4C-6D9524C45638}" destId="{96F97FB3-45B4-4F1E-8D82-7FF74D868EDC}" srcOrd="3" destOrd="0" presId="urn:microsoft.com/office/officeart/2005/8/layout/process3"/>
    <dgm:cxn modelId="{931AAE8C-EF12-4BBA-B706-402B31D1E272}" type="presParOf" srcId="{96F97FB3-45B4-4F1E-8D82-7FF74D868EDC}" destId="{CAB8825A-D82E-455A-8B3F-F3C2DF892CEA}" srcOrd="0" destOrd="0" presId="urn:microsoft.com/office/officeart/2005/8/layout/process3"/>
    <dgm:cxn modelId="{FDE07993-01F9-4EF4-861B-E65EC4A4F021}" type="presParOf" srcId="{4DE3974A-A0DA-47DE-BC4C-6D9524C45638}" destId="{D1347DA0-FFFC-481D-969B-4100A8B1F00E}" srcOrd="4" destOrd="0" presId="urn:microsoft.com/office/officeart/2005/8/layout/process3"/>
    <dgm:cxn modelId="{D264F3E8-9B5A-49A7-8DD8-9CF6565DC2BB}" type="presParOf" srcId="{D1347DA0-FFFC-481D-969B-4100A8B1F00E}" destId="{999DC2C6-7E4D-448A-9869-BBA007FEBF75}" srcOrd="0" destOrd="0" presId="urn:microsoft.com/office/officeart/2005/8/layout/process3"/>
    <dgm:cxn modelId="{EA004DAE-1C0A-42BF-AB48-E85144661B13}" type="presParOf" srcId="{D1347DA0-FFFC-481D-969B-4100A8B1F00E}" destId="{5A58E8CB-C438-414F-9E8A-10E9CD551FF8}" srcOrd="1" destOrd="0" presId="urn:microsoft.com/office/officeart/2005/8/layout/process3"/>
    <dgm:cxn modelId="{5E58F62F-A1ED-4178-9C18-5AEAFFFF5AE4}" type="presParOf" srcId="{D1347DA0-FFFC-481D-969B-4100A8B1F00E}" destId="{9976FFBA-ED05-4936-B2C2-E37A7F5B14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A2A6B-D165-4776-BF31-46FCB8A8885F}">
      <dsp:nvSpPr>
        <dsp:cNvPr id="0" name=""/>
        <dsp:cNvSpPr/>
      </dsp:nvSpPr>
      <dsp:spPr>
        <a:xfrm>
          <a:off x="6002" y="25334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Literature Review:</a:t>
          </a:r>
          <a:r>
            <a:rPr lang="en-US" sz="1500" b="0" i="0" kern="1200" baseline="0" dirty="0"/>
            <a:t> Week 1</a:t>
          </a:r>
          <a:endParaRPr lang="en-US" sz="1500" kern="1200" dirty="0"/>
        </a:p>
      </dsp:txBody>
      <dsp:txXfrm>
        <a:off x="6002" y="25334"/>
        <a:ext cx="1823656" cy="590027"/>
      </dsp:txXfrm>
    </dsp:sp>
    <dsp:sp modelId="{1DEADDC7-A763-442F-8BAF-AC8938C09B75}">
      <dsp:nvSpPr>
        <dsp:cNvPr id="0" name=""/>
        <dsp:cNvSpPr/>
      </dsp:nvSpPr>
      <dsp:spPr>
        <a:xfrm>
          <a:off x="341335" y="591575"/>
          <a:ext cx="1900031" cy="911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E62F5-419D-4B6A-96F3-EA96DFE8F7BE}">
      <dsp:nvSpPr>
        <dsp:cNvPr id="0" name=""/>
        <dsp:cNvSpPr/>
      </dsp:nvSpPr>
      <dsp:spPr>
        <a:xfrm rot="7584">
          <a:off x="2115665" y="96640"/>
          <a:ext cx="606335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15665" y="187297"/>
        <a:ext cx="470124" cy="272423"/>
      </dsp:txXfrm>
    </dsp:sp>
    <dsp:sp modelId="{5840FB84-2F34-4373-B006-CB747FB1F062}">
      <dsp:nvSpPr>
        <dsp:cNvPr id="0" name=""/>
        <dsp:cNvSpPr/>
      </dsp:nvSpPr>
      <dsp:spPr>
        <a:xfrm>
          <a:off x="2973686" y="31881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Comparative Analysis: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2973686" y="31881"/>
        <a:ext cx="1823656" cy="590027"/>
      </dsp:txXfrm>
    </dsp:sp>
    <dsp:sp modelId="{50ADC896-B3DC-44E1-8F53-9B790BDC132E}">
      <dsp:nvSpPr>
        <dsp:cNvPr id="0" name=""/>
        <dsp:cNvSpPr/>
      </dsp:nvSpPr>
      <dsp:spPr>
        <a:xfrm>
          <a:off x="3403803" y="611216"/>
          <a:ext cx="1710462" cy="88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97FB3-45B4-4F1E-8D82-7FF74D868EDC}">
      <dsp:nvSpPr>
        <dsp:cNvPr id="0" name=""/>
        <dsp:cNvSpPr/>
      </dsp:nvSpPr>
      <dsp:spPr>
        <a:xfrm rot="6397">
          <a:off x="5059653" y="102578"/>
          <a:ext cx="556099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59653" y="193258"/>
        <a:ext cx="419888" cy="272423"/>
      </dsp:txXfrm>
    </dsp:sp>
    <dsp:sp modelId="{5A58E8CB-C438-414F-9E8A-10E9CD551FF8}">
      <dsp:nvSpPr>
        <dsp:cNvPr id="0" name=""/>
        <dsp:cNvSpPr/>
      </dsp:nvSpPr>
      <dsp:spPr>
        <a:xfrm>
          <a:off x="5846585" y="37227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User Feedback Collection: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5846585" y="37227"/>
        <a:ext cx="1823656" cy="590027"/>
      </dsp:txXfrm>
    </dsp:sp>
    <dsp:sp modelId="{9976FFBA-ED05-4936-B2C2-E37A7F5B143F}">
      <dsp:nvSpPr>
        <dsp:cNvPr id="0" name=""/>
        <dsp:cNvSpPr/>
      </dsp:nvSpPr>
      <dsp:spPr>
        <a:xfrm>
          <a:off x="6220105" y="627254"/>
          <a:ext cx="1823656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30-Oct-24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C4EC4-E4A2-5AEE-CC2C-D1FF5111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EBC64-C187-30C3-D6D6-751CE19D4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B52DB6-BF1B-D4B4-DB43-152013275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487B-DCAE-8DA6-C790-BB3D7C49B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0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7464-F196-FA53-C9AA-76DF6EE2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BCA28-978D-69D8-92C2-1DC9967C6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EDFAD-0323-E1D7-EC85-3F2781E9E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2D98-F41B-AE68-E070-D12E20A02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5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7F77C-6274-97E2-D912-629661C63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A1590-60AE-7E69-3B2E-4AB5EB4DF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0C998-FBB4-07A2-3C19-EDE941338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94C4-0DA7-5D72-CDF5-C2FA8224E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9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7A50-389B-E657-8441-AAF697DF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90CC1-4C84-4DE1-D2D4-30F30A7CB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87AC2-9EFA-71BE-1BC1-247A53014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0D6-D5EE-8B31-3611-CB74395D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1DA-CB3B-FCE9-6867-4069FB50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ECAF9-0C25-6CE1-B09A-7375939A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9A5AB-0653-E58C-B9CD-1F368F54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A1CA-6A3E-CACC-3E6D-DD906072C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007B-4216-FD67-DC03-6FF89FA3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41C0-BF60-8C92-5114-7F9D6FDF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AD3E4-C998-3158-4CFF-8B0CF163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4E85-A49A-E9BB-F342-D775C83BC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18000" t="-13000" r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F863D-B6CE-86F0-A1ED-6C53BCFBEEE0}"/>
              </a:ext>
            </a:extLst>
          </p:cNvPr>
          <p:cNvSpPr txBox="1"/>
          <p:nvPr/>
        </p:nvSpPr>
        <p:spPr>
          <a:xfrm>
            <a:off x="914400" y="2699570"/>
            <a:ext cx="103632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496716"/>
            <a:ext cx="7162800" cy="462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679746"/>
            <a:ext cx="7162800" cy="425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18690"/>
            <a:ext cx="7162800" cy="378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3416" y="1633315"/>
            <a:ext cx="7162800" cy="29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D375A-ECC5-2578-7141-F6EEA4BA6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716327D-0477-724C-CBEE-E514857E8B6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783F440-1807-A426-0E1E-627CD825434D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308A56F-6790-9ECD-4174-957356213C8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B08DD32C-26A3-093A-E7DF-9EDC95B7929A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9F075EB9-4331-AEFA-AC41-CE6027EDB794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41B9ACA-D9E8-3B9E-E723-BF84B86E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4EC8E5-DBE5-0551-BA42-785CB964CBE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F8400C-5A4E-2D5F-6500-1E695BD1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76F4A-49A6-8E20-885A-4A1A32D1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C00EF7-11A8-B1FC-7D59-F140F5D8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7009"/>
              </p:ext>
            </p:extLst>
          </p:nvPr>
        </p:nvGraphicFramePr>
        <p:xfrm>
          <a:off x="2743200" y="1666041"/>
          <a:ext cx="8515668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3268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Main Functionality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Server-side rendering,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Authentication &amp; user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design and layout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Primary Use Case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frontend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user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Low-latency video &amp; messaging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 and customizable 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Highly scalable via SSR &amp; SSG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Medium scalability for smaller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 for real-time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 for large UI apps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24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E2D56-B426-1F79-15E6-C46F0E1F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F01849D-77AA-9287-F7F4-3D51E6A05DBE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01BF676-0B4A-9737-7345-9EB00A8348E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B26BFCA-F3CE-E478-35E1-CACF3275D44A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44CAC7A0-972D-12D5-C3A4-3CC92A788E0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40ABD5FE-B015-BA09-7ACB-F91DDF80193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70DA9EB-2E8D-ADCF-04BD-8AFF99A0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244506-D4E7-880E-E2EF-CDF055DA416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ACFABC-3079-AC51-A98D-76B05B5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02313-3BE0-294B-2155-E93CD3E1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A2A4D7-4FA8-B10C-3361-4C33B8001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88971"/>
              </p:ext>
            </p:extLst>
          </p:nvPr>
        </p:nvGraphicFramePr>
        <p:xfrm>
          <a:off x="2743199" y="1666040"/>
          <a:ext cx="8456305" cy="328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261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91261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91261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91261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91261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391432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965176">
                <a:tc>
                  <a:txBody>
                    <a:bodyPr/>
                    <a:lstStyle/>
                    <a:p>
                      <a:r>
                        <a:rPr lang="en-US" b="1" dirty="0"/>
                        <a:t>Ease of Integration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API and routing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Simplified, pre-built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API-based, easy to integrate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utility classes for quick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965176">
                <a:tc>
                  <a:txBody>
                    <a:bodyPr/>
                    <a:lstStyle/>
                    <a:p>
                      <a:r>
                        <a:rPr lang="en-US" b="1" dirty="0"/>
                        <a:t>Customizability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flexibility with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 authentication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 messaging &amp; streaming APIs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customizable UI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965176">
                <a:tc>
                  <a:txBody>
                    <a:bodyPr/>
                    <a:lstStyle/>
                    <a:p>
                      <a:r>
                        <a:rPr lang="en-US" b="1" dirty="0"/>
                        <a:t>Real-time Capabilities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real-time via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real-time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34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0" y="1709339"/>
            <a:ext cx="8939811" cy="386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2083465"/>
            <a:ext cx="8545842" cy="497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2320" y="1398020"/>
            <a:ext cx="953008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3198" y="90083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4593" y="2257107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12485" y="27657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Soladevanahalli,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56" y="-2"/>
            <a:ext cx="1390943" cy="13980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29292"/>
              </p:ext>
            </p:extLst>
          </p:nvPr>
        </p:nvGraphicFramePr>
        <p:xfrm>
          <a:off x="2713949" y="2830070"/>
          <a:ext cx="8217072" cy="259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Professor and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2835" y="1976545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Compiling data and report creation.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AB87-51AE-BADF-B558-886F1F6C0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4B1A2B-4BE1-A6B7-1121-4223D8DD43F5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E0A89B4-4947-D083-E8C6-7E7735C7BD3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D545C757-E257-832E-7A3E-C8EE1AA1FFD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63C55461-213C-6CFA-2BFD-C9B840000D9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D2AACA12-50CD-3173-7FFF-5A1DA61ABC5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01025DD-7103-2729-0EA9-589790B77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2ECE5D-1A6A-16ED-7D68-9B312D4F5D6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907D74-16F1-9568-71AA-34B49E6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36CAAF4-E491-7428-378C-568DFF019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23273"/>
              </p:ext>
            </p:extLst>
          </p:nvPr>
        </p:nvGraphicFramePr>
        <p:xfrm>
          <a:off x="2824900" y="1290383"/>
          <a:ext cx="8049765" cy="15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10E961B-E6D3-3B7A-AEA8-EE8990CDF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2743200"/>
            <a:ext cx="8365642" cy="2406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D1053-01BB-A98E-338D-35A3A587EC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6835" y="4680157"/>
            <a:ext cx="8125965" cy="23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enables users to meet, collaborate, and communicate virtually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provides essential features, including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sharing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recording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2AFF-8A64-7465-BE27-6A7E1BED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002E7AA-792A-118E-C3D1-489C2EC5D91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BFF7787-4B92-B074-4926-2AE05449C19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4C21D7-7262-7FE6-5653-AE6C73738A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299EE566-58A7-0D32-5491-2D1EF49F93F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4A8599C-8A4B-59C2-DE54-A732DAEB2132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3B765AD1-8832-143F-5F7A-456C7C1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43D90D-2EDD-8BA8-B9D2-6B3636AEA81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76CCD-871C-1105-0C5C-79F770C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AC5BDA8-EB3F-3A88-873D-560630C36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268716"/>
              </p:ext>
            </p:extLst>
          </p:nvPr>
        </p:nvGraphicFramePr>
        <p:xfrm>
          <a:off x="2743200" y="1315520"/>
          <a:ext cx="8498720" cy="53949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99744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30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S.N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Technical Ideas / Algorithms Used in the Paper &amp; Advantages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Shortfalls / Disadvantages &amp; Solution Provided by the Proposed System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Building Scalable Video Conferencing with Next.js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John Doe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Utilizes SSR and SSG to optimize page load speed and performance for large-scale conferencing.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Addresses slow rendering in conventional apps; proposes Next.js as a faster, scalable alternative.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Simplified Authentication for Video Conferencing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Jane Smith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Clerk's pre-built components simplify login and security management, making user authentication easier.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Discusses the complexity of custom-built authentication systems and presents Clerk as a solution for developers.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8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8E-98B6-5C62-E356-5FF02EB2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2055894-8F22-C7C9-5CAA-A3C9BBB717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C241828-5BC0-078A-62D3-020B596704D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7C7F5C6D-A5EF-E035-02AA-29E1375482E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9A2756E-509B-9D2B-D9FD-90A4C2FABDB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F6729F12-4D62-2580-40D7-C38B13BBE70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0817A0F8-C263-CCD4-61C4-BF8B2498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A5DC4F-2443-815B-EEA6-6CC51DFD77B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CCDD-E9EE-6D93-2EC9-1B38744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D1D6072-04D2-9C88-4E81-BD8CF36CD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26103"/>
              </p:ext>
            </p:extLst>
          </p:nvPr>
        </p:nvGraphicFramePr>
        <p:xfrm>
          <a:off x="2672170" y="1371601"/>
          <a:ext cx="8527335" cy="5323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05467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Ideas / Algorithms Used in the Paper &amp; 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Shortfalls / Disadvantages &amp; Solution Provided by the Proposed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Communication in Web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Brown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WebRTC with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GetStream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for low-latency video calls and real-time messaging.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 limitations of other real-time messaging platforms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 UI Development with Tailwind CSS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Emily Davis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Tailwind CSS as a utility-first CSS framework for building responsive UIs faster.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 may result in bloated stylesheets; however, proper configuration can mitigate this.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1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58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7682" y="1849908"/>
            <a:ext cx="8639188" cy="395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effectiveness as a secure, scalable, and user-friendly solution for remote 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communication   and large-scale virtual meetings.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 to meet the rising demand for remote communication.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and security in supporting large-scale meetings.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on work culture and communication efficiency.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441894"/>
            <a:ext cx="8456307" cy="473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pPr marL="0" indent="0">
              <a:lnSpc>
                <a:spcPct val="200000"/>
              </a:lnSpc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Utilize Next.js with TypeScript for a robust, server-side rendered frontend.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 authentication and user management using Clerk.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Stream SDK for core video conferencing functionality.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Develop key features: instant meetings, scheduled meetings, personal rooms, and recording  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management.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Design a responsive UI with Tailwind CSS and enhance with Framer Motion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3865" y="1559858"/>
            <a:ext cx="8548522" cy="522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fully functional web-based video conferencing application with user 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authentication, real-time video calls, meeting scheduling, and recording features.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intuitive user interface accessible across devices.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backend infrastructure for managing user data and integrating with Stream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SDK.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for setup, usage, and future development.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suite and CI/CD pipeline for reliable deployments.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9D53-2711-7F5B-8DC4-1E7211C9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B42002A-DAEA-F933-EEF0-F6CC90EDFD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86C7033-38FB-AA7F-326F-1A5661D067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02D6366-36AF-2EBF-E780-E550B0DD385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AFEEEB4-4131-9CA6-42CB-05D48718CA3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7AE3839-E6EA-C1CE-4CE0-408E07EABB2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72F02E10-E1F7-EB78-F6CD-756AFBB3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426FB-6CDE-43DD-D2D9-6F848DBC1FC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9B5465-1B03-1032-FB47-D3DA2408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8A9941-B21E-93A3-1E57-9CD07B05F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296341"/>
            <a:ext cx="8443336" cy="50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remote collaboration capabilities for users, improving productivity and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 to high-quality video conferencing tools, potentially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barriers to remote work and distance learning.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 through a modern, responsive interface and seamless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features.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cost savings for organizations by providing an alternative to expensive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 video conferencing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335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1408</Words>
  <Application>Microsoft Office PowerPoint</Application>
  <PresentationFormat>Widescreen</PresentationFormat>
  <Paragraphs>244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Futura Cyrillic Book</vt:lpstr>
      <vt:lpstr>Symbol</vt:lpstr>
      <vt:lpstr>Times New Roman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PowerPoint Presentation</vt:lpstr>
      <vt:lpstr>Callify Video Conferencing</vt:lpstr>
      <vt:lpstr>Literature Survey</vt:lpstr>
      <vt:lpstr>Literature Survey</vt:lpstr>
      <vt:lpstr>Problem Statement and Objectives</vt:lpstr>
      <vt:lpstr>Proposed Methodology</vt:lpstr>
      <vt:lpstr>Deliverables and Impact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</vt:lpstr>
      <vt:lpstr>Individual Responsibilities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69</cp:revision>
  <dcterms:created xsi:type="dcterms:W3CDTF">2021-09-07T04:22:00Z</dcterms:created>
  <dcterms:modified xsi:type="dcterms:W3CDTF">2024-10-30T05:53:57Z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