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40A4-D9B4-2CE1-43CC-E7B68C0D1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A797F-44AE-A0B5-17A0-77E9EFF4C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48EC-8DA0-E360-F090-A9C01EA4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5254-282D-E26B-B6E8-E2DB3A8C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93D6-5AC2-5F38-93B7-A1A76CA5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41FA-E036-7F5E-2374-8A15245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E4E89-C672-A494-C1EF-5499B6B21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0D2D-02B9-DCCA-020C-0F7BA268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EFC5B-83F3-A831-EB03-C5BCDF8C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0C10-FAEE-7BD0-5FF5-E72887F1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5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2A780-B47C-195D-B032-93C5048E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FC169-79D4-9AAD-A02C-699EBD20F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74A5-B672-0111-E630-44E023E8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F2EF5-9C01-545B-A3BC-E3F33ADD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3450-9233-0AFB-10DB-0FEAC09B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2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5545-4445-AFA4-59B6-EBB7264F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36D0-7480-7D9F-A28C-66EF71E7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3261-ECB8-3E42-41F3-65B3CEC4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3BCC-E68A-2808-2BB5-15E6A9CC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A30B-DF3C-9F28-5E57-56E7646A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4A70-A139-49C2-1370-C483D577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E74DA-CA1D-C23E-0478-BA351F9C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2EBFB-9AB3-07D1-E9C9-9CAA432D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08988-6BE8-7CEA-ACC8-A27A6834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E84AF-4E62-B678-341E-1A4939CB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7F7F-0C34-2559-D3FD-BE477758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B86B-2490-910C-96DB-1EDC145C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25D9-D432-32F6-5696-607369DA5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B58A6-E7C6-9C7F-3B92-62B0F41E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E8170-942E-1580-7643-0A8CB414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26657-A365-C4E0-9E92-CC85ADB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1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8CF7-49C5-261D-E143-E5179CA8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09373-9998-0D1A-BB0D-ECCCAB87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335A3-2B2F-B77C-CD4B-3BCD59A76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B86CC-67EB-A5FB-4D76-F1850A3B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60A26-C65E-8338-018B-1357A3EF5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5F688-6486-2917-3A7B-C8430FE8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37B1C-4037-A91F-5910-EA4677D6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D6100-5730-5A9C-EE2C-2FFF672B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7FA3-0914-E4F8-EB32-9C4D37D0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E5DFB-0061-942F-5999-C9502E0C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70C1E-C30D-594B-4E04-AE363E51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0B90E-D389-634D-58AF-FFF4C3FA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77A35-65B1-186D-C4BB-2B2D9330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A7649-2461-BCE7-345C-6B9F023F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473E1-FC02-CF2F-D038-3FDB3C43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ADB-E5EB-9AA3-BD47-FD8B441A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F430-A7E9-2229-C3FF-E1FC27DF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C4F92-F8C4-2032-B5C0-4409E692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09A8-B466-B8FF-1D11-4552A1F2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EF384-BDC8-E0B3-B61E-2E41D36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1358-EA82-F9C3-4820-B729C61B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2B25-407F-4D40-8894-90B6C9ED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BB975-88CD-FB3D-DBCE-04D6A6D6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58DBF-C0FE-F60B-7DB1-C1806DFD7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CF16-A6C6-43D5-08CA-1B05F757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2C3C-7FAA-735B-5006-8ACC0EF0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2D3CE-E67A-6A96-2723-A5D9B39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2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AA26D-BF06-02F4-6525-F70E0EFA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CCFC-D5DB-B0C4-8741-DD9B3C6B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26B96-0255-7701-01E3-30F986478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C1B5-0A1A-4A61-9210-12EA93F11D58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1F96-7542-0913-D418-0650B852D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3109-8B6F-0668-CDA4-0278C6B1E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4C52-2358-481C-A0FF-7FA85A12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4B0A-FD08-E91F-5726-75ED93E0F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4BF2E-66CD-115D-9494-5533C76F0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B64A68-B740-EB7A-849C-F5418946D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706318" cy="376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uce Energy Consumption - Knowledge ...">
            <a:extLst>
              <a:ext uri="{FF2B5EF4-FFF2-40B4-BE49-F238E27FC236}">
                <a16:creationId xmlns:a16="http://schemas.microsoft.com/office/drawing/2014/main" id="{BEC91F68-F01B-E4D5-9527-3A927713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136" y="2880852"/>
            <a:ext cx="5447864" cy="397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2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E8DDC-B66E-608F-8B27-C7B6D3E52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94F4-E2BD-A88C-0575-63F8B2D3E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28316-3E33-C65D-F6A7-F071E6204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A5751B-6F44-CCFC-5107-6D688156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90"/>
            <a:ext cx="7884140" cy="442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7 Ways to Reduce Your Electric Bill and Save Energy - Waaree Energies  Limited">
            <a:extLst>
              <a:ext uri="{FF2B5EF4-FFF2-40B4-BE49-F238E27FC236}">
                <a16:creationId xmlns:a16="http://schemas.microsoft.com/office/drawing/2014/main" id="{0313E048-5CDB-7310-A32E-C07B2C7C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140" y="4247476"/>
            <a:ext cx="4267200" cy="260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64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8E274-5D96-7C38-C3D7-A705037AE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1B3F-39DB-187D-0775-80BB3CA7A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5D03F-3DB3-B1BD-D434-735E3205F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How to save energy? — The Considerate Consumer">
            <a:extLst>
              <a:ext uri="{FF2B5EF4-FFF2-40B4-BE49-F238E27FC236}">
                <a16:creationId xmlns:a16="http://schemas.microsoft.com/office/drawing/2014/main" id="{6CC8A4B4-05CA-DC0D-5D7E-07ED11479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439" y="1334959"/>
            <a:ext cx="5535561" cy="55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 to Reduce Energy Consumption at Home | Heather Homes">
            <a:extLst>
              <a:ext uri="{FF2B5EF4-FFF2-40B4-BE49-F238E27FC236}">
                <a16:creationId xmlns:a16="http://schemas.microsoft.com/office/drawing/2014/main" id="{4DF7351C-81D6-E1E3-C5E7-A0268061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65" y="-15695"/>
            <a:ext cx="6480920" cy="42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56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8FAE2-1476-0B64-3580-E38692BC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AACA-E1A6-7D24-45D0-917CC91D9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BF7A0-4A55-A7B8-0D0E-101BD3212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19DE70-D60F-ECD4-B09D-2F52CA85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272981" cy="35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ducing energy consumption concept icon Stock Vector Image &amp; Art - Alamy">
            <a:extLst>
              <a:ext uri="{FF2B5EF4-FFF2-40B4-BE49-F238E27FC236}">
                <a16:creationId xmlns:a16="http://schemas.microsoft.com/office/drawing/2014/main" id="{6807E0FA-1DD2-A114-DB29-8041C4584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3"/>
          <a:stretch/>
        </p:blipFill>
        <p:spPr bwMode="auto">
          <a:xfrm>
            <a:off x="6272981" y="495969"/>
            <a:ext cx="5919019" cy="636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8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2</cp:revision>
  <dcterms:created xsi:type="dcterms:W3CDTF">2025-03-17T06:48:35Z</dcterms:created>
  <dcterms:modified xsi:type="dcterms:W3CDTF">2025-03-17T06:49:04Z</dcterms:modified>
</cp:coreProperties>
</file>