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</p:sldMasterIdLst>
  <p:notesMasterIdLst>
    <p:notesMasterId r:id="rId19"/>
  </p:notesMasterIdLst>
  <p:handoutMasterIdLst>
    <p:handoutMasterId r:id="rId20"/>
  </p:handoutMasterIdLst>
  <p:sldIdLst>
    <p:sldId id="276" r:id="rId5"/>
    <p:sldId id="257" r:id="rId6"/>
    <p:sldId id="258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E01"/>
    <a:srgbClr val="000000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howGuides="1">
      <p:cViewPr varScale="1">
        <p:scale>
          <a:sx n="70" d="100"/>
          <a:sy n="70" d="100"/>
        </p:scale>
        <p:origin x="618" y="60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t>2/21/2025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2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7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" name="Group 1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5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6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pic>
        <p:nvPicPr>
          <p:cNvPr id="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183" y="1851809"/>
            <a:ext cx="3006356" cy="2375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CS&amp;E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24E1CBE-0934-89EA-90FC-CD9F32930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92E3C9FB-CB52-F4CB-5DDB-9582DDA16590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D93EA0B8-1CF1-CDEB-F052-1FAE4F6F89E3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259A46-FC4A-A1BE-BA51-FD86C274E8DC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88B90BDE-4661-A476-99A4-8D31B47AC933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01849FA2-F0AA-7DDE-A7C4-95DC2AAC8974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B4E4BDAA-8010-30DB-02D6-AFB81BD8E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A18ABA5-09E6-1B07-96F0-9E47F4B99803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CS&amp;E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4A174-DF25-0D81-0288-A257C7072CE8}"/>
              </a:ext>
            </a:extLst>
          </p:cNvPr>
          <p:cNvSpPr txBox="1">
            <a:spLocks/>
          </p:cNvSpPr>
          <p:nvPr/>
        </p:nvSpPr>
        <p:spPr>
          <a:xfrm>
            <a:off x="2519147" y="189000"/>
            <a:ext cx="4267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altLang="en-US" sz="4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15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97D319A-06DC-2FC6-A9A2-DD2208AB8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1DC3563F-910A-B5A4-15BE-BDD51D075026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6426CDF-AA94-91E7-4071-2399F8171D05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6B82C6-BAE0-96F6-DF78-8995CE899243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D8401829-BE35-836F-D1DB-E0C559E63AB9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C04A5174-E6B7-3782-BDB1-DD71FFF49FFD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91D10EDF-4369-EEE9-F7F8-28B3383E3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E63766F-1522-DF62-21D0-37D0B054BE23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CS&amp;E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17460E-91F0-BB9F-C2B3-88FD1B54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000" y="189000"/>
            <a:ext cx="3200400" cy="823912"/>
          </a:xfrm>
        </p:spPr>
        <p:txBody>
          <a:bodyPr/>
          <a:lstStyle/>
          <a:p>
            <a:r>
              <a:rPr lang="en-US" alt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IN" altLang="en-US" sz="4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47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3CBE9028-11C0-19B2-C7A2-A338A5339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BD18DDAE-A4F4-2A6B-04F6-EAE4A8A3135E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5E6067D5-BA4E-F5F3-E93D-4B5141366F8E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178DE62-315E-CEFC-0BCF-B617E40B9BBC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BE7EC2CA-321B-8BEF-9FD1-58716E8E6EE7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1A3E9687-6068-BD7C-EA9A-9E7086A2EBE6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806DEF8A-36E4-31A5-5D50-F5C0596D4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518734C-2793-A5C7-9D9A-A283C8AEDB22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CS&amp;E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140B28-16DA-64D0-3FC4-72F0AF10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000" y="189000"/>
            <a:ext cx="2665413" cy="747713"/>
          </a:xfrm>
        </p:spPr>
        <p:txBody>
          <a:bodyPr>
            <a:normAutofit/>
          </a:bodyPr>
          <a:lstStyle/>
          <a:p>
            <a:r>
              <a:rPr lang="en-US" alt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altLang="en-US" sz="4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737E3-D3C7-9FF7-5A53-24E8C27CA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63" y="1322190"/>
            <a:ext cx="8979417" cy="5012287"/>
          </a:xfrm>
        </p:spPr>
        <p:txBody>
          <a:bodyPr/>
          <a:lstStyle/>
          <a:p>
            <a:pPr algn="just">
              <a:buFont typeface="Wingdings 3" panose="05040102010807070707" pitchFamily="18" charset="2"/>
              <a:buNone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[1] R. Roman, J. Zhou, and J. Lopez, "On the features and challenges of security and privacy in distributed internet of things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," Computer Networks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vol. 57, no. 10, pp. 2266-2279, 2013.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 3" panose="05040102010807070707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n-US" sz="2000" dirty="0">
              <a:latin typeface="Times New Roman"/>
              <a:ea typeface="Times New Roman"/>
            </a:endParaRPr>
          </a:p>
          <a:p>
            <a:pPr algn="just">
              <a:buFont typeface="Wingdings 3" panose="05040102010807070707" pitchFamily="18" charset="2"/>
              <a:buNone/>
              <a:defRPr/>
            </a:pPr>
            <a:r>
              <a:rPr lang="en-US" sz="2000" dirty="0">
                <a:latin typeface="Times New Roman"/>
                <a:cs typeface="Times New Roman" pitchFamily="18" charset="0"/>
              </a:rPr>
              <a:t>[3]</a:t>
            </a:r>
            <a:endParaRPr lang="en-US" sz="2000" dirty="0">
              <a:latin typeface="Times New Roman"/>
              <a:ea typeface="Times New Roman"/>
            </a:endParaRPr>
          </a:p>
          <a:p>
            <a:pPr algn="just">
              <a:buFont typeface="Wingdings 3" panose="05040102010807070707" pitchFamily="18" charset="2"/>
              <a:buNone/>
              <a:defRPr/>
            </a:pPr>
            <a:r>
              <a:rPr lang="en-US" sz="2000" dirty="0">
                <a:latin typeface="Times New Roman"/>
                <a:cs typeface="Times New Roman" pitchFamily="18" charset="0"/>
              </a:rPr>
              <a:t>[4]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 3" panose="05040102010807070707" pitchFamily="18" charset="2"/>
              <a:buNone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[5]</a:t>
            </a:r>
          </a:p>
          <a:p>
            <a:pPr marL="0" indent="0" algn="just">
              <a:spcBef>
                <a:spcPts val="0"/>
              </a:spcBef>
              <a:buFont typeface="Wingdings 3" panose="05040102010807070707" pitchFamily="18" charset="2"/>
              <a:buNone/>
              <a:defRPr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3" panose="05040102010807070707" pitchFamily="18" charset="2"/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2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3C9A0E4-2A92-BCC2-4C22-2E19941EB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DBB56B0A-6521-C137-CC39-EF44ADFA3D8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CBB61990-175B-9253-7F6F-299B1982D033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5CF21A-BCEA-5C58-A46F-D77C68BAD827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8E8D979C-6CEA-479F-DC3B-380DFD932A9F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E999C0D7-896A-8EE2-421F-04D4E8DEBDC8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42A72737-945C-7B10-0D30-3229E0D4C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1E9AE0E-8B4F-C19E-03B5-633AEAB836B4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CS&amp;E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43AF05-EB43-CFF4-9FEE-A50D63F00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36000" y="2222300"/>
            <a:ext cx="5827713" cy="3581400"/>
          </a:xfrm>
          <a:noFill/>
        </p:spPr>
      </p:pic>
    </p:spTree>
    <p:extLst>
      <p:ext uri="{BB962C8B-B14F-4D97-AF65-F5344CB8AC3E}">
        <p14:creationId xmlns:p14="http://schemas.microsoft.com/office/powerpoint/2010/main" val="4146558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9759854-F974-405F-35C4-49A4037A2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1879ED4-A9B8-6AB2-67B0-72E1BCEF3A2A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9D644ABC-D0E4-80D5-1B45-40FBE49CFEA0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3CF244-C011-7492-B6CF-7CA9EA2488BC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0A99E6D0-579D-8ACB-D3AF-E60964BAF023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8EC98CBF-13CE-1CC4-DE85-E1134921F337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64E640FB-D6D7-5993-28B5-E36816626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24D491-9EDD-97F4-5756-BE0B401B18A9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CS&amp;E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0BE68-0A2E-67D7-1CB7-BC3B3604E70E}"/>
              </a:ext>
            </a:extLst>
          </p:cNvPr>
          <p:cNvSpPr/>
          <p:nvPr/>
        </p:nvSpPr>
        <p:spPr>
          <a:xfrm>
            <a:off x="4245463" y="2720370"/>
            <a:ext cx="50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9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itchFamily="66" charset="0"/>
                <a:cs typeface="Arial" charset="0"/>
              </a:rPr>
              <a:t>Thank you</a:t>
            </a:r>
            <a:endParaRPr lang="en-IN" sz="9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25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CS&amp;E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2820A5-8DC1-327D-1E7E-B0F564BC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715" y="468415"/>
            <a:ext cx="7620000" cy="1281112"/>
          </a:xfrm>
        </p:spPr>
        <p:txBody>
          <a:bodyPr/>
          <a:lstStyle/>
          <a:p>
            <a:pPr algn="ctr" eaLnBrk="1" hangingPunct="1"/>
            <a:r>
              <a:rPr lang="en-I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Technical Seminar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745B5F-D742-B4B9-E2E0-1F38C806EA33}"/>
              </a:ext>
            </a:extLst>
          </p:cNvPr>
          <p:cNvSpPr txBox="1">
            <a:spLocks/>
          </p:cNvSpPr>
          <p:nvPr/>
        </p:nvSpPr>
        <p:spPr bwMode="auto">
          <a:xfrm>
            <a:off x="4858515" y="2093912"/>
            <a:ext cx="396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normAutofit fontScale="25000" lnSpcReduction="20000"/>
          </a:bodyPr>
          <a:lstStyle/>
          <a:p>
            <a:pPr algn="ctr" defTabSz="457200" eaLnBrk="1" hangingPunct="1">
              <a:defRPr/>
            </a:pPr>
            <a:endParaRPr lang="en-IN" sz="4400" b="1" dirty="0">
              <a:solidFill>
                <a:srgbClr val="178DBB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defTabSz="457200" eaLnBrk="1" hangingPunct="1">
              <a:lnSpc>
                <a:spcPct val="170000"/>
              </a:lnSpc>
              <a:defRPr/>
            </a:pPr>
            <a:r>
              <a:rPr lang="en-IN" sz="7200" b="1" dirty="0">
                <a:latin typeface="Times New Roman" pitchFamily="18" charset="0"/>
                <a:ea typeface="+mj-ea"/>
                <a:cs typeface="Times New Roman" pitchFamily="18" charset="0"/>
              </a:rPr>
              <a:t>Presented By</a:t>
            </a:r>
          </a:p>
          <a:p>
            <a:pPr algn="ctr" defTabSz="457200" eaLnBrk="1" hangingPunct="1">
              <a:lnSpc>
                <a:spcPct val="170000"/>
              </a:lnSpc>
              <a:defRPr/>
            </a:pPr>
            <a:r>
              <a:rPr lang="en-IN" sz="7200" dirty="0">
                <a:latin typeface="Times New Roman" pitchFamily="18" charset="0"/>
                <a:cs typeface="Times New Roman" pitchFamily="18" charset="0"/>
              </a:rPr>
              <a:t>Student Name</a:t>
            </a:r>
          </a:p>
          <a:p>
            <a:pPr algn="ctr" defTabSz="457200" eaLnBrk="1" hangingPunct="1">
              <a:lnSpc>
                <a:spcPct val="170000"/>
              </a:lnSpc>
              <a:defRPr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USN</a:t>
            </a:r>
            <a:endParaRPr lang="en-IN" sz="7200" dirty="0">
              <a:latin typeface="Times New Roman" pitchFamily="18" charset="0"/>
              <a:cs typeface="Times New Roman" pitchFamily="18" charset="0"/>
            </a:endParaRPr>
          </a:p>
          <a:p>
            <a:pPr algn="ctr" defTabSz="457200" eaLnBrk="1" hangingPunct="1">
              <a:defRPr/>
            </a:pPr>
            <a:endParaRPr lang="en-IN" sz="4400" b="1" dirty="0">
              <a:solidFill>
                <a:srgbClr val="178DBB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BE125D1-518F-BA7D-93C8-6F23BB899C55}"/>
              </a:ext>
            </a:extLst>
          </p:cNvPr>
          <p:cNvSpPr txBox="1">
            <a:spLocks/>
          </p:cNvSpPr>
          <p:nvPr/>
        </p:nvSpPr>
        <p:spPr bwMode="auto">
          <a:xfrm>
            <a:off x="4209996" y="4025884"/>
            <a:ext cx="5259438" cy="279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noAutofit/>
          </a:bodyPr>
          <a:lstStyle/>
          <a:p>
            <a:pPr algn="ctr" defTabSz="457200" eaLnBrk="1" hangingPunct="1">
              <a:defRPr/>
            </a:pPr>
            <a:endParaRPr lang="en-IN" b="1" dirty="0">
              <a:solidFill>
                <a:srgbClr val="178DBB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defTabSz="457200" eaLnBrk="1" hangingPunct="1">
              <a:lnSpc>
                <a:spcPct val="150000"/>
              </a:lnSpc>
              <a:defRPr/>
            </a:pPr>
            <a:r>
              <a:rPr lang="en-IN" b="1" dirty="0">
                <a:latin typeface="Times New Roman" pitchFamily="18" charset="0"/>
                <a:ea typeface="+mj-ea"/>
                <a:cs typeface="Times New Roman" pitchFamily="18" charset="0"/>
              </a:rPr>
              <a:t>Under the Guidance of</a:t>
            </a:r>
          </a:p>
          <a:p>
            <a:pPr algn="ctr" defTabSz="457200" eaLnBrk="1" hangingPunct="1">
              <a:lnSpc>
                <a:spcPct val="150000"/>
              </a:lnSpc>
              <a:defRPr/>
            </a:pPr>
            <a:r>
              <a:rPr lang="en-IN" dirty="0">
                <a:latin typeface="Times New Roman" pitchFamily="18" charset="0"/>
                <a:ea typeface="+mj-ea"/>
                <a:cs typeface="Times New Roman" pitchFamily="18" charset="0"/>
              </a:rPr>
              <a:t>Faculty name</a:t>
            </a:r>
          </a:p>
          <a:p>
            <a:pPr algn="ctr" defTabSz="457200" eaLnBrk="1" hangingPunct="1">
              <a:lnSpc>
                <a:spcPct val="150000"/>
              </a:lnSpc>
              <a:defRPr/>
            </a:pPr>
            <a:r>
              <a:rPr lang="en-IN" dirty="0">
                <a:latin typeface="Times New Roman" pitchFamily="18" charset="0"/>
                <a:ea typeface="+mj-ea"/>
                <a:cs typeface="Times New Roman" pitchFamily="18" charset="0"/>
              </a:rPr>
              <a:t>Designation</a:t>
            </a:r>
          </a:p>
          <a:p>
            <a:pPr algn="ctr" defTabSz="457200" eaLnBrk="1" hangingPunct="1">
              <a:lnSpc>
                <a:spcPct val="150000"/>
              </a:lnSpc>
              <a:defRPr/>
            </a:pPr>
            <a:r>
              <a:rPr lang="en-IN" dirty="0">
                <a:latin typeface="Times New Roman" pitchFamily="18" charset="0"/>
                <a:ea typeface="+mj-ea"/>
                <a:cs typeface="Times New Roman" pitchFamily="18" charset="0"/>
              </a:rPr>
              <a:t>Department of Computer Science and Engineering, Acharya Institute of Technology</a:t>
            </a:r>
          </a:p>
          <a:p>
            <a:pPr algn="ctr" defTabSz="457200" eaLnBrk="1" hangingPunct="1">
              <a:defRPr/>
            </a:pPr>
            <a:endParaRPr lang="en-IN" b="1" dirty="0">
              <a:solidFill>
                <a:srgbClr val="178DBB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CS&amp;E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2FD517-4708-4ECE-0EEB-0BEB3299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000" y="189000"/>
            <a:ext cx="2438400" cy="671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246FB-CA63-AD4A-FC47-8D13ACDB9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087D288-7617-7586-C898-AE90047BBCA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D04A2C0B-2769-2AAD-B192-1E4110CC4573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C8174E-46E0-5154-99DA-79CF42468F4B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A28AA437-E958-65CC-9FEC-44C890D4011B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B9AFD611-0237-DD54-FB25-EF44E6C4AA42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7B2BA321-02B7-388A-E27F-032DA329C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61B7502-6C9C-CEEC-3C5D-B6A580632E3A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CS&amp;E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1E686-2E14-6A63-A901-14F3CE74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593" y="189000"/>
            <a:ext cx="2895600" cy="823912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8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5656B-C3B3-388D-FEA0-9C9339321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AD1D4940-8D90-1C27-66EC-EEEDF4BBB1CA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D53AFFF-9842-41E5-3C0E-6E417920520A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77CD7B-9CFF-7DBC-464C-D5061F31FB10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8B66D5A1-2399-1ECF-ADA2-9DCD4A0F8DF9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69F08A18-88DD-4056-0A9A-1CF8E021D0B9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1FF3494A-F3B3-65BA-BF73-D4EE51616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4E32473-A551-CBD3-0B24-B037DF798CAC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CS&amp;E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50DF49-6C68-07C0-0928-D4C5E7EB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73" y="189000"/>
            <a:ext cx="3276600" cy="671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altLang="en-US" b="1" dirty="0"/>
          </a:p>
        </p:txBody>
      </p:sp>
    </p:spTree>
    <p:extLst>
      <p:ext uri="{BB962C8B-B14F-4D97-AF65-F5344CB8AC3E}">
        <p14:creationId xmlns:p14="http://schemas.microsoft.com/office/powerpoint/2010/main" val="96719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101C2-DB18-729E-0602-9A0F98B49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07D9B7C-EDB1-097C-F28D-398CD18081BA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8B9A3545-4636-4CC0-163E-9846F361470F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ABEA21-8F1E-D07B-1892-1759710CA8F7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46681AA5-CD2B-5C2F-92B7-20B201137C39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2760E624-38C4-C8CF-5D7A-4C7402221F0F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1247A678-C27D-D1E1-AC5D-025E9CCF0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FE813A-F4F0-3CD8-3FC0-349CCDABBABA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CS&amp;E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58C308-8323-F08A-AE57-78E9767E1EDD}"/>
              </a:ext>
            </a:extLst>
          </p:cNvPr>
          <p:cNvSpPr txBox="1">
            <a:spLocks/>
          </p:cNvSpPr>
          <p:nvPr/>
        </p:nvSpPr>
        <p:spPr>
          <a:xfrm>
            <a:off x="2445463" y="189000"/>
            <a:ext cx="4191000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altLang="en-US" b="1" dirty="0"/>
          </a:p>
        </p:txBody>
      </p:sp>
    </p:spTree>
    <p:extLst>
      <p:ext uri="{BB962C8B-B14F-4D97-AF65-F5344CB8AC3E}">
        <p14:creationId xmlns:p14="http://schemas.microsoft.com/office/powerpoint/2010/main" val="77245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1D205-B238-6589-2ADA-E2EB0F545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ECEEAC43-FA9E-09C8-1D67-B9B2E69411AE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D7C86B4D-41D9-A8D3-0CCC-1D969BF5CA4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BD8B86-5DC6-970E-B198-779A54ECF784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51F257CF-63CB-322E-814A-7581BC1BF24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D1F8AF10-1C24-C1AA-7039-C7D7621B3E8B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CD6EFF13-0E94-34AD-9E5B-884051FE3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A8AA751-4624-1154-BDA5-FEEDBE0F93EA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CS&amp;E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D01EB-D060-3354-DFE4-29576F87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83" y="-2"/>
            <a:ext cx="9294813" cy="1281112"/>
          </a:xfrm>
        </p:spPr>
        <p:txBody>
          <a:bodyPr/>
          <a:lstStyle/>
          <a:p>
            <a:r>
              <a:rPr lang="en-IN" alt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64898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214F0-97A5-F48D-BA3F-FBA4E81DF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082530D-FF45-0698-7FED-3EA87D74BB3C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44D5263F-4B22-4305-02EC-6E3DE130A118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735D5A-E7DA-DC00-2F6B-07373390BFCC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BF1527CE-3117-A71D-36B5-F3D1FAAB7D1B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E75D5EB3-88E5-57E0-FF87-8979CAA4E603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8FAB0FCE-FC28-1A65-4F56-EDB7FFB82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58D7908-0DC5-8EB7-9045-620AE1AE6236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CS&amp;E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F72AD8-435B-9188-2304-AC2F6464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00913"/>
            <a:ext cx="3581400" cy="1281112"/>
          </a:xfrm>
        </p:spPr>
        <p:txBody>
          <a:bodyPr>
            <a:normAutofit/>
          </a:bodyPr>
          <a:lstStyle/>
          <a:p>
            <a:r>
              <a:rPr lang="en-IN" alt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7241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859DAF0-81D8-351E-0A87-FDA3C131A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91FC49FD-40AA-3B66-3AA5-AE533A453FDA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26DF858B-FE76-D980-C769-1908DD438405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0FE876-5618-CDC3-0D4C-06F2BD9B32AF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7CC3C9DF-537D-9A75-6B7A-00BDA89C1057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2ECD40AA-B0FA-D751-DFC6-D9C0D40F46E5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4E6CF818-96DF-E38C-1FEF-D1EA22851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0335FCA-0947-6A08-9A7F-89F6E66B402D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CS&amp;E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38E00D-A36C-ED66-0AEC-68BE60CB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12" y="189000"/>
            <a:ext cx="9447213" cy="823912"/>
          </a:xfrm>
        </p:spPr>
        <p:txBody>
          <a:bodyPr>
            <a:normAutofit/>
          </a:bodyPr>
          <a:lstStyle/>
          <a:p>
            <a:r>
              <a:rPr lang="en-IN" alt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</p:txBody>
      </p:sp>
    </p:spTree>
    <p:extLst>
      <p:ext uri="{BB962C8B-B14F-4D97-AF65-F5344CB8AC3E}">
        <p14:creationId xmlns:p14="http://schemas.microsoft.com/office/powerpoint/2010/main" val="1667296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190</Words>
  <Application>Microsoft Office PowerPoint</Application>
  <PresentationFormat>Widescreen</PresentationFormat>
  <Paragraphs>41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Edwardian Script ITC</vt:lpstr>
      <vt:lpstr>Futura Cyrillic Book</vt:lpstr>
      <vt:lpstr>Times New Roman</vt:lpstr>
      <vt:lpstr>Wingdings 3</vt:lpstr>
      <vt:lpstr>1_Custom Design</vt:lpstr>
      <vt:lpstr>Custom Design</vt:lpstr>
      <vt:lpstr>2_Custom Design</vt:lpstr>
      <vt:lpstr>3_Custom Design</vt:lpstr>
      <vt:lpstr>PowerPoint Presentation</vt:lpstr>
      <vt:lpstr>Title of the Technical Seminar</vt:lpstr>
      <vt:lpstr>Agenda</vt:lpstr>
      <vt:lpstr>Abstract</vt:lpstr>
      <vt:lpstr>Introduction</vt:lpstr>
      <vt:lpstr>PowerPoint Presentation</vt:lpstr>
      <vt:lpstr>System Architecture</vt:lpstr>
      <vt:lpstr>Methodology</vt:lpstr>
      <vt:lpstr>Advantages and Disadvantages</vt:lpstr>
      <vt:lpstr>PowerPoint Presentation</vt:lpstr>
      <vt:lpstr>Conclusions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Deeksha</cp:lastModifiedBy>
  <cp:revision>44</cp:revision>
  <dcterms:created xsi:type="dcterms:W3CDTF">2021-09-07T04:22:00Z</dcterms:created>
  <dcterms:modified xsi:type="dcterms:W3CDTF">2025-02-21T13:58:16Z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