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9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48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1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7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0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1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2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1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6D5C-C8E3-4C32-BBB4-C6A64D05CB5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0B7869-BBE7-4E44-8D06-17DAD2EF22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2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2A5E-AB23-4992-8A7A-B0CC5F35E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27771-97E3-4F31-BD72-92415685A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07EDC-04E2-48F9-AFD7-A605DA1C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9" y="658906"/>
            <a:ext cx="10467664" cy="38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3BDC-3918-46AB-8F92-F7E7F691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header files </a:t>
            </a:r>
            <a:r>
              <a:rPr lang="en-US" sz="4000" cap="none" dirty="0"/>
              <a:t>(</a:t>
            </a:r>
            <a:r>
              <a:rPr lang="en-US" sz="4000" cap="none" dirty="0" err="1"/>
              <a:t>player.h</a:t>
            </a:r>
            <a:r>
              <a:rPr lang="en-US" sz="4000" cap="none" dirty="0"/>
              <a:t>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59BA-F90F-405C-80AC-95065215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Contains the class named player1,player2,player3,player4</a:t>
            </a:r>
          </a:p>
          <a:p>
            <a:r>
              <a:rPr lang="en-US" sz="2400" dirty="0"/>
              <a:t>Each class contains four member functions gotti1,gotti2,gotti3,gotti4</a:t>
            </a:r>
          </a:p>
          <a:p>
            <a:r>
              <a:rPr lang="en-US" sz="2400" dirty="0"/>
              <a:t>Each function contains the position of </a:t>
            </a:r>
            <a:r>
              <a:rPr lang="en-US" sz="2400" dirty="0" err="1"/>
              <a:t>gotti</a:t>
            </a:r>
            <a:r>
              <a:rPr lang="en-US" sz="2400" dirty="0"/>
              <a:t> at first</a:t>
            </a:r>
          </a:p>
        </p:txBody>
      </p:sp>
    </p:spTree>
    <p:extLst>
      <p:ext uri="{BB962C8B-B14F-4D97-AF65-F5344CB8AC3E}">
        <p14:creationId xmlns:p14="http://schemas.microsoft.com/office/powerpoint/2010/main" val="299343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BBBA-3453-4486-810A-457AE69A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3530"/>
            <a:ext cx="9603275" cy="45950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of some code portion of </a:t>
            </a:r>
            <a:r>
              <a:rPr lang="en-US" cap="none" dirty="0" err="1"/>
              <a:t>player.h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38CCF-F1F8-4A9B-8A2B-3D30B4CFE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7" y="968188"/>
            <a:ext cx="5263481" cy="5459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6D6F5-6490-4E91-8AE2-ED2F24A3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7" y="968188"/>
            <a:ext cx="500350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0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4821-A8A7-4019-80DF-A00CBA23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cap="none" dirty="0"/>
              <a:t>main.cpp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C227-CE0C-4AC0-9777-68427A21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main window</a:t>
            </a:r>
          </a:p>
          <a:p>
            <a:r>
              <a:rPr lang="en-US" dirty="0"/>
              <a:t>Starting window of project</a:t>
            </a:r>
          </a:p>
          <a:p>
            <a:r>
              <a:rPr lang="en-US" dirty="0"/>
              <a:t>Contains details of project</a:t>
            </a:r>
          </a:p>
          <a:p>
            <a:r>
              <a:rPr lang="en-US" dirty="0"/>
              <a:t>Contains the function call for another page </a:t>
            </a:r>
          </a:p>
        </p:txBody>
      </p:sp>
    </p:spTree>
    <p:extLst>
      <p:ext uri="{BB962C8B-B14F-4D97-AF65-F5344CB8AC3E}">
        <p14:creationId xmlns:p14="http://schemas.microsoft.com/office/powerpoint/2010/main" val="17735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CFC5-53F0-4EB5-9606-B9CE846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"/>
            <a:ext cx="9603275" cy="658906"/>
          </a:xfrm>
        </p:spPr>
        <p:txBody>
          <a:bodyPr>
            <a:normAutofit/>
          </a:bodyPr>
          <a:lstStyle/>
          <a:p>
            <a:r>
              <a:rPr lang="en-US" dirty="0"/>
              <a:t>sample 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92E60-C92A-40D3-9542-BDD63240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7" y="658907"/>
            <a:ext cx="6160067" cy="54863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2E249-A4AE-43B1-919E-BFE8BF215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34" y="658907"/>
            <a:ext cx="5591955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7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CCED-9A4F-4C95-9657-F364285C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0576"/>
            <a:ext cx="9603275" cy="603178"/>
          </a:xfrm>
        </p:spPr>
        <p:txBody>
          <a:bodyPr/>
          <a:lstStyle/>
          <a:p>
            <a:r>
              <a:rPr lang="en-US" cap="none" dirty="0"/>
              <a:t>new_game.cpp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78BA-C525-4AA3-956F-F644A9C4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the board </a:t>
            </a:r>
            <a:r>
              <a:rPr lang="en-US" dirty="0" err="1"/>
              <a:t>tecture</a:t>
            </a:r>
            <a:endParaRPr lang="en-US" dirty="0"/>
          </a:p>
          <a:p>
            <a:r>
              <a:rPr lang="en-US" dirty="0"/>
              <a:t>Insert the tokens pic</a:t>
            </a:r>
          </a:p>
          <a:p>
            <a:r>
              <a:rPr lang="en-US" dirty="0"/>
              <a:t>Insert codes for drag and drop</a:t>
            </a:r>
          </a:p>
          <a:p>
            <a:r>
              <a:rPr lang="en-US" dirty="0"/>
              <a:t>Insert roll dice text </a:t>
            </a:r>
          </a:p>
          <a:p>
            <a:r>
              <a:rPr lang="en-US" dirty="0"/>
              <a:t>Contains the </a:t>
            </a:r>
            <a:r>
              <a:rPr lang="en-US" dirty="0" err="1"/>
              <a:t>get_number</a:t>
            </a:r>
            <a:r>
              <a:rPr lang="en-US" dirty="0"/>
              <a:t>() function to generate random number from 1 to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4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D736-184B-4093-A2D5-5B4AA9EF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sample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FB48-FF6C-4BB0-8E17-8A7A58CF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01886-F12A-4F25-A47D-8BD32A81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33" y="1853754"/>
            <a:ext cx="4172532" cy="4629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B9EDB-FD7D-4716-A94A-776126901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08" y="2125117"/>
            <a:ext cx="5856925" cy="26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5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F48A-151E-4AEE-9C22-7CB98FF6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1686"/>
            <a:ext cx="9603275" cy="1128748"/>
          </a:xfrm>
        </p:spPr>
        <p:txBody>
          <a:bodyPr>
            <a:normAutofit fontScale="90000"/>
          </a:bodyPr>
          <a:lstStyle/>
          <a:p>
            <a:r>
              <a:rPr lang="en-US" dirty="0"/>
              <a:t>Main page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when cursor position moves to </a:t>
            </a:r>
            <a:r>
              <a:rPr lang="en-US" sz="2200" dirty="0">
                <a:solidFill>
                  <a:srgbClr val="0070C0"/>
                </a:solidFill>
                <a:latin typeface="Algerian" panose="04020705040A02060702" pitchFamily="82" charset="0"/>
              </a:rPr>
              <a:t>click here to start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it </a:t>
            </a:r>
            <a:r>
              <a:rPr lang="en-US" sz="2200" dirty="0" err="1">
                <a:solidFill>
                  <a:srgbClr val="FF0000"/>
                </a:solidFill>
                <a:latin typeface="Algerian" panose="04020705040A02060702" pitchFamily="82" charset="0"/>
              </a:rPr>
              <a:t>highlghts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 the text and when clicked moves to other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C29AC-11D1-4381-962E-BBC1A6496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1" y="3155608"/>
            <a:ext cx="5570806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2322A-124D-484C-AB75-DD50008C6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5" y="3155608"/>
            <a:ext cx="6653563" cy="36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5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45F1-7FD2-44E1-8F30-D38592FE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Menu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4E95B-528D-41B9-8060-F97D128D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80" y="2016706"/>
            <a:ext cx="9413373" cy="3835453"/>
          </a:xfrm>
        </p:spPr>
      </p:pic>
    </p:spTree>
    <p:extLst>
      <p:ext uri="{BB962C8B-B14F-4D97-AF65-F5344CB8AC3E}">
        <p14:creationId xmlns:p14="http://schemas.microsoft.com/office/powerpoint/2010/main" val="382703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0E2D-7E41-4C55-AB92-6300469D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3212"/>
            <a:ext cx="9603275" cy="7705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When cursor moves to new game or exit highlights the text and when clicked goes to other window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E2FB69-3481-4C64-8076-A99804422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95" y="2768154"/>
            <a:ext cx="3935039" cy="34496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5CAB1-8320-4011-B981-3146DBD0B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88" y="2768154"/>
            <a:ext cx="4651269" cy="36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2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3509-0BA1-4BF8-8144-E818F819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lgerian" panose="04020705040A02060702" pitchFamily="82" charset="0"/>
              </a:rPr>
              <a:t>Board drawn on paint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BE057-C39D-43BA-88FE-F2037219B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8" y="2016124"/>
            <a:ext cx="9903656" cy="4841875"/>
          </a:xfrm>
        </p:spPr>
      </p:pic>
    </p:spTree>
    <p:extLst>
      <p:ext uri="{BB962C8B-B14F-4D97-AF65-F5344CB8AC3E}">
        <p14:creationId xmlns:p14="http://schemas.microsoft.com/office/powerpoint/2010/main" val="197610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1544-0C12-407D-97C5-A471E9E52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473" y="201706"/>
            <a:ext cx="8637073" cy="1851105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solidFill>
                  <a:srgbClr val="FF0000"/>
                </a:solidFill>
                <a:latin typeface="Algerian" panose="04020705040A02060702" pitchFamily="82" charset="0"/>
              </a:rPr>
              <a:t>A project on</a:t>
            </a:r>
            <a:br>
              <a:rPr lang="en-US" sz="5400" dirty="0"/>
            </a:br>
            <a:r>
              <a:rPr lang="en-US" sz="5400" i="1" dirty="0">
                <a:solidFill>
                  <a:srgbClr val="0070C0"/>
                </a:solidFill>
                <a:latin typeface="Algerian" panose="04020705040A02060702" pitchFamily="82" charset="0"/>
              </a:rPr>
              <a:t>ludo game simulation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EA5F1E-F50E-4520-BB47-E0B391937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72701"/>
              </p:ext>
            </p:extLst>
          </p:nvPr>
        </p:nvGraphicFramePr>
        <p:xfrm>
          <a:off x="3497731" y="2608729"/>
          <a:ext cx="4610847" cy="2052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847">
                  <a:extLst>
                    <a:ext uri="{9D8B030D-6E8A-4147-A177-3AD203B41FA5}">
                      <a16:colId xmlns:a16="http://schemas.microsoft.com/office/drawing/2014/main" val="3240233171"/>
                    </a:ext>
                  </a:extLst>
                </a:gridCol>
              </a:tblGrid>
              <a:tr h="2052918">
                <a:tc>
                  <a:txBody>
                    <a:bodyPr/>
                    <a:lstStyle/>
                    <a:p>
                      <a:r>
                        <a:rPr lang="en-US" sz="3200" i="0" u="sng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Created By:</a:t>
                      </a:r>
                    </a:p>
                    <a:p>
                      <a:r>
                        <a:rPr lang="en-US" sz="1800" dirty="0"/>
                        <a:t>Anish Timsina               (THA077BEI007)</a:t>
                      </a:r>
                    </a:p>
                    <a:p>
                      <a:r>
                        <a:rPr lang="en-US" sz="1800" dirty="0" err="1"/>
                        <a:t>Ashim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Panthi</a:t>
                      </a:r>
                      <a:r>
                        <a:rPr lang="en-US" sz="1800" dirty="0"/>
                        <a:t>                (THA077BEI009)</a:t>
                      </a:r>
                    </a:p>
                    <a:p>
                      <a:r>
                        <a:rPr lang="en-US" sz="1800" dirty="0" err="1"/>
                        <a:t>Bishal</a:t>
                      </a:r>
                      <a:r>
                        <a:rPr lang="en-US" sz="1800" dirty="0"/>
                        <a:t> Khadka               (THA077BEI015)</a:t>
                      </a:r>
                    </a:p>
                    <a:p>
                      <a:r>
                        <a:rPr lang="en-US" sz="1800" dirty="0" err="1"/>
                        <a:t>Khagendra</a:t>
                      </a:r>
                      <a:r>
                        <a:rPr lang="en-US" sz="1800" dirty="0"/>
                        <a:t> Raj Joshi     (THA077BEI022)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85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F84164-3DD5-4DE2-BEEE-13B07BD78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02677"/>
              </p:ext>
            </p:extLst>
          </p:nvPr>
        </p:nvGraphicFramePr>
        <p:xfrm>
          <a:off x="5803154" y="4792585"/>
          <a:ext cx="6266330" cy="144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6330">
                  <a:extLst>
                    <a:ext uri="{9D8B030D-6E8A-4147-A177-3AD203B41FA5}">
                      <a16:colId xmlns:a16="http://schemas.microsoft.com/office/drawing/2014/main" val="1715034176"/>
                    </a:ext>
                  </a:extLst>
                </a:gridCol>
              </a:tblGrid>
              <a:tr h="1447692">
                <a:tc>
                  <a:txBody>
                    <a:bodyPr/>
                    <a:lstStyle/>
                    <a:p>
                      <a:pPr algn="l"/>
                      <a:r>
                        <a:rPr lang="en-US" sz="3200" u="sng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Submitted To:</a:t>
                      </a:r>
                    </a:p>
                    <a:p>
                      <a:pPr algn="l"/>
                      <a:r>
                        <a:rPr lang="en-US" sz="1800" u="none" dirty="0">
                          <a:solidFill>
                            <a:schemeClr val="bg1"/>
                          </a:solidFill>
                          <a:latin typeface="+mn-lt"/>
                        </a:rPr>
                        <a:t>Department of Electronics And Computer Engineering</a:t>
                      </a:r>
                    </a:p>
                    <a:p>
                      <a:pPr algn="l"/>
                      <a:r>
                        <a:rPr lang="en-US" sz="1800" u="none" dirty="0">
                          <a:solidFill>
                            <a:schemeClr val="bg1"/>
                          </a:solidFill>
                          <a:latin typeface="+mn-lt"/>
                        </a:rPr>
                        <a:t>IOE </a:t>
                      </a:r>
                      <a:r>
                        <a:rPr lang="en-US" sz="1800" u="none" dirty="0" err="1">
                          <a:solidFill>
                            <a:schemeClr val="bg1"/>
                          </a:solidFill>
                          <a:latin typeface="+mn-lt"/>
                        </a:rPr>
                        <a:t>Thapathali</a:t>
                      </a:r>
                      <a:r>
                        <a:rPr lang="en-US" sz="1800" u="none" dirty="0">
                          <a:solidFill>
                            <a:schemeClr val="bg1"/>
                          </a:solidFill>
                          <a:latin typeface="+mn-lt"/>
                        </a:rPr>
                        <a:t> Campus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0275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382504F-5AC1-4128-823C-03D8B7ED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21526"/>
              </p:ext>
            </p:extLst>
          </p:nvPr>
        </p:nvGraphicFramePr>
        <p:xfrm>
          <a:off x="268942" y="4805190"/>
          <a:ext cx="5365376" cy="144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376">
                  <a:extLst>
                    <a:ext uri="{9D8B030D-6E8A-4147-A177-3AD203B41FA5}">
                      <a16:colId xmlns:a16="http://schemas.microsoft.com/office/drawing/2014/main" val="2050097107"/>
                    </a:ext>
                  </a:extLst>
                </a:gridCol>
              </a:tblGrid>
              <a:tr h="1447692">
                <a:tc>
                  <a:txBody>
                    <a:bodyPr/>
                    <a:lstStyle/>
                    <a:p>
                      <a:r>
                        <a:rPr lang="en-US" sz="3200" u="sng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Supervised By:</a:t>
                      </a:r>
                    </a:p>
                    <a:p>
                      <a:r>
                        <a:rPr lang="en-US" dirty="0"/>
                        <a:t>Er. Saroj Shakya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505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08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CC9A-1A9C-4CAA-9640-195271B6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Goti</a:t>
            </a:r>
            <a:r>
              <a:rPr lang="en-US" dirty="0"/>
              <a:t>(Tokens) drawn on paint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C5921-D850-4D06-B161-8E3556702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59783"/>
            <a:ext cx="979975" cy="979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977D1-24D5-475D-B28B-2D031F505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09" y="2059783"/>
            <a:ext cx="979975" cy="979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226CF6-2281-4474-A3D3-5568A2061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39" y="2059783"/>
            <a:ext cx="979975" cy="979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251BD-5396-47E4-952F-983EFBC31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69" y="2059783"/>
            <a:ext cx="979975" cy="9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9EF1-26F7-4806-9459-74A039A8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225" y="0"/>
            <a:ext cx="9603275" cy="573594"/>
          </a:xfrm>
        </p:spPr>
        <p:txBody>
          <a:bodyPr/>
          <a:lstStyle/>
          <a:p>
            <a:r>
              <a:rPr lang="en-US" dirty="0"/>
              <a:t>Final 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B13CB-8A98-4553-9729-DDFD344A0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5" y="801858"/>
            <a:ext cx="8404911" cy="5275385"/>
          </a:xfrm>
        </p:spPr>
      </p:pic>
    </p:spTree>
    <p:extLst>
      <p:ext uri="{BB962C8B-B14F-4D97-AF65-F5344CB8AC3E}">
        <p14:creationId xmlns:p14="http://schemas.microsoft.com/office/powerpoint/2010/main" val="358786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453B-E572-4976-95D0-0B0661C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927A8-99AE-4706-8069-199862DF5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393895"/>
            <a:ext cx="10213144" cy="5659586"/>
          </a:xfrm>
        </p:spPr>
      </p:pic>
    </p:spTree>
    <p:extLst>
      <p:ext uri="{BB962C8B-B14F-4D97-AF65-F5344CB8AC3E}">
        <p14:creationId xmlns:p14="http://schemas.microsoft.com/office/powerpoint/2010/main" val="247599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DC03-1007-4B62-BBB3-6E62F1E4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  <a:r>
              <a:rPr lang="en-US" sz="4800" b="1" dirty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5" name="Graphic 4" descr="Angel face with no fill">
            <a:extLst>
              <a:ext uri="{FF2B5EF4-FFF2-40B4-BE49-F238E27FC236}">
                <a16:creationId xmlns:a16="http://schemas.microsoft.com/office/drawing/2014/main" id="{2D531453-7AE7-497E-B3B5-C56389F46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6258" y="3429000"/>
            <a:ext cx="914400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977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9DCF-4A7A-4B8D-A7CD-878640BE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4826"/>
            <a:ext cx="9603275" cy="58713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1E6D-0DD7-4C23-B962-53FB9840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Ludo is a strategy board game</a:t>
            </a:r>
          </a:p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2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layers race their four tokens from start to finish according to the rolls of a single die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game and its variants are popular in many countries and under various names</a:t>
            </a:r>
          </a:p>
          <a:p>
            <a:r>
              <a:rPr lang="en-US" sz="2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Each </a:t>
            </a:r>
            <a:r>
              <a:rPr lang="en-US" sz="24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player is assigned a </a:t>
            </a:r>
            <a:r>
              <a:rPr lang="en-US" sz="24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colour</a:t>
            </a:r>
            <a:r>
              <a:rPr lang="en-US" sz="24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has four tokens of matching </a:t>
            </a:r>
            <a:r>
              <a:rPr lang="en-US" sz="24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colour</a:t>
            </a:r>
            <a:endParaRPr lang="en-US" sz="2400" spc="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spc="2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2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oard is normally square with a cross-shaped game track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4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BFB5-DD3C-44A6-9D31-D68786EE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7129"/>
            <a:ext cx="9603275" cy="61662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EC5C-31B8-4B3F-9D93-F8E02104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develop an application named Ludo Game Simulation using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c++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learn the use of graphics in object oriented programming.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develop a multiplayer ludo game with simple codes as far as possible.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1599-16A2-495F-8719-0E9BEB0A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3682"/>
            <a:ext cx="9603275" cy="630072"/>
          </a:xfrm>
        </p:spPr>
        <p:txBody>
          <a:bodyPr/>
          <a:lstStyle/>
          <a:p>
            <a:r>
              <a:rPr lang="en-US" dirty="0"/>
              <a:t>Existing work on this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9E1-FF90-4553-BDEC-C8AF624A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LUDO King</a:t>
            </a:r>
          </a:p>
          <a:p>
            <a:r>
              <a:rPr lang="en-US" sz="2400" dirty="0"/>
              <a:t>LUDO master</a:t>
            </a:r>
          </a:p>
          <a:p>
            <a:r>
              <a:rPr lang="en-US" sz="2400" dirty="0"/>
              <a:t>Ludo Pro-Hamro Games</a:t>
            </a:r>
          </a:p>
        </p:txBody>
      </p:sp>
    </p:spTree>
    <p:extLst>
      <p:ext uri="{BB962C8B-B14F-4D97-AF65-F5344CB8AC3E}">
        <p14:creationId xmlns:p14="http://schemas.microsoft.com/office/powerpoint/2010/main" val="173321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A93F-395D-42D1-8BE9-8F015D6C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Drawbacks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B530-E37E-4233-BC56-2DA08197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Board is required, carrying it can be tenacious.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tokens required can get lost.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Cannot be played wherever we want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202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D632-069D-4BCC-9129-0500B911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0576"/>
            <a:ext cx="9603275" cy="60317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5404-5773-4B3C-98E4-08BF2431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project contains 3 different windows.</a:t>
            </a:r>
          </a:p>
          <a:p>
            <a:r>
              <a:rPr lang="en-US" sz="2400" dirty="0"/>
              <a:t>This project contain 4 files two headers files and two </a:t>
            </a:r>
            <a:r>
              <a:rPr lang="en-US" sz="2400" dirty="0" err="1"/>
              <a:t>cpp</a:t>
            </a:r>
            <a:r>
              <a:rPr lang="en-US" sz="2400" dirty="0"/>
              <a:t> files.</a:t>
            </a:r>
          </a:p>
          <a:p>
            <a:r>
              <a:rPr lang="en-US" sz="2400" dirty="0"/>
              <a:t>This project contains a image of ludo board made by using paint.</a:t>
            </a:r>
          </a:p>
          <a:p>
            <a:r>
              <a:rPr lang="en-US" sz="2400" dirty="0"/>
              <a:t>This project contains image of tokens and numbers created by using paint.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FD99-3057-4695-A2E5-3EF65AAA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0576"/>
            <a:ext cx="9603275" cy="60317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2DDB1-3D4B-47F5-B60E-707790AE1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2016125"/>
            <a:ext cx="9318812" cy="3967816"/>
          </a:xfrm>
        </p:spPr>
      </p:pic>
    </p:spTree>
    <p:extLst>
      <p:ext uri="{BB962C8B-B14F-4D97-AF65-F5344CB8AC3E}">
        <p14:creationId xmlns:p14="http://schemas.microsoft.com/office/powerpoint/2010/main" val="365326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159-8BE8-422B-AD29-EDF0715A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Header file </a:t>
            </a:r>
            <a:r>
              <a:rPr lang="en-US" cap="none" dirty="0"/>
              <a:t>(</a:t>
            </a:r>
            <a:r>
              <a:rPr lang="en-US" cap="none" dirty="0" err="1"/>
              <a:t>classreq.h</a:t>
            </a:r>
            <a:r>
              <a:rPr lang="en-US" cap="non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592C-BF8B-41F5-B2C4-5C6500497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Contains class for drawing rectangle and text in the </a:t>
            </a:r>
            <a:r>
              <a:rPr lang="en-US" sz="2400" dirty="0" err="1"/>
              <a:t>sfml</a:t>
            </a:r>
            <a:r>
              <a:rPr lang="en-US" sz="2400" dirty="0"/>
              <a:t> window.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DE3E8-3C05-49DD-9D2D-5C9FDEA9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14601"/>
            <a:ext cx="890265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96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438</TotalTime>
  <Words>432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Agency FB</vt:lpstr>
      <vt:lpstr>Algerian</vt:lpstr>
      <vt:lpstr>Arial</vt:lpstr>
      <vt:lpstr>Gill Sans MT</vt:lpstr>
      <vt:lpstr>Times New Roman</vt:lpstr>
      <vt:lpstr>Gallery</vt:lpstr>
      <vt:lpstr>PowerPoint Presentation</vt:lpstr>
      <vt:lpstr>A project on ludo game simulation</vt:lpstr>
      <vt:lpstr>Introduction</vt:lpstr>
      <vt:lpstr>objectives</vt:lpstr>
      <vt:lpstr>Existing work on this field</vt:lpstr>
      <vt:lpstr>Drawbacks of existing system</vt:lpstr>
      <vt:lpstr>Methodology</vt:lpstr>
      <vt:lpstr>methodology</vt:lpstr>
      <vt:lpstr> Header file (classreq.h)</vt:lpstr>
      <vt:lpstr> header files (player.h)</vt:lpstr>
      <vt:lpstr>Sample of some code portion of player.h</vt:lpstr>
      <vt:lpstr> main.cpp</vt:lpstr>
      <vt:lpstr>sample code </vt:lpstr>
      <vt:lpstr>new_game.cpp</vt:lpstr>
      <vt:lpstr> sample codes</vt:lpstr>
      <vt:lpstr>Main page  when cursor position moves to click here to start it highlghts the text and when clicked moves to other window</vt:lpstr>
      <vt:lpstr>Menu </vt:lpstr>
      <vt:lpstr>When cursor moves to new game or exit highlights the text and when clicked goes to other window</vt:lpstr>
      <vt:lpstr>Board drawn on paint </vt:lpstr>
      <vt:lpstr>Goti(Tokens) drawn on paint</vt:lpstr>
      <vt:lpstr>Final outcome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Timsina Anish</dc:creator>
  <cp:lastModifiedBy>Timsina Anish</cp:lastModifiedBy>
  <cp:revision>7</cp:revision>
  <dcterms:created xsi:type="dcterms:W3CDTF">2022-04-08T16:53:47Z</dcterms:created>
  <dcterms:modified xsi:type="dcterms:W3CDTF">2022-04-09T12:14:47Z</dcterms:modified>
</cp:coreProperties>
</file>