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C4BE-87E9-5583-CC54-A7FFD5156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169C9-A262-A595-D9B5-29C451E25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AD170-798B-E20F-FB68-E85A8A58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DAC19-1BEB-87FA-8362-FAE5FD95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9B7E-F287-49D3-72D2-2B14F7A5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3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88C7-1B34-BFE5-69C6-B706D667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463248-FDD6-91E9-4110-A03362732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6CE06-B2DD-9861-C520-6D4C7BDD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F743-8FA3-0AB2-8D6B-3DA6D6A5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A448D-FC57-5818-42E2-C1A26B28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2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47C2F-688D-8043-73CF-A335A27EA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14EA5-D811-72BB-0768-AD5FA864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A0100-BF70-A999-80E5-4EFEDDFA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867FA-81EA-72CF-AC79-8883AB0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E28A-4ABD-8511-BAB3-DEDB4AB17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8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9338-8099-643C-FF62-AB120A50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3BE9-73B5-03C6-A735-A17A0F70B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5962C-49E6-E3AB-2338-0215F52F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806E-1220-64A8-76E8-174E0E66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92A7-9D59-F892-013E-94E43981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7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0546-0883-5C0B-95F8-4503A8FB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1277-4EE5-34FD-7FE2-511D8E492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AE28F-759A-1A51-A601-6B509B30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69E4B-B0EE-3E62-9BF3-F17C5F0A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E00DB-320B-4A46-0286-71037E94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1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C254C-1A3D-47FB-9DC5-E7E8D084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EDF8-7B59-AA5D-8E43-E01859927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97852-8048-2D4F-829D-2C4884E88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99FA1-CADE-E8FB-2658-271E126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18DBF-0BA1-4351-045C-B8F988AA8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30E3-8F88-A6AD-1C7E-1A6F9107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9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DC47-1A22-3B15-D245-5B08A40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8346-5C6F-0712-2369-FB56EE5C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351BD-6CF0-ED7E-0AF0-136033F6E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08265-A8B6-89C8-11DE-62A6562E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5737D-1FA7-E256-C2CD-DBAED6D71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0A896-7D88-BF9E-B30A-1D08CA3B6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52DFB-0922-0D57-0C01-1F4D9D27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43BB5-848B-1698-57DB-20FF1A25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8EB1-8ED8-AACF-B7D1-F349670B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5D149C-4E54-289D-60BB-68C85A105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E068A-7166-DD9A-87B7-B925EBE8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CD053-CF7E-2ACA-003D-4BF8293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94C5A-DFE4-DFD1-E702-3C4B9E01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BE05F-D99A-E034-AD42-EA797966D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CCA7-5BA4-45BB-CEFB-D87386A5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B8CB-FEF7-1974-7489-FCC3D243B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90C2F-84D9-C579-223E-9D7816934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59727-BD05-7A76-2C81-FB3E568D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7AB3-AB3D-C091-010F-D83148F0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65300-597A-E385-5DFE-A7E1BD68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7BCA-B518-FAD2-816C-78A3B501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482C-DA84-703B-34AD-F836DDF0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E150-DEDD-6521-C7E2-017791B4F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54D7-F601-688E-68EB-0094DD1D3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C6CD1-C18A-AC06-CBCE-396519CC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80DEC-EEB1-AFA2-4C27-7FD71151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A956E-B3A3-108D-2A8C-B85B033F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6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D1743-A2EE-6C0C-A916-94795383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A5580-136B-5201-AD54-561BAB950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8351-F55A-8880-68DC-B5F83B545B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0134F-C8E7-4CD9-9377-8ECCDFB2FEA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C28D5-3286-D76F-ED8A-ABACA5810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4C47-6229-1E96-4F41-100940DDE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19F19-F230-4E5B-A770-033A2145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DE4A-3EC5-4362-FACB-2627417E4D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A4426-C7BB-464E-DEFD-D14A4283B2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25575-C764-3839-BEBD-A5B0264026A2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D8239-BA2A-23D2-9DC4-0E76F48AA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88"/>
            <a:ext cx="12192000" cy="654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66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shaswot shrestha</dc:creator>
  <cp:lastModifiedBy>shaswot shrestha</cp:lastModifiedBy>
  <cp:revision>1</cp:revision>
  <dcterms:created xsi:type="dcterms:W3CDTF">2024-09-10T10:57:13Z</dcterms:created>
  <dcterms:modified xsi:type="dcterms:W3CDTF">2024-09-10T10:58:18Z</dcterms:modified>
</cp:coreProperties>
</file>