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b5962fe6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b5962fe6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b5962fe6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b5962fe6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b5962fe6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b5962fe6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b5962fe6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b5962fe6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b5962fe6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1b5962fe6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b5962fe6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b5962fe6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b5962fe6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1b5962fe6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b5962fe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b5962fe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b5962fe4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b5962fe4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b5962fe4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b5962fe4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b5962fe4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b5962fe4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b5962fe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b5962fe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b5962fe6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b5962fe6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b5962fe6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b5962fe6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b5962fe6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b5962fe6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Faster Isomorphism Testing of Strongly Regular graphs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311700" y="2834125"/>
            <a:ext cx="8520600" cy="12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Manoj Kumar Alluri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Sai Anish Garapati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Steiner Graph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Steiner 2-system with parameters (s, h, t) is a set system consisting of points and lines such that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1. any two points lie on exactly one line,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each line contains s points, and each point intersects h lines,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 through any point x and any line l that does not contain x, there are exactly t lines through x that meet l.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Steiner graph is the line graph of a Steiner 2-system, the graph whose vertices represent lines in the Steiner system such that two vertices are neighbors if their corresponding lines intersect.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Latin Square Graph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s-net is a set system consisting of points and lines such that the number of points is say m^2, and the lines are divided into s - classes of m lines each. Each line contains exactly m points, lines in the same class do not intersect, and lines in different classes intersect in exactly one point.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Latin square graph is the point graph of an s-net: the graph contains a vertex for each point in the s-net and two vertices share an edge if there is a line through their corresponding points.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Isomorphism for Graphs</a:t>
            </a:r>
            <a:r>
              <a:rPr lang="en"/>
              <a:t> with eigenvalue r=O(k)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 G be a strongly regular graph with parameters (n, k, λ, μ) and eigenvalues k &gt; r &gt; s that satisfies Neumaier’s claw bound and such that k = o(n). Then, r = o(k).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 G be a strongly regular graph with parameters (n, k, λ, μ) such that r = o(k) and k = o(n^(⅔)). Then, individualization of a random set of O(n^(¼)*sqrt(logn)) vertices of G followed by two refinement steps will give a unique name to every vertex in G with high probability.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Latin and Steiner graphs with n = 𝝮(s^4)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G is a strongly regular graph of type Steiner or Latin square graph with         k = o(n^(⅔)) and S =  𝛀(n^(¼)), then r = o(k).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we observe that r = o(k), theorem in the previous slide can be applied to do individualization and refinement process for </a:t>
            </a:r>
            <a:r>
              <a:rPr lang="en"/>
              <a:t>O(n^(¼)*sqrt(logn)) vertices.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Latin and Steiner graphs with n &gt; 𝛀(s^4)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G is a Steiner graph on n vertices derived from a Steiner 2-system in which each line has s points and sqrt(n)– 2 &gt; (s – 1)^2, then one can reconstruct the Steiner 2-system in time polynomial in n.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G is a Latin Square graph on n vertices derived from an s-net and                   n &gt; (s – 1)^4, then one can reconstruct the s-net in time polynomial in n.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Individualization in Steiner system</a:t>
            </a:r>
            <a:endParaRPr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 S be a Steiner 2-system with n lines and s &gt; 2 points per line. Then there is a set, A, of O(n^(¼)*log n) points such that every point in the system lies on the intersection of two lines that each have at least two points in A.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graphs of degree greater than o(n^(⅔)), we use Babai’s analysis of individualization and refinement.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remaining graphs, we use Neumaier’s theorem to divide them into three classes. For those of class  that meet Neumaier’s claw bound, we apply Isomorphism test for r = o(k) to show that a canonical label can be found in n^(O(n^(¼)*logn)) time.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Latin square and Steiner graphs with n = 𝛀(s^4) we observe that r = o(k) and then apply Isomorphism test.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Latin square and Steiner graphs with n &gt; 𝛀(s^4) we find the corresponding s-net or Steiner 2-System and then test for isomorphism.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Isomorphism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Graphs having the same number of vertices, edges and same edge connectivity are said to be Isomorphic graphs.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exists a function ‘f’ from vertices of G1 to vertices of G2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: V(G1) =&gt; V(G2), such that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Case (i): f is a bijection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Case (ii): f preserves adjacency of vertices.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Work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early algorithms for Isomorphism testing had a worst case running time of </a:t>
            </a:r>
            <a:r>
              <a:rPr lang="en"/>
              <a:t>n^O(n)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1980 Laszlo Babai proved that a simple combinatorial algorithm would test Isomorphism of Strongly regular graphs in n^O(sqrt(n)*logn).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combining </a:t>
            </a:r>
            <a:r>
              <a:rPr lang="en"/>
              <a:t>degree reduction technique with Luke’s algorithm, it is possible to solve the general Graph Isomorphism in time 2^(sqrt(O(nlogn))).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Far more efficient tests of Isomorphism were found for Latin square graphs, Steiner triple graphs and other special types of graphs.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Paper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known combinatorial </a:t>
            </a:r>
            <a:r>
              <a:rPr lang="en"/>
              <a:t>algorithms</a:t>
            </a:r>
            <a:r>
              <a:rPr lang="en"/>
              <a:t> can be used to test Isomorphism of Strongly connected graphs in n^(O(n^(⅓)*logn)).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observed that Babai’s algorithm only takes a long time on graphs with relatively low degree.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Neumaier’s </a:t>
            </a:r>
            <a:r>
              <a:rPr lang="en"/>
              <a:t>theorem</a:t>
            </a:r>
            <a:r>
              <a:rPr lang="en"/>
              <a:t> was applied to show that such graphs have small second-largest eigenvalue or are Latin square graphs or Steiner graphs.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any of the above cases, improved analysis can be done.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Strongly Regular Graphs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strongly regular graph with parameters (n, k, λ,μ) is a graph on n vertices such that 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vertex in G has degree k,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pair of neighbours in G have exactly λ common neighbours, and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pair of non-neighbours in G have exactly μ common neighbors.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Proposition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G be a connected, non-trivial, strongly regular graph with parameters (n, k, λ, μ). Then,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(a) (n-k -1)μ=k(k-1-λ).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(b) The adjacency matrix of G has just three eigenvalues, k &gt; r &gt;= 0 &gt;=s, of multiplicities 1, f, and g respectively, that satisfy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              k+ fr+gs = 0,                                        μ–rs = k, </a:t>
            </a:r>
            <a:endParaRPr/>
          </a:p>
          <a:p>
            <a:pPr indent="45720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k^2+fr^2+gs^2 = nk, 	and 		      λ–μ = r+s.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Individualization and Refinement 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to test graphs with degree greater than o(n^⅔)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</a:t>
            </a:r>
            <a:r>
              <a:rPr lang="en"/>
              <a:t>esting isomorphism of graphs is to try to assign to each graph a canonical label so that two graphs are isomorphic if and only if they have the same label.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approach to finding a canonical label is to find a  way to assign a unique label to each vertex in a graph with  refinement technique.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natural way to try to break the symmetry is to individualize a particular vertex,assign it a unique label and then repeatedly refine the labeling in hope of obtaining a unique label for each vertex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Babai Theorem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could try individualizing all choices of k vertices at a cost of O(n^k) time.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Babai proved that a canonical label can be assigned to a strongly regular graph by individualizing O(n^(½)*</a:t>
            </a:r>
            <a:r>
              <a:rPr lang="en"/>
              <a:t>log</a:t>
            </a:r>
            <a:r>
              <a:rPr lang="en"/>
              <a:t> n) vertices and refining once.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Theorem:-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Let G be a strongly regular graph with parameters (n, k, </a:t>
            </a:r>
            <a:r>
              <a:rPr lang="en"/>
              <a:t>λ,μ</a:t>
            </a:r>
            <a:r>
              <a:rPr lang="en"/>
              <a:t>). Then, there exists a set of O(n(log n)/k) vertices in G whose </a:t>
            </a:r>
            <a:r>
              <a:rPr lang="en"/>
              <a:t>individualization</a:t>
            </a:r>
            <a:r>
              <a:rPr lang="en"/>
              <a:t> will result in a unique labeling of every vertex in G after one refinement step. In fact, a randomly chosen set of n(log n)/k vertices usually </a:t>
            </a:r>
            <a:r>
              <a:rPr lang="en"/>
              <a:t>suffices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Neumaier Theorem 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G be a strongly regular graph with parameters (n, k, </a:t>
            </a:r>
            <a:r>
              <a:rPr lang="en"/>
              <a:t>λ,μ</a:t>
            </a:r>
            <a:r>
              <a:rPr lang="en"/>
              <a:t>) and eigenvalues k &gt; r &gt; s. Then, at least one of the following conditions must hold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(a) r &lt;= max { 2(-s - l)(μ + 1 + s), (s(s+1)(u+1))/2-s-1},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(b) μ = s^2, in which case G is a Steiner graph derived from a Steiner 2-system in which each line contains s points.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(c) μ = S(S+ 1), in which case G is a Latin square graph derived from an s-net.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