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21" r:id="rId2"/>
    <p:sldId id="567" r:id="rId3"/>
    <p:sldId id="607" r:id="rId4"/>
    <p:sldId id="606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53" r:id="rId13"/>
    <p:sldId id="619" r:id="rId14"/>
    <p:sldId id="617" r:id="rId15"/>
    <p:sldId id="609" r:id="rId16"/>
    <p:sldId id="618" r:id="rId17"/>
    <p:sldId id="621" r:id="rId18"/>
    <p:sldId id="620" r:id="rId19"/>
    <p:sldId id="622" r:id="rId20"/>
    <p:sldId id="623" r:id="rId21"/>
    <p:sldId id="625" r:id="rId22"/>
    <p:sldId id="624" r:id="rId23"/>
    <p:sldId id="628" r:id="rId24"/>
    <p:sldId id="627" r:id="rId25"/>
    <p:sldId id="626" r:id="rId26"/>
    <p:sldId id="629" r:id="rId27"/>
    <p:sldId id="631" r:id="rId28"/>
    <p:sldId id="630" r:id="rId29"/>
    <p:sldId id="632" r:id="rId30"/>
    <p:sldId id="634" r:id="rId31"/>
    <p:sldId id="633" r:id="rId32"/>
    <p:sldId id="636" r:id="rId33"/>
    <p:sldId id="635" r:id="rId34"/>
    <p:sldId id="637" r:id="rId35"/>
    <p:sldId id="608" r:id="rId36"/>
    <p:sldId id="654" r:id="rId37"/>
    <p:sldId id="563" r:id="rId38"/>
    <p:sldId id="38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63" autoAdjust="0"/>
    <p:restoredTop sz="87811" autoAdjust="0"/>
  </p:normalViewPr>
  <p:slideViewPr>
    <p:cSldViewPr>
      <p:cViewPr varScale="1">
        <p:scale>
          <a:sx n="95" d="100"/>
          <a:sy n="95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dirty="0" smtClean="0"/>
            <a:t>Consistency Models</a:t>
          </a:r>
          <a:endParaRPr lang="en-US" sz="14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Specifying Consistency</a:t>
          </a:r>
          <a:endParaRPr lang="en-US" sz="14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dirty="0" smtClean="0"/>
            <a:t>Client-centric</a:t>
          </a:r>
          <a:endParaRPr lang="en-US" sz="140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Consistent Ordering of Operations</a:t>
          </a:r>
          <a:endParaRPr lang="en-US" sz="14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1400" dirty="0" smtClean="0"/>
            <a:t>Sequential Consistency Model</a:t>
          </a:r>
          <a:endParaRPr lang="en-US" sz="1400" dirty="0"/>
        </a:p>
      </dgm:t>
    </dgm:pt>
    <dgm:pt modelId="{C0609198-DBB0-4C7C-926E-81A4BB747846}" type="parTrans" cxnId="{42FACCF7-E5A6-4C7D-BC79-472285863522}">
      <dgm:prSet/>
      <dgm:spPr/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n-US" sz="1400" dirty="0" smtClean="0"/>
            <a:t>Causal Consistency Model</a:t>
          </a:r>
          <a:endParaRPr lang="en-US" sz="1400" dirty="0"/>
        </a:p>
      </dgm:t>
    </dgm:pt>
    <dgm:pt modelId="{EB69C481-99A0-4747-8C2C-3FD9E9FAB567}" type="parTrans" cxnId="{0658AD03-A26E-4D97-80E4-22637C648776}">
      <dgm:prSet/>
      <dgm:spPr/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Continuous Consistency Model</a:t>
          </a:r>
          <a:endParaRPr lang="en-US" sz="1400" dirty="0"/>
        </a:p>
      </dgm:t>
    </dgm:pt>
    <dgm:pt modelId="{0D8A6E39-C6A3-49F6-BDD2-1729F83218F4}" type="parTrans" cxnId="{F63340D1-7245-417C-858A-2AD00CB87F26}">
      <dgm:prSet/>
      <dgm:spPr/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2" custScaleX="174373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174373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2" custScaleX="174373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174373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174373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7748AD00-2E24-4393-B162-D74A7B6CA7ED}" type="presOf" srcId="{169EFB09-C31E-4421-8BDD-99D1F39EAA69}" destId="{1C2712CB-5FBD-4537-93C3-5E107B2473EE}" srcOrd="0" destOrd="0" presId="urn:microsoft.com/office/officeart/2005/8/layout/hierarchy6"/>
    <dgm:cxn modelId="{E86DB36D-C51B-4044-843F-D15B228212AE}" type="presOf" srcId="{7F328A5F-2348-4D27-A6D3-B3D50A25AA0F}" destId="{D7E22B88-5C5F-4DF7-AB80-D2ADFA6DD0F0}" srcOrd="0" destOrd="0" presId="urn:microsoft.com/office/officeart/2005/8/layout/hierarchy6"/>
    <dgm:cxn modelId="{DC0DE16F-EEA3-47D5-ACE0-8C7B25EDBD92}" type="presOf" srcId="{42E5A021-FE46-40E8-A443-A00A676CD8E6}" destId="{375CD66A-611D-437B-B136-9B0227FC56D2}" srcOrd="0" destOrd="0" presId="urn:microsoft.com/office/officeart/2005/8/layout/hierarchy6"/>
    <dgm:cxn modelId="{F8C347F4-07D9-4028-8BBF-327E024645BA}" type="presOf" srcId="{927F4FF5-FFAD-4A5B-81C2-E96FB5D32072}" destId="{CE944FEA-3CDE-4531-AF81-2A8573E4ABC4}" srcOrd="0" destOrd="0" presId="urn:microsoft.com/office/officeart/2005/8/layout/hierarchy6"/>
    <dgm:cxn modelId="{4C002D44-9FF9-4541-B1CC-BBC8C52EE064}" type="presOf" srcId="{A0A6122D-5F66-4A29-9323-A155E2A56919}" destId="{A085F302-6AA1-4068-A16B-212F7654A5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78040982-765E-4434-9759-B0100E2B1A48}" type="presOf" srcId="{0D8A6E39-C6A3-49F6-BDD2-1729F83218F4}" destId="{1BC43283-5B3C-4A1D-A0E2-42902AF4A3CD}" srcOrd="0" destOrd="0" presId="urn:microsoft.com/office/officeart/2005/8/layout/hierarchy6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329FF076-D746-42B6-9670-66D1E2D0BCFF}" type="presOf" srcId="{87648758-DDA4-4C46-B67A-3ADF52126FE4}" destId="{3F7BD4C7-E46F-4323-9C1A-8C33739CAC9B}" srcOrd="0" destOrd="0" presId="urn:microsoft.com/office/officeart/2005/8/layout/hierarchy6"/>
    <dgm:cxn modelId="{5EAAD414-B20D-4FC2-92D0-824C80FD800A}" type="presOf" srcId="{EB69C481-99A0-4747-8C2C-3FD9E9FAB567}" destId="{1F8136D1-7A89-499F-A2F6-B57FE5DE6BBB}" srcOrd="0" destOrd="0" presId="urn:microsoft.com/office/officeart/2005/8/layout/hierarchy6"/>
    <dgm:cxn modelId="{2023CB9B-27B0-4EE9-A666-45955BD3DA54}" type="presOf" srcId="{146FA7C0-DF8B-4C6F-9E2B-2203CC52B815}" destId="{304A5C93-92D3-4855-95E3-9BB61EC17E22}" srcOrd="0" destOrd="0" presId="urn:microsoft.com/office/officeart/2005/8/layout/hierarchy6"/>
    <dgm:cxn modelId="{53558800-4D72-43D0-B245-FD5E3ED6EE92}" type="presOf" srcId="{CC3C27A0-EBEB-4065-A3FE-C99E3AFD5646}" destId="{EDCBD860-D9E4-48F2-9D2D-4EC440C141F2}" srcOrd="0" destOrd="0" presId="urn:microsoft.com/office/officeart/2005/8/layout/hierarchy6"/>
    <dgm:cxn modelId="{6A41884D-6C88-45AD-BA01-3F61A4CA02F4}" type="presOf" srcId="{C0609198-DBB0-4C7C-926E-81A4BB747846}" destId="{C9ABDF54-BF46-4FBC-832B-8CF970A3DF83}" srcOrd="0" destOrd="0" presId="urn:microsoft.com/office/officeart/2005/8/layout/hierarchy6"/>
    <dgm:cxn modelId="{C8CD9831-EA83-4634-8CDD-351FFD09DC6A}" type="presOf" srcId="{F9ABE344-681E-4535-8A25-4C84F23CF998}" destId="{054CA2AF-9489-4889-B3F1-E4CC07C803E1}" srcOrd="0" destOrd="0" presId="urn:microsoft.com/office/officeart/2005/8/layout/hierarchy6"/>
    <dgm:cxn modelId="{946483A7-1022-4D51-9CA3-15E9F5C74390}" type="presOf" srcId="{CC5DFE14-976C-4E28-8879-B27666E5B5B9}" destId="{CD5AE11E-7090-4D64-A04F-8E82F9704695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3462E718-C713-4C54-9637-9D272DFC0230}" type="presOf" srcId="{E1D5BAB9-1722-4DA9-8DB5-FD87F4BA0CD0}" destId="{5C90082F-6F01-4698-B5FD-27C3F78EA7C9}" srcOrd="0" destOrd="0" presId="urn:microsoft.com/office/officeart/2005/8/layout/hierarchy6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46A1F027-AE50-4613-904C-CB3D19E4E698}" type="presOf" srcId="{75DA2ABE-C5B6-4A42-AF8E-5374C99AF117}" destId="{92AFE316-B16A-4A42-9919-4E76AF5C8EBA}" srcOrd="0" destOrd="0" presId="urn:microsoft.com/office/officeart/2005/8/layout/hierarchy6"/>
    <dgm:cxn modelId="{8B26A0CA-705C-41BC-8F96-E27AEDCE9ADE}" type="presOf" srcId="{8A9CFF30-92E9-4A1E-A335-D03C771A5904}" destId="{90B896FE-C43B-4227-A4A4-4EF6E4ED88DB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3557F6E7-1DF5-4785-A0A0-E174B4A4B20F}" type="presParOf" srcId="{304A5C93-92D3-4855-95E3-9BB61EC17E22}" destId="{23F63988-28F5-4D7B-9EDB-73C41FDA5EF8}" srcOrd="0" destOrd="0" presId="urn:microsoft.com/office/officeart/2005/8/layout/hierarchy6"/>
    <dgm:cxn modelId="{F59C358E-D2FA-4EFA-AC51-CBE98515BFA4}" type="presParOf" srcId="{23F63988-28F5-4D7B-9EDB-73C41FDA5EF8}" destId="{42239927-D3F6-4898-BCEC-C5883EDCAB31}" srcOrd="0" destOrd="0" presId="urn:microsoft.com/office/officeart/2005/8/layout/hierarchy6"/>
    <dgm:cxn modelId="{C6FB1002-3FA8-4EEC-A28F-C8173F69AB3A}" type="presParOf" srcId="{42239927-D3F6-4898-BCEC-C5883EDCAB31}" destId="{22F2432B-2E0D-4AEC-949A-3E55EA0307F5}" srcOrd="0" destOrd="0" presId="urn:microsoft.com/office/officeart/2005/8/layout/hierarchy6"/>
    <dgm:cxn modelId="{72DE7F4C-20B6-4253-82DB-B9D1E4CA40E5}" type="presParOf" srcId="{22F2432B-2E0D-4AEC-949A-3E55EA0307F5}" destId="{5C90082F-6F01-4698-B5FD-27C3F78EA7C9}" srcOrd="0" destOrd="0" presId="urn:microsoft.com/office/officeart/2005/8/layout/hierarchy6"/>
    <dgm:cxn modelId="{2D585017-ED5B-4DE7-BA87-692CE4136154}" type="presParOf" srcId="{22F2432B-2E0D-4AEC-949A-3E55EA0307F5}" destId="{75331921-7FB6-4C64-BCB0-BDAD8203993C}" srcOrd="1" destOrd="0" presId="urn:microsoft.com/office/officeart/2005/8/layout/hierarchy6"/>
    <dgm:cxn modelId="{522A358E-9B0C-4AB1-BD71-E54F3018DE49}" type="presParOf" srcId="{75331921-7FB6-4C64-BCB0-BDAD8203993C}" destId="{CE944FEA-3CDE-4531-AF81-2A8573E4ABC4}" srcOrd="0" destOrd="0" presId="urn:microsoft.com/office/officeart/2005/8/layout/hierarchy6"/>
    <dgm:cxn modelId="{E6640865-B43C-4A32-92E8-7815ACBE7496}" type="presParOf" srcId="{75331921-7FB6-4C64-BCB0-BDAD8203993C}" destId="{0A76B77F-58A9-4DA9-9B3F-773A8A984E3E}" srcOrd="1" destOrd="0" presId="urn:microsoft.com/office/officeart/2005/8/layout/hierarchy6"/>
    <dgm:cxn modelId="{56224E43-F29D-42F6-AD3B-4F0471D0954B}" type="presParOf" srcId="{0A76B77F-58A9-4DA9-9B3F-773A8A984E3E}" destId="{3F7BD4C7-E46F-4323-9C1A-8C33739CAC9B}" srcOrd="0" destOrd="0" presId="urn:microsoft.com/office/officeart/2005/8/layout/hierarchy6"/>
    <dgm:cxn modelId="{832D3E05-F416-4624-801D-EB76F523FB68}" type="presParOf" srcId="{0A76B77F-58A9-4DA9-9B3F-773A8A984E3E}" destId="{9BB2A62F-B48D-4660-811A-7724EBCCD163}" srcOrd="1" destOrd="0" presId="urn:microsoft.com/office/officeart/2005/8/layout/hierarchy6"/>
    <dgm:cxn modelId="{DE11D10C-B25A-4FB1-ADD4-9848D004CF9F}" type="presParOf" srcId="{9BB2A62F-B48D-4660-811A-7724EBCCD163}" destId="{D7E22B88-5C5F-4DF7-AB80-D2ADFA6DD0F0}" srcOrd="0" destOrd="0" presId="urn:microsoft.com/office/officeart/2005/8/layout/hierarchy6"/>
    <dgm:cxn modelId="{B5BAE36E-67A5-4800-8384-D19D4CC016F0}" type="presParOf" srcId="{9BB2A62F-B48D-4660-811A-7724EBCCD163}" destId="{096E4B15-94C8-4298-963F-1928A3353C8E}" srcOrd="1" destOrd="0" presId="urn:microsoft.com/office/officeart/2005/8/layout/hierarchy6"/>
    <dgm:cxn modelId="{B5D9B739-BD35-45C4-AF68-247470B98A44}" type="presParOf" srcId="{096E4B15-94C8-4298-963F-1928A3353C8E}" destId="{EDCBD860-D9E4-48F2-9D2D-4EC440C141F2}" srcOrd="0" destOrd="0" presId="urn:microsoft.com/office/officeart/2005/8/layout/hierarchy6"/>
    <dgm:cxn modelId="{ADDD800C-B632-4BF6-81CB-87C666964941}" type="presParOf" srcId="{096E4B15-94C8-4298-963F-1928A3353C8E}" destId="{D49ECC47-A1CA-4745-A018-E887B8471E70}" srcOrd="1" destOrd="0" presId="urn:microsoft.com/office/officeart/2005/8/layout/hierarchy6"/>
    <dgm:cxn modelId="{C78E91EC-4FC2-4E99-99C3-122D86246E4E}" type="presParOf" srcId="{D49ECC47-A1CA-4745-A018-E887B8471E70}" destId="{1BC43283-5B3C-4A1D-A0E2-42902AF4A3CD}" srcOrd="0" destOrd="0" presId="urn:microsoft.com/office/officeart/2005/8/layout/hierarchy6"/>
    <dgm:cxn modelId="{B91FC9D7-5440-482F-B148-79D30A70E03C}" type="presParOf" srcId="{D49ECC47-A1CA-4745-A018-E887B8471E70}" destId="{C8719DA2-503B-4E25-A072-0B8F7E9FE84F}" srcOrd="1" destOrd="0" presId="urn:microsoft.com/office/officeart/2005/8/layout/hierarchy6"/>
    <dgm:cxn modelId="{727D59CE-2AE8-4E67-A9A5-11786EE85741}" type="presParOf" srcId="{C8719DA2-503B-4E25-A072-0B8F7E9FE84F}" destId="{A085F302-6AA1-4068-A16B-212F7654A522}" srcOrd="0" destOrd="0" presId="urn:microsoft.com/office/officeart/2005/8/layout/hierarchy6"/>
    <dgm:cxn modelId="{758047B0-445C-4581-A2DB-E07205BD36A0}" type="presParOf" srcId="{C8719DA2-503B-4E25-A072-0B8F7E9FE84F}" destId="{D9923675-6684-43DB-8873-71A68295C0EC}" srcOrd="1" destOrd="0" presId="urn:microsoft.com/office/officeart/2005/8/layout/hierarchy6"/>
    <dgm:cxn modelId="{EE7883D9-31C5-4F3B-849F-A6FAC84D6446}" type="presParOf" srcId="{9BB2A62F-B48D-4660-811A-7724EBCCD163}" destId="{92AFE316-B16A-4A42-9919-4E76AF5C8EBA}" srcOrd="2" destOrd="0" presId="urn:microsoft.com/office/officeart/2005/8/layout/hierarchy6"/>
    <dgm:cxn modelId="{BD7EF619-B623-4160-8A87-E4397541E697}" type="presParOf" srcId="{9BB2A62F-B48D-4660-811A-7724EBCCD163}" destId="{8BD213B8-03FB-4941-8F1B-B544727EE443}" srcOrd="3" destOrd="0" presId="urn:microsoft.com/office/officeart/2005/8/layout/hierarchy6"/>
    <dgm:cxn modelId="{67098D64-C2AD-4990-90D7-64BEFACB7F91}" type="presParOf" srcId="{8BD213B8-03FB-4941-8F1B-B544727EE443}" destId="{CD5AE11E-7090-4D64-A04F-8E82F9704695}" srcOrd="0" destOrd="0" presId="urn:microsoft.com/office/officeart/2005/8/layout/hierarchy6"/>
    <dgm:cxn modelId="{D6BD0372-4DFD-42F6-9DAA-7636E27A11AD}" type="presParOf" srcId="{8BD213B8-03FB-4941-8F1B-B544727EE443}" destId="{2F791427-9BBD-4E43-BF62-E394AB9B5AB0}" srcOrd="1" destOrd="0" presId="urn:microsoft.com/office/officeart/2005/8/layout/hierarchy6"/>
    <dgm:cxn modelId="{BC53FEE2-3E86-43C2-8E4C-BE7001DF643C}" type="presParOf" srcId="{2F791427-9BBD-4E43-BF62-E394AB9B5AB0}" destId="{C9ABDF54-BF46-4FBC-832B-8CF970A3DF83}" srcOrd="0" destOrd="0" presId="urn:microsoft.com/office/officeart/2005/8/layout/hierarchy6"/>
    <dgm:cxn modelId="{E6D7742B-42EC-46A3-BB49-BAA696F019E8}" type="presParOf" srcId="{2F791427-9BBD-4E43-BF62-E394AB9B5AB0}" destId="{F3D4E2AE-B723-4BDD-8265-8278660E1136}" srcOrd="1" destOrd="0" presId="urn:microsoft.com/office/officeart/2005/8/layout/hierarchy6"/>
    <dgm:cxn modelId="{89D8202C-FCDD-4FA2-8F4A-013BD183F096}" type="presParOf" srcId="{F3D4E2AE-B723-4BDD-8265-8278660E1136}" destId="{1C2712CB-5FBD-4537-93C3-5E107B2473EE}" srcOrd="0" destOrd="0" presId="urn:microsoft.com/office/officeart/2005/8/layout/hierarchy6"/>
    <dgm:cxn modelId="{EC1829E6-862B-4D3F-84CE-903F5474FBCA}" type="presParOf" srcId="{F3D4E2AE-B723-4BDD-8265-8278660E1136}" destId="{BAC63079-40F3-4192-9255-D1DB1FBCB275}" srcOrd="1" destOrd="0" presId="urn:microsoft.com/office/officeart/2005/8/layout/hierarchy6"/>
    <dgm:cxn modelId="{EBC78BC3-4507-4829-B875-4787CF3AA7E7}" type="presParOf" srcId="{2F791427-9BBD-4E43-BF62-E394AB9B5AB0}" destId="{1F8136D1-7A89-499F-A2F6-B57FE5DE6BBB}" srcOrd="2" destOrd="0" presId="urn:microsoft.com/office/officeart/2005/8/layout/hierarchy6"/>
    <dgm:cxn modelId="{9FF623F5-885A-4C7B-94FE-76DCAB5A391F}" type="presParOf" srcId="{2F791427-9BBD-4E43-BF62-E394AB9B5AB0}" destId="{8D26DB3A-F0B9-44AF-BF0D-0435E62B75D3}" srcOrd="3" destOrd="0" presId="urn:microsoft.com/office/officeart/2005/8/layout/hierarchy6"/>
    <dgm:cxn modelId="{10FBCD1E-5C05-453A-905E-9DA6772AA87C}" type="presParOf" srcId="{8D26DB3A-F0B9-44AF-BF0D-0435E62B75D3}" destId="{375CD66A-611D-437B-B136-9B0227FC56D2}" srcOrd="0" destOrd="0" presId="urn:microsoft.com/office/officeart/2005/8/layout/hierarchy6"/>
    <dgm:cxn modelId="{7955CE34-0883-49B0-9FBF-9E119E6706E6}" type="presParOf" srcId="{8D26DB3A-F0B9-44AF-BF0D-0435E62B75D3}" destId="{89AF66B8-62D2-45FA-ABEA-E7E680CE63D5}" srcOrd="1" destOrd="0" presId="urn:microsoft.com/office/officeart/2005/8/layout/hierarchy6"/>
    <dgm:cxn modelId="{C11754B8-E2CF-4834-991D-B5D9AF197E6B}" type="presParOf" srcId="{75331921-7FB6-4C64-BCB0-BDAD8203993C}" destId="{054CA2AF-9489-4889-B3F1-E4CC07C803E1}" srcOrd="2" destOrd="0" presId="urn:microsoft.com/office/officeart/2005/8/layout/hierarchy6"/>
    <dgm:cxn modelId="{B69D8AAC-8FC4-417C-8B47-56086008E8B5}" type="presParOf" srcId="{75331921-7FB6-4C64-BCB0-BDAD8203993C}" destId="{346AF084-DA03-4849-AD9D-21E4843FD9ED}" srcOrd="3" destOrd="0" presId="urn:microsoft.com/office/officeart/2005/8/layout/hierarchy6"/>
    <dgm:cxn modelId="{D2D997EB-57A6-4904-9EBC-2DF9CA166E8C}" type="presParOf" srcId="{346AF084-DA03-4849-AD9D-21E4843FD9ED}" destId="{90B896FE-C43B-4227-A4A4-4EF6E4ED88DB}" srcOrd="0" destOrd="0" presId="urn:microsoft.com/office/officeart/2005/8/layout/hierarchy6"/>
    <dgm:cxn modelId="{3BA56DF2-A109-479F-A1EF-81FE297CF968}" type="presParOf" srcId="{346AF084-DA03-4849-AD9D-21E4843FD9ED}" destId="{3D6356CE-CF8A-489D-8A99-4A39F5E13CE5}" srcOrd="1" destOrd="0" presId="urn:microsoft.com/office/officeart/2005/8/layout/hierarchy6"/>
    <dgm:cxn modelId="{E9E9F3C8-A9A3-4D3F-8A66-065A4DB4CECE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E4A0A1F8-85D1-48CE-A89C-B51AA155F135}" type="presOf" srcId="{0D60C523-A36C-4545-9666-7879884B1810}" destId="{B3A09F1E-4DDA-4B4A-B61B-11B6F732237C}" srcOrd="0" destOrd="0" presId="urn:microsoft.com/office/officeart/2005/8/layout/hierarchy6"/>
    <dgm:cxn modelId="{C4BDBD6B-742B-487B-B8F2-935EE51B0465}" type="presOf" srcId="{E1D5BAB9-1722-4DA9-8DB5-FD87F4BA0CD0}" destId="{5C90082F-6F01-4698-B5FD-27C3F78EA7C9}" srcOrd="0" destOrd="0" presId="urn:microsoft.com/office/officeart/2005/8/layout/hierarchy6"/>
    <dgm:cxn modelId="{5593AFB2-4A69-4FB7-85B5-275A059A41A6}" type="presOf" srcId="{F9ABE344-681E-4535-8A25-4C84F23CF998}" destId="{054CA2AF-9489-4889-B3F1-E4CC07C803E1}" srcOrd="0" destOrd="0" presId="urn:microsoft.com/office/officeart/2005/8/layout/hierarchy6"/>
    <dgm:cxn modelId="{B195171B-E6E3-4A34-B0CA-0BE23B39F355}" type="presOf" srcId="{AD246D3C-2B84-4B50-9D20-F505BBFD69DE}" destId="{0E0586EC-0116-4B57-AC25-8E00A2B2A32F}" srcOrd="0" destOrd="0" presId="urn:microsoft.com/office/officeart/2005/8/layout/hierarchy6"/>
    <dgm:cxn modelId="{F7C85027-E2FE-4103-842D-0AB70A344A08}" type="presOf" srcId="{61177387-95ED-46F9-A794-F6FCB2595926}" destId="{27A1AEBF-33CB-44F5-AF81-F3C3317979AA}" srcOrd="0" destOrd="0" presId="urn:microsoft.com/office/officeart/2005/8/layout/hierarchy6"/>
    <dgm:cxn modelId="{D392BDE5-F99A-4332-B1BB-B876C39D6604}" type="presOf" srcId="{2DF9427A-C2A6-4F2D-82D8-BEA671BBD0EA}" destId="{5C389ABA-E21B-4F87-8EF6-80DB5B6EDC3C}" srcOrd="0" destOrd="0" presId="urn:microsoft.com/office/officeart/2005/8/layout/hierarchy6"/>
    <dgm:cxn modelId="{5D8EE14B-A172-4763-82EB-744E85209376}" type="presOf" srcId="{8C9A05C7-F6A5-4E99-912B-789F0255CEC1}" destId="{35DBED1D-0F1B-46B5-AC1E-E67B937B457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C1BF2E8-1479-4360-92F5-C3D39CA3E9A8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07CF4F06-F45F-4AF4-8028-FF1A7E4807BE}" type="presOf" srcId="{F2625492-FA4D-41F9-A9A5-53802914F5A3}" destId="{9A684018-8B53-4434-A1EF-9EE37405D995}" srcOrd="0" destOrd="0" presId="urn:microsoft.com/office/officeart/2005/8/layout/hierarchy6"/>
    <dgm:cxn modelId="{79DB3F0C-6189-45AA-A1F4-A2B1641A3E07}" type="presOf" srcId="{927F4FF5-FFAD-4A5B-81C2-E96FB5D32072}" destId="{CE944FEA-3CDE-4531-AF81-2A8573E4ABC4}" srcOrd="0" destOrd="0" presId="urn:microsoft.com/office/officeart/2005/8/layout/hierarchy6"/>
    <dgm:cxn modelId="{ED42EAA6-149A-417F-8F57-B47C1D225DCF}" type="presOf" srcId="{146FA7C0-DF8B-4C6F-9E2B-2203CC52B815}" destId="{304A5C93-92D3-4855-95E3-9BB61EC17E22}" srcOrd="0" destOrd="0" presId="urn:microsoft.com/office/officeart/2005/8/layout/hierarchy6"/>
    <dgm:cxn modelId="{AEA9890E-B67B-466B-93D9-9EFBFE9D3DC4}" type="presOf" srcId="{9B285643-558A-41EC-B642-3D0AB0D06B9A}" destId="{2C48C0EF-BE69-4355-99FF-FE3D1F85341F}" srcOrd="0" destOrd="0" presId="urn:microsoft.com/office/officeart/2005/8/layout/hierarchy6"/>
    <dgm:cxn modelId="{8BAC6025-E4C7-46FC-88D9-38A4FF7AF901}" type="presOf" srcId="{31D999FF-1965-4707-B6F5-F54DB0628182}" destId="{A6616D9C-C7D1-4ED8-A7D6-AB433D528A94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73338E2-5907-41E0-A9BA-902BE1E58918}" type="presOf" srcId="{CAEFD876-355B-4D25-879A-5DCCA5DB58BE}" destId="{50C9CCBA-CCD0-4F3E-916A-8C7B2C06E58B}" srcOrd="0" destOrd="0" presId="urn:microsoft.com/office/officeart/2005/8/layout/hierarchy6"/>
    <dgm:cxn modelId="{CE74289A-03A0-4107-8C22-575826EA21C3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2F150AF-9CD4-4B88-8108-12814D0DB66B}" type="presOf" srcId="{C7EB832B-DD9C-41E9-BAFA-DF3704A3E080}" destId="{CA46CE19-34AC-4547-BA06-830241F2EFBC}" srcOrd="0" destOrd="0" presId="urn:microsoft.com/office/officeart/2005/8/layout/hierarchy6"/>
    <dgm:cxn modelId="{5977AF08-EA6B-41F6-A998-D45CA71074F0}" type="presOf" srcId="{391C8FD8-B0DD-46BA-8195-CB472D54CD59}" destId="{1B4F9FBD-FC3D-43C1-AA3D-6E631DBA51AE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90D5D36-C4E3-4E9B-8D95-A2AD6BDE58A9}" type="presOf" srcId="{87648758-DDA4-4C46-B67A-3ADF52126FE4}" destId="{3F7BD4C7-E46F-4323-9C1A-8C33739CAC9B}" srcOrd="0" destOrd="0" presId="urn:microsoft.com/office/officeart/2005/8/layout/hierarchy6"/>
    <dgm:cxn modelId="{80EC429A-A61F-45B2-A760-383C929DE5E4}" type="presParOf" srcId="{304A5C93-92D3-4855-95E3-9BB61EC17E22}" destId="{23F63988-28F5-4D7B-9EDB-73C41FDA5EF8}" srcOrd="0" destOrd="0" presId="urn:microsoft.com/office/officeart/2005/8/layout/hierarchy6"/>
    <dgm:cxn modelId="{664EDE8D-A4F7-4A56-9D6D-0AB062BE3F86}" type="presParOf" srcId="{23F63988-28F5-4D7B-9EDB-73C41FDA5EF8}" destId="{42239927-D3F6-4898-BCEC-C5883EDCAB31}" srcOrd="0" destOrd="0" presId="urn:microsoft.com/office/officeart/2005/8/layout/hierarchy6"/>
    <dgm:cxn modelId="{91913BF0-C212-423D-A8C8-A62969804AA0}" type="presParOf" srcId="{42239927-D3F6-4898-BCEC-C5883EDCAB31}" destId="{22F2432B-2E0D-4AEC-949A-3E55EA0307F5}" srcOrd="0" destOrd="0" presId="urn:microsoft.com/office/officeart/2005/8/layout/hierarchy6"/>
    <dgm:cxn modelId="{55109050-D1EF-4863-B88C-152742060F79}" type="presParOf" srcId="{22F2432B-2E0D-4AEC-949A-3E55EA0307F5}" destId="{5C90082F-6F01-4698-B5FD-27C3F78EA7C9}" srcOrd="0" destOrd="0" presId="urn:microsoft.com/office/officeart/2005/8/layout/hierarchy6"/>
    <dgm:cxn modelId="{3DF587DF-0A78-40D6-B63C-3CCA13FEA70F}" type="presParOf" srcId="{22F2432B-2E0D-4AEC-949A-3E55EA0307F5}" destId="{75331921-7FB6-4C64-BCB0-BDAD8203993C}" srcOrd="1" destOrd="0" presId="urn:microsoft.com/office/officeart/2005/8/layout/hierarchy6"/>
    <dgm:cxn modelId="{1D297CDA-8817-4160-BEBD-EBF3806E4F20}" type="presParOf" srcId="{75331921-7FB6-4C64-BCB0-BDAD8203993C}" destId="{CE944FEA-3CDE-4531-AF81-2A8573E4ABC4}" srcOrd="0" destOrd="0" presId="urn:microsoft.com/office/officeart/2005/8/layout/hierarchy6"/>
    <dgm:cxn modelId="{32FB01E0-AC77-466C-B2B2-5D5B96015E47}" type="presParOf" srcId="{75331921-7FB6-4C64-BCB0-BDAD8203993C}" destId="{0A76B77F-58A9-4DA9-9B3F-773A8A984E3E}" srcOrd="1" destOrd="0" presId="urn:microsoft.com/office/officeart/2005/8/layout/hierarchy6"/>
    <dgm:cxn modelId="{6718CE56-29C6-4535-9C72-AE1588F413E3}" type="presParOf" srcId="{0A76B77F-58A9-4DA9-9B3F-773A8A984E3E}" destId="{3F7BD4C7-E46F-4323-9C1A-8C33739CAC9B}" srcOrd="0" destOrd="0" presId="urn:microsoft.com/office/officeart/2005/8/layout/hierarchy6"/>
    <dgm:cxn modelId="{3A61C406-2554-4297-8182-5691A424345B}" type="presParOf" srcId="{0A76B77F-58A9-4DA9-9B3F-773A8A984E3E}" destId="{9BB2A62F-B48D-4660-811A-7724EBCCD163}" srcOrd="1" destOrd="0" presId="urn:microsoft.com/office/officeart/2005/8/layout/hierarchy6"/>
    <dgm:cxn modelId="{BD766247-7CCB-4C8A-B798-6E723A090267}" type="presParOf" srcId="{75331921-7FB6-4C64-BCB0-BDAD8203993C}" destId="{054CA2AF-9489-4889-B3F1-E4CC07C803E1}" srcOrd="2" destOrd="0" presId="urn:microsoft.com/office/officeart/2005/8/layout/hierarchy6"/>
    <dgm:cxn modelId="{F66A86B0-C91E-4E74-B546-1CB88481C344}" type="presParOf" srcId="{75331921-7FB6-4C64-BCB0-BDAD8203993C}" destId="{346AF084-DA03-4849-AD9D-21E4843FD9ED}" srcOrd="3" destOrd="0" presId="urn:microsoft.com/office/officeart/2005/8/layout/hierarchy6"/>
    <dgm:cxn modelId="{F7198215-EECE-4F59-A16E-CF442650C7AA}" type="presParOf" srcId="{346AF084-DA03-4849-AD9D-21E4843FD9ED}" destId="{90B896FE-C43B-4227-A4A4-4EF6E4ED88DB}" srcOrd="0" destOrd="0" presId="urn:microsoft.com/office/officeart/2005/8/layout/hierarchy6"/>
    <dgm:cxn modelId="{B4E6E2E1-CA95-4B17-9EE1-C4D4D502BD85}" type="presParOf" srcId="{346AF084-DA03-4849-AD9D-21E4843FD9ED}" destId="{3D6356CE-CF8A-489D-8A99-4A39F5E13CE5}" srcOrd="1" destOrd="0" presId="urn:microsoft.com/office/officeart/2005/8/layout/hierarchy6"/>
    <dgm:cxn modelId="{2CCA4B41-B3B9-4045-86A7-631DDB9CE9F6}" type="presParOf" srcId="{3D6356CE-CF8A-489D-8A99-4A39F5E13CE5}" destId="{0E0586EC-0116-4B57-AC25-8E00A2B2A32F}" srcOrd="0" destOrd="0" presId="urn:microsoft.com/office/officeart/2005/8/layout/hierarchy6"/>
    <dgm:cxn modelId="{44E6EC18-79F9-473C-87E8-EBD210A7F373}" type="presParOf" srcId="{3D6356CE-CF8A-489D-8A99-4A39F5E13CE5}" destId="{72B37C64-D12E-4AAC-9E01-1C32136278ED}" srcOrd="1" destOrd="0" presId="urn:microsoft.com/office/officeart/2005/8/layout/hierarchy6"/>
    <dgm:cxn modelId="{973D0221-FCAB-43EE-A1D2-3CFA33D7A25E}" type="presParOf" srcId="{72B37C64-D12E-4AAC-9E01-1C32136278ED}" destId="{A6616D9C-C7D1-4ED8-A7D6-AB433D528A94}" srcOrd="0" destOrd="0" presId="urn:microsoft.com/office/officeart/2005/8/layout/hierarchy6"/>
    <dgm:cxn modelId="{E17FF1DC-51E5-4E42-B868-D3EDFE812636}" type="presParOf" srcId="{72B37C64-D12E-4AAC-9E01-1C32136278ED}" destId="{9B4634DD-7944-42D3-8547-39499AB58186}" srcOrd="1" destOrd="0" presId="urn:microsoft.com/office/officeart/2005/8/layout/hierarchy6"/>
    <dgm:cxn modelId="{9126BA41-4028-45BC-BFE5-AD226157B41C}" type="presParOf" srcId="{3D6356CE-CF8A-489D-8A99-4A39F5E13CE5}" destId="{9A684018-8B53-4434-A1EF-9EE37405D995}" srcOrd="2" destOrd="0" presId="urn:microsoft.com/office/officeart/2005/8/layout/hierarchy6"/>
    <dgm:cxn modelId="{51AF6E73-A6FF-4068-A777-A8E04B438F83}" type="presParOf" srcId="{3D6356CE-CF8A-489D-8A99-4A39F5E13CE5}" destId="{F3F7A443-0809-4A97-A516-18EBC82EEFAC}" srcOrd="3" destOrd="0" presId="urn:microsoft.com/office/officeart/2005/8/layout/hierarchy6"/>
    <dgm:cxn modelId="{C00EE003-1736-42F8-9F1F-14639E33CFB9}" type="presParOf" srcId="{F3F7A443-0809-4A97-A516-18EBC82EEFAC}" destId="{5C389ABA-E21B-4F87-8EF6-80DB5B6EDC3C}" srcOrd="0" destOrd="0" presId="urn:microsoft.com/office/officeart/2005/8/layout/hierarchy6"/>
    <dgm:cxn modelId="{A86A7895-638C-4C25-8DDF-B3E442E6EDA6}" type="presParOf" srcId="{F3F7A443-0809-4A97-A516-18EBC82EEFAC}" destId="{5953DA8D-489E-4B03-8B52-47548DC8A435}" srcOrd="1" destOrd="0" presId="urn:microsoft.com/office/officeart/2005/8/layout/hierarchy6"/>
    <dgm:cxn modelId="{93097324-4177-4406-82D0-2E584F9D6FF6}" type="presParOf" srcId="{5953DA8D-489E-4B03-8B52-47548DC8A435}" destId="{CA46CE19-34AC-4547-BA06-830241F2EFBC}" srcOrd="0" destOrd="0" presId="urn:microsoft.com/office/officeart/2005/8/layout/hierarchy6"/>
    <dgm:cxn modelId="{E65E5BCE-4D42-44A7-91AC-C0383CE11AC4}" type="presParOf" srcId="{5953DA8D-489E-4B03-8B52-47548DC8A435}" destId="{AE2DCD74-4C3F-4E2C-B4DF-DB8535D6D005}" srcOrd="1" destOrd="0" presId="urn:microsoft.com/office/officeart/2005/8/layout/hierarchy6"/>
    <dgm:cxn modelId="{AEB4A55D-49AB-4274-8842-FB8D42F36542}" type="presParOf" srcId="{AE2DCD74-4C3F-4E2C-B4DF-DB8535D6D005}" destId="{27A1AEBF-33CB-44F5-AF81-F3C3317979AA}" srcOrd="0" destOrd="0" presId="urn:microsoft.com/office/officeart/2005/8/layout/hierarchy6"/>
    <dgm:cxn modelId="{2CC283AB-8986-4C54-A80F-FA6A3A776DAE}" type="presParOf" srcId="{AE2DCD74-4C3F-4E2C-B4DF-DB8535D6D005}" destId="{9A946228-9A01-4FF1-9660-0213FB7C739A}" srcOrd="1" destOrd="0" presId="urn:microsoft.com/office/officeart/2005/8/layout/hierarchy6"/>
    <dgm:cxn modelId="{3F88BA79-0728-4125-9DF1-D30AC9F1D36B}" type="presParOf" srcId="{5953DA8D-489E-4B03-8B52-47548DC8A435}" destId="{28BC78B6-0558-4502-B757-EDBF8892B451}" srcOrd="2" destOrd="0" presId="urn:microsoft.com/office/officeart/2005/8/layout/hierarchy6"/>
    <dgm:cxn modelId="{744952EB-3E9A-4589-B4E1-ABEF45BE3AE6}" type="presParOf" srcId="{5953DA8D-489E-4B03-8B52-47548DC8A435}" destId="{4C4A54DC-1A7D-48C0-9983-77AF0579B1FA}" srcOrd="3" destOrd="0" presId="urn:microsoft.com/office/officeart/2005/8/layout/hierarchy6"/>
    <dgm:cxn modelId="{E945F50D-D409-4B71-B8E0-B630DBB5FB82}" type="presParOf" srcId="{4C4A54DC-1A7D-48C0-9983-77AF0579B1FA}" destId="{35DBED1D-0F1B-46B5-AC1E-E67B937B4572}" srcOrd="0" destOrd="0" presId="urn:microsoft.com/office/officeart/2005/8/layout/hierarchy6"/>
    <dgm:cxn modelId="{EEE41A47-2D1D-4BCE-9F1B-4AFCABD2D2A2}" type="presParOf" srcId="{4C4A54DC-1A7D-48C0-9983-77AF0579B1FA}" destId="{EAC81D1B-B2FB-4FCA-994D-733C30C894DB}" srcOrd="1" destOrd="0" presId="urn:microsoft.com/office/officeart/2005/8/layout/hierarchy6"/>
    <dgm:cxn modelId="{C62F72B9-6D45-4131-BEB6-E6C27727AAF5}" type="presParOf" srcId="{5953DA8D-489E-4B03-8B52-47548DC8A435}" destId="{2C48C0EF-BE69-4355-99FF-FE3D1F85341F}" srcOrd="4" destOrd="0" presId="urn:microsoft.com/office/officeart/2005/8/layout/hierarchy6"/>
    <dgm:cxn modelId="{96FE3E3A-CB59-4ED7-AB6B-920DFBDA159C}" type="presParOf" srcId="{5953DA8D-489E-4B03-8B52-47548DC8A435}" destId="{BDCD06FC-1446-4222-AEC1-0705391B5CC3}" srcOrd="5" destOrd="0" presId="urn:microsoft.com/office/officeart/2005/8/layout/hierarchy6"/>
    <dgm:cxn modelId="{D4F35F68-56F5-4D44-8FEC-6361749537C7}" type="presParOf" srcId="{BDCD06FC-1446-4222-AEC1-0705391B5CC3}" destId="{1B4F9FBD-FC3D-43C1-AA3D-6E631DBA51AE}" srcOrd="0" destOrd="0" presId="urn:microsoft.com/office/officeart/2005/8/layout/hierarchy6"/>
    <dgm:cxn modelId="{80484ED5-4D4E-4E49-8F0D-3DDDDCB4F136}" type="presParOf" srcId="{BDCD06FC-1446-4222-AEC1-0705391B5CC3}" destId="{B1D3BAA9-1AC3-4BC2-A62E-BC992D2CB1F3}" srcOrd="1" destOrd="0" presId="urn:microsoft.com/office/officeart/2005/8/layout/hierarchy6"/>
    <dgm:cxn modelId="{9D06010A-1DA1-43AF-8FB7-F9DBA5AD1344}" type="presParOf" srcId="{5953DA8D-489E-4B03-8B52-47548DC8A435}" destId="{B3A09F1E-4DDA-4B4A-B61B-11B6F732237C}" srcOrd="6" destOrd="0" presId="urn:microsoft.com/office/officeart/2005/8/layout/hierarchy6"/>
    <dgm:cxn modelId="{5332572A-D8A7-4B72-8AD3-B71671E3DF7C}" type="presParOf" srcId="{5953DA8D-489E-4B03-8B52-47548DC8A435}" destId="{1DC893A4-C209-4277-8D1D-1348FEA838AE}" srcOrd="7" destOrd="0" presId="urn:microsoft.com/office/officeart/2005/8/layout/hierarchy6"/>
    <dgm:cxn modelId="{73528904-2E09-4486-B66B-01FE8327A067}" type="presParOf" srcId="{1DC893A4-C209-4277-8D1D-1348FEA838AE}" destId="{50C9CCBA-CCD0-4F3E-916A-8C7B2C06E58B}" srcOrd="0" destOrd="0" presId="urn:microsoft.com/office/officeart/2005/8/layout/hierarchy6"/>
    <dgm:cxn modelId="{5FDE5D99-AED5-402F-84E7-85BB9E7924D3}" type="presParOf" srcId="{1DC893A4-C209-4277-8D1D-1348FEA838AE}" destId="{83F29743-C15F-4F43-ABFC-1CEBA907551B}" srcOrd="1" destOrd="0" presId="urn:microsoft.com/office/officeart/2005/8/layout/hierarchy6"/>
    <dgm:cxn modelId="{B5581945-360B-4C36-8A63-6423A4B410B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 Consistency Models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/>
      <dgm:spPr/>
      <dgm:t>
        <a:bodyPr/>
        <a:lstStyle/>
        <a:p>
          <a:r>
            <a:rPr lang="en-US" sz="1400" b="0" dirty="0" smtClean="0"/>
            <a:t>Monotonic Reads</a:t>
          </a:r>
          <a:endParaRPr lang="en-US" sz="1400" b="0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0" dirty="0" smtClean="0"/>
            <a:t>Monotonic Writes</a:t>
          </a:r>
          <a:endParaRPr lang="en-US" sz="1400" b="0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0" dirty="0" smtClean="0"/>
            <a:t>Read Your Writes</a:t>
          </a:r>
          <a:endParaRPr lang="en-US" sz="1400" b="0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0" dirty="0" smtClean="0"/>
            <a:t>Write Follow Reads</a:t>
          </a:r>
          <a:endParaRPr lang="en-US" sz="1400" b="0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61333E-BBFD-4C92-9D91-1A629296021A}" type="pres">
      <dgm:prSet presAssocID="{8A9CFF30-92E9-4A1E-A335-D03C771A5904}" presName="Name14" presStyleCnt="0"/>
      <dgm:spPr/>
    </dgm:pt>
    <dgm:pt modelId="{A3B27B01-D338-4F63-8B2D-34B9A3017F15}" type="pres">
      <dgm:prSet presAssocID="{8A9CFF30-92E9-4A1E-A335-D03C771A59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5FEF9-84A8-4430-A1A0-038F1EEA999B}" type="pres">
      <dgm:prSet presAssocID="{8A9CFF30-92E9-4A1E-A335-D03C771A5904}" presName="hierChild2" presStyleCnt="0"/>
      <dgm:spPr/>
    </dgm:pt>
    <dgm:pt modelId="{0E0586EC-0116-4B57-AC25-8E00A2B2A32F}" type="pres">
      <dgm:prSet presAssocID="{AD246D3C-2B84-4B50-9D20-F505BBFD69D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  <dgm:t>
        <a:bodyPr/>
        <a:lstStyle/>
        <a:p>
          <a:endParaRPr lang="en-US"/>
        </a:p>
      </dgm:t>
    </dgm:pt>
    <dgm:pt modelId="{A6616D9C-C7D1-4ED8-A7D6-AB433D528A94}" type="pres">
      <dgm:prSet presAssocID="{31D999FF-1965-4707-B6F5-F54DB0628182}" presName="level2Shape" presStyleLbl="node2" presStyleIdx="0" presStyleCnt="2" custScaleX="131077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  <dgm:t>
        <a:bodyPr/>
        <a:lstStyle/>
        <a:p>
          <a:endParaRPr lang="en-US"/>
        </a:p>
      </dgm:t>
    </dgm:pt>
    <dgm:pt modelId="{9A684018-8B53-4434-A1EF-9EE37405D995}" type="pres">
      <dgm:prSet presAssocID="{F2625492-FA4D-41F9-A9A5-53802914F5A3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  <dgm:t>
        <a:bodyPr/>
        <a:lstStyle/>
        <a:p>
          <a:endParaRPr lang="en-US"/>
        </a:p>
      </dgm:t>
    </dgm:pt>
    <dgm:pt modelId="{5C389ABA-E21B-4F87-8EF6-80DB5B6EDC3C}" type="pres">
      <dgm:prSet presAssocID="{2DF9427A-C2A6-4F2D-82D8-BEA671BBD0EA}" presName="level2Shape" presStyleLbl="node2" presStyleIdx="1" presStyleCnt="2" custScaleX="136039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  <dgm:t>
        <a:bodyPr/>
        <a:lstStyle/>
        <a:p>
          <a:endParaRPr lang="en-US"/>
        </a:p>
      </dgm:t>
    </dgm:pt>
    <dgm:pt modelId="{CA46CE19-34AC-4547-BA06-830241F2EFBC}" type="pres">
      <dgm:prSet presAssocID="{C7EB832B-DD9C-41E9-BAFA-DF3704A3E080}" presName="Name19" presStyleLbl="parChTrans1D3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  <dgm:t>
        <a:bodyPr/>
        <a:lstStyle/>
        <a:p>
          <a:endParaRPr lang="en-US"/>
        </a:p>
      </dgm:t>
    </dgm:pt>
    <dgm:pt modelId="{27A1AEBF-33CB-44F5-AF81-F3C3317979AA}" type="pres">
      <dgm:prSet presAssocID="{61177387-95ED-46F9-A794-F6FCB2595926}" presName="level2Shape" presStyleLbl="node3" presStyleIdx="0" presStyleCnt="4" custScaleX="108847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  <dgm:t>
        <a:bodyPr/>
        <a:lstStyle/>
        <a:p>
          <a:endParaRPr lang="en-US"/>
        </a:p>
      </dgm:t>
    </dgm:pt>
    <dgm:pt modelId="{28BC78B6-0558-4502-B757-EDBF8892B451}" type="pres">
      <dgm:prSet presAssocID="{088A338F-0ADE-42B7-A05D-BBBA4F297145}" presName="Name19" presStyleLbl="parChTrans1D3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  <dgm:t>
        <a:bodyPr/>
        <a:lstStyle/>
        <a:p>
          <a:endParaRPr lang="en-US"/>
        </a:p>
      </dgm:t>
    </dgm:pt>
    <dgm:pt modelId="{35DBED1D-0F1B-46B5-AC1E-E67B937B4572}" type="pres">
      <dgm:prSet presAssocID="{8C9A05C7-F6A5-4E99-912B-789F0255CEC1}" presName="level2Shape" presStyleLbl="node3" presStyleIdx="1" presStyleCnt="4" custScaleX="108847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  <dgm:t>
        <a:bodyPr/>
        <a:lstStyle/>
        <a:p>
          <a:endParaRPr lang="en-US"/>
        </a:p>
      </dgm:t>
    </dgm:pt>
    <dgm:pt modelId="{2C48C0EF-BE69-4355-99FF-FE3D1F85341F}" type="pres">
      <dgm:prSet presAssocID="{9B285643-558A-41EC-B642-3D0AB0D06B9A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  <dgm:t>
        <a:bodyPr/>
        <a:lstStyle/>
        <a:p>
          <a:endParaRPr lang="en-US"/>
        </a:p>
      </dgm:t>
    </dgm:pt>
    <dgm:pt modelId="{1B4F9FBD-FC3D-43C1-AA3D-6E631DBA51AE}" type="pres">
      <dgm:prSet presAssocID="{391C8FD8-B0DD-46BA-8195-CB472D54CD59}" presName="level2Shape" presStyleLbl="node3" presStyleIdx="2" presStyleCnt="4" custScaleX="108847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  <dgm:t>
        <a:bodyPr/>
        <a:lstStyle/>
        <a:p>
          <a:endParaRPr lang="en-US"/>
        </a:p>
      </dgm:t>
    </dgm:pt>
    <dgm:pt modelId="{B3A09F1E-4DDA-4B4A-B61B-11B6F732237C}" type="pres">
      <dgm:prSet presAssocID="{0D60C523-A36C-4545-9666-7879884B1810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  <dgm:t>
        <a:bodyPr/>
        <a:lstStyle/>
        <a:p>
          <a:endParaRPr lang="en-US"/>
        </a:p>
      </dgm:t>
    </dgm:pt>
    <dgm:pt modelId="{50C9CCBA-CCD0-4F3E-916A-8C7B2C06E58B}" type="pres">
      <dgm:prSet presAssocID="{CAEFD876-355B-4D25-879A-5DCCA5DB58BE}" presName="level2Shape" presStyleLbl="node3" presStyleIdx="3" presStyleCnt="4" custScaleX="108847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C4D6767B-BC85-421D-874D-83DAC7A890F9}" type="presOf" srcId="{AD246D3C-2B84-4B50-9D20-F505BBFD69DE}" destId="{0E0586EC-0116-4B57-AC25-8E00A2B2A32F}" srcOrd="0" destOrd="0" presId="urn:microsoft.com/office/officeart/2005/8/layout/hierarchy6"/>
    <dgm:cxn modelId="{C7279EFF-6CC1-4FEC-A1F6-815978C2DE26}" type="presOf" srcId="{61177387-95ED-46F9-A794-F6FCB2595926}" destId="{27A1AEBF-33CB-44F5-AF81-F3C3317979AA}" srcOrd="0" destOrd="0" presId="urn:microsoft.com/office/officeart/2005/8/layout/hierarchy6"/>
    <dgm:cxn modelId="{9FFEEE72-F9AC-4A02-B7DE-261413C8A443}" type="presOf" srcId="{8C9A05C7-F6A5-4E99-912B-789F0255CEC1}" destId="{35DBED1D-0F1B-46B5-AC1E-E67B937B4572}" srcOrd="0" destOrd="0" presId="urn:microsoft.com/office/officeart/2005/8/layout/hierarchy6"/>
    <dgm:cxn modelId="{B0FA26E2-2562-41D0-BA25-26145938013B}" type="presOf" srcId="{8A9CFF30-92E9-4A1E-A335-D03C771A5904}" destId="{A3B27B01-D338-4F63-8B2D-34B9A3017F1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8E39FA4A-7BEA-43F9-837B-75E65910715E}" type="presOf" srcId="{2DF9427A-C2A6-4F2D-82D8-BEA671BBD0EA}" destId="{5C389ABA-E21B-4F87-8EF6-80DB5B6EDC3C}" srcOrd="0" destOrd="0" presId="urn:microsoft.com/office/officeart/2005/8/layout/hierarchy6"/>
    <dgm:cxn modelId="{B4B44697-5637-4C51-AA90-6817113639AD}" type="presOf" srcId="{CAEFD876-355B-4D25-879A-5DCCA5DB58BE}" destId="{50C9CCBA-CCD0-4F3E-916A-8C7B2C06E58B}" srcOrd="0" destOrd="0" presId="urn:microsoft.com/office/officeart/2005/8/layout/hierarchy6"/>
    <dgm:cxn modelId="{4F5A000E-275D-43E0-83CA-5A6F38025130}" type="presOf" srcId="{0D60C523-A36C-4545-9666-7879884B1810}" destId="{B3A09F1E-4DDA-4B4A-B61B-11B6F732237C}" srcOrd="0" destOrd="0" presId="urn:microsoft.com/office/officeart/2005/8/layout/hierarchy6"/>
    <dgm:cxn modelId="{C99CEA9A-011F-4C9F-B08F-ACFC56F61CC3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50967387-26B8-4B52-8851-8255D81B0B2C}" type="presOf" srcId="{F2625492-FA4D-41F9-A9A5-53802914F5A3}" destId="{9A684018-8B53-4434-A1EF-9EE37405D995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D4035F6-BFB2-468C-8D30-CB8B09674AED}" type="presOf" srcId="{9B285643-558A-41EC-B642-3D0AB0D06B9A}" destId="{2C48C0EF-BE69-4355-99FF-FE3D1F85341F}" srcOrd="0" destOrd="0" presId="urn:microsoft.com/office/officeart/2005/8/layout/hierarchy6"/>
    <dgm:cxn modelId="{D7F61DDF-BD04-4849-8A81-44FF854B948D}" type="presOf" srcId="{31D999FF-1965-4707-B6F5-F54DB0628182}" destId="{A6616D9C-C7D1-4ED8-A7D6-AB433D528A94}" srcOrd="0" destOrd="0" presId="urn:microsoft.com/office/officeart/2005/8/layout/hierarchy6"/>
    <dgm:cxn modelId="{7CD54684-EEF5-48EF-B85E-62E9E090E70C}" type="presOf" srcId="{C7EB832B-DD9C-41E9-BAFA-DF3704A3E080}" destId="{CA46CE19-34AC-4547-BA06-830241F2EFBC}" srcOrd="0" destOrd="0" presId="urn:microsoft.com/office/officeart/2005/8/layout/hierarchy6"/>
    <dgm:cxn modelId="{D83A2789-BB5D-45A2-8A0F-8C15FAAE9004}" type="presOf" srcId="{088A338F-0ADE-42B7-A05D-BBBA4F297145}" destId="{28BC78B6-0558-4502-B757-EDBF8892B451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E4439B97-6963-435A-9609-E09EEC09CE1D}" type="presOf" srcId="{391C8FD8-B0DD-46BA-8195-CB472D54CD59}" destId="{1B4F9FBD-FC3D-43C1-AA3D-6E631DBA51AE}" srcOrd="0" destOrd="0" presId="urn:microsoft.com/office/officeart/2005/8/layout/hierarchy6"/>
    <dgm:cxn modelId="{FE35C60E-4C42-4B5B-95AC-7CB5B96A13B4}" srcId="{146FA7C0-DF8B-4C6F-9E2B-2203CC52B815}" destId="{8A9CFF30-92E9-4A1E-A335-D03C771A5904}" srcOrd="0" destOrd="0" parTransId="{F9ABE344-681E-4535-8A25-4C84F23CF998}" sibTransId="{F32170FB-8FDA-4F60-8D3E-1E27E5FE4700}"/>
    <dgm:cxn modelId="{70C1F634-6B41-42BB-8823-7761046C8B5E}" type="presParOf" srcId="{304A5C93-92D3-4855-95E3-9BB61EC17E22}" destId="{23F63988-28F5-4D7B-9EDB-73C41FDA5EF8}" srcOrd="0" destOrd="0" presId="urn:microsoft.com/office/officeart/2005/8/layout/hierarchy6"/>
    <dgm:cxn modelId="{9E5D7294-0288-4845-9DE5-AAF2FD4951D6}" type="presParOf" srcId="{23F63988-28F5-4D7B-9EDB-73C41FDA5EF8}" destId="{42239927-D3F6-4898-BCEC-C5883EDCAB31}" srcOrd="0" destOrd="0" presId="urn:microsoft.com/office/officeart/2005/8/layout/hierarchy6"/>
    <dgm:cxn modelId="{FF09A8CD-EE9B-44C0-AFA6-89E00DE55DD7}" type="presParOf" srcId="{42239927-D3F6-4898-BCEC-C5883EDCAB31}" destId="{0F61333E-BBFD-4C92-9D91-1A629296021A}" srcOrd="0" destOrd="0" presId="urn:microsoft.com/office/officeart/2005/8/layout/hierarchy6"/>
    <dgm:cxn modelId="{4227A7A5-70EA-4A2A-B985-7F46A058692E}" type="presParOf" srcId="{0F61333E-BBFD-4C92-9D91-1A629296021A}" destId="{A3B27B01-D338-4F63-8B2D-34B9A3017F15}" srcOrd="0" destOrd="0" presId="urn:microsoft.com/office/officeart/2005/8/layout/hierarchy6"/>
    <dgm:cxn modelId="{B8D18EA9-D9F0-43BF-86DB-EAAAAD7CB78E}" type="presParOf" srcId="{0F61333E-BBFD-4C92-9D91-1A629296021A}" destId="{9F85FEF9-84A8-4430-A1A0-038F1EEA999B}" srcOrd="1" destOrd="0" presId="urn:microsoft.com/office/officeart/2005/8/layout/hierarchy6"/>
    <dgm:cxn modelId="{EF4EB7DE-DDCB-422E-9E9B-65A227467E49}" type="presParOf" srcId="{9F85FEF9-84A8-4430-A1A0-038F1EEA999B}" destId="{0E0586EC-0116-4B57-AC25-8E00A2B2A32F}" srcOrd="0" destOrd="0" presId="urn:microsoft.com/office/officeart/2005/8/layout/hierarchy6"/>
    <dgm:cxn modelId="{6DBA9402-23AF-49C0-9963-6C00AE55215F}" type="presParOf" srcId="{9F85FEF9-84A8-4430-A1A0-038F1EEA999B}" destId="{72B37C64-D12E-4AAC-9E01-1C32136278ED}" srcOrd="1" destOrd="0" presId="urn:microsoft.com/office/officeart/2005/8/layout/hierarchy6"/>
    <dgm:cxn modelId="{DF805D25-2429-4EB0-BC57-EC443EC398BE}" type="presParOf" srcId="{72B37C64-D12E-4AAC-9E01-1C32136278ED}" destId="{A6616D9C-C7D1-4ED8-A7D6-AB433D528A94}" srcOrd="0" destOrd="0" presId="urn:microsoft.com/office/officeart/2005/8/layout/hierarchy6"/>
    <dgm:cxn modelId="{221F3FF7-BFCF-4B8D-8F9F-C8B12B0E1E9A}" type="presParOf" srcId="{72B37C64-D12E-4AAC-9E01-1C32136278ED}" destId="{9B4634DD-7944-42D3-8547-39499AB58186}" srcOrd="1" destOrd="0" presId="urn:microsoft.com/office/officeart/2005/8/layout/hierarchy6"/>
    <dgm:cxn modelId="{89148D89-11FE-4868-9B09-36601E856189}" type="presParOf" srcId="{9F85FEF9-84A8-4430-A1A0-038F1EEA999B}" destId="{9A684018-8B53-4434-A1EF-9EE37405D995}" srcOrd="2" destOrd="0" presId="urn:microsoft.com/office/officeart/2005/8/layout/hierarchy6"/>
    <dgm:cxn modelId="{4D651F29-4D2A-448C-872E-9DFED14D7CF0}" type="presParOf" srcId="{9F85FEF9-84A8-4430-A1A0-038F1EEA999B}" destId="{F3F7A443-0809-4A97-A516-18EBC82EEFAC}" srcOrd="3" destOrd="0" presId="urn:microsoft.com/office/officeart/2005/8/layout/hierarchy6"/>
    <dgm:cxn modelId="{D77B86D8-FA7A-4E3C-82E9-F7CECDB76735}" type="presParOf" srcId="{F3F7A443-0809-4A97-A516-18EBC82EEFAC}" destId="{5C389ABA-E21B-4F87-8EF6-80DB5B6EDC3C}" srcOrd="0" destOrd="0" presId="urn:microsoft.com/office/officeart/2005/8/layout/hierarchy6"/>
    <dgm:cxn modelId="{D548DA30-74C5-4CF4-82CF-D93E159166D3}" type="presParOf" srcId="{F3F7A443-0809-4A97-A516-18EBC82EEFAC}" destId="{5953DA8D-489E-4B03-8B52-47548DC8A435}" srcOrd="1" destOrd="0" presId="urn:microsoft.com/office/officeart/2005/8/layout/hierarchy6"/>
    <dgm:cxn modelId="{F0728859-7731-45A9-95E3-E4172A199864}" type="presParOf" srcId="{5953DA8D-489E-4B03-8B52-47548DC8A435}" destId="{CA46CE19-34AC-4547-BA06-830241F2EFBC}" srcOrd="0" destOrd="0" presId="urn:microsoft.com/office/officeart/2005/8/layout/hierarchy6"/>
    <dgm:cxn modelId="{DF70C02A-17D0-459B-897C-B538E3E105C2}" type="presParOf" srcId="{5953DA8D-489E-4B03-8B52-47548DC8A435}" destId="{AE2DCD74-4C3F-4E2C-B4DF-DB8535D6D005}" srcOrd="1" destOrd="0" presId="urn:microsoft.com/office/officeart/2005/8/layout/hierarchy6"/>
    <dgm:cxn modelId="{AA239811-FCDE-4F3A-9042-6781454FC8BE}" type="presParOf" srcId="{AE2DCD74-4C3F-4E2C-B4DF-DB8535D6D005}" destId="{27A1AEBF-33CB-44F5-AF81-F3C3317979AA}" srcOrd="0" destOrd="0" presId="urn:microsoft.com/office/officeart/2005/8/layout/hierarchy6"/>
    <dgm:cxn modelId="{0825B35C-A7DB-4A60-9C92-1DB1A0E98173}" type="presParOf" srcId="{AE2DCD74-4C3F-4E2C-B4DF-DB8535D6D005}" destId="{9A946228-9A01-4FF1-9660-0213FB7C739A}" srcOrd="1" destOrd="0" presId="urn:microsoft.com/office/officeart/2005/8/layout/hierarchy6"/>
    <dgm:cxn modelId="{B8DCC8D7-DE15-473D-BC9D-479AC7C689F3}" type="presParOf" srcId="{5953DA8D-489E-4B03-8B52-47548DC8A435}" destId="{28BC78B6-0558-4502-B757-EDBF8892B451}" srcOrd="2" destOrd="0" presId="urn:microsoft.com/office/officeart/2005/8/layout/hierarchy6"/>
    <dgm:cxn modelId="{1E2AD90C-2FDE-4EF8-B9F5-350BE61F6366}" type="presParOf" srcId="{5953DA8D-489E-4B03-8B52-47548DC8A435}" destId="{4C4A54DC-1A7D-48C0-9983-77AF0579B1FA}" srcOrd="3" destOrd="0" presId="urn:microsoft.com/office/officeart/2005/8/layout/hierarchy6"/>
    <dgm:cxn modelId="{CFF17036-168F-497E-8E17-707D8D010F41}" type="presParOf" srcId="{4C4A54DC-1A7D-48C0-9983-77AF0579B1FA}" destId="{35DBED1D-0F1B-46B5-AC1E-E67B937B4572}" srcOrd="0" destOrd="0" presId="urn:microsoft.com/office/officeart/2005/8/layout/hierarchy6"/>
    <dgm:cxn modelId="{09378279-8674-410D-8D3E-1BD4ADCB7E04}" type="presParOf" srcId="{4C4A54DC-1A7D-48C0-9983-77AF0579B1FA}" destId="{EAC81D1B-B2FB-4FCA-994D-733C30C894DB}" srcOrd="1" destOrd="0" presId="urn:microsoft.com/office/officeart/2005/8/layout/hierarchy6"/>
    <dgm:cxn modelId="{DDE9774C-50C0-4284-ADA6-C6174E599C18}" type="presParOf" srcId="{5953DA8D-489E-4B03-8B52-47548DC8A435}" destId="{2C48C0EF-BE69-4355-99FF-FE3D1F85341F}" srcOrd="4" destOrd="0" presId="urn:microsoft.com/office/officeart/2005/8/layout/hierarchy6"/>
    <dgm:cxn modelId="{A1286D50-4A61-437D-872C-D8EEC7EEB95C}" type="presParOf" srcId="{5953DA8D-489E-4B03-8B52-47548DC8A435}" destId="{BDCD06FC-1446-4222-AEC1-0705391B5CC3}" srcOrd="5" destOrd="0" presId="urn:microsoft.com/office/officeart/2005/8/layout/hierarchy6"/>
    <dgm:cxn modelId="{ECEADD8C-023A-46A9-8AE9-CAB24E9ACB1E}" type="presParOf" srcId="{BDCD06FC-1446-4222-AEC1-0705391B5CC3}" destId="{1B4F9FBD-FC3D-43C1-AA3D-6E631DBA51AE}" srcOrd="0" destOrd="0" presId="urn:microsoft.com/office/officeart/2005/8/layout/hierarchy6"/>
    <dgm:cxn modelId="{CFFCE7B0-4977-4291-8B00-C7A2CAA692A5}" type="presParOf" srcId="{BDCD06FC-1446-4222-AEC1-0705391B5CC3}" destId="{B1D3BAA9-1AC3-4BC2-A62E-BC992D2CB1F3}" srcOrd="1" destOrd="0" presId="urn:microsoft.com/office/officeart/2005/8/layout/hierarchy6"/>
    <dgm:cxn modelId="{31D77755-B593-46F0-B3BE-000AB5273173}" type="presParOf" srcId="{5953DA8D-489E-4B03-8B52-47548DC8A435}" destId="{B3A09F1E-4DDA-4B4A-B61B-11B6F732237C}" srcOrd="6" destOrd="0" presId="urn:microsoft.com/office/officeart/2005/8/layout/hierarchy6"/>
    <dgm:cxn modelId="{7CB30A19-BF28-48F3-BE42-6E70883636B6}" type="presParOf" srcId="{5953DA8D-489E-4B03-8B52-47548DC8A435}" destId="{1DC893A4-C209-4277-8D1D-1348FEA838AE}" srcOrd="7" destOrd="0" presId="urn:microsoft.com/office/officeart/2005/8/layout/hierarchy6"/>
    <dgm:cxn modelId="{4BB33C72-19B3-4C4A-81F5-F72B6E84FCFA}" type="presParOf" srcId="{1DC893A4-C209-4277-8D1D-1348FEA838AE}" destId="{50C9CCBA-CCD0-4F3E-916A-8C7B2C06E58B}" srcOrd="0" destOrd="0" presId="urn:microsoft.com/office/officeart/2005/8/layout/hierarchy6"/>
    <dgm:cxn modelId="{4649F4F1-1C68-4C2F-9D4E-779D75D9C03B}" type="presParOf" srcId="{1DC893A4-C209-4277-8D1D-1348FEA838AE}" destId="{83F29743-C15F-4F43-ABFC-1CEBA907551B}" srcOrd="1" destOrd="0" presId="urn:microsoft.com/office/officeart/2005/8/layout/hierarchy6"/>
    <dgm:cxn modelId="{304DAE78-C6BE-4FBB-A6A3-91DE59B59C4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100" dirty="0" smtClean="0"/>
            <a:t>Consistency Models</a:t>
          </a:r>
          <a:endParaRPr lang="en-US" sz="11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24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24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100" dirty="0" smtClean="0"/>
            <a:t>Data-centric</a:t>
          </a:r>
          <a:endParaRPr lang="en-US" sz="11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24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2400"/>
        </a:p>
      </dgm:t>
    </dgm:pt>
    <dgm:pt modelId="{CC3C27A0-EBEB-4065-A3FE-C99E3AFD5646}">
      <dgm:prSet phldrT="[Text]" custT="1"/>
      <dgm:spPr/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 sz="2400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 sz="2400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100" dirty="0" smtClean="0"/>
            <a:t>Client-centric</a:t>
          </a:r>
          <a:endParaRPr lang="en-US" sz="110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 sz="2400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 sz="2400"/>
        </a:p>
      </dgm:t>
    </dgm:pt>
    <dgm:pt modelId="{ABB3999A-2CAF-4782-A62A-D400F63AD67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</a:p>
      </dgm:t>
    </dgm:pt>
    <dgm:pt modelId="{0EF67863-05A3-4A84-B443-51E3628CE3C1}" type="parTrans" cxnId="{7B40F548-5F4F-4142-8F65-254A9854E551}">
      <dgm:prSet/>
      <dgm:spPr/>
      <dgm:t>
        <a:bodyPr/>
        <a:lstStyle/>
        <a:p>
          <a:endParaRPr lang="en-US" sz="2400"/>
        </a:p>
      </dgm:t>
    </dgm:pt>
    <dgm:pt modelId="{305B19DC-7C21-43E9-8DD5-1818486B2130}" type="sibTrans" cxnId="{7B40F548-5F4F-4142-8F65-254A9854E551}">
      <dgm:prSet/>
      <dgm:spPr/>
      <dgm:t>
        <a:bodyPr/>
        <a:lstStyle/>
        <a:p>
          <a:endParaRPr lang="en-US" sz="2400"/>
        </a:p>
      </dgm:t>
    </dgm:pt>
    <dgm:pt modelId="{CC5DFE14-976C-4E28-8879-B27666E5B5B9}">
      <dgm:prSet phldrT="[Text]" custT="1"/>
      <dgm:spPr/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 sz="2400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 sz="2400"/>
        </a:p>
      </dgm:t>
    </dgm:pt>
    <dgm:pt modelId="{A63281E4-76F6-43B3-85C5-36A387D2AE2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  <a:endParaRPr lang="en-US" sz="1100" dirty="0"/>
        </a:p>
      </dgm:t>
    </dgm:pt>
    <dgm:pt modelId="{D9BBADDA-5D23-4F14-80D5-9618F38F6CC5}" type="parTrans" cxnId="{B08FF92E-8B88-4D09-A6E9-D5EE876AB018}">
      <dgm:prSet/>
      <dgm:spPr/>
      <dgm:t>
        <a:bodyPr/>
        <a:lstStyle/>
        <a:p>
          <a:endParaRPr lang="en-US" sz="2400"/>
        </a:p>
      </dgm:t>
    </dgm:pt>
    <dgm:pt modelId="{CCAD3DEF-EED2-40C5-B276-E0A549D7A923}" type="sibTrans" cxnId="{B08FF92E-8B88-4D09-A6E9-D5EE876AB018}">
      <dgm:prSet/>
      <dgm:spPr/>
      <dgm:t>
        <a:bodyPr/>
        <a:lstStyle/>
        <a:p>
          <a:endParaRPr lang="en-US" sz="2400"/>
        </a:p>
      </dgm:t>
    </dgm:pt>
    <dgm:pt modelId="{4DA85381-F037-49C5-B697-5C7104F8F2D6}">
      <dgm:prSet phldrT="[Text]" custT="1"/>
      <dgm:spPr/>
      <dgm:t>
        <a:bodyPr/>
        <a:lstStyle/>
        <a:p>
          <a:r>
            <a:rPr lang="en-US" sz="1100" dirty="0" smtClean="0"/>
            <a:t>Read your writes</a:t>
          </a:r>
        </a:p>
      </dgm:t>
    </dgm:pt>
    <dgm:pt modelId="{FB746831-CC8C-460E-8661-0B33421D8EB2}" type="parTrans" cxnId="{6895295E-A9D6-4B5D-86E4-3D67055AC176}">
      <dgm:prSet/>
      <dgm:spPr/>
      <dgm:t>
        <a:bodyPr/>
        <a:lstStyle/>
        <a:p>
          <a:endParaRPr lang="en-US" sz="2400"/>
        </a:p>
      </dgm:t>
    </dgm:pt>
    <dgm:pt modelId="{333D4F3B-C19F-4853-B641-26001BB98572}" type="sibTrans" cxnId="{6895295E-A9D6-4B5D-86E4-3D67055AC176}">
      <dgm:prSet/>
      <dgm:spPr/>
      <dgm:t>
        <a:bodyPr/>
        <a:lstStyle/>
        <a:p>
          <a:endParaRPr lang="en-US" sz="2400"/>
        </a:p>
      </dgm:t>
    </dgm:pt>
    <dgm:pt modelId="{C8942F9F-04DD-4952-94A1-BCF656062A69}">
      <dgm:prSet phldrT="[Text]" custT="1"/>
      <dgm:spPr/>
      <dgm:t>
        <a:bodyPr/>
        <a:lstStyle/>
        <a:p>
          <a:r>
            <a:rPr lang="en-US" sz="1100" dirty="0" smtClean="0"/>
            <a:t>Write follow reads</a:t>
          </a:r>
        </a:p>
      </dgm:t>
    </dgm:pt>
    <dgm:pt modelId="{B4BBB783-3B98-4C5E-91AF-B9ACE95684B1}" type="parTrans" cxnId="{0431BE85-A7B9-4430-8CF7-6A2898125B0D}">
      <dgm:prSet/>
      <dgm:spPr/>
      <dgm:t>
        <a:bodyPr/>
        <a:lstStyle/>
        <a:p>
          <a:endParaRPr lang="en-US" sz="2400"/>
        </a:p>
      </dgm:t>
    </dgm:pt>
    <dgm:pt modelId="{C3270CF0-040D-4624-9A27-3E43E99C7584}" type="sibTrans" cxnId="{0431BE85-A7B9-4430-8CF7-6A2898125B0D}">
      <dgm:prSet/>
      <dgm:spPr/>
      <dgm:t>
        <a:bodyPr/>
        <a:lstStyle/>
        <a:p>
          <a:endParaRPr lang="en-US" sz="2400"/>
        </a:p>
      </dgm:t>
    </dgm:pt>
    <dgm:pt modelId="{D17B6320-77BA-46F4-A0AA-AA66E94C2D2B}">
      <dgm:prSet phldrT="[Text]" custT="1"/>
      <dgm:spPr/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DB808CAD-CCA8-416E-AA32-6580CC5CDFB7}" type="parTrans" cxnId="{373C4EC0-A672-4878-92B2-BBBA930E7180}">
      <dgm:prSet/>
      <dgm:spPr/>
      <dgm:t>
        <a:bodyPr/>
        <a:lstStyle/>
        <a:p>
          <a:endParaRPr lang="en-US" sz="2400"/>
        </a:p>
      </dgm:t>
    </dgm:pt>
    <dgm:pt modelId="{9D09E43F-BC52-4FB3-81DD-F8DAEEB54AA9}" type="sibTrans" cxnId="{373C4EC0-A672-4878-92B2-BBBA930E7180}">
      <dgm:prSet/>
      <dgm:spPr/>
      <dgm:t>
        <a:bodyPr/>
        <a:lstStyle/>
        <a:p>
          <a:endParaRPr lang="en-US" sz="2400"/>
        </a:p>
      </dgm:t>
    </dgm:pt>
    <dgm:pt modelId="{D5514648-B5C2-44B5-928B-F23AB8E6D833}">
      <dgm:prSet phldrT="[Text]" custT="1"/>
      <dgm:spPr/>
      <dgm:t>
        <a:bodyPr/>
        <a:lstStyle/>
        <a:p>
          <a:r>
            <a:rPr lang="en-US" sz="1100" dirty="0" smtClean="0"/>
            <a:t>Sequential Consistency Model</a:t>
          </a:r>
          <a:endParaRPr lang="en-US" sz="1100" dirty="0"/>
        </a:p>
      </dgm:t>
    </dgm:pt>
    <dgm:pt modelId="{339018D8-D400-483F-8E3E-FAC522944CC3}" type="parTrans" cxnId="{396C142E-1F17-4818-B379-60B932871289}">
      <dgm:prSet/>
      <dgm:spPr/>
      <dgm:t>
        <a:bodyPr/>
        <a:lstStyle/>
        <a:p>
          <a:endParaRPr lang="en-US" sz="2400"/>
        </a:p>
      </dgm:t>
    </dgm:pt>
    <dgm:pt modelId="{D0DA9968-8A63-4D80-94D6-3B0EE60208DA}" type="sibTrans" cxnId="{396C142E-1F17-4818-B379-60B932871289}">
      <dgm:prSet/>
      <dgm:spPr/>
      <dgm:t>
        <a:bodyPr/>
        <a:lstStyle/>
        <a:p>
          <a:endParaRPr lang="en-US" sz="2400"/>
        </a:p>
      </dgm:t>
    </dgm:pt>
    <dgm:pt modelId="{EA324DC0-D640-4A35-B04D-639DA507D874}">
      <dgm:prSet phldrT="[Text]" custT="1"/>
      <dgm:spPr/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A2FECDC0-7D7E-41C5-9236-EE9AC752EC88}" type="parTrans" cxnId="{DEE2CE09-11D1-4FB0-AF53-50E3EB1EF68E}">
      <dgm:prSet/>
      <dgm:spPr/>
      <dgm:t>
        <a:bodyPr/>
        <a:lstStyle/>
        <a:p>
          <a:endParaRPr lang="en-US" sz="2400"/>
        </a:p>
      </dgm:t>
    </dgm:pt>
    <dgm:pt modelId="{C2289DC4-A0B3-4AF4-94AB-1483CEC27578}" type="sibTrans" cxnId="{DEE2CE09-11D1-4FB0-AF53-50E3EB1EF68E}">
      <dgm:prSet/>
      <dgm:spPr/>
      <dgm:t>
        <a:bodyPr/>
        <a:lstStyle/>
        <a:p>
          <a:endParaRPr lang="en-US" sz="2400"/>
        </a:p>
      </dgm:t>
    </dgm:pt>
    <dgm:pt modelId="{1FC0BE34-AB1F-47D7-AC26-BD58DF11F806}">
      <dgm:prSet phldrT="[Text]" custT="1"/>
      <dgm:spPr/>
      <dgm:t>
        <a:bodyPr/>
        <a:lstStyle/>
        <a:p>
          <a:r>
            <a:rPr lang="en-US" sz="1100" dirty="0" smtClean="0"/>
            <a:t>Eventual Consistency</a:t>
          </a:r>
          <a:endParaRPr lang="en-US" sz="1100" dirty="0"/>
        </a:p>
      </dgm:t>
    </dgm:pt>
    <dgm:pt modelId="{982B461B-5516-47D8-AA8D-DDB56E8ED59C}" type="parTrans" cxnId="{049D7867-AF7C-4DEA-BA36-591533254E2E}">
      <dgm:prSet/>
      <dgm:spPr/>
      <dgm:t>
        <a:bodyPr/>
        <a:lstStyle/>
        <a:p>
          <a:endParaRPr lang="en-US" sz="2400"/>
        </a:p>
      </dgm:t>
    </dgm:pt>
    <dgm:pt modelId="{98E76208-9887-44DB-B633-A581B71B4A6A}" type="sibTrans" cxnId="{049D7867-AF7C-4DEA-BA36-591533254E2E}">
      <dgm:prSet/>
      <dgm:spPr/>
      <dgm:t>
        <a:bodyPr/>
        <a:lstStyle/>
        <a:p>
          <a:endParaRPr lang="en-US" sz="2400"/>
        </a:p>
      </dgm:t>
    </dgm:pt>
    <dgm:pt modelId="{0846855B-28E1-4E13-AA40-BE9A1017DF0C}">
      <dgm:prSet phldrT="[Text]" custT="1"/>
      <dgm:spPr/>
      <dgm:t>
        <a:bodyPr/>
        <a:lstStyle/>
        <a:p>
          <a:r>
            <a:rPr lang="en-US" sz="1100" dirty="0" smtClean="0"/>
            <a:t>Client Consistency Guarantees</a:t>
          </a:r>
          <a:endParaRPr lang="en-US" sz="1100" dirty="0"/>
        </a:p>
      </dgm:t>
    </dgm:pt>
    <dgm:pt modelId="{2D2C0A8D-0CF4-46AC-B253-D0F673E9CFB3}" type="parTrans" cxnId="{9F42E5B3-32C0-44EE-9FBE-9D498983440D}">
      <dgm:prSet/>
      <dgm:spPr/>
      <dgm:t>
        <a:bodyPr/>
        <a:lstStyle/>
        <a:p>
          <a:endParaRPr lang="en-US" sz="2400"/>
        </a:p>
      </dgm:t>
    </dgm:pt>
    <dgm:pt modelId="{96FD7D3F-A971-48FB-9398-9F50A6AB5071}" type="sibTrans" cxnId="{9F42E5B3-32C0-44EE-9FBE-9D498983440D}">
      <dgm:prSet/>
      <dgm:spPr/>
      <dgm:t>
        <a:bodyPr/>
        <a:lstStyle/>
        <a:p>
          <a:endParaRPr lang="en-US" sz="2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2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  <dgm:t>
        <a:bodyPr/>
        <a:lstStyle/>
        <a:p>
          <a:endParaRPr lang="en-US"/>
        </a:p>
      </dgm:t>
    </dgm:pt>
    <dgm:pt modelId="{EDCBD860-D9E4-48F2-9D2D-4EC440C141F2}" type="pres">
      <dgm:prSet presAssocID="{CC3C27A0-EBEB-4065-A3FE-C99E3AFD5646}" presName="level2Shape" presStyleLbl="node3" presStyleIdx="0" presStyleCnt="4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  <dgm:t>
        <a:bodyPr/>
        <a:lstStyle/>
        <a:p>
          <a:endParaRPr lang="en-US"/>
        </a:p>
      </dgm:t>
    </dgm:pt>
    <dgm:pt modelId="{FC69C917-7D81-4A3B-ABD9-5A567FEC861B}" type="pres">
      <dgm:prSet presAssocID="{DB808CAD-CCA8-416E-AA32-6580CC5CDFB7}" presName="Name19" presStyleLbl="parChTrans1D4" presStyleIdx="0" presStyleCnt="7"/>
      <dgm:spPr/>
      <dgm:t>
        <a:bodyPr/>
        <a:lstStyle/>
        <a:p>
          <a:endParaRPr lang="en-US"/>
        </a:p>
      </dgm:t>
    </dgm:pt>
    <dgm:pt modelId="{6CEB1176-C1B1-4DEF-9E41-E78926D729D4}" type="pres">
      <dgm:prSet presAssocID="{D17B6320-77BA-46F4-A0AA-AA66E94C2D2B}" presName="Name21" presStyleCnt="0"/>
      <dgm:spPr/>
      <dgm:t>
        <a:bodyPr/>
        <a:lstStyle/>
        <a:p>
          <a:endParaRPr lang="en-US"/>
        </a:p>
      </dgm:t>
    </dgm:pt>
    <dgm:pt modelId="{9E009852-A541-45AE-AC09-D71C5F964732}" type="pres">
      <dgm:prSet presAssocID="{D17B6320-77BA-46F4-A0AA-AA66E94C2D2B}" presName="level2Shape" presStyleLbl="node4" presStyleIdx="0" presStyleCnt="7"/>
      <dgm:spPr/>
      <dgm:t>
        <a:bodyPr/>
        <a:lstStyle/>
        <a:p>
          <a:endParaRPr lang="en-US"/>
        </a:p>
      </dgm:t>
    </dgm:pt>
    <dgm:pt modelId="{BC47DF7F-9500-4E0F-ABE8-F2388809A76A}" type="pres">
      <dgm:prSet presAssocID="{D17B6320-77BA-46F4-A0AA-AA66E94C2D2B}" presName="hierChild3" presStyleCnt="0"/>
      <dgm:spPr/>
      <dgm:t>
        <a:bodyPr/>
        <a:lstStyle/>
        <a:p>
          <a:endParaRPr lang="en-US"/>
        </a:p>
      </dgm:t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  <dgm:t>
        <a:bodyPr/>
        <a:lstStyle/>
        <a:p>
          <a:endParaRPr lang="en-US"/>
        </a:p>
      </dgm:t>
    </dgm:pt>
    <dgm:pt modelId="{CD5AE11E-7090-4D64-A04F-8E82F9704695}" type="pres">
      <dgm:prSet presAssocID="{CC5DFE14-976C-4E28-8879-B27666E5B5B9}" presName="level2Shape" presStyleLbl="node3" presStyleIdx="1" presStyleCnt="4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  <dgm:t>
        <a:bodyPr/>
        <a:lstStyle/>
        <a:p>
          <a:endParaRPr lang="en-US"/>
        </a:p>
      </dgm:t>
    </dgm:pt>
    <dgm:pt modelId="{570A6D56-93FD-425D-AB43-E3E8AC5BF4B3}" type="pres">
      <dgm:prSet presAssocID="{339018D8-D400-483F-8E3E-FAC522944CC3}" presName="Name19" presStyleLbl="parChTrans1D4" presStyleIdx="1" presStyleCnt="7"/>
      <dgm:spPr/>
      <dgm:t>
        <a:bodyPr/>
        <a:lstStyle/>
        <a:p>
          <a:endParaRPr lang="en-US"/>
        </a:p>
      </dgm:t>
    </dgm:pt>
    <dgm:pt modelId="{44149ED2-DB8A-4C06-8D75-B52F2B6278B9}" type="pres">
      <dgm:prSet presAssocID="{D5514648-B5C2-44B5-928B-F23AB8E6D833}" presName="Name21" presStyleCnt="0"/>
      <dgm:spPr/>
      <dgm:t>
        <a:bodyPr/>
        <a:lstStyle/>
        <a:p>
          <a:endParaRPr lang="en-US"/>
        </a:p>
      </dgm:t>
    </dgm:pt>
    <dgm:pt modelId="{C94EA409-DBB4-44B1-AA8A-7FB4A18E81BF}" type="pres">
      <dgm:prSet presAssocID="{D5514648-B5C2-44B5-928B-F23AB8E6D833}" presName="level2Shape" presStyleLbl="node4" presStyleIdx="1" presStyleCnt="7"/>
      <dgm:spPr/>
      <dgm:t>
        <a:bodyPr/>
        <a:lstStyle/>
        <a:p>
          <a:endParaRPr lang="en-US"/>
        </a:p>
      </dgm:t>
    </dgm:pt>
    <dgm:pt modelId="{EC8ACA4D-33CC-4575-B739-858C6EBACD78}" type="pres">
      <dgm:prSet presAssocID="{D5514648-B5C2-44B5-928B-F23AB8E6D833}" presName="hierChild3" presStyleCnt="0"/>
      <dgm:spPr/>
      <dgm:t>
        <a:bodyPr/>
        <a:lstStyle/>
        <a:p>
          <a:endParaRPr lang="en-US"/>
        </a:p>
      </dgm:t>
    </dgm:pt>
    <dgm:pt modelId="{B31A4CD7-028A-42DA-A08B-0D8A873B35A7}" type="pres">
      <dgm:prSet presAssocID="{A2FECDC0-7D7E-41C5-9236-EE9AC752EC88}" presName="Name19" presStyleLbl="parChTrans1D4" presStyleIdx="2" presStyleCnt="7"/>
      <dgm:spPr/>
      <dgm:t>
        <a:bodyPr/>
        <a:lstStyle/>
        <a:p>
          <a:endParaRPr lang="en-US"/>
        </a:p>
      </dgm:t>
    </dgm:pt>
    <dgm:pt modelId="{670AA179-DEF6-4B70-BC1D-05F9C5A06644}" type="pres">
      <dgm:prSet presAssocID="{EA324DC0-D640-4A35-B04D-639DA507D874}" presName="Name21" presStyleCnt="0"/>
      <dgm:spPr/>
      <dgm:t>
        <a:bodyPr/>
        <a:lstStyle/>
        <a:p>
          <a:endParaRPr lang="en-US"/>
        </a:p>
      </dgm:t>
    </dgm:pt>
    <dgm:pt modelId="{1EF15B1A-9496-4944-A398-2EF938DEAD3B}" type="pres">
      <dgm:prSet presAssocID="{EA324DC0-D640-4A35-B04D-639DA507D874}" presName="level2Shape" presStyleLbl="node4" presStyleIdx="2" presStyleCnt="7"/>
      <dgm:spPr/>
      <dgm:t>
        <a:bodyPr/>
        <a:lstStyle/>
        <a:p>
          <a:endParaRPr lang="en-US"/>
        </a:p>
      </dgm:t>
    </dgm:pt>
    <dgm:pt modelId="{8AA7A0D3-76B6-4713-8E76-9D2966EEC509}" type="pres">
      <dgm:prSet presAssocID="{EA324DC0-D640-4A35-B04D-639DA507D874}" presName="hierChild3" presStyleCnt="0"/>
      <dgm:spPr/>
      <dgm:t>
        <a:bodyPr/>
        <a:lstStyle/>
        <a:p>
          <a:endParaRPr lang="en-US"/>
        </a:p>
      </dgm:t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  <dgm:t>
        <a:bodyPr/>
        <a:lstStyle/>
        <a:p>
          <a:endParaRPr lang="en-US"/>
        </a:p>
      </dgm:t>
    </dgm:pt>
    <dgm:pt modelId="{90B896FE-C43B-4227-A4A4-4EF6E4ED88DB}" type="pres">
      <dgm:prSet presAssocID="{8A9CFF30-92E9-4A1E-A335-D03C771A5904}" presName="level2Shape" presStyleLbl="node2" presStyleIdx="1" presStyleCnt="2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  <dgm:t>
        <a:bodyPr/>
        <a:lstStyle/>
        <a:p>
          <a:endParaRPr lang="en-US"/>
        </a:p>
      </dgm:t>
    </dgm:pt>
    <dgm:pt modelId="{49DDEB47-CE58-490F-BAFA-E24F8D0B6003}" type="pres">
      <dgm:prSet presAssocID="{982B461B-5516-47D8-AA8D-DDB56E8ED59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3B0A270-DBB1-423E-9F2A-4CA0A9432056}" type="pres">
      <dgm:prSet presAssocID="{1FC0BE34-AB1F-47D7-AC26-BD58DF11F806}" presName="Name21" presStyleCnt="0"/>
      <dgm:spPr/>
      <dgm:t>
        <a:bodyPr/>
        <a:lstStyle/>
        <a:p>
          <a:endParaRPr lang="en-US"/>
        </a:p>
      </dgm:t>
    </dgm:pt>
    <dgm:pt modelId="{C5958E69-E1C0-47FC-8725-E4610860DCC4}" type="pres">
      <dgm:prSet presAssocID="{1FC0BE34-AB1F-47D7-AC26-BD58DF11F806}" presName="level2Shape" presStyleLbl="node3" presStyleIdx="2" presStyleCnt="4"/>
      <dgm:spPr/>
      <dgm:t>
        <a:bodyPr/>
        <a:lstStyle/>
        <a:p>
          <a:endParaRPr lang="en-US"/>
        </a:p>
      </dgm:t>
    </dgm:pt>
    <dgm:pt modelId="{4DA473FF-1FAA-40F6-BB48-203C07B59917}" type="pres">
      <dgm:prSet presAssocID="{1FC0BE34-AB1F-47D7-AC26-BD58DF11F806}" presName="hierChild3" presStyleCnt="0"/>
      <dgm:spPr/>
      <dgm:t>
        <a:bodyPr/>
        <a:lstStyle/>
        <a:p>
          <a:endParaRPr lang="en-US"/>
        </a:p>
      </dgm:t>
    </dgm:pt>
    <dgm:pt modelId="{EA8C9F16-5D86-4716-BD51-7AA56EB8E440}" type="pres">
      <dgm:prSet presAssocID="{2D2C0A8D-0CF4-46AC-B253-D0F673E9CFB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C50EE555-FBE6-4F53-8D34-3ABFE9C5DBDE}" type="pres">
      <dgm:prSet presAssocID="{0846855B-28E1-4E13-AA40-BE9A1017DF0C}" presName="Name21" presStyleCnt="0"/>
      <dgm:spPr/>
      <dgm:t>
        <a:bodyPr/>
        <a:lstStyle/>
        <a:p>
          <a:endParaRPr lang="en-US"/>
        </a:p>
      </dgm:t>
    </dgm:pt>
    <dgm:pt modelId="{08BBF6F4-98E8-4766-952A-196E303C26F7}" type="pres">
      <dgm:prSet presAssocID="{0846855B-28E1-4E13-AA40-BE9A1017DF0C}" presName="level2Shape" presStyleLbl="node3" presStyleIdx="3" presStyleCnt="4"/>
      <dgm:spPr/>
      <dgm:t>
        <a:bodyPr/>
        <a:lstStyle/>
        <a:p>
          <a:endParaRPr lang="en-US"/>
        </a:p>
      </dgm:t>
    </dgm:pt>
    <dgm:pt modelId="{2805DE0D-A510-4D29-BAFB-B2B9E9345EA5}" type="pres">
      <dgm:prSet presAssocID="{0846855B-28E1-4E13-AA40-BE9A1017DF0C}" presName="hierChild3" presStyleCnt="0"/>
      <dgm:spPr/>
      <dgm:t>
        <a:bodyPr/>
        <a:lstStyle/>
        <a:p>
          <a:endParaRPr lang="en-US"/>
        </a:p>
      </dgm:t>
    </dgm:pt>
    <dgm:pt modelId="{0D66C9B4-A66E-49FC-9A9C-EE6EE2916A02}" type="pres">
      <dgm:prSet presAssocID="{D9BBADDA-5D23-4F14-80D5-9618F38F6CC5}" presName="Name19" presStyleLbl="parChTrans1D4" presStyleIdx="3" presStyleCnt="7"/>
      <dgm:spPr/>
      <dgm:t>
        <a:bodyPr/>
        <a:lstStyle/>
        <a:p>
          <a:endParaRPr lang="en-US"/>
        </a:p>
      </dgm:t>
    </dgm:pt>
    <dgm:pt modelId="{8C506E19-1DE6-40D2-A75C-B6C3A6280C9F}" type="pres">
      <dgm:prSet presAssocID="{A63281E4-76F6-43B3-85C5-36A387D2AE21}" presName="Name21" presStyleCnt="0"/>
      <dgm:spPr/>
      <dgm:t>
        <a:bodyPr/>
        <a:lstStyle/>
        <a:p>
          <a:endParaRPr lang="en-US"/>
        </a:p>
      </dgm:t>
    </dgm:pt>
    <dgm:pt modelId="{790CB35C-997B-476E-BF91-C8FA290B1A8D}" type="pres">
      <dgm:prSet presAssocID="{A63281E4-76F6-43B3-85C5-36A387D2AE21}" presName="level2Shape" presStyleLbl="node4" presStyleIdx="3" presStyleCnt="7"/>
      <dgm:spPr/>
      <dgm:t>
        <a:bodyPr/>
        <a:lstStyle/>
        <a:p>
          <a:endParaRPr lang="en-US"/>
        </a:p>
      </dgm:t>
    </dgm:pt>
    <dgm:pt modelId="{74689BBC-C50C-4DA0-8F20-5ECB6C5A43A8}" type="pres">
      <dgm:prSet presAssocID="{A63281E4-76F6-43B3-85C5-36A387D2AE21}" presName="hierChild3" presStyleCnt="0"/>
      <dgm:spPr/>
      <dgm:t>
        <a:bodyPr/>
        <a:lstStyle/>
        <a:p>
          <a:endParaRPr lang="en-US"/>
        </a:p>
      </dgm:t>
    </dgm:pt>
    <dgm:pt modelId="{27E2C687-7BE0-4BC1-90CA-D8932714F339}" type="pres">
      <dgm:prSet presAssocID="{0EF67863-05A3-4A84-B443-51E3628CE3C1}" presName="Name19" presStyleLbl="parChTrans1D4" presStyleIdx="4" presStyleCnt="7"/>
      <dgm:spPr/>
      <dgm:t>
        <a:bodyPr/>
        <a:lstStyle/>
        <a:p>
          <a:endParaRPr lang="en-US"/>
        </a:p>
      </dgm:t>
    </dgm:pt>
    <dgm:pt modelId="{0887FD4F-5D1A-435D-8BE7-7C6BC2BC794C}" type="pres">
      <dgm:prSet presAssocID="{ABB3999A-2CAF-4782-A62A-D400F63AD671}" presName="Name21" presStyleCnt="0"/>
      <dgm:spPr/>
      <dgm:t>
        <a:bodyPr/>
        <a:lstStyle/>
        <a:p>
          <a:endParaRPr lang="en-US"/>
        </a:p>
      </dgm:t>
    </dgm:pt>
    <dgm:pt modelId="{CD6398BC-3FF2-40D0-B00F-10982F2CED4D}" type="pres">
      <dgm:prSet presAssocID="{ABB3999A-2CAF-4782-A62A-D400F63AD671}" presName="level2Shape" presStyleLbl="node4" presStyleIdx="4" presStyleCnt="7"/>
      <dgm:spPr/>
      <dgm:t>
        <a:bodyPr/>
        <a:lstStyle/>
        <a:p>
          <a:endParaRPr lang="en-US"/>
        </a:p>
      </dgm:t>
    </dgm:pt>
    <dgm:pt modelId="{254A4B64-6F30-492E-8C1E-404AC230AA7B}" type="pres">
      <dgm:prSet presAssocID="{ABB3999A-2CAF-4782-A62A-D400F63AD671}" presName="hierChild3" presStyleCnt="0"/>
      <dgm:spPr/>
      <dgm:t>
        <a:bodyPr/>
        <a:lstStyle/>
        <a:p>
          <a:endParaRPr lang="en-US"/>
        </a:p>
      </dgm:t>
    </dgm:pt>
    <dgm:pt modelId="{0076C2F0-88B0-4858-A58A-1C710E1EE2A4}" type="pres">
      <dgm:prSet presAssocID="{FB746831-CC8C-460E-8661-0B33421D8EB2}" presName="Name19" presStyleLbl="parChTrans1D4" presStyleIdx="5" presStyleCnt="7"/>
      <dgm:spPr/>
      <dgm:t>
        <a:bodyPr/>
        <a:lstStyle/>
        <a:p>
          <a:endParaRPr lang="en-US"/>
        </a:p>
      </dgm:t>
    </dgm:pt>
    <dgm:pt modelId="{E1E0471B-E698-4A56-BE7F-77C2C3369D83}" type="pres">
      <dgm:prSet presAssocID="{4DA85381-F037-49C5-B697-5C7104F8F2D6}" presName="Name21" presStyleCnt="0"/>
      <dgm:spPr/>
      <dgm:t>
        <a:bodyPr/>
        <a:lstStyle/>
        <a:p>
          <a:endParaRPr lang="en-US"/>
        </a:p>
      </dgm:t>
    </dgm:pt>
    <dgm:pt modelId="{DEA3A938-FB92-44D2-96FF-A9AE1D79D010}" type="pres">
      <dgm:prSet presAssocID="{4DA85381-F037-49C5-B697-5C7104F8F2D6}" presName="level2Shape" presStyleLbl="node4" presStyleIdx="5" presStyleCnt="7"/>
      <dgm:spPr/>
      <dgm:t>
        <a:bodyPr/>
        <a:lstStyle/>
        <a:p>
          <a:endParaRPr lang="en-US"/>
        </a:p>
      </dgm:t>
    </dgm:pt>
    <dgm:pt modelId="{D285ED9B-3B7C-40FD-BB0D-48A48F17459B}" type="pres">
      <dgm:prSet presAssocID="{4DA85381-F037-49C5-B697-5C7104F8F2D6}" presName="hierChild3" presStyleCnt="0"/>
      <dgm:spPr/>
      <dgm:t>
        <a:bodyPr/>
        <a:lstStyle/>
        <a:p>
          <a:endParaRPr lang="en-US"/>
        </a:p>
      </dgm:t>
    </dgm:pt>
    <dgm:pt modelId="{0EC7FDBC-54DD-4FB0-8F9D-00BD45051201}" type="pres">
      <dgm:prSet presAssocID="{B4BBB783-3B98-4C5E-91AF-B9ACE95684B1}" presName="Name19" presStyleLbl="parChTrans1D4" presStyleIdx="6" presStyleCnt="7"/>
      <dgm:spPr/>
      <dgm:t>
        <a:bodyPr/>
        <a:lstStyle/>
        <a:p>
          <a:endParaRPr lang="en-US"/>
        </a:p>
      </dgm:t>
    </dgm:pt>
    <dgm:pt modelId="{68CD3230-E44F-4EB1-B788-49D9A7D3ADE9}" type="pres">
      <dgm:prSet presAssocID="{C8942F9F-04DD-4952-94A1-BCF656062A69}" presName="Name21" presStyleCnt="0"/>
      <dgm:spPr/>
      <dgm:t>
        <a:bodyPr/>
        <a:lstStyle/>
        <a:p>
          <a:endParaRPr lang="en-US"/>
        </a:p>
      </dgm:t>
    </dgm:pt>
    <dgm:pt modelId="{5AAE8B36-75AC-4727-A99C-6E19AAAEBC8D}" type="pres">
      <dgm:prSet presAssocID="{C8942F9F-04DD-4952-94A1-BCF656062A69}" presName="level2Shape" presStyleLbl="node4" presStyleIdx="6" presStyleCnt="7"/>
      <dgm:spPr/>
      <dgm:t>
        <a:bodyPr/>
        <a:lstStyle/>
        <a:p>
          <a:endParaRPr lang="en-US"/>
        </a:p>
      </dgm:t>
    </dgm:pt>
    <dgm:pt modelId="{46830F50-7918-4537-8746-93315E48C369}" type="pres">
      <dgm:prSet presAssocID="{C8942F9F-04DD-4952-94A1-BCF656062A69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89BF669E-ACF8-4E15-9F1A-C71BD6C9A151}" type="presOf" srcId="{D17B6320-77BA-46F4-A0AA-AA66E94C2D2B}" destId="{9E009852-A541-45AE-AC09-D71C5F964732}" srcOrd="0" destOrd="0" presId="urn:microsoft.com/office/officeart/2005/8/layout/hierarchy6"/>
    <dgm:cxn modelId="{31076556-A79D-4B92-8074-D437D13E6487}" type="presOf" srcId="{EA324DC0-D640-4A35-B04D-639DA507D874}" destId="{1EF15B1A-9496-4944-A398-2EF938DEAD3B}" srcOrd="0" destOrd="0" presId="urn:microsoft.com/office/officeart/2005/8/layout/hierarchy6"/>
    <dgm:cxn modelId="{DEE2CE09-11D1-4FB0-AF53-50E3EB1EF68E}" srcId="{CC5DFE14-976C-4E28-8879-B27666E5B5B9}" destId="{EA324DC0-D640-4A35-B04D-639DA507D874}" srcOrd="1" destOrd="0" parTransId="{A2FECDC0-7D7E-41C5-9236-EE9AC752EC88}" sibTransId="{C2289DC4-A0B3-4AF4-94AB-1483CEC27578}"/>
    <dgm:cxn modelId="{17A3A77B-5395-4CEE-AD7A-4E2259EB1AE5}" type="presOf" srcId="{7F328A5F-2348-4D27-A6D3-B3D50A25AA0F}" destId="{D7E22B88-5C5F-4DF7-AB80-D2ADFA6DD0F0}" srcOrd="0" destOrd="0" presId="urn:microsoft.com/office/officeart/2005/8/layout/hierarchy6"/>
    <dgm:cxn modelId="{B08FF92E-8B88-4D09-A6E9-D5EE876AB018}" srcId="{0846855B-28E1-4E13-AA40-BE9A1017DF0C}" destId="{A63281E4-76F6-43B3-85C5-36A387D2AE21}" srcOrd="0" destOrd="0" parTransId="{D9BBADDA-5D23-4F14-80D5-9618F38F6CC5}" sibTransId="{CCAD3DEF-EED2-40C5-B276-E0A549D7A923}"/>
    <dgm:cxn modelId="{8BBFE59D-F8DB-43C0-81B5-FE5E169B0316}" type="presOf" srcId="{982B461B-5516-47D8-AA8D-DDB56E8ED59C}" destId="{49DDEB47-CE58-490F-BAFA-E24F8D0B6003}" srcOrd="0" destOrd="0" presId="urn:microsoft.com/office/officeart/2005/8/layout/hierarchy6"/>
    <dgm:cxn modelId="{52FB83FE-97F6-465C-9A4A-68028F111AA7}" type="presOf" srcId="{2D2C0A8D-0CF4-46AC-B253-D0F673E9CFB3}" destId="{EA8C9F16-5D86-4716-BD51-7AA56EB8E440}" srcOrd="0" destOrd="0" presId="urn:microsoft.com/office/officeart/2005/8/layout/hierarchy6"/>
    <dgm:cxn modelId="{D72C1207-28FE-46EC-96F4-57620F3741AE}" type="presOf" srcId="{FB746831-CC8C-460E-8661-0B33421D8EB2}" destId="{0076C2F0-88B0-4858-A58A-1C710E1EE2A4}" srcOrd="0" destOrd="0" presId="urn:microsoft.com/office/officeart/2005/8/layout/hierarchy6"/>
    <dgm:cxn modelId="{89A6E358-B7C8-4D98-9E87-F11221B00BC6}" type="presOf" srcId="{CC3C27A0-EBEB-4065-A3FE-C99E3AFD5646}" destId="{EDCBD860-D9E4-48F2-9D2D-4EC440C141F2}" srcOrd="0" destOrd="0" presId="urn:microsoft.com/office/officeart/2005/8/layout/hierarchy6"/>
    <dgm:cxn modelId="{79FCF5BA-C708-4639-8499-50D7BF70FDC5}" type="presOf" srcId="{A63281E4-76F6-43B3-85C5-36A387D2AE21}" destId="{790CB35C-997B-476E-BF91-C8FA290B1A8D}" srcOrd="0" destOrd="0" presId="urn:microsoft.com/office/officeart/2005/8/layout/hierarchy6"/>
    <dgm:cxn modelId="{0431BE85-A7B9-4430-8CF7-6A2898125B0D}" srcId="{0846855B-28E1-4E13-AA40-BE9A1017DF0C}" destId="{C8942F9F-04DD-4952-94A1-BCF656062A69}" srcOrd="3" destOrd="0" parTransId="{B4BBB783-3B98-4C5E-91AF-B9ACE95684B1}" sibTransId="{C3270CF0-040D-4624-9A27-3E43E99C7584}"/>
    <dgm:cxn modelId="{41FF89B2-7200-4368-B1CA-A03ED3E87BDE}" type="presOf" srcId="{4DA85381-F037-49C5-B697-5C7104F8F2D6}" destId="{DEA3A938-FB92-44D2-96FF-A9AE1D79D010}" srcOrd="0" destOrd="0" presId="urn:microsoft.com/office/officeart/2005/8/layout/hierarchy6"/>
    <dgm:cxn modelId="{E695EB95-0BC1-48D5-B90D-94F4DD4990B9}" type="presOf" srcId="{339018D8-D400-483F-8E3E-FAC522944CC3}" destId="{570A6D56-93FD-425D-AB43-E3E8AC5BF4B3}" srcOrd="0" destOrd="0" presId="urn:microsoft.com/office/officeart/2005/8/layout/hierarchy6"/>
    <dgm:cxn modelId="{71FD316A-E0A8-4B42-B442-35C48911F1DA}" type="presOf" srcId="{8A9CFF30-92E9-4A1E-A335-D03C771A5904}" destId="{90B896FE-C43B-4227-A4A4-4EF6E4ED88DB}" srcOrd="0" destOrd="0" presId="urn:microsoft.com/office/officeart/2005/8/layout/hierarchy6"/>
    <dgm:cxn modelId="{88A43A64-BA8D-4035-B71B-344A08E24A3F}" type="presOf" srcId="{A2FECDC0-7D7E-41C5-9236-EE9AC752EC88}" destId="{B31A4CD7-028A-42DA-A08B-0D8A873B35A7}" srcOrd="0" destOrd="0" presId="urn:microsoft.com/office/officeart/2005/8/layout/hierarchy6"/>
    <dgm:cxn modelId="{232FC505-1686-42C9-8ADF-2A913C7CB59F}" type="presOf" srcId="{B4BBB783-3B98-4C5E-91AF-B9ACE95684B1}" destId="{0EC7FDBC-54DD-4FB0-8F9D-00BD45051201}" srcOrd="0" destOrd="0" presId="urn:microsoft.com/office/officeart/2005/8/layout/hierarchy6"/>
    <dgm:cxn modelId="{8B440730-32A6-4AB4-ACC7-53508F56C382}" type="presOf" srcId="{D5514648-B5C2-44B5-928B-F23AB8E6D833}" destId="{C94EA409-DBB4-44B1-AA8A-7FB4A18E81BF}" srcOrd="0" destOrd="0" presId="urn:microsoft.com/office/officeart/2005/8/layout/hierarchy6"/>
    <dgm:cxn modelId="{2C3B8B74-C471-45AA-BF10-7E6DACCB12AF}" type="presOf" srcId="{ABB3999A-2CAF-4782-A62A-D400F63AD671}" destId="{CD6398BC-3FF2-40D0-B00F-10982F2CED4D}" srcOrd="0" destOrd="0" presId="urn:microsoft.com/office/officeart/2005/8/layout/hierarchy6"/>
    <dgm:cxn modelId="{9F42E5B3-32C0-44EE-9FBE-9D498983440D}" srcId="{8A9CFF30-92E9-4A1E-A335-D03C771A5904}" destId="{0846855B-28E1-4E13-AA40-BE9A1017DF0C}" srcOrd="1" destOrd="0" parTransId="{2D2C0A8D-0CF4-46AC-B253-D0F673E9CFB3}" sibTransId="{96FD7D3F-A971-48FB-9398-9F50A6AB5071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8C6D9DB2-FD1C-4DD8-84BF-3B9D973BF366}" type="presOf" srcId="{DB808CAD-CCA8-416E-AA32-6580CC5CDFB7}" destId="{FC69C917-7D81-4A3B-ABD9-5A567FEC861B}" srcOrd="0" destOrd="0" presId="urn:microsoft.com/office/officeart/2005/8/layout/hierarchy6"/>
    <dgm:cxn modelId="{517B633B-9103-4C03-856D-CBB14E194530}" type="presOf" srcId="{E1D5BAB9-1722-4DA9-8DB5-FD87F4BA0CD0}" destId="{5C90082F-6F01-4698-B5FD-27C3F78EA7C9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F13DFFB9-B573-42D0-867F-88DC122136FF}" type="presOf" srcId="{F9ABE344-681E-4535-8A25-4C84F23CF998}" destId="{054CA2AF-9489-4889-B3F1-E4CC07C803E1}" srcOrd="0" destOrd="0" presId="urn:microsoft.com/office/officeart/2005/8/layout/hierarchy6"/>
    <dgm:cxn modelId="{34EA4AFC-841E-4CF5-9629-0A26B691EA8B}" type="presOf" srcId="{C8942F9F-04DD-4952-94A1-BCF656062A69}" destId="{5AAE8B36-75AC-4727-A99C-6E19AAAEBC8D}" srcOrd="0" destOrd="0" presId="urn:microsoft.com/office/officeart/2005/8/layout/hierarchy6"/>
    <dgm:cxn modelId="{81BC02BE-D87E-4AC1-A98F-B762EB2E981E}" type="presOf" srcId="{0846855B-28E1-4E13-AA40-BE9A1017DF0C}" destId="{08BBF6F4-98E8-4766-952A-196E303C26F7}" srcOrd="0" destOrd="0" presId="urn:microsoft.com/office/officeart/2005/8/layout/hierarchy6"/>
    <dgm:cxn modelId="{16D553E2-4A71-4A20-88BA-03D12BA63666}" type="presOf" srcId="{0EF67863-05A3-4A84-B443-51E3628CE3C1}" destId="{27E2C687-7BE0-4BC1-90CA-D8932714F33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38ED4B4-BD91-4D47-97C4-054CC2E554CF}" type="presOf" srcId="{D9BBADDA-5D23-4F14-80D5-9618F38F6CC5}" destId="{0D66C9B4-A66E-49FC-9A9C-EE6EE2916A02}" srcOrd="0" destOrd="0" presId="urn:microsoft.com/office/officeart/2005/8/layout/hierarchy6"/>
    <dgm:cxn modelId="{D0F5C22B-2AB4-4E6B-82A5-27913243A464}" type="presOf" srcId="{927F4FF5-FFAD-4A5B-81C2-E96FB5D32072}" destId="{CE944FEA-3CDE-4531-AF81-2A8573E4ABC4}" srcOrd="0" destOrd="0" presId="urn:microsoft.com/office/officeart/2005/8/layout/hierarchy6"/>
    <dgm:cxn modelId="{A9FAB67B-049C-4B70-9F17-06EA8E87F381}" type="presOf" srcId="{75DA2ABE-C5B6-4A42-AF8E-5374C99AF117}" destId="{92AFE316-B16A-4A42-9919-4E76AF5C8EBA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895295E-A9D6-4B5D-86E4-3D67055AC176}" srcId="{0846855B-28E1-4E13-AA40-BE9A1017DF0C}" destId="{4DA85381-F037-49C5-B697-5C7104F8F2D6}" srcOrd="2" destOrd="0" parTransId="{FB746831-CC8C-460E-8661-0B33421D8EB2}" sibTransId="{333D4F3B-C19F-4853-B641-26001BB98572}"/>
    <dgm:cxn modelId="{3513D272-B653-42E6-8118-FEC0C661B26C}" type="presOf" srcId="{1FC0BE34-AB1F-47D7-AC26-BD58DF11F806}" destId="{C5958E69-E1C0-47FC-8725-E4610860DCC4}" srcOrd="0" destOrd="0" presId="urn:microsoft.com/office/officeart/2005/8/layout/hierarchy6"/>
    <dgm:cxn modelId="{7B40F548-5F4F-4142-8F65-254A9854E551}" srcId="{0846855B-28E1-4E13-AA40-BE9A1017DF0C}" destId="{ABB3999A-2CAF-4782-A62A-D400F63AD671}" srcOrd="1" destOrd="0" parTransId="{0EF67863-05A3-4A84-B443-51E3628CE3C1}" sibTransId="{305B19DC-7C21-43E9-8DD5-1818486B2130}"/>
    <dgm:cxn modelId="{A393F27F-C9C0-43A8-8DBF-ED14CEE679F1}" type="presOf" srcId="{CC5DFE14-976C-4E28-8879-B27666E5B5B9}" destId="{CD5AE11E-7090-4D64-A04F-8E82F9704695}" srcOrd="0" destOrd="0" presId="urn:microsoft.com/office/officeart/2005/8/layout/hierarchy6"/>
    <dgm:cxn modelId="{049D7867-AF7C-4DEA-BA36-591533254E2E}" srcId="{8A9CFF30-92E9-4A1E-A335-D03C771A5904}" destId="{1FC0BE34-AB1F-47D7-AC26-BD58DF11F806}" srcOrd="0" destOrd="0" parTransId="{982B461B-5516-47D8-AA8D-DDB56E8ED59C}" sibTransId="{98E76208-9887-44DB-B633-A581B71B4A6A}"/>
    <dgm:cxn modelId="{373C4EC0-A672-4878-92B2-BBBA930E7180}" srcId="{CC3C27A0-EBEB-4065-A3FE-C99E3AFD5646}" destId="{D17B6320-77BA-46F4-A0AA-AA66E94C2D2B}" srcOrd="0" destOrd="0" parTransId="{DB808CAD-CCA8-416E-AA32-6580CC5CDFB7}" sibTransId="{9D09E43F-BC52-4FB3-81DD-F8DAEEB54AA9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D409656C-7903-477B-8337-204EE702AD6D}" type="presOf" srcId="{146FA7C0-DF8B-4C6F-9E2B-2203CC52B815}" destId="{304A5C93-92D3-4855-95E3-9BB61EC17E22}" srcOrd="0" destOrd="0" presId="urn:microsoft.com/office/officeart/2005/8/layout/hierarchy6"/>
    <dgm:cxn modelId="{D72B5101-426B-49E3-8E94-8A3B8EC8D505}" type="presOf" srcId="{87648758-DDA4-4C46-B67A-3ADF52126FE4}" destId="{3F7BD4C7-E46F-4323-9C1A-8C33739CAC9B}" srcOrd="0" destOrd="0" presId="urn:microsoft.com/office/officeart/2005/8/layout/hierarchy6"/>
    <dgm:cxn modelId="{396C142E-1F17-4818-B379-60B932871289}" srcId="{CC5DFE14-976C-4E28-8879-B27666E5B5B9}" destId="{D5514648-B5C2-44B5-928B-F23AB8E6D833}" srcOrd="0" destOrd="0" parTransId="{339018D8-D400-483F-8E3E-FAC522944CC3}" sibTransId="{D0DA9968-8A63-4D80-94D6-3B0EE60208DA}"/>
    <dgm:cxn modelId="{46AEC02E-F068-4F36-A2AF-772D6F46A3BB}" type="presParOf" srcId="{304A5C93-92D3-4855-95E3-9BB61EC17E22}" destId="{23F63988-28F5-4D7B-9EDB-73C41FDA5EF8}" srcOrd="0" destOrd="0" presId="urn:microsoft.com/office/officeart/2005/8/layout/hierarchy6"/>
    <dgm:cxn modelId="{115A382A-985C-4577-A7BD-B936D45072E2}" type="presParOf" srcId="{23F63988-28F5-4D7B-9EDB-73C41FDA5EF8}" destId="{42239927-D3F6-4898-BCEC-C5883EDCAB31}" srcOrd="0" destOrd="0" presId="urn:microsoft.com/office/officeart/2005/8/layout/hierarchy6"/>
    <dgm:cxn modelId="{9C69B3D1-AADA-4CAC-B0BA-5FEB54621D02}" type="presParOf" srcId="{42239927-D3F6-4898-BCEC-C5883EDCAB31}" destId="{22F2432B-2E0D-4AEC-949A-3E55EA0307F5}" srcOrd="0" destOrd="0" presId="urn:microsoft.com/office/officeart/2005/8/layout/hierarchy6"/>
    <dgm:cxn modelId="{67DF35DC-7760-489A-9319-61D9FD405A89}" type="presParOf" srcId="{22F2432B-2E0D-4AEC-949A-3E55EA0307F5}" destId="{5C90082F-6F01-4698-B5FD-27C3F78EA7C9}" srcOrd="0" destOrd="0" presId="urn:microsoft.com/office/officeart/2005/8/layout/hierarchy6"/>
    <dgm:cxn modelId="{44391893-F532-4094-A32B-79584CA7F593}" type="presParOf" srcId="{22F2432B-2E0D-4AEC-949A-3E55EA0307F5}" destId="{75331921-7FB6-4C64-BCB0-BDAD8203993C}" srcOrd="1" destOrd="0" presId="urn:microsoft.com/office/officeart/2005/8/layout/hierarchy6"/>
    <dgm:cxn modelId="{D9FF4A79-5796-417D-A9EF-D833EADD6692}" type="presParOf" srcId="{75331921-7FB6-4C64-BCB0-BDAD8203993C}" destId="{CE944FEA-3CDE-4531-AF81-2A8573E4ABC4}" srcOrd="0" destOrd="0" presId="urn:microsoft.com/office/officeart/2005/8/layout/hierarchy6"/>
    <dgm:cxn modelId="{EAF58AB9-B224-4229-AEA2-3AD4E1E2ACC7}" type="presParOf" srcId="{75331921-7FB6-4C64-BCB0-BDAD8203993C}" destId="{0A76B77F-58A9-4DA9-9B3F-773A8A984E3E}" srcOrd="1" destOrd="0" presId="urn:microsoft.com/office/officeart/2005/8/layout/hierarchy6"/>
    <dgm:cxn modelId="{CC0B122B-198F-4126-ABF6-FCEDDC2133F5}" type="presParOf" srcId="{0A76B77F-58A9-4DA9-9B3F-773A8A984E3E}" destId="{3F7BD4C7-E46F-4323-9C1A-8C33739CAC9B}" srcOrd="0" destOrd="0" presId="urn:microsoft.com/office/officeart/2005/8/layout/hierarchy6"/>
    <dgm:cxn modelId="{B685263C-1972-4F21-B2A8-4D7812B13E15}" type="presParOf" srcId="{0A76B77F-58A9-4DA9-9B3F-773A8A984E3E}" destId="{9BB2A62F-B48D-4660-811A-7724EBCCD163}" srcOrd="1" destOrd="0" presId="urn:microsoft.com/office/officeart/2005/8/layout/hierarchy6"/>
    <dgm:cxn modelId="{1608D9FF-66FF-4C65-8BD8-E6F6E8B909BB}" type="presParOf" srcId="{9BB2A62F-B48D-4660-811A-7724EBCCD163}" destId="{D7E22B88-5C5F-4DF7-AB80-D2ADFA6DD0F0}" srcOrd="0" destOrd="0" presId="urn:microsoft.com/office/officeart/2005/8/layout/hierarchy6"/>
    <dgm:cxn modelId="{4D52D6FB-D31B-4E7D-B7E0-26F2DD05F934}" type="presParOf" srcId="{9BB2A62F-B48D-4660-811A-7724EBCCD163}" destId="{096E4B15-94C8-4298-963F-1928A3353C8E}" srcOrd="1" destOrd="0" presId="urn:microsoft.com/office/officeart/2005/8/layout/hierarchy6"/>
    <dgm:cxn modelId="{139B3594-C0B9-4940-AE51-3D2D6752FE8E}" type="presParOf" srcId="{096E4B15-94C8-4298-963F-1928A3353C8E}" destId="{EDCBD860-D9E4-48F2-9D2D-4EC440C141F2}" srcOrd="0" destOrd="0" presId="urn:microsoft.com/office/officeart/2005/8/layout/hierarchy6"/>
    <dgm:cxn modelId="{B41019B2-1286-4418-9AC8-14186474C90A}" type="presParOf" srcId="{096E4B15-94C8-4298-963F-1928A3353C8E}" destId="{D49ECC47-A1CA-4745-A018-E887B8471E70}" srcOrd="1" destOrd="0" presId="urn:microsoft.com/office/officeart/2005/8/layout/hierarchy6"/>
    <dgm:cxn modelId="{CF7BCF39-B899-46AF-A34D-2EB294285EE3}" type="presParOf" srcId="{D49ECC47-A1CA-4745-A018-E887B8471E70}" destId="{FC69C917-7D81-4A3B-ABD9-5A567FEC861B}" srcOrd="0" destOrd="0" presId="urn:microsoft.com/office/officeart/2005/8/layout/hierarchy6"/>
    <dgm:cxn modelId="{2926FBC1-097C-44B0-BC58-1E4572170408}" type="presParOf" srcId="{D49ECC47-A1CA-4745-A018-E887B8471E70}" destId="{6CEB1176-C1B1-4DEF-9E41-E78926D729D4}" srcOrd="1" destOrd="0" presId="urn:microsoft.com/office/officeart/2005/8/layout/hierarchy6"/>
    <dgm:cxn modelId="{430D7F55-926D-404A-9310-A31A870E4107}" type="presParOf" srcId="{6CEB1176-C1B1-4DEF-9E41-E78926D729D4}" destId="{9E009852-A541-45AE-AC09-D71C5F964732}" srcOrd="0" destOrd="0" presId="urn:microsoft.com/office/officeart/2005/8/layout/hierarchy6"/>
    <dgm:cxn modelId="{31674A41-80DE-4223-AD96-4E7BC76B245E}" type="presParOf" srcId="{6CEB1176-C1B1-4DEF-9E41-E78926D729D4}" destId="{BC47DF7F-9500-4E0F-ABE8-F2388809A76A}" srcOrd="1" destOrd="0" presId="urn:microsoft.com/office/officeart/2005/8/layout/hierarchy6"/>
    <dgm:cxn modelId="{FC7669B1-C500-44B1-8CA6-3BF0F78BE800}" type="presParOf" srcId="{9BB2A62F-B48D-4660-811A-7724EBCCD163}" destId="{92AFE316-B16A-4A42-9919-4E76AF5C8EBA}" srcOrd="2" destOrd="0" presId="urn:microsoft.com/office/officeart/2005/8/layout/hierarchy6"/>
    <dgm:cxn modelId="{0CAD2A6F-4E5E-49E2-8EBE-B521AAC5F359}" type="presParOf" srcId="{9BB2A62F-B48D-4660-811A-7724EBCCD163}" destId="{8BD213B8-03FB-4941-8F1B-B544727EE443}" srcOrd="3" destOrd="0" presId="urn:microsoft.com/office/officeart/2005/8/layout/hierarchy6"/>
    <dgm:cxn modelId="{2215A54A-CDE7-48D2-9648-DBDFA8251674}" type="presParOf" srcId="{8BD213B8-03FB-4941-8F1B-B544727EE443}" destId="{CD5AE11E-7090-4D64-A04F-8E82F9704695}" srcOrd="0" destOrd="0" presId="urn:microsoft.com/office/officeart/2005/8/layout/hierarchy6"/>
    <dgm:cxn modelId="{98210B73-5354-4C91-8E2E-CD4A0406DA92}" type="presParOf" srcId="{8BD213B8-03FB-4941-8F1B-B544727EE443}" destId="{2F791427-9BBD-4E43-BF62-E394AB9B5AB0}" srcOrd="1" destOrd="0" presId="urn:microsoft.com/office/officeart/2005/8/layout/hierarchy6"/>
    <dgm:cxn modelId="{0FF6B258-C84E-40A2-A8DF-E3079E3F1144}" type="presParOf" srcId="{2F791427-9BBD-4E43-BF62-E394AB9B5AB0}" destId="{570A6D56-93FD-425D-AB43-E3E8AC5BF4B3}" srcOrd="0" destOrd="0" presId="urn:microsoft.com/office/officeart/2005/8/layout/hierarchy6"/>
    <dgm:cxn modelId="{1D1D194C-B7DD-4EAB-8967-EF377A3FFE88}" type="presParOf" srcId="{2F791427-9BBD-4E43-BF62-E394AB9B5AB0}" destId="{44149ED2-DB8A-4C06-8D75-B52F2B6278B9}" srcOrd="1" destOrd="0" presId="urn:microsoft.com/office/officeart/2005/8/layout/hierarchy6"/>
    <dgm:cxn modelId="{9B1D240C-058A-4758-A6ED-D3BA6B35C9CB}" type="presParOf" srcId="{44149ED2-DB8A-4C06-8D75-B52F2B6278B9}" destId="{C94EA409-DBB4-44B1-AA8A-7FB4A18E81BF}" srcOrd="0" destOrd="0" presId="urn:microsoft.com/office/officeart/2005/8/layout/hierarchy6"/>
    <dgm:cxn modelId="{7FA91E2D-83A8-4DF2-84A5-EECC69ADFDAC}" type="presParOf" srcId="{44149ED2-DB8A-4C06-8D75-B52F2B6278B9}" destId="{EC8ACA4D-33CC-4575-B739-858C6EBACD78}" srcOrd="1" destOrd="0" presId="urn:microsoft.com/office/officeart/2005/8/layout/hierarchy6"/>
    <dgm:cxn modelId="{7AE368CA-EDAE-45BC-978E-A186CC9FD434}" type="presParOf" srcId="{2F791427-9BBD-4E43-BF62-E394AB9B5AB0}" destId="{B31A4CD7-028A-42DA-A08B-0D8A873B35A7}" srcOrd="2" destOrd="0" presId="urn:microsoft.com/office/officeart/2005/8/layout/hierarchy6"/>
    <dgm:cxn modelId="{A9D66FDC-BA58-4C99-97EF-9DE77B183542}" type="presParOf" srcId="{2F791427-9BBD-4E43-BF62-E394AB9B5AB0}" destId="{670AA179-DEF6-4B70-BC1D-05F9C5A06644}" srcOrd="3" destOrd="0" presId="urn:microsoft.com/office/officeart/2005/8/layout/hierarchy6"/>
    <dgm:cxn modelId="{F4B1771E-269C-416B-A605-DFA1005790E9}" type="presParOf" srcId="{670AA179-DEF6-4B70-BC1D-05F9C5A06644}" destId="{1EF15B1A-9496-4944-A398-2EF938DEAD3B}" srcOrd="0" destOrd="0" presId="urn:microsoft.com/office/officeart/2005/8/layout/hierarchy6"/>
    <dgm:cxn modelId="{19BF9226-1BE3-419A-9D7F-AAEFFD101234}" type="presParOf" srcId="{670AA179-DEF6-4B70-BC1D-05F9C5A06644}" destId="{8AA7A0D3-76B6-4713-8E76-9D2966EEC509}" srcOrd="1" destOrd="0" presId="urn:microsoft.com/office/officeart/2005/8/layout/hierarchy6"/>
    <dgm:cxn modelId="{E74C8B63-50FB-4E0E-AB61-6E048E432475}" type="presParOf" srcId="{75331921-7FB6-4C64-BCB0-BDAD8203993C}" destId="{054CA2AF-9489-4889-B3F1-E4CC07C803E1}" srcOrd="2" destOrd="0" presId="urn:microsoft.com/office/officeart/2005/8/layout/hierarchy6"/>
    <dgm:cxn modelId="{B82A7FC3-1D2B-4F6B-98C6-A9BDB3A05D3F}" type="presParOf" srcId="{75331921-7FB6-4C64-BCB0-BDAD8203993C}" destId="{346AF084-DA03-4849-AD9D-21E4843FD9ED}" srcOrd="3" destOrd="0" presId="urn:microsoft.com/office/officeart/2005/8/layout/hierarchy6"/>
    <dgm:cxn modelId="{EE33BA27-5216-44B6-8B67-8EDCB26F12FB}" type="presParOf" srcId="{346AF084-DA03-4849-AD9D-21E4843FD9ED}" destId="{90B896FE-C43B-4227-A4A4-4EF6E4ED88DB}" srcOrd="0" destOrd="0" presId="urn:microsoft.com/office/officeart/2005/8/layout/hierarchy6"/>
    <dgm:cxn modelId="{10D6C40A-F753-4E41-BD07-F0EAC1089973}" type="presParOf" srcId="{346AF084-DA03-4849-AD9D-21E4843FD9ED}" destId="{3D6356CE-CF8A-489D-8A99-4A39F5E13CE5}" srcOrd="1" destOrd="0" presId="urn:microsoft.com/office/officeart/2005/8/layout/hierarchy6"/>
    <dgm:cxn modelId="{3DF2CBB1-8493-4C9C-A18C-8E5814E1E907}" type="presParOf" srcId="{3D6356CE-CF8A-489D-8A99-4A39F5E13CE5}" destId="{49DDEB47-CE58-490F-BAFA-E24F8D0B6003}" srcOrd="0" destOrd="0" presId="urn:microsoft.com/office/officeart/2005/8/layout/hierarchy6"/>
    <dgm:cxn modelId="{521C31C7-6829-41D8-82C5-10696B581D1A}" type="presParOf" srcId="{3D6356CE-CF8A-489D-8A99-4A39F5E13CE5}" destId="{B3B0A270-DBB1-423E-9F2A-4CA0A9432056}" srcOrd="1" destOrd="0" presId="urn:microsoft.com/office/officeart/2005/8/layout/hierarchy6"/>
    <dgm:cxn modelId="{D73E7022-D84C-4F4B-BB23-9AE454A62BE4}" type="presParOf" srcId="{B3B0A270-DBB1-423E-9F2A-4CA0A9432056}" destId="{C5958E69-E1C0-47FC-8725-E4610860DCC4}" srcOrd="0" destOrd="0" presId="urn:microsoft.com/office/officeart/2005/8/layout/hierarchy6"/>
    <dgm:cxn modelId="{37EF51A5-D2E7-4B60-9783-143C0D262105}" type="presParOf" srcId="{B3B0A270-DBB1-423E-9F2A-4CA0A9432056}" destId="{4DA473FF-1FAA-40F6-BB48-203C07B59917}" srcOrd="1" destOrd="0" presId="urn:microsoft.com/office/officeart/2005/8/layout/hierarchy6"/>
    <dgm:cxn modelId="{EBFA67F1-BE6F-4FCC-8D29-E4D84B8EFDAE}" type="presParOf" srcId="{3D6356CE-CF8A-489D-8A99-4A39F5E13CE5}" destId="{EA8C9F16-5D86-4716-BD51-7AA56EB8E440}" srcOrd="2" destOrd="0" presId="urn:microsoft.com/office/officeart/2005/8/layout/hierarchy6"/>
    <dgm:cxn modelId="{12545174-A720-474E-8B48-3A0C608503B6}" type="presParOf" srcId="{3D6356CE-CF8A-489D-8A99-4A39F5E13CE5}" destId="{C50EE555-FBE6-4F53-8D34-3ABFE9C5DBDE}" srcOrd="3" destOrd="0" presId="urn:microsoft.com/office/officeart/2005/8/layout/hierarchy6"/>
    <dgm:cxn modelId="{252D87DD-2526-43FD-BE57-AEE10422E130}" type="presParOf" srcId="{C50EE555-FBE6-4F53-8D34-3ABFE9C5DBDE}" destId="{08BBF6F4-98E8-4766-952A-196E303C26F7}" srcOrd="0" destOrd="0" presId="urn:microsoft.com/office/officeart/2005/8/layout/hierarchy6"/>
    <dgm:cxn modelId="{CC2E2B8F-0B75-47CA-9680-069B11343F93}" type="presParOf" srcId="{C50EE555-FBE6-4F53-8D34-3ABFE9C5DBDE}" destId="{2805DE0D-A510-4D29-BAFB-B2B9E9345EA5}" srcOrd="1" destOrd="0" presId="urn:microsoft.com/office/officeart/2005/8/layout/hierarchy6"/>
    <dgm:cxn modelId="{EB139231-DD74-4AC7-80D6-1CE8313F4F3F}" type="presParOf" srcId="{2805DE0D-A510-4D29-BAFB-B2B9E9345EA5}" destId="{0D66C9B4-A66E-49FC-9A9C-EE6EE2916A02}" srcOrd="0" destOrd="0" presId="urn:microsoft.com/office/officeart/2005/8/layout/hierarchy6"/>
    <dgm:cxn modelId="{AF70E7B5-D8F3-436D-A052-709924FD2CC0}" type="presParOf" srcId="{2805DE0D-A510-4D29-BAFB-B2B9E9345EA5}" destId="{8C506E19-1DE6-40D2-A75C-B6C3A6280C9F}" srcOrd="1" destOrd="0" presId="urn:microsoft.com/office/officeart/2005/8/layout/hierarchy6"/>
    <dgm:cxn modelId="{76F6C020-8F2B-47BA-9F0B-84C8CA41E046}" type="presParOf" srcId="{8C506E19-1DE6-40D2-A75C-B6C3A6280C9F}" destId="{790CB35C-997B-476E-BF91-C8FA290B1A8D}" srcOrd="0" destOrd="0" presId="urn:microsoft.com/office/officeart/2005/8/layout/hierarchy6"/>
    <dgm:cxn modelId="{7D360086-253A-4DEE-8B40-DBB42DEF02C4}" type="presParOf" srcId="{8C506E19-1DE6-40D2-A75C-B6C3A6280C9F}" destId="{74689BBC-C50C-4DA0-8F20-5ECB6C5A43A8}" srcOrd="1" destOrd="0" presId="urn:microsoft.com/office/officeart/2005/8/layout/hierarchy6"/>
    <dgm:cxn modelId="{6035C869-1A32-4311-8F1E-0BC7DDD8C84E}" type="presParOf" srcId="{2805DE0D-A510-4D29-BAFB-B2B9E9345EA5}" destId="{27E2C687-7BE0-4BC1-90CA-D8932714F339}" srcOrd="2" destOrd="0" presId="urn:microsoft.com/office/officeart/2005/8/layout/hierarchy6"/>
    <dgm:cxn modelId="{DB96855E-4D33-4A4E-8719-5DC42E4AC892}" type="presParOf" srcId="{2805DE0D-A510-4D29-BAFB-B2B9E9345EA5}" destId="{0887FD4F-5D1A-435D-8BE7-7C6BC2BC794C}" srcOrd="3" destOrd="0" presId="urn:microsoft.com/office/officeart/2005/8/layout/hierarchy6"/>
    <dgm:cxn modelId="{DBC400AE-D4BB-41B0-8C6A-36F00B6BE4CF}" type="presParOf" srcId="{0887FD4F-5D1A-435D-8BE7-7C6BC2BC794C}" destId="{CD6398BC-3FF2-40D0-B00F-10982F2CED4D}" srcOrd="0" destOrd="0" presId="urn:microsoft.com/office/officeart/2005/8/layout/hierarchy6"/>
    <dgm:cxn modelId="{971B944D-3A7C-4B6B-BD3E-57EA2D31642D}" type="presParOf" srcId="{0887FD4F-5D1A-435D-8BE7-7C6BC2BC794C}" destId="{254A4B64-6F30-492E-8C1E-404AC230AA7B}" srcOrd="1" destOrd="0" presId="urn:microsoft.com/office/officeart/2005/8/layout/hierarchy6"/>
    <dgm:cxn modelId="{0FA1530F-C856-408B-8511-87FE5BB24811}" type="presParOf" srcId="{2805DE0D-A510-4D29-BAFB-B2B9E9345EA5}" destId="{0076C2F0-88B0-4858-A58A-1C710E1EE2A4}" srcOrd="4" destOrd="0" presId="urn:microsoft.com/office/officeart/2005/8/layout/hierarchy6"/>
    <dgm:cxn modelId="{6CCC1F5B-DD89-458D-9699-5623ED70DDA4}" type="presParOf" srcId="{2805DE0D-A510-4D29-BAFB-B2B9E9345EA5}" destId="{E1E0471B-E698-4A56-BE7F-77C2C3369D83}" srcOrd="5" destOrd="0" presId="urn:microsoft.com/office/officeart/2005/8/layout/hierarchy6"/>
    <dgm:cxn modelId="{98155E8D-12F0-4883-BF55-1A770DA3544A}" type="presParOf" srcId="{E1E0471B-E698-4A56-BE7F-77C2C3369D83}" destId="{DEA3A938-FB92-44D2-96FF-A9AE1D79D010}" srcOrd="0" destOrd="0" presId="urn:microsoft.com/office/officeart/2005/8/layout/hierarchy6"/>
    <dgm:cxn modelId="{D7DB5285-EB16-4057-B538-8F88186DE8A4}" type="presParOf" srcId="{E1E0471B-E698-4A56-BE7F-77C2C3369D83}" destId="{D285ED9B-3B7C-40FD-BB0D-48A48F17459B}" srcOrd="1" destOrd="0" presId="urn:microsoft.com/office/officeart/2005/8/layout/hierarchy6"/>
    <dgm:cxn modelId="{C2D407C5-A9B8-4E72-AD8B-F570E7022F85}" type="presParOf" srcId="{2805DE0D-A510-4D29-BAFB-B2B9E9345EA5}" destId="{0EC7FDBC-54DD-4FB0-8F9D-00BD45051201}" srcOrd="6" destOrd="0" presId="urn:microsoft.com/office/officeart/2005/8/layout/hierarchy6"/>
    <dgm:cxn modelId="{A8C7DE25-4DE4-4CD1-AB59-17E2CCF66FD8}" type="presParOf" srcId="{2805DE0D-A510-4D29-BAFB-B2B9E9345EA5}" destId="{68CD3230-E44F-4EB1-B788-49D9A7D3ADE9}" srcOrd="7" destOrd="0" presId="urn:microsoft.com/office/officeart/2005/8/layout/hierarchy6"/>
    <dgm:cxn modelId="{D1A94464-D8D2-44B7-A57C-C88142281FF5}" type="presParOf" srcId="{68CD3230-E44F-4EB1-B788-49D9A7D3ADE9}" destId="{5AAE8B36-75AC-4727-A99C-6E19AAAEBC8D}" srcOrd="0" destOrd="0" presId="urn:microsoft.com/office/officeart/2005/8/layout/hierarchy6"/>
    <dgm:cxn modelId="{60BEEB43-170B-4559-BED3-A007E8160A68}" type="presParOf" srcId="{68CD3230-E44F-4EB1-B788-49D9A7D3ADE9}" destId="{46830F50-7918-4537-8746-93315E48C369}" srcOrd="1" destOrd="0" presId="urn:microsoft.com/office/officeart/2005/8/layout/hierarchy6"/>
    <dgm:cxn modelId="{8860344A-AFD5-4859-AC52-B4247AC54AB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Data-centric Consistency Models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Specifying Consistency</a:t>
          </a:r>
          <a:endParaRPr lang="en-US" sz="14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Consistent Ordering of Operations</a:t>
          </a:r>
          <a:endParaRPr lang="en-US" sz="14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1400" dirty="0" smtClean="0"/>
            <a:t>Sequential Consistency Model</a:t>
          </a:r>
          <a:endParaRPr lang="en-US" sz="1400" dirty="0"/>
        </a:p>
      </dgm:t>
    </dgm:pt>
    <dgm:pt modelId="{C0609198-DBB0-4C7C-926E-81A4BB747846}" type="parTrans" cxnId="{42FACCF7-E5A6-4C7D-BC79-472285863522}">
      <dgm:prSet/>
      <dgm:spPr/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 smtClean="0"/>
            <a:t>Causal Consistency Model</a:t>
          </a:r>
          <a:endParaRPr lang="en-US" sz="1400" dirty="0"/>
        </a:p>
      </dgm:t>
    </dgm:pt>
    <dgm:pt modelId="{EB69C481-99A0-4747-8C2C-3FD9E9FAB567}" type="parTrans" cxnId="{0658AD03-A26E-4D97-80E4-22637C648776}">
      <dgm:prSet/>
      <dgm:spPr/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Continuous Consistency Model</a:t>
          </a:r>
          <a:endParaRPr lang="en-US" sz="1400" dirty="0"/>
        </a:p>
      </dgm:t>
    </dgm:pt>
    <dgm:pt modelId="{0D8A6E39-C6A3-49F6-BDD2-1729F83218F4}" type="parTrans" cxnId="{F63340D1-7245-417C-858A-2AD00CB87F26}">
      <dgm:prSet/>
      <dgm:spPr/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0BCF8D-37CC-436B-981F-1029B5231592}" type="pres">
      <dgm:prSet presAssocID="{87648758-DDA4-4C46-B67A-3ADF52126FE4}" presName="Name14" presStyleCnt="0"/>
      <dgm:spPr/>
    </dgm:pt>
    <dgm:pt modelId="{2E3E6614-5347-46EB-B132-D50D3EA77A7D}" type="pres">
      <dgm:prSet presAssocID="{87648758-DDA4-4C46-B67A-3ADF52126FE4}" presName="level1Shape" presStyleLbl="node0" presStyleIdx="0" presStyleCnt="1" custScaleX="149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49680-C003-4DD8-BEF9-316AB4FD0355}" type="pres">
      <dgm:prSet presAssocID="{87648758-DDA4-4C46-B67A-3ADF52126FE4}" presName="hierChild2" presStyleCnt="0"/>
      <dgm:spPr/>
    </dgm:pt>
    <dgm:pt modelId="{D7E22B88-5C5F-4DF7-AB80-D2ADFA6DD0F0}" type="pres">
      <dgm:prSet presAssocID="{7F328A5F-2348-4D27-A6D3-B3D50A25AA0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3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3" presStyleIdx="0" presStyleCnt="3" custScaleX="174373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3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3" presStyleIdx="1" presStyleCnt="3" custScaleX="174373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3" presStyleIdx="2" presStyleCnt="3" custScaleX="174373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9B3455C7-DEB2-4C29-88EB-1F46FA417C2F}" type="presOf" srcId="{CC3C27A0-EBEB-4065-A3FE-C99E3AFD5646}" destId="{EDCBD860-D9E4-48F2-9D2D-4EC440C141F2}" srcOrd="0" destOrd="0" presId="urn:microsoft.com/office/officeart/2005/8/layout/hierarchy6"/>
    <dgm:cxn modelId="{D13E923F-4D76-4344-A216-1EE5479CAC20}" type="presOf" srcId="{EB69C481-99A0-4747-8C2C-3FD9E9FAB567}" destId="{1F8136D1-7A89-499F-A2F6-B57FE5DE6BBB}" srcOrd="0" destOrd="0" presId="urn:microsoft.com/office/officeart/2005/8/layout/hierarchy6"/>
    <dgm:cxn modelId="{0357BE2A-F162-46EE-B746-C3A2167B8F4B}" type="presOf" srcId="{A0A6122D-5F66-4A29-9323-A155E2A56919}" destId="{A085F302-6AA1-4068-A16B-212F7654A522}" srcOrd="0" destOrd="0" presId="urn:microsoft.com/office/officeart/2005/8/layout/hierarchy6"/>
    <dgm:cxn modelId="{E18D3104-82BA-4862-8B2C-237F176C2548}" type="presOf" srcId="{0D8A6E39-C6A3-49F6-BDD2-1729F83218F4}" destId="{1BC43283-5B3C-4A1D-A0E2-42902AF4A3CD}" srcOrd="0" destOrd="0" presId="urn:microsoft.com/office/officeart/2005/8/layout/hierarchy6"/>
    <dgm:cxn modelId="{D257A519-A5D1-4793-800D-8C3DE20FDAB5}" type="presOf" srcId="{146FA7C0-DF8B-4C6F-9E2B-2203CC52B815}" destId="{304A5C93-92D3-4855-95E3-9BB61EC17E22}" srcOrd="0" destOrd="0" presId="urn:microsoft.com/office/officeart/2005/8/layout/hierarchy6"/>
    <dgm:cxn modelId="{B5B490B3-0CB0-4E3C-AD98-224B3E9CC501}" type="presOf" srcId="{75DA2ABE-C5B6-4A42-AF8E-5374C99AF117}" destId="{92AFE316-B16A-4A42-9919-4E76AF5C8EBA}" srcOrd="0" destOrd="0" presId="urn:microsoft.com/office/officeart/2005/8/layout/hierarchy6"/>
    <dgm:cxn modelId="{6D52A740-8E20-4972-9286-A188FB58D16F}" type="presOf" srcId="{42E5A021-FE46-40E8-A443-A00A676CD8E6}" destId="{375CD66A-611D-437B-B136-9B0227FC56D2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4694914A-2B8D-49A2-82FF-6EA856CFD5CE}" srcId="{146FA7C0-DF8B-4C6F-9E2B-2203CC52B815}" destId="{87648758-DDA4-4C46-B67A-3ADF52126FE4}" srcOrd="0" destOrd="0" parTransId="{927F4FF5-FFAD-4A5B-81C2-E96FB5D32072}" sibTransId="{6945747C-F9E9-460E-A956-34072952B40A}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903EC52A-EA3C-48EC-BB69-AA3D0297F3C9}" type="presOf" srcId="{169EFB09-C31E-4421-8BDD-99D1F39EAA69}" destId="{1C2712CB-5FBD-4537-93C3-5E107B2473EE}" srcOrd="0" destOrd="0" presId="urn:microsoft.com/office/officeart/2005/8/layout/hierarchy6"/>
    <dgm:cxn modelId="{90AACBCC-909A-4D95-BE92-0D5F383568CC}" type="presOf" srcId="{C0609198-DBB0-4C7C-926E-81A4BB747846}" destId="{C9ABDF54-BF46-4FBC-832B-8CF970A3DF83}" srcOrd="0" destOrd="0" presId="urn:microsoft.com/office/officeart/2005/8/layout/hierarchy6"/>
    <dgm:cxn modelId="{115C352F-65B6-4422-B315-40E490FA5C50}" type="presOf" srcId="{CC5DFE14-976C-4E28-8879-B27666E5B5B9}" destId="{CD5AE11E-7090-4D64-A04F-8E82F9704695}" srcOrd="0" destOrd="0" presId="urn:microsoft.com/office/officeart/2005/8/layout/hierarchy6"/>
    <dgm:cxn modelId="{0ADB3FD4-AA00-4CC2-854C-307C622124AC}" type="presOf" srcId="{87648758-DDA4-4C46-B67A-3ADF52126FE4}" destId="{2E3E6614-5347-46EB-B132-D50D3EA77A7D}" srcOrd="0" destOrd="0" presId="urn:microsoft.com/office/officeart/2005/8/layout/hierarchy6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DB573612-ED10-422A-B0B5-226B1900438C}" type="presOf" srcId="{7F328A5F-2348-4D27-A6D3-B3D50A25AA0F}" destId="{D7E22B88-5C5F-4DF7-AB80-D2ADFA6DD0F0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0F6FE8AF-14A0-49E3-8305-2F92C9B77C24}" type="presParOf" srcId="{304A5C93-92D3-4855-95E3-9BB61EC17E22}" destId="{23F63988-28F5-4D7B-9EDB-73C41FDA5EF8}" srcOrd="0" destOrd="0" presId="urn:microsoft.com/office/officeart/2005/8/layout/hierarchy6"/>
    <dgm:cxn modelId="{DBD1FF09-4C59-43EF-899E-32DAC2AB77BD}" type="presParOf" srcId="{23F63988-28F5-4D7B-9EDB-73C41FDA5EF8}" destId="{42239927-D3F6-4898-BCEC-C5883EDCAB31}" srcOrd="0" destOrd="0" presId="urn:microsoft.com/office/officeart/2005/8/layout/hierarchy6"/>
    <dgm:cxn modelId="{8EA97F98-5C83-4AB9-90D7-CAE13DE3633C}" type="presParOf" srcId="{42239927-D3F6-4898-BCEC-C5883EDCAB31}" destId="{D20BCF8D-37CC-436B-981F-1029B5231592}" srcOrd="0" destOrd="0" presId="urn:microsoft.com/office/officeart/2005/8/layout/hierarchy6"/>
    <dgm:cxn modelId="{3EC82F63-7372-4D41-815A-3AA571D79239}" type="presParOf" srcId="{D20BCF8D-37CC-436B-981F-1029B5231592}" destId="{2E3E6614-5347-46EB-B132-D50D3EA77A7D}" srcOrd="0" destOrd="0" presId="urn:microsoft.com/office/officeart/2005/8/layout/hierarchy6"/>
    <dgm:cxn modelId="{4694824E-4236-47D7-A4D4-76E641E6FA84}" type="presParOf" srcId="{D20BCF8D-37CC-436B-981F-1029B5231592}" destId="{0D049680-C003-4DD8-BEF9-316AB4FD0355}" srcOrd="1" destOrd="0" presId="urn:microsoft.com/office/officeart/2005/8/layout/hierarchy6"/>
    <dgm:cxn modelId="{E88C7710-BA06-47F6-8C67-EC67976A8172}" type="presParOf" srcId="{0D049680-C003-4DD8-BEF9-316AB4FD0355}" destId="{D7E22B88-5C5F-4DF7-AB80-D2ADFA6DD0F0}" srcOrd="0" destOrd="0" presId="urn:microsoft.com/office/officeart/2005/8/layout/hierarchy6"/>
    <dgm:cxn modelId="{B624D764-4616-4A73-ABC9-F7EC22B46A8D}" type="presParOf" srcId="{0D049680-C003-4DD8-BEF9-316AB4FD0355}" destId="{096E4B15-94C8-4298-963F-1928A3353C8E}" srcOrd="1" destOrd="0" presId="urn:microsoft.com/office/officeart/2005/8/layout/hierarchy6"/>
    <dgm:cxn modelId="{0D1C2397-16A1-43E0-8D98-230F73023719}" type="presParOf" srcId="{096E4B15-94C8-4298-963F-1928A3353C8E}" destId="{EDCBD860-D9E4-48F2-9D2D-4EC440C141F2}" srcOrd="0" destOrd="0" presId="urn:microsoft.com/office/officeart/2005/8/layout/hierarchy6"/>
    <dgm:cxn modelId="{83342704-C92D-46A2-992A-E917CB28B743}" type="presParOf" srcId="{096E4B15-94C8-4298-963F-1928A3353C8E}" destId="{D49ECC47-A1CA-4745-A018-E887B8471E70}" srcOrd="1" destOrd="0" presId="urn:microsoft.com/office/officeart/2005/8/layout/hierarchy6"/>
    <dgm:cxn modelId="{EA540FC7-11F1-4079-8150-3907B4ACA217}" type="presParOf" srcId="{D49ECC47-A1CA-4745-A018-E887B8471E70}" destId="{1BC43283-5B3C-4A1D-A0E2-42902AF4A3CD}" srcOrd="0" destOrd="0" presId="urn:microsoft.com/office/officeart/2005/8/layout/hierarchy6"/>
    <dgm:cxn modelId="{AE38A125-35B7-4691-A25A-7879CFECCE72}" type="presParOf" srcId="{D49ECC47-A1CA-4745-A018-E887B8471E70}" destId="{C8719DA2-503B-4E25-A072-0B8F7E9FE84F}" srcOrd="1" destOrd="0" presId="urn:microsoft.com/office/officeart/2005/8/layout/hierarchy6"/>
    <dgm:cxn modelId="{29DD6639-06AC-4862-AE76-FEDF3EA073FC}" type="presParOf" srcId="{C8719DA2-503B-4E25-A072-0B8F7E9FE84F}" destId="{A085F302-6AA1-4068-A16B-212F7654A522}" srcOrd="0" destOrd="0" presId="urn:microsoft.com/office/officeart/2005/8/layout/hierarchy6"/>
    <dgm:cxn modelId="{B95C1D4B-7517-440E-8C71-5427F64A7AB9}" type="presParOf" srcId="{C8719DA2-503B-4E25-A072-0B8F7E9FE84F}" destId="{D9923675-6684-43DB-8873-71A68295C0EC}" srcOrd="1" destOrd="0" presId="urn:microsoft.com/office/officeart/2005/8/layout/hierarchy6"/>
    <dgm:cxn modelId="{27DCD253-3BEE-482A-B2B5-07FA5C18229C}" type="presParOf" srcId="{0D049680-C003-4DD8-BEF9-316AB4FD0355}" destId="{92AFE316-B16A-4A42-9919-4E76AF5C8EBA}" srcOrd="2" destOrd="0" presId="urn:microsoft.com/office/officeart/2005/8/layout/hierarchy6"/>
    <dgm:cxn modelId="{5977CCDE-133A-4177-8DB2-4FD7A8C56BA0}" type="presParOf" srcId="{0D049680-C003-4DD8-BEF9-316AB4FD0355}" destId="{8BD213B8-03FB-4941-8F1B-B544727EE443}" srcOrd="3" destOrd="0" presId="urn:microsoft.com/office/officeart/2005/8/layout/hierarchy6"/>
    <dgm:cxn modelId="{36423961-C69A-4C7E-9CF5-28607AA4798A}" type="presParOf" srcId="{8BD213B8-03FB-4941-8F1B-B544727EE443}" destId="{CD5AE11E-7090-4D64-A04F-8E82F9704695}" srcOrd="0" destOrd="0" presId="urn:microsoft.com/office/officeart/2005/8/layout/hierarchy6"/>
    <dgm:cxn modelId="{ACD58BC6-7230-4055-8724-8F8342322644}" type="presParOf" srcId="{8BD213B8-03FB-4941-8F1B-B544727EE443}" destId="{2F791427-9BBD-4E43-BF62-E394AB9B5AB0}" srcOrd="1" destOrd="0" presId="urn:microsoft.com/office/officeart/2005/8/layout/hierarchy6"/>
    <dgm:cxn modelId="{F6F70332-F68D-4989-8914-CA58D4B6169E}" type="presParOf" srcId="{2F791427-9BBD-4E43-BF62-E394AB9B5AB0}" destId="{C9ABDF54-BF46-4FBC-832B-8CF970A3DF83}" srcOrd="0" destOrd="0" presId="urn:microsoft.com/office/officeart/2005/8/layout/hierarchy6"/>
    <dgm:cxn modelId="{F937A535-B288-4945-9839-8DC0B4869906}" type="presParOf" srcId="{2F791427-9BBD-4E43-BF62-E394AB9B5AB0}" destId="{F3D4E2AE-B723-4BDD-8265-8278660E1136}" srcOrd="1" destOrd="0" presId="urn:microsoft.com/office/officeart/2005/8/layout/hierarchy6"/>
    <dgm:cxn modelId="{5B90FE54-CFF6-4696-93EE-1EC71349F65B}" type="presParOf" srcId="{F3D4E2AE-B723-4BDD-8265-8278660E1136}" destId="{1C2712CB-5FBD-4537-93C3-5E107B2473EE}" srcOrd="0" destOrd="0" presId="urn:microsoft.com/office/officeart/2005/8/layout/hierarchy6"/>
    <dgm:cxn modelId="{FEF91E03-C5AA-44D2-8EE6-FBDBD730CA49}" type="presParOf" srcId="{F3D4E2AE-B723-4BDD-8265-8278660E1136}" destId="{BAC63079-40F3-4192-9255-D1DB1FBCB275}" srcOrd="1" destOrd="0" presId="urn:microsoft.com/office/officeart/2005/8/layout/hierarchy6"/>
    <dgm:cxn modelId="{C57F48EB-F900-4CBF-B8DD-313C0CC51749}" type="presParOf" srcId="{2F791427-9BBD-4E43-BF62-E394AB9B5AB0}" destId="{1F8136D1-7A89-499F-A2F6-B57FE5DE6BBB}" srcOrd="2" destOrd="0" presId="urn:microsoft.com/office/officeart/2005/8/layout/hierarchy6"/>
    <dgm:cxn modelId="{B3113161-05FB-41B7-AA68-C76BB67287DE}" type="presParOf" srcId="{2F791427-9BBD-4E43-BF62-E394AB9B5AB0}" destId="{8D26DB3A-F0B9-44AF-BF0D-0435E62B75D3}" srcOrd="3" destOrd="0" presId="urn:microsoft.com/office/officeart/2005/8/layout/hierarchy6"/>
    <dgm:cxn modelId="{C488D613-24F5-4E81-926B-2A8D78FB9FCA}" type="presParOf" srcId="{8D26DB3A-F0B9-44AF-BF0D-0435E62B75D3}" destId="{375CD66A-611D-437B-B136-9B0227FC56D2}" srcOrd="0" destOrd="0" presId="urn:microsoft.com/office/officeart/2005/8/layout/hierarchy6"/>
    <dgm:cxn modelId="{855F5A5D-BB31-4612-88ED-95888392B3FD}" type="presParOf" srcId="{8D26DB3A-F0B9-44AF-BF0D-0435E62B75D3}" destId="{89AF66B8-62D2-45FA-ABEA-E7E680CE63D5}" srcOrd="1" destOrd="0" presId="urn:microsoft.com/office/officeart/2005/8/layout/hierarchy6"/>
    <dgm:cxn modelId="{3A4D21F9-DEB4-4FD0-A15A-92A913EEDE1B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48758-DDA4-4C46-B67A-3ADF52126FE4}">
      <dgm:prSet phldrT="[Text]"/>
      <dgm:spPr/>
      <dgm:t>
        <a:bodyPr/>
        <a:lstStyle/>
        <a:p>
          <a:r>
            <a:rPr lang="en-US" dirty="0" smtClean="0"/>
            <a:t>Data-centric Consistency Models</a:t>
          </a:r>
          <a:endParaRPr lang="en-US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/>
      <dgm:spPr/>
      <dgm:t>
        <a:bodyPr/>
        <a:lstStyle/>
        <a:p>
          <a:r>
            <a:rPr lang="en-US" dirty="0" smtClean="0"/>
            <a:t>Models for Specifying Consistency</a:t>
          </a:r>
          <a:endParaRPr lang="en-US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/>
      <dgm:spPr/>
      <dgm:t>
        <a:bodyPr/>
        <a:lstStyle/>
        <a:p>
          <a:r>
            <a:rPr lang="en-US" dirty="0" smtClean="0"/>
            <a:t>Models for Consistent Ordering of Operations</a:t>
          </a:r>
          <a:endParaRPr lang="en-US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/>
      <dgm:spPr/>
      <dgm:t>
        <a:bodyPr/>
        <a:lstStyle/>
        <a:p>
          <a:r>
            <a:rPr lang="en-US" dirty="0" smtClean="0"/>
            <a:t>Sequential Consistency Model</a:t>
          </a:r>
          <a:endParaRPr lang="en-US" dirty="0"/>
        </a:p>
      </dgm:t>
    </dgm:pt>
    <dgm:pt modelId="{C0609198-DBB0-4C7C-926E-81A4BB747846}" type="parTrans" cxnId="{42FACCF7-E5A6-4C7D-BC79-472285863522}">
      <dgm:prSet/>
      <dgm:spPr/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/>
      <dgm:spPr/>
      <dgm:t>
        <a:bodyPr/>
        <a:lstStyle/>
        <a:p>
          <a:r>
            <a:rPr lang="en-US" dirty="0" smtClean="0"/>
            <a:t>Causal Consistency Model</a:t>
          </a:r>
          <a:endParaRPr lang="en-US" dirty="0"/>
        </a:p>
      </dgm:t>
    </dgm:pt>
    <dgm:pt modelId="{EB69C481-99A0-4747-8C2C-3FD9E9FAB567}" type="parTrans" cxnId="{0658AD03-A26E-4D97-80E4-22637C648776}">
      <dgm:prSet/>
      <dgm:spPr/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/>
      <dgm:spPr/>
      <dgm:t>
        <a:bodyPr/>
        <a:lstStyle/>
        <a:p>
          <a:r>
            <a:rPr lang="en-US" dirty="0" smtClean="0"/>
            <a:t>Continuous Consistency Model</a:t>
          </a:r>
          <a:endParaRPr lang="en-US" dirty="0"/>
        </a:p>
      </dgm:t>
    </dgm:pt>
    <dgm:pt modelId="{0D8A6E39-C6A3-49F6-BDD2-1729F83218F4}" type="parTrans" cxnId="{F63340D1-7245-417C-858A-2AD00CB87F26}">
      <dgm:prSet/>
      <dgm:spPr/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7A2C4EA-9DB2-4EF6-B6E0-AEE213A12151}" type="pres">
      <dgm:prSet presAssocID="{87648758-DDA4-4C46-B67A-3ADF52126FE4}" presName="Name14" presStyleCnt="0"/>
      <dgm:spPr/>
    </dgm:pt>
    <dgm:pt modelId="{BBC0CBC6-616B-421B-83A3-91D5EABBAFE5}" type="pres">
      <dgm:prSet presAssocID="{87648758-DDA4-4C46-B67A-3ADF52126FE4}" presName="level1Shape" presStyleLbl="node0" presStyleIdx="0" presStyleCnt="1" custScaleX="207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57B96E-7BF8-42B8-8347-E66127FB86E1}" type="pres">
      <dgm:prSet presAssocID="{87648758-DDA4-4C46-B67A-3ADF52126FE4}" presName="hierChild2" presStyleCnt="0"/>
      <dgm:spPr/>
    </dgm:pt>
    <dgm:pt modelId="{D7E22B88-5C5F-4DF7-AB80-D2ADFA6DD0F0}" type="pres">
      <dgm:prSet presAssocID="{7F328A5F-2348-4D27-A6D3-B3D50A25AA0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2" presStyleIdx="0" presStyleCnt="2" custScaleX="207555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3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3" presStyleIdx="0" presStyleCnt="3" custScaleX="207555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2" presStyleIdx="1" presStyleCnt="2" custScaleX="207555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3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3" presStyleIdx="1" presStyleCnt="3" custScaleX="207555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3" presStyleIdx="2" presStyleCnt="3" custScaleX="207555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AF1B4CD5-5829-4ED7-94F0-F11544CCB763}" type="presOf" srcId="{42E5A021-FE46-40E8-A443-A00A676CD8E6}" destId="{375CD66A-611D-437B-B136-9B0227FC56D2}" srcOrd="0" destOrd="0" presId="urn:microsoft.com/office/officeart/2005/8/layout/hierarchy6"/>
    <dgm:cxn modelId="{4C6FA3BE-9D4C-4FEC-9682-FA80664D9CE4}" type="presOf" srcId="{169EFB09-C31E-4421-8BDD-99D1F39EAA69}" destId="{1C2712CB-5FBD-4537-93C3-5E107B2473EE}" srcOrd="0" destOrd="0" presId="urn:microsoft.com/office/officeart/2005/8/layout/hierarchy6"/>
    <dgm:cxn modelId="{4694914A-2B8D-49A2-82FF-6EA856CFD5CE}" srcId="{146FA7C0-DF8B-4C6F-9E2B-2203CC52B815}" destId="{87648758-DDA4-4C46-B67A-3ADF52126FE4}" srcOrd="0" destOrd="0" parTransId="{927F4FF5-FFAD-4A5B-81C2-E96FB5D32072}" sibTransId="{6945747C-F9E9-460E-A956-34072952B40A}"/>
    <dgm:cxn modelId="{BE58DDB3-D64B-47DE-9DD8-7501B806DAF7}" type="presOf" srcId="{87648758-DDA4-4C46-B67A-3ADF52126FE4}" destId="{BBC0CBC6-616B-421B-83A3-91D5EABBAFE5}" srcOrd="0" destOrd="0" presId="urn:microsoft.com/office/officeart/2005/8/layout/hierarchy6"/>
    <dgm:cxn modelId="{7CD74EC1-1891-495C-890F-3CC05D9296AB}" type="presOf" srcId="{146FA7C0-DF8B-4C6F-9E2B-2203CC52B815}" destId="{304A5C93-92D3-4855-95E3-9BB61EC17E22}" srcOrd="0" destOrd="0" presId="urn:microsoft.com/office/officeart/2005/8/layout/hierarchy6"/>
    <dgm:cxn modelId="{F61D2AC4-14C6-4CF0-B885-9CD2AAB1FCC0}" type="presOf" srcId="{EB69C481-99A0-4747-8C2C-3FD9E9FAB567}" destId="{1F8136D1-7A89-499F-A2F6-B57FE5DE6BBB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F902F385-C9D3-4DC3-9C83-3F5B713B3B93}" type="presOf" srcId="{C0609198-DBB0-4C7C-926E-81A4BB747846}" destId="{C9ABDF54-BF46-4FBC-832B-8CF970A3DF83}" srcOrd="0" destOrd="0" presId="urn:microsoft.com/office/officeart/2005/8/layout/hierarchy6"/>
    <dgm:cxn modelId="{8674B5BE-9F8A-469D-A2E4-DFB1A5F6D432}" type="presOf" srcId="{0D8A6E39-C6A3-49F6-BDD2-1729F83218F4}" destId="{1BC43283-5B3C-4A1D-A0E2-42902AF4A3CD}" srcOrd="0" destOrd="0" presId="urn:microsoft.com/office/officeart/2005/8/layout/hierarchy6"/>
    <dgm:cxn modelId="{FC737E31-1B2C-4F9B-A6BE-74300BA91B82}" type="presOf" srcId="{7F328A5F-2348-4D27-A6D3-B3D50A25AA0F}" destId="{D7E22B88-5C5F-4DF7-AB80-D2ADFA6DD0F0}" srcOrd="0" destOrd="0" presId="urn:microsoft.com/office/officeart/2005/8/layout/hierarchy6"/>
    <dgm:cxn modelId="{1F9C1A96-59CA-4008-88FC-47D4DFAEA891}" type="presOf" srcId="{CC3C27A0-EBEB-4065-A3FE-C99E3AFD5646}" destId="{EDCBD860-D9E4-48F2-9D2D-4EC440C141F2}" srcOrd="0" destOrd="0" presId="urn:microsoft.com/office/officeart/2005/8/layout/hierarchy6"/>
    <dgm:cxn modelId="{E241546D-B50F-498B-91E7-FC5F7C00832F}" type="presOf" srcId="{75DA2ABE-C5B6-4A42-AF8E-5374C99AF117}" destId="{92AFE316-B16A-4A42-9919-4E76AF5C8EBA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61B9B364-BC71-4382-9C78-41AB195BC5A0}" type="presOf" srcId="{CC5DFE14-976C-4E28-8879-B27666E5B5B9}" destId="{CD5AE11E-7090-4D64-A04F-8E82F9704695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AE62B04E-D526-480E-AA8C-8D7685C95B42}" type="presOf" srcId="{A0A6122D-5F66-4A29-9323-A155E2A56919}" destId="{A085F302-6AA1-4068-A16B-212F7654A522}" srcOrd="0" destOrd="0" presId="urn:microsoft.com/office/officeart/2005/8/layout/hierarchy6"/>
    <dgm:cxn modelId="{A6937737-CA43-4678-BAF4-106CBF50E01E}" type="presParOf" srcId="{304A5C93-92D3-4855-95E3-9BB61EC17E22}" destId="{23F63988-28F5-4D7B-9EDB-73C41FDA5EF8}" srcOrd="0" destOrd="0" presId="urn:microsoft.com/office/officeart/2005/8/layout/hierarchy6"/>
    <dgm:cxn modelId="{1A4EB3F2-19E7-4743-8AD3-B922EF04FECB}" type="presParOf" srcId="{23F63988-28F5-4D7B-9EDB-73C41FDA5EF8}" destId="{42239927-D3F6-4898-BCEC-C5883EDCAB31}" srcOrd="0" destOrd="0" presId="urn:microsoft.com/office/officeart/2005/8/layout/hierarchy6"/>
    <dgm:cxn modelId="{90366281-AA06-476A-B477-0A178FAA5C5A}" type="presParOf" srcId="{42239927-D3F6-4898-BCEC-C5883EDCAB31}" destId="{D7A2C4EA-9DB2-4EF6-B6E0-AEE213A12151}" srcOrd="0" destOrd="0" presId="urn:microsoft.com/office/officeart/2005/8/layout/hierarchy6"/>
    <dgm:cxn modelId="{F43E1790-F145-461A-AF43-00404C244C31}" type="presParOf" srcId="{D7A2C4EA-9DB2-4EF6-B6E0-AEE213A12151}" destId="{BBC0CBC6-616B-421B-83A3-91D5EABBAFE5}" srcOrd="0" destOrd="0" presId="urn:microsoft.com/office/officeart/2005/8/layout/hierarchy6"/>
    <dgm:cxn modelId="{CC78DE1A-C3A3-4464-8586-6782CC602918}" type="presParOf" srcId="{D7A2C4EA-9DB2-4EF6-B6E0-AEE213A12151}" destId="{CB57B96E-7BF8-42B8-8347-E66127FB86E1}" srcOrd="1" destOrd="0" presId="urn:microsoft.com/office/officeart/2005/8/layout/hierarchy6"/>
    <dgm:cxn modelId="{B7553408-E2CC-4699-8C2F-6F8B5C2A0C05}" type="presParOf" srcId="{CB57B96E-7BF8-42B8-8347-E66127FB86E1}" destId="{D7E22B88-5C5F-4DF7-AB80-D2ADFA6DD0F0}" srcOrd="0" destOrd="0" presId="urn:microsoft.com/office/officeart/2005/8/layout/hierarchy6"/>
    <dgm:cxn modelId="{297989F0-B90A-425C-973A-3DB7E0704E57}" type="presParOf" srcId="{CB57B96E-7BF8-42B8-8347-E66127FB86E1}" destId="{096E4B15-94C8-4298-963F-1928A3353C8E}" srcOrd="1" destOrd="0" presId="urn:microsoft.com/office/officeart/2005/8/layout/hierarchy6"/>
    <dgm:cxn modelId="{5E9D0B11-C5BA-4CE9-9BDD-D41AB1073197}" type="presParOf" srcId="{096E4B15-94C8-4298-963F-1928A3353C8E}" destId="{EDCBD860-D9E4-48F2-9D2D-4EC440C141F2}" srcOrd="0" destOrd="0" presId="urn:microsoft.com/office/officeart/2005/8/layout/hierarchy6"/>
    <dgm:cxn modelId="{660A3E82-948B-4B5D-9FC9-BB91C84697C7}" type="presParOf" srcId="{096E4B15-94C8-4298-963F-1928A3353C8E}" destId="{D49ECC47-A1CA-4745-A018-E887B8471E70}" srcOrd="1" destOrd="0" presId="urn:microsoft.com/office/officeart/2005/8/layout/hierarchy6"/>
    <dgm:cxn modelId="{6F7DBA32-4E82-4085-934E-E0991C33AF62}" type="presParOf" srcId="{D49ECC47-A1CA-4745-A018-E887B8471E70}" destId="{1BC43283-5B3C-4A1D-A0E2-42902AF4A3CD}" srcOrd="0" destOrd="0" presId="urn:microsoft.com/office/officeart/2005/8/layout/hierarchy6"/>
    <dgm:cxn modelId="{68FDA3C9-2162-4C4A-AFE1-797985DC146D}" type="presParOf" srcId="{D49ECC47-A1CA-4745-A018-E887B8471E70}" destId="{C8719DA2-503B-4E25-A072-0B8F7E9FE84F}" srcOrd="1" destOrd="0" presId="urn:microsoft.com/office/officeart/2005/8/layout/hierarchy6"/>
    <dgm:cxn modelId="{B37A09DA-E47E-4161-8FF9-625AACFEBE4A}" type="presParOf" srcId="{C8719DA2-503B-4E25-A072-0B8F7E9FE84F}" destId="{A085F302-6AA1-4068-A16B-212F7654A522}" srcOrd="0" destOrd="0" presId="urn:microsoft.com/office/officeart/2005/8/layout/hierarchy6"/>
    <dgm:cxn modelId="{D3CAA222-BFBB-479D-A15D-77549A448565}" type="presParOf" srcId="{C8719DA2-503B-4E25-A072-0B8F7E9FE84F}" destId="{D9923675-6684-43DB-8873-71A68295C0EC}" srcOrd="1" destOrd="0" presId="urn:microsoft.com/office/officeart/2005/8/layout/hierarchy6"/>
    <dgm:cxn modelId="{5C6E13DB-067B-4BEE-BB8A-5F7F9AAC6438}" type="presParOf" srcId="{CB57B96E-7BF8-42B8-8347-E66127FB86E1}" destId="{92AFE316-B16A-4A42-9919-4E76AF5C8EBA}" srcOrd="2" destOrd="0" presId="urn:microsoft.com/office/officeart/2005/8/layout/hierarchy6"/>
    <dgm:cxn modelId="{B8F3E5FE-82E2-4AE0-AC0A-7964F07A2F13}" type="presParOf" srcId="{CB57B96E-7BF8-42B8-8347-E66127FB86E1}" destId="{8BD213B8-03FB-4941-8F1B-B544727EE443}" srcOrd="3" destOrd="0" presId="urn:microsoft.com/office/officeart/2005/8/layout/hierarchy6"/>
    <dgm:cxn modelId="{0B889E5D-0DE4-475E-A3E1-A533CE013824}" type="presParOf" srcId="{8BD213B8-03FB-4941-8F1B-B544727EE443}" destId="{CD5AE11E-7090-4D64-A04F-8E82F9704695}" srcOrd="0" destOrd="0" presId="urn:microsoft.com/office/officeart/2005/8/layout/hierarchy6"/>
    <dgm:cxn modelId="{8C79688D-2B53-4163-B5E4-53617D5C3143}" type="presParOf" srcId="{8BD213B8-03FB-4941-8F1B-B544727EE443}" destId="{2F791427-9BBD-4E43-BF62-E394AB9B5AB0}" srcOrd="1" destOrd="0" presId="urn:microsoft.com/office/officeart/2005/8/layout/hierarchy6"/>
    <dgm:cxn modelId="{C74C0C8E-D09D-43FC-A3E6-A0E70668CA17}" type="presParOf" srcId="{2F791427-9BBD-4E43-BF62-E394AB9B5AB0}" destId="{C9ABDF54-BF46-4FBC-832B-8CF970A3DF83}" srcOrd="0" destOrd="0" presId="urn:microsoft.com/office/officeart/2005/8/layout/hierarchy6"/>
    <dgm:cxn modelId="{936AC5F3-F6FF-43FB-B9CB-79CCE8F1EC1A}" type="presParOf" srcId="{2F791427-9BBD-4E43-BF62-E394AB9B5AB0}" destId="{F3D4E2AE-B723-4BDD-8265-8278660E1136}" srcOrd="1" destOrd="0" presId="urn:microsoft.com/office/officeart/2005/8/layout/hierarchy6"/>
    <dgm:cxn modelId="{EA1B9E9F-4582-4CBB-B520-E3B192FD3BE5}" type="presParOf" srcId="{F3D4E2AE-B723-4BDD-8265-8278660E1136}" destId="{1C2712CB-5FBD-4537-93C3-5E107B2473EE}" srcOrd="0" destOrd="0" presId="urn:microsoft.com/office/officeart/2005/8/layout/hierarchy6"/>
    <dgm:cxn modelId="{4DF11B59-CD1C-4873-ADFF-E4D4663CCA75}" type="presParOf" srcId="{F3D4E2AE-B723-4BDD-8265-8278660E1136}" destId="{BAC63079-40F3-4192-9255-D1DB1FBCB275}" srcOrd="1" destOrd="0" presId="urn:microsoft.com/office/officeart/2005/8/layout/hierarchy6"/>
    <dgm:cxn modelId="{F3DC5EC8-9497-4188-B398-FD3B1BF2CEC9}" type="presParOf" srcId="{2F791427-9BBD-4E43-BF62-E394AB9B5AB0}" destId="{1F8136D1-7A89-499F-A2F6-B57FE5DE6BBB}" srcOrd="2" destOrd="0" presId="urn:microsoft.com/office/officeart/2005/8/layout/hierarchy6"/>
    <dgm:cxn modelId="{12B40C85-E059-4135-8995-1FCD16A65F0B}" type="presParOf" srcId="{2F791427-9BBD-4E43-BF62-E394AB9B5AB0}" destId="{8D26DB3A-F0B9-44AF-BF0D-0435E62B75D3}" srcOrd="3" destOrd="0" presId="urn:microsoft.com/office/officeart/2005/8/layout/hierarchy6"/>
    <dgm:cxn modelId="{24F9B261-C8EE-4D16-A573-B1FDDA95ADC6}" type="presParOf" srcId="{8D26DB3A-F0B9-44AF-BF0D-0435E62B75D3}" destId="{375CD66A-611D-437B-B136-9B0227FC56D2}" srcOrd="0" destOrd="0" presId="urn:microsoft.com/office/officeart/2005/8/layout/hierarchy6"/>
    <dgm:cxn modelId="{2799603B-729D-42F2-BD84-2E7788B8C3C2}" type="presParOf" srcId="{8D26DB3A-F0B9-44AF-BF0D-0435E62B75D3}" destId="{89AF66B8-62D2-45FA-ABEA-E7E680CE63D5}" srcOrd="1" destOrd="0" presId="urn:microsoft.com/office/officeart/2005/8/layout/hierarchy6"/>
    <dgm:cxn modelId="{20201EEE-3ECF-425D-A32E-B20EE275A22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2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2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79287887-D532-4A86-A80A-0A3F012C16C0}" type="presOf" srcId="{E1D5BAB9-1722-4DA9-8DB5-FD87F4BA0CD0}" destId="{5C90082F-6F01-4698-B5FD-27C3F78EA7C9}" srcOrd="0" destOrd="0" presId="urn:microsoft.com/office/officeart/2005/8/layout/hierarchy6"/>
    <dgm:cxn modelId="{D156CD31-1BE3-4368-9DB5-41B55AB0FC1F}" type="presOf" srcId="{87648758-DDA4-4C46-B67A-3ADF52126FE4}" destId="{3F7BD4C7-E46F-4323-9C1A-8C33739CAC9B}" srcOrd="0" destOrd="0" presId="urn:microsoft.com/office/officeart/2005/8/layout/hierarchy6"/>
    <dgm:cxn modelId="{E3699DEB-2F25-4923-8551-5496D21B3207}" type="presOf" srcId="{75DA2ABE-C5B6-4A42-AF8E-5374C99AF117}" destId="{92AFE316-B16A-4A42-9919-4E76AF5C8EBA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F633B2AB-78F7-43B1-910D-FF3328FD94EB}" type="presOf" srcId="{EB69C481-99A0-4747-8C2C-3FD9E9FAB567}" destId="{1F8136D1-7A89-499F-A2F6-B57FE5DE6BBB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F4182583-F7AD-4CAF-A2DD-4D866C7A3E6C}" type="presOf" srcId="{F9ABE344-681E-4535-8A25-4C84F23CF998}" destId="{054CA2AF-9489-4889-B3F1-E4CC07C803E1}" srcOrd="0" destOrd="0" presId="urn:microsoft.com/office/officeart/2005/8/layout/hierarchy6"/>
    <dgm:cxn modelId="{93A4C797-5933-43C2-9F01-3244CE7602FB}" type="presOf" srcId="{C0609198-DBB0-4C7C-926E-81A4BB747846}" destId="{C9ABDF54-BF46-4FBC-832B-8CF970A3DF83}" srcOrd="0" destOrd="0" presId="urn:microsoft.com/office/officeart/2005/8/layout/hierarchy6"/>
    <dgm:cxn modelId="{95D0D0E6-260D-41FE-A547-4EA277E343E4}" type="presOf" srcId="{7F328A5F-2348-4D27-A6D3-B3D50A25AA0F}" destId="{D7E22B88-5C5F-4DF7-AB80-D2ADFA6DD0F0}" srcOrd="0" destOrd="0" presId="urn:microsoft.com/office/officeart/2005/8/layout/hierarchy6"/>
    <dgm:cxn modelId="{FEA3BA32-8AA0-44F6-B234-AF5E847BC463}" type="presOf" srcId="{0D8A6E39-C6A3-49F6-BDD2-1729F83218F4}" destId="{1BC43283-5B3C-4A1D-A0E2-42902AF4A3CD}" srcOrd="0" destOrd="0" presId="urn:microsoft.com/office/officeart/2005/8/layout/hierarchy6"/>
    <dgm:cxn modelId="{E524E2EA-0AA3-428C-B842-DFFD0527803D}" type="presOf" srcId="{42E5A021-FE46-40E8-A443-A00A676CD8E6}" destId="{375CD66A-611D-437B-B136-9B0227FC56D2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65C56B55-799B-45F7-9D33-1591712239BC}" type="presOf" srcId="{927F4FF5-FFAD-4A5B-81C2-E96FB5D32072}" destId="{CE944FEA-3CDE-4531-AF81-2A8573E4ABC4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F5AE9F4E-9BD2-425E-B97C-1B7AAE6E3ECB}" type="presOf" srcId="{A0A6122D-5F66-4A29-9323-A155E2A56919}" destId="{A085F302-6AA1-4068-A16B-212F7654A522}" srcOrd="0" destOrd="0" presId="urn:microsoft.com/office/officeart/2005/8/layout/hierarchy6"/>
    <dgm:cxn modelId="{0877E71E-9F6B-410B-8536-417FB6259404}" type="presOf" srcId="{8A9CFF30-92E9-4A1E-A335-D03C771A5904}" destId="{90B896FE-C43B-4227-A4A4-4EF6E4ED88DB}" srcOrd="0" destOrd="0" presId="urn:microsoft.com/office/officeart/2005/8/layout/hierarchy6"/>
    <dgm:cxn modelId="{5C8EDC6A-0707-42A8-A2C7-2E1E17FB40DF}" type="presOf" srcId="{169EFB09-C31E-4421-8BDD-99D1F39EAA69}" destId="{1C2712CB-5FBD-4537-93C3-5E107B2473EE}" srcOrd="0" destOrd="0" presId="urn:microsoft.com/office/officeart/2005/8/layout/hierarchy6"/>
    <dgm:cxn modelId="{6E26E9A6-020B-4977-A9EF-ACCD68A01034}" type="presOf" srcId="{146FA7C0-DF8B-4C6F-9E2B-2203CC52B815}" destId="{304A5C93-92D3-4855-95E3-9BB61EC17E22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E5719F1-46FD-421C-A034-16705A0C5840}" type="presOf" srcId="{CC5DFE14-976C-4E28-8879-B27666E5B5B9}" destId="{CD5AE11E-7090-4D64-A04F-8E82F9704695}" srcOrd="0" destOrd="0" presId="urn:microsoft.com/office/officeart/2005/8/layout/hierarchy6"/>
    <dgm:cxn modelId="{C67C4A9A-1865-4C00-A6EF-EA3268A2990D}" type="presOf" srcId="{CC3C27A0-EBEB-4065-A3FE-C99E3AFD5646}" destId="{EDCBD860-D9E4-48F2-9D2D-4EC440C141F2}" srcOrd="0" destOrd="0" presId="urn:microsoft.com/office/officeart/2005/8/layout/hierarchy6"/>
    <dgm:cxn modelId="{AD5113B1-5F09-40E6-91E7-99419134B759}" type="presParOf" srcId="{304A5C93-92D3-4855-95E3-9BB61EC17E22}" destId="{23F63988-28F5-4D7B-9EDB-73C41FDA5EF8}" srcOrd="0" destOrd="0" presId="urn:microsoft.com/office/officeart/2005/8/layout/hierarchy6"/>
    <dgm:cxn modelId="{FD858B75-089A-410D-8443-E45AD9038614}" type="presParOf" srcId="{23F63988-28F5-4D7B-9EDB-73C41FDA5EF8}" destId="{42239927-D3F6-4898-BCEC-C5883EDCAB31}" srcOrd="0" destOrd="0" presId="urn:microsoft.com/office/officeart/2005/8/layout/hierarchy6"/>
    <dgm:cxn modelId="{EF1F5F7F-2863-40B4-9B3F-96E6AF41B504}" type="presParOf" srcId="{42239927-D3F6-4898-BCEC-C5883EDCAB31}" destId="{22F2432B-2E0D-4AEC-949A-3E55EA0307F5}" srcOrd="0" destOrd="0" presId="urn:microsoft.com/office/officeart/2005/8/layout/hierarchy6"/>
    <dgm:cxn modelId="{DB9BEC77-3C75-48EA-9A0E-8E73E8EA3BF4}" type="presParOf" srcId="{22F2432B-2E0D-4AEC-949A-3E55EA0307F5}" destId="{5C90082F-6F01-4698-B5FD-27C3F78EA7C9}" srcOrd="0" destOrd="0" presId="urn:microsoft.com/office/officeart/2005/8/layout/hierarchy6"/>
    <dgm:cxn modelId="{EC09079A-189A-4E41-9767-1EE7478DDA17}" type="presParOf" srcId="{22F2432B-2E0D-4AEC-949A-3E55EA0307F5}" destId="{75331921-7FB6-4C64-BCB0-BDAD8203993C}" srcOrd="1" destOrd="0" presId="urn:microsoft.com/office/officeart/2005/8/layout/hierarchy6"/>
    <dgm:cxn modelId="{6CDBAC50-2FC7-49C9-A272-24FB9500D0CF}" type="presParOf" srcId="{75331921-7FB6-4C64-BCB0-BDAD8203993C}" destId="{CE944FEA-3CDE-4531-AF81-2A8573E4ABC4}" srcOrd="0" destOrd="0" presId="urn:microsoft.com/office/officeart/2005/8/layout/hierarchy6"/>
    <dgm:cxn modelId="{37478A70-1E13-46FF-8DAC-C1A152A8366B}" type="presParOf" srcId="{75331921-7FB6-4C64-BCB0-BDAD8203993C}" destId="{0A76B77F-58A9-4DA9-9B3F-773A8A984E3E}" srcOrd="1" destOrd="0" presId="urn:microsoft.com/office/officeart/2005/8/layout/hierarchy6"/>
    <dgm:cxn modelId="{DF4EC102-AE06-47B0-A1A6-D2CA865726D8}" type="presParOf" srcId="{0A76B77F-58A9-4DA9-9B3F-773A8A984E3E}" destId="{3F7BD4C7-E46F-4323-9C1A-8C33739CAC9B}" srcOrd="0" destOrd="0" presId="urn:microsoft.com/office/officeart/2005/8/layout/hierarchy6"/>
    <dgm:cxn modelId="{00694E09-1D8F-4F17-87C1-EB12B10116D9}" type="presParOf" srcId="{0A76B77F-58A9-4DA9-9B3F-773A8A984E3E}" destId="{9BB2A62F-B48D-4660-811A-7724EBCCD163}" srcOrd="1" destOrd="0" presId="urn:microsoft.com/office/officeart/2005/8/layout/hierarchy6"/>
    <dgm:cxn modelId="{A58A323D-0F75-49FD-A1E6-BE63A545B4E4}" type="presParOf" srcId="{9BB2A62F-B48D-4660-811A-7724EBCCD163}" destId="{D7E22B88-5C5F-4DF7-AB80-D2ADFA6DD0F0}" srcOrd="0" destOrd="0" presId="urn:microsoft.com/office/officeart/2005/8/layout/hierarchy6"/>
    <dgm:cxn modelId="{CB05DCD4-1ABB-4D06-99AE-7E00D0FD576E}" type="presParOf" srcId="{9BB2A62F-B48D-4660-811A-7724EBCCD163}" destId="{096E4B15-94C8-4298-963F-1928A3353C8E}" srcOrd="1" destOrd="0" presId="urn:microsoft.com/office/officeart/2005/8/layout/hierarchy6"/>
    <dgm:cxn modelId="{522B37DF-4E19-461B-9072-8F336EED8430}" type="presParOf" srcId="{096E4B15-94C8-4298-963F-1928A3353C8E}" destId="{EDCBD860-D9E4-48F2-9D2D-4EC440C141F2}" srcOrd="0" destOrd="0" presId="urn:microsoft.com/office/officeart/2005/8/layout/hierarchy6"/>
    <dgm:cxn modelId="{DFC7CCED-7AC4-4DD7-8463-E76D299BFEC3}" type="presParOf" srcId="{096E4B15-94C8-4298-963F-1928A3353C8E}" destId="{D49ECC47-A1CA-4745-A018-E887B8471E70}" srcOrd="1" destOrd="0" presId="urn:microsoft.com/office/officeart/2005/8/layout/hierarchy6"/>
    <dgm:cxn modelId="{F31762C0-5FD6-429B-90C4-7A5A5C392D1A}" type="presParOf" srcId="{D49ECC47-A1CA-4745-A018-E887B8471E70}" destId="{1BC43283-5B3C-4A1D-A0E2-42902AF4A3CD}" srcOrd="0" destOrd="0" presId="urn:microsoft.com/office/officeart/2005/8/layout/hierarchy6"/>
    <dgm:cxn modelId="{9362C855-6743-441A-9CB5-D29C5D827CF0}" type="presParOf" srcId="{D49ECC47-A1CA-4745-A018-E887B8471E70}" destId="{C8719DA2-503B-4E25-A072-0B8F7E9FE84F}" srcOrd="1" destOrd="0" presId="urn:microsoft.com/office/officeart/2005/8/layout/hierarchy6"/>
    <dgm:cxn modelId="{5E267ACD-8F1F-490B-873A-94837D98B87E}" type="presParOf" srcId="{C8719DA2-503B-4E25-A072-0B8F7E9FE84F}" destId="{A085F302-6AA1-4068-A16B-212F7654A522}" srcOrd="0" destOrd="0" presId="urn:microsoft.com/office/officeart/2005/8/layout/hierarchy6"/>
    <dgm:cxn modelId="{C2B06C87-0AE6-46D9-A05A-1BB40AB28D2E}" type="presParOf" srcId="{C8719DA2-503B-4E25-A072-0B8F7E9FE84F}" destId="{D9923675-6684-43DB-8873-71A68295C0EC}" srcOrd="1" destOrd="0" presId="urn:microsoft.com/office/officeart/2005/8/layout/hierarchy6"/>
    <dgm:cxn modelId="{3EA56667-1DBC-41A0-97F4-6974E460BBC1}" type="presParOf" srcId="{9BB2A62F-B48D-4660-811A-7724EBCCD163}" destId="{92AFE316-B16A-4A42-9919-4E76AF5C8EBA}" srcOrd="2" destOrd="0" presId="urn:microsoft.com/office/officeart/2005/8/layout/hierarchy6"/>
    <dgm:cxn modelId="{63FD0939-497A-44E1-938C-9F25E7B2ACDB}" type="presParOf" srcId="{9BB2A62F-B48D-4660-811A-7724EBCCD163}" destId="{8BD213B8-03FB-4941-8F1B-B544727EE443}" srcOrd="3" destOrd="0" presId="urn:microsoft.com/office/officeart/2005/8/layout/hierarchy6"/>
    <dgm:cxn modelId="{004EF746-286A-430D-847B-73DE3BC51DAA}" type="presParOf" srcId="{8BD213B8-03FB-4941-8F1B-B544727EE443}" destId="{CD5AE11E-7090-4D64-A04F-8E82F9704695}" srcOrd="0" destOrd="0" presId="urn:microsoft.com/office/officeart/2005/8/layout/hierarchy6"/>
    <dgm:cxn modelId="{01B0C82A-5594-4776-A250-7FCFFBF3AB6C}" type="presParOf" srcId="{8BD213B8-03FB-4941-8F1B-B544727EE443}" destId="{2F791427-9BBD-4E43-BF62-E394AB9B5AB0}" srcOrd="1" destOrd="0" presId="urn:microsoft.com/office/officeart/2005/8/layout/hierarchy6"/>
    <dgm:cxn modelId="{F2E6AEAD-6FFA-4C94-B972-035E2A691983}" type="presParOf" srcId="{2F791427-9BBD-4E43-BF62-E394AB9B5AB0}" destId="{C9ABDF54-BF46-4FBC-832B-8CF970A3DF83}" srcOrd="0" destOrd="0" presId="urn:microsoft.com/office/officeart/2005/8/layout/hierarchy6"/>
    <dgm:cxn modelId="{1637F94C-FA80-4D83-8385-7CE4FF5DB5E0}" type="presParOf" srcId="{2F791427-9BBD-4E43-BF62-E394AB9B5AB0}" destId="{F3D4E2AE-B723-4BDD-8265-8278660E1136}" srcOrd="1" destOrd="0" presId="urn:microsoft.com/office/officeart/2005/8/layout/hierarchy6"/>
    <dgm:cxn modelId="{24C3572C-B753-419D-95F4-0B2F45C87425}" type="presParOf" srcId="{F3D4E2AE-B723-4BDD-8265-8278660E1136}" destId="{1C2712CB-5FBD-4537-93C3-5E107B2473EE}" srcOrd="0" destOrd="0" presId="urn:microsoft.com/office/officeart/2005/8/layout/hierarchy6"/>
    <dgm:cxn modelId="{1920CF08-6DAB-4A8D-8989-1DFD448F796F}" type="presParOf" srcId="{F3D4E2AE-B723-4BDD-8265-8278660E1136}" destId="{BAC63079-40F3-4192-9255-D1DB1FBCB275}" srcOrd="1" destOrd="0" presId="urn:microsoft.com/office/officeart/2005/8/layout/hierarchy6"/>
    <dgm:cxn modelId="{D600ACBA-F49D-40E3-A6EF-97600E83D585}" type="presParOf" srcId="{2F791427-9BBD-4E43-BF62-E394AB9B5AB0}" destId="{1F8136D1-7A89-499F-A2F6-B57FE5DE6BBB}" srcOrd="2" destOrd="0" presId="urn:microsoft.com/office/officeart/2005/8/layout/hierarchy6"/>
    <dgm:cxn modelId="{95058746-421C-401A-A69D-D11603BD52D2}" type="presParOf" srcId="{2F791427-9BBD-4E43-BF62-E394AB9B5AB0}" destId="{8D26DB3A-F0B9-44AF-BF0D-0435E62B75D3}" srcOrd="3" destOrd="0" presId="urn:microsoft.com/office/officeart/2005/8/layout/hierarchy6"/>
    <dgm:cxn modelId="{26A1B279-7ADB-42DF-8BEA-678A2B0B6D7E}" type="presParOf" srcId="{8D26DB3A-F0B9-44AF-BF0D-0435E62B75D3}" destId="{375CD66A-611D-437B-B136-9B0227FC56D2}" srcOrd="0" destOrd="0" presId="urn:microsoft.com/office/officeart/2005/8/layout/hierarchy6"/>
    <dgm:cxn modelId="{E3DE0946-2212-4B2D-8F93-127EC5E515E7}" type="presParOf" srcId="{8D26DB3A-F0B9-44AF-BF0D-0435E62B75D3}" destId="{89AF66B8-62D2-45FA-ABEA-E7E680CE63D5}" srcOrd="1" destOrd="0" presId="urn:microsoft.com/office/officeart/2005/8/layout/hierarchy6"/>
    <dgm:cxn modelId="{FA2CBFAD-91CB-41E2-B7A0-518795BC0247}" type="presParOf" srcId="{75331921-7FB6-4C64-BCB0-BDAD8203993C}" destId="{054CA2AF-9489-4889-B3F1-E4CC07C803E1}" srcOrd="2" destOrd="0" presId="urn:microsoft.com/office/officeart/2005/8/layout/hierarchy6"/>
    <dgm:cxn modelId="{F66CBE91-D67B-419A-BB44-7E66836DC197}" type="presParOf" srcId="{75331921-7FB6-4C64-BCB0-BDAD8203993C}" destId="{346AF084-DA03-4849-AD9D-21E4843FD9ED}" srcOrd="3" destOrd="0" presId="urn:microsoft.com/office/officeart/2005/8/layout/hierarchy6"/>
    <dgm:cxn modelId="{594436DB-0F07-458A-9AFB-7E4B8335A415}" type="presParOf" srcId="{346AF084-DA03-4849-AD9D-21E4843FD9ED}" destId="{90B896FE-C43B-4227-A4A4-4EF6E4ED88DB}" srcOrd="0" destOrd="0" presId="urn:microsoft.com/office/officeart/2005/8/layout/hierarchy6"/>
    <dgm:cxn modelId="{7921DE83-93CF-4B32-B86C-8AF377C867A9}" type="presParOf" srcId="{346AF084-DA03-4849-AD9D-21E4843FD9ED}" destId="{3D6356CE-CF8A-489D-8A99-4A39F5E13CE5}" srcOrd="1" destOrd="0" presId="urn:microsoft.com/office/officeart/2005/8/layout/hierarchy6"/>
    <dgm:cxn modelId="{BE61B5DE-E530-4755-A5F4-0FDC980DA1BE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0" dirty="0" smtClean="0"/>
            <a:t>Consistency Models</a:t>
          </a:r>
          <a:endParaRPr lang="en-US" sz="1400" b="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D6FB162C-C586-4AE8-BED9-01D5C02BC5EF}" type="presOf" srcId="{927F4FF5-FFAD-4A5B-81C2-E96FB5D32072}" destId="{CE944FEA-3CDE-4531-AF81-2A8573E4ABC4}" srcOrd="0" destOrd="0" presId="urn:microsoft.com/office/officeart/2005/8/layout/hierarchy6"/>
    <dgm:cxn modelId="{92B4EFB7-78C2-4CF3-95FC-F5C366387752}" type="presOf" srcId="{EB69C481-99A0-4747-8C2C-3FD9E9FAB567}" destId="{1F8136D1-7A89-499F-A2F6-B57FE5DE6BBB}" srcOrd="0" destOrd="0" presId="urn:microsoft.com/office/officeart/2005/8/layout/hierarchy6"/>
    <dgm:cxn modelId="{959A1E11-0662-40E1-B66C-EDAC23200EF1}" type="presOf" srcId="{87648758-DDA4-4C46-B67A-3ADF52126FE4}" destId="{3F7BD4C7-E46F-4323-9C1A-8C33739CAC9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41AC440C-8687-4E9B-B092-3280A57965AC}" type="presOf" srcId="{2DF9427A-C2A6-4F2D-82D8-BEA671BBD0EA}" destId="{5C389ABA-E21B-4F87-8EF6-80DB5B6EDC3C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097CF16-0C5A-4C61-A532-814025ECA70B}" type="presOf" srcId="{146FA7C0-DF8B-4C6F-9E2B-2203CC52B815}" destId="{304A5C93-92D3-4855-95E3-9BB61EC17E22}" srcOrd="0" destOrd="0" presId="urn:microsoft.com/office/officeart/2005/8/layout/hierarchy6"/>
    <dgm:cxn modelId="{E1C307E3-AC76-44D9-8D64-4FDD37BCDDDE}" type="presOf" srcId="{CC3C27A0-EBEB-4065-A3FE-C99E3AFD5646}" destId="{EDCBD860-D9E4-48F2-9D2D-4EC440C141F2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D80BC0B3-5684-49E9-8C50-34E2CD43DA29}" type="presOf" srcId="{0D8A6E39-C6A3-49F6-BDD2-1729F83218F4}" destId="{1BC43283-5B3C-4A1D-A0E2-42902AF4A3CD}" srcOrd="0" destOrd="0" presId="urn:microsoft.com/office/officeart/2005/8/layout/hierarchy6"/>
    <dgm:cxn modelId="{70F1FF03-56A1-4574-8524-9D76121A7BBC}" type="presOf" srcId="{31D999FF-1965-4707-B6F5-F54DB0628182}" destId="{A6616D9C-C7D1-4ED8-A7D6-AB433D528A94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C92F0A6C-121E-4CA4-8718-D4C88D387F0A}" type="presOf" srcId="{8A9CFF30-92E9-4A1E-A335-D03C771A5904}" destId="{90B896FE-C43B-4227-A4A4-4EF6E4ED88DB}" srcOrd="0" destOrd="0" presId="urn:microsoft.com/office/officeart/2005/8/layout/hierarchy6"/>
    <dgm:cxn modelId="{4EFECD9C-B838-4460-A907-0A29D8EAD7A9}" type="presOf" srcId="{75DA2ABE-C5B6-4A42-AF8E-5374C99AF117}" destId="{92AFE316-B16A-4A42-9919-4E76AF5C8EBA}" srcOrd="0" destOrd="0" presId="urn:microsoft.com/office/officeart/2005/8/layout/hierarchy6"/>
    <dgm:cxn modelId="{E50D9FA7-9D14-47B6-8539-E2E47D24284D}" type="presOf" srcId="{C0609198-DBB0-4C7C-926E-81A4BB747846}" destId="{C9ABDF54-BF46-4FBC-832B-8CF970A3DF83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C928C9A6-E0F0-49E1-977E-F1DF5CC3D515}" type="presOf" srcId="{42E5A021-FE46-40E8-A443-A00A676CD8E6}" destId="{375CD66A-611D-437B-B136-9B0227FC56D2}" srcOrd="0" destOrd="0" presId="urn:microsoft.com/office/officeart/2005/8/layout/hierarchy6"/>
    <dgm:cxn modelId="{67986DA4-259E-4466-8A8E-F019575E9595}" type="presOf" srcId="{F9ABE344-681E-4535-8A25-4C84F23CF998}" destId="{054CA2AF-9489-4889-B3F1-E4CC07C803E1}" srcOrd="0" destOrd="0" presId="urn:microsoft.com/office/officeart/2005/8/layout/hierarchy6"/>
    <dgm:cxn modelId="{ADC8EA2B-14A5-47FF-9EA0-15799CD289FE}" type="presOf" srcId="{AD246D3C-2B84-4B50-9D20-F505BBFD69DE}" destId="{0E0586EC-0116-4B57-AC25-8E00A2B2A32F}" srcOrd="0" destOrd="0" presId="urn:microsoft.com/office/officeart/2005/8/layout/hierarchy6"/>
    <dgm:cxn modelId="{1C42A1C9-31DA-44BD-A767-DABD9CDB30A4}" type="presOf" srcId="{F2625492-FA4D-41F9-A9A5-53802914F5A3}" destId="{9A684018-8B53-4434-A1EF-9EE37405D995}" srcOrd="0" destOrd="0" presId="urn:microsoft.com/office/officeart/2005/8/layout/hierarchy6"/>
    <dgm:cxn modelId="{02D1044C-1FB6-418A-A7C9-5E8D51614973}" type="presOf" srcId="{E1D5BAB9-1722-4DA9-8DB5-FD87F4BA0CD0}" destId="{5C90082F-6F01-4698-B5FD-27C3F78EA7C9}" srcOrd="0" destOrd="0" presId="urn:microsoft.com/office/officeart/2005/8/layout/hierarchy6"/>
    <dgm:cxn modelId="{B7883B84-8F72-4AE0-9587-0E5C2F9187F1}" type="presOf" srcId="{7F328A5F-2348-4D27-A6D3-B3D50A25AA0F}" destId="{D7E22B88-5C5F-4DF7-AB80-D2ADFA6DD0F0}" srcOrd="0" destOrd="0" presId="urn:microsoft.com/office/officeart/2005/8/layout/hierarchy6"/>
    <dgm:cxn modelId="{D319607E-F0C6-407C-AB74-A890EAFC8309}" type="presOf" srcId="{CC5DFE14-976C-4E28-8879-B27666E5B5B9}" destId="{CD5AE11E-7090-4D64-A04F-8E82F9704695}" srcOrd="0" destOrd="0" presId="urn:microsoft.com/office/officeart/2005/8/layout/hierarchy6"/>
    <dgm:cxn modelId="{EDE52536-7240-4445-93F3-56A99182EB5D}" type="presOf" srcId="{169EFB09-C31E-4421-8BDD-99D1F39EAA69}" destId="{1C2712CB-5FBD-4537-93C3-5E107B2473EE}" srcOrd="0" destOrd="0" presId="urn:microsoft.com/office/officeart/2005/8/layout/hierarchy6"/>
    <dgm:cxn modelId="{A1811C04-BF3B-4018-ABE9-F35E191F3DA2}" type="presOf" srcId="{A0A6122D-5F66-4A29-9323-A155E2A56919}" destId="{A085F302-6AA1-4068-A16B-212F7654A522}" srcOrd="0" destOrd="0" presId="urn:microsoft.com/office/officeart/2005/8/layout/hierarchy6"/>
    <dgm:cxn modelId="{1621568D-F86E-4666-8DF4-CA3A0E38C7D5}" type="presParOf" srcId="{304A5C93-92D3-4855-95E3-9BB61EC17E22}" destId="{23F63988-28F5-4D7B-9EDB-73C41FDA5EF8}" srcOrd="0" destOrd="0" presId="urn:microsoft.com/office/officeart/2005/8/layout/hierarchy6"/>
    <dgm:cxn modelId="{53706FE4-CF02-4DDD-BC1D-F70C65E72403}" type="presParOf" srcId="{23F63988-28F5-4D7B-9EDB-73C41FDA5EF8}" destId="{42239927-D3F6-4898-BCEC-C5883EDCAB31}" srcOrd="0" destOrd="0" presId="urn:microsoft.com/office/officeart/2005/8/layout/hierarchy6"/>
    <dgm:cxn modelId="{D4211817-147B-4824-8678-384871167E15}" type="presParOf" srcId="{42239927-D3F6-4898-BCEC-C5883EDCAB31}" destId="{22F2432B-2E0D-4AEC-949A-3E55EA0307F5}" srcOrd="0" destOrd="0" presId="urn:microsoft.com/office/officeart/2005/8/layout/hierarchy6"/>
    <dgm:cxn modelId="{C5959561-D332-45A5-AAEE-4A9BFE90B215}" type="presParOf" srcId="{22F2432B-2E0D-4AEC-949A-3E55EA0307F5}" destId="{5C90082F-6F01-4698-B5FD-27C3F78EA7C9}" srcOrd="0" destOrd="0" presId="urn:microsoft.com/office/officeart/2005/8/layout/hierarchy6"/>
    <dgm:cxn modelId="{0AB11356-5DBD-456B-B90F-A4AA45DC5702}" type="presParOf" srcId="{22F2432B-2E0D-4AEC-949A-3E55EA0307F5}" destId="{75331921-7FB6-4C64-BCB0-BDAD8203993C}" srcOrd="1" destOrd="0" presId="urn:microsoft.com/office/officeart/2005/8/layout/hierarchy6"/>
    <dgm:cxn modelId="{462E16E6-781E-4531-9D60-4087BBC0A189}" type="presParOf" srcId="{75331921-7FB6-4C64-BCB0-BDAD8203993C}" destId="{CE944FEA-3CDE-4531-AF81-2A8573E4ABC4}" srcOrd="0" destOrd="0" presId="urn:microsoft.com/office/officeart/2005/8/layout/hierarchy6"/>
    <dgm:cxn modelId="{23824228-A98E-4552-9FCF-8A6C9DFA4786}" type="presParOf" srcId="{75331921-7FB6-4C64-BCB0-BDAD8203993C}" destId="{0A76B77F-58A9-4DA9-9B3F-773A8A984E3E}" srcOrd="1" destOrd="0" presId="urn:microsoft.com/office/officeart/2005/8/layout/hierarchy6"/>
    <dgm:cxn modelId="{B14BE559-FA59-468B-BEDF-B443EA2FF7DA}" type="presParOf" srcId="{0A76B77F-58A9-4DA9-9B3F-773A8A984E3E}" destId="{3F7BD4C7-E46F-4323-9C1A-8C33739CAC9B}" srcOrd="0" destOrd="0" presId="urn:microsoft.com/office/officeart/2005/8/layout/hierarchy6"/>
    <dgm:cxn modelId="{3D43F356-57D1-4663-A2BB-10751E6C333A}" type="presParOf" srcId="{0A76B77F-58A9-4DA9-9B3F-773A8A984E3E}" destId="{9BB2A62F-B48D-4660-811A-7724EBCCD163}" srcOrd="1" destOrd="0" presId="urn:microsoft.com/office/officeart/2005/8/layout/hierarchy6"/>
    <dgm:cxn modelId="{F72BCEE2-1125-4373-B20A-5347D9C742AA}" type="presParOf" srcId="{9BB2A62F-B48D-4660-811A-7724EBCCD163}" destId="{D7E22B88-5C5F-4DF7-AB80-D2ADFA6DD0F0}" srcOrd="0" destOrd="0" presId="urn:microsoft.com/office/officeart/2005/8/layout/hierarchy6"/>
    <dgm:cxn modelId="{7825A890-9013-4007-A144-2C13C0983F67}" type="presParOf" srcId="{9BB2A62F-B48D-4660-811A-7724EBCCD163}" destId="{096E4B15-94C8-4298-963F-1928A3353C8E}" srcOrd="1" destOrd="0" presId="urn:microsoft.com/office/officeart/2005/8/layout/hierarchy6"/>
    <dgm:cxn modelId="{4FE9AC60-38F1-4297-B4B9-CF5AC34D0F99}" type="presParOf" srcId="{096E4B15-94C8-4298-963F-1928A3353C8E}" destId="{EDCBD860-D9E4-48F2-9D2D-4EC440C141F2}" srcOrd="0" destOrd="0" presId="urn:microsoft.com/office/officeart/2005/8/layout/hierarchy6"/>
    <dgm:cxn modelId="{DE975113-6418-4275-85CA-3CFEA6848779}" type="presParOf" srcId="{096E4B15-94C8-4298-963F-1928A3353C8E}" destId="{D49ECC47-A1CA-4745-A018-E887B8471E70}" srcOrd="1" destOrd="0" presId="urn:microsoft.com/office/officeart/2005/8/layout/hierarchy6"/>
    <dgm:cxn modelId="{278EBA2D-579F-4595-85BC-25EE3926A52E}" type="presParOf" srcId="{D49ECC47-A1CA-4745-A018-E887B8471E70}" destId="{1BC43283-5B3C-4A1D-A0E2-42902AF4A3CD}" srcOrd="0" destOrd="0" presId="urn:microsoft.com/office/officeart/2005/8/layout/hierarchy6"/>
    <dgm:cxn modelId="{9749D1AA-E698-4CB9-9706-EE8E04147CD3}" type="presParOf" srcId="{D49ECC47-A1CA-4745-A018-E887B8471E70}" destId="{C8719DA2-503B-4E25-A072-0B8F7E9FE84F}" srcOrd="1" destOrd="0" presId="urn:microsoft.com/office/officeart/2005/8/layout/hierarchy6"/>
    <dgm:cxn modelId="{0D659777-D691-4A15-9C85-6785D0254DA4}" type="presParOf" srcId="{C8719DA2-503B-4E25-A072-0B8F7E9FE84F}" destId="{A085F302-6AA1-4068-A16B-212F7654A522}" srcOrd="0" destOrd="0" presId="urn:microsoft.com/office/officeart/2005/8/layout/hierarchy6"/>
    <dgm:cxn modelId="{48FDEF18-93B1-448B-9EBF-039EA592F4FD}" type="presParOf" srcId="{C8719DA2-503B-4E25-A072-0B8F7E9FE84F}" destId="{D9923675-6684-43DB-8873-71A68295C0EC}" srcOrd="1" destOrd="0" presId="urn:microsoft.com/office/officeart/2005/8/layout/hierarchy6"/>
    <dgm:cxn modelId="{1959771D-AB55-4EBE-86A2-CAACB0994A8E}" type="presParOf" srcId="{9BB2A62F-B48D-4660-811A-7724EBCCD163}" destId="{92AFE316-B16A-4A42-9919-4E76AF5C8EBA}" srcOrd="2" destOrd="0" presId="urn:microsoft.com/office/officeart/2005/8/layout/hierarchy6"/>
    <dgm:cxn modelId="{61C02F7C-8CE0-4466-9674-63F255586746}" type="presParOf" srcId="{9BB2A62F-B48D-4660-811A-7724EBCCD163}" destId="{8BD213B8-03FB-4941-8F1B-B544727EE443}" srcOrd="3" destOrd="0" presId="urn:microsoft.com/office/officeart/2005/8/layout/hierarchy6"/>
    <dgm:cxn modelId="{37FCFC56-9532-486A-86CF-7DAAA352B4D3}" type="presParOf" srcId="{8BD213B8-03FB-4941-8F1B-B544727EE443}" destId="{CD5AE11E-7090-4D64-A04F-8E82F9704695}" srcOrd="0" destOrd="0" presId="urn:microsoft.com/office/officeart/2005/8/layout/hierarchy6"/>
    <dgm:cxn modelId="{F17A0A02-6238-437A-88B8-E5EF0A7D9847}" type="presParOf" srcId="{8BD213B8-03FB-4941-8F1B-B544727EE443}" destId="{2F791427-9BBD-4E43-BF62-E394AB9B5AB0}" srcOrd="1" destOrd="0" presId="urn:microsoft.com/office/officeart/2005/8/layout/hierarchy6"/>
    <dgm:cxn modelId="{0AEEDBB6-E140-4234-9189-95060A76C732}" type="presParOf" srcId="{2F791427-9BBD-4E43-BF62-E394AB9B5AB0}" destId="{C9ABDF54-BF46-4FBC-832B-8CF970A3DF83}" srcOrd="0" destOrd="0" presId="urn:microsoft.com/office/officeart/2005/8/layout/hierarchy6"/>
    <dgm:cxn modelId="{C88373EE-C35D-4D48-90BB-A3B8836DD1DE}" type="presParOf" srcId="{2F791427-9BBD-4E43-BF62-E394AB9B5AB0}" destId="{F3D4E2AE-B723-4BDD-8265-8278660E1136}" srcOrd="1" destOrd="0" presId="urn:microsoft.com/office/officeart/2005/8/layout/hierarchy6"/>
    <dgm:cxn modelId="{94BA96C6-8983-4D2C-8BCE-3DF6C5F2AAE9}" type="presParOf" srcId="{F3D4E2AE-B723-4BDD-8265-8278660E1136}" destId="{1C2712CB-5FBD-4537-93C3-5E107B2473EE}" srcOrd="0" destOrd="0" presId="urn:microsoft.com/office/officeart/2005/8/layout/hierarchy6"/>
    <dgm:cxn modelId="{6ED5B95F-ECB6-43A8-8323-782DE3796A97}" type="presParOf" srcId="{F3D4E2AE-B723-4BDD-8265-8278660E1136}" destId="{BAC63079-40F3-4192-9255-D1DB1FBCB275}" srcOrd="1" destOrd="0" presId="urn:microsoft.com/office/officeart/2005/8/layout/hierarchy6"/>
    <dgm:cxn modelId="{BF50F370-7A83-4547-8E54-DEA49538CC6A}" type="presParOf" srcId="{2F791427-9BBD-4E43-BF62-E394AB9B5AB0}" destId="{1F8136D1-7A89-499F-A2F6-B57FE5DE6BBB}" srcOrd="2" destOrd="0" presId="urn:microsoft.com/office/officeart/2005/8/layout/hierarchy6"/>
    <dgm:cxn modelId="{918920D5-E7DB-4CBE-989D-2489361AA137}" type="presParOf" srcId="{2F791427-9BBD-4E43-BF62-E394AB9B5AB0}" destId="{8D26DB3A-F0B9-44AF-BF0D-0435E62B75D3}" srcOrd="3" destOrd="0" presId="urn:microsoft.com/office/officeart/2005/8/layout/hierarchy6"/>
    <dgm:cxn modelId="{C24EA607-7C81-4BCB-8DFB-6F13C7AF0E93}" type="presParOf" srcId="{8D26DB3A-F0B9-44AF-BF0D-0435E62B75D3}" destId="{375CD66A-611D-437B-B136-9B0227FC56D2}" srcOrd="0" destOrd="0" presId="urn:microsoft.com/office/officeart/2005/8/layout/hierarchy6"/>
    <dgm:cxn modelId="{D1BD8CFC-A99E-43B6-99BA-4EB5F9457177}" type="presParOf" srcId="{8D26DB3A-F0B9-44AF-BF0D-0435E62B75D3}" destId="{89AF66B8-62D2-45FA-ABEA-E7E680CE63D5}" srcOrd="1" destOrd="0" presId="urn:microsoft.com/office/officeart/2005/8/layout/hierarchy6"/>
    <dgm:cxn modelId="{B54B705C-A30B-45F5-BF01-877422DABEE5}" type="presParOf" srcId="{75331921-7FB6-4C64-BCB0-BDAD8203993C}" destId="{054CA2AF-9489-4889-B3F1-E4CC07C803E1}" srcOrd="2" destOrd="0" presId="urn:microsoft.com/office/officeart/2005/8/layout/hierarchy6"/>
    <dgm:cxn modelId="{C8A9E73A-4452-42D1-8043-407133580E08}" type="presParOf" srcId="{75331921-7FB6-4C64-BCB0-BDAD8203993C}" destId="{346AF084-DA03-4849-AD9D-21E4843FD9ED}" srcOrd="3" destOrd="0" presId="urn:microsoft.com/office/officeart/2005/8/layout/hierarchy6"/>
    <dgm:cxn modelId="{53ADA823-058F-4152-9C01-D4E0D7447D1A}" type="presParOf" srcId="{346AF084-DA03-4849-AD9D-21E4843FD9ED}" destId="{90B896FE-C43B-4227-A4A4-4EF6E4ED88DB}" srcOrd="0" destOrd="0" presId="urn:microsoft.com/office/officeart/2005/8/layout/hierarchy6"/>
    <dgm:cxn modelId="{B1AE1036-2016-49B0-8228-28A896C9DA7B}" type="presParOf" srcId="{346AF084-DA03-4849-AD9D-21E4843FD9ED}" destId="{3D6356CE-CF8A-489D-8A99-4A39F5E13CE5}" srcOrd="1" destOrd="0" presId="urn:microsoft.com/office/officeart/2005/8/layout/hierarchy6"/>
    <dgm:cxn modelId="{D2D7C1FF-2E8F-473D-A61D-65A4B30ACAD7}" type="presParOf" srcId="{3D6356CE-CF8A-489D-8A99-4A39F5E13CE5}" destId="{0E0586EC-0116-4B57-AC25-8E00A2B2A32F}" srcOrd="0" destOrd="0" presId="urn:microsoft.com/office/officeart/2005/8/layout/hierarchy6"/>
    <dgm:cxn modelId="{A1D94620-65E8-4A03-B32F-10AD8A8D1A09}" type="presParOf" srcId="{3D6356CE-CF8A-489D-8A99-4A39F5E13CE5}" destId="{72B37C64-D12E-4AAC-9E01-1C32136278ED}" srcOrd="1" destOrd="0" presId="urn:microsoft.com/office/officeart/2005/8/layout/hierarchy6"/>
    <dgm:cxn modelId="{ABD010E6-2D80-4A89-A575-B9531EF61FBC}" type="presParOf" srcId="{72B37C64-D12E-4AAC-9E01-1C32136278ED}" destId="{A6616D9C-C7D1-4ED8-A7D6-AB433D528A94}" srcOrd="0" destOrd="0" presId="urn:microsoft.com/office/officeart/2005/8/layout/hierarchy6"/>
    <dgm:cxn modelId="{292D1EFB-BEDD-4D92-B74E-4EF22142AD0A}" type="presParOf" srcId="{72B37C64-D12E-4AAC-9E01-1C32136278ED}" destId="{9B4634DD-7944-42D3-8547-39499AB58186}" srcOrd="1" destOrd="0" presId="urn:microsoft.com/office/officeart/2005/8/layout/hierarchy6"/>
    <dgm:cxn modelId="{15414A7B-86DF-45B2-B1F1-E67567C921DF}" type="presParOf" srcId="{3D6356CE-CF8A-489D-8A99-4A39F5E13CE5}" destId="{9A684018-8B53-4434-A1EF-9EE37405D995}" srcOrd="2" destOrd="0" presId="urn:microsoft.com/office/officeart/2005/8/layout/hierarchy6"/>
    <dgm:cxn modelId="{7FA1CB76-79AA-42B0-8975-C87CD12F68BE}" type="presParOf" srcId="{3D6356CE-CF8A-489D-8A99-4A39F5E13CE5}" destId="{F3F7A443-0809-4A97-A516-18EBC82EEFAC}" srcOrd="3" destOrd="0" presId="urn:microsoft.com/office/officeart/2005/8/layout/hierarchy6"/>
    <dgm:cxn modelId="{910E1E36-6660-49A2-A402-8A27814AD936}" type="presParOf" srcId="{F3F7A443-0809-4A97-A516-18EBC82EEFAC}" destId="{5C389ABA-E21B-4F87-8EF6-80DB5B6EDC3C}" srcOrd="0" destOrd="0" presId="urn:microsoft.com/office/officeart/2005/8/layout/hierarchy6"/>
    <dgm:cxn modelId="{2BFA8191-78A7-4737-8486-A0601B2E705D}" type="presParOf" srcId="{F3F7A443-0809-4A97-A516-18EBC82EEFAC}" destId="{5953DA8D-489E-4B03-8B52-47548DC8A435}" srcOrd="1" destOrd="0" presId="urn:microsoft.com/office/officeart/2005/8/layout/hierarchy6"/>
    <dgm:cxn modelId="{197E41DD-A712-4E5B-9755-567E51093BFF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1" dirty="0" smtClean="0"/>
            <a:t>Eventual Consistency</a:t>
          </a:r>
          <a:endParaRPr lang="en-US" sz="14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8E6294CF-F162-4F5A-96B7-6A09B4E0C459}" type="presOf" srcId="{C0609198-DBB0-4C7C-926E-81A4BB747846}" destId="{C9ABDF54-BF46-4FBC-832B-8CF970A3DF83}" srcOrd="0" destOrd="0" presId="urn:microsoft.com/office/officeart/2005/8/layout/hierarchy6"/>
    <dgm:cxn modelId="{6D67F214-6ED5-4AD4-8713-5AECC8D36B88}" type="presOf" srcId="{CC5DFE14-976C-4E28-8879-B27666E5B5B9}" destId="{CD5AE11E-7090-4D64-A04F-8E82F9704695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3D91BB1-EE7F-418F-B21B-2B0B4F5A5439}" type="presOf" srcId="{169EFB09-C31E-4421-8BDD-99D1F39EAA69}" destId="{1C2712CB-5FBD-4537-93C3-5E107B2473EE}" srcOrd="0" destOrd="0" presId="urn:microsoft.com/office/officeart/2005/8/layout/hierarchy6"/>
    <dgm:cxn modelId="{84949D1B-37BC-4808-AC58-6A8C3D47B5A0}" type="presOf" srcId="{87648758-DDA4-4C46-B67A-3ADF52126FE4}" destId="{3F7BD4C7-E46F-4323-9C1A-8C33739CAC9B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2408CD3-EAF3-4F3D-A294-01CF082557E5}" type="presOf" srcId="{AD246D3C-2B84-4B50-9D20-F505BBFD69DE}" destId="{0E0586EC-0116-4B57-AC25-8E00A2B2A32F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E8EB3AC2-6050-40EE-BC1A-0EA6D7A04E6B}" type="presOf" srcId="{A0A6122D-5F66-4A29-9323-A155E2A56919}" destId="{A085F302-6AA1-4068-A16B-212F7654A522}" srcOrd="0" destOrd="0" presId="urn:microsoft.com/office/officeart/2005/8/layout/hierarchy6"/>
    <dgm:cxn modelId="{043B24C1-FA2D-4A86-ACFD-3149F8FB8B65}" type="presOf" srcId="{927F4FF5-FFAD-4A5B-81C2-E96FB5D32072}" destId="{CE944FEA-3CDE-4531-AF81-2A8573E4ABC4}" srcOrd="0" destOrd="0" presId="urn:microsoft.com/office/officeart/2005/8/layout/hierarchy6"/>
    <dgm:cxn modelId="{90765880-2069-4D9B-9052-82F28F92E0BF}" type="presOf" srcId="{7F328A5F-2348-4D27-A6D3-B3D50A25AA0F}" destId="{D7E22B88-5C5F-4DF7-AB80-D2ADFA6DD0F0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9B80F37-8F65-48C4-BF60-B37B469C723E}" type="presOf" srcId="{F2625492-FA4D-41F9-A9A5-53802914F5A3}" destId="{9A684018-8B53-4434-A1EF-9EE37405D995}" srcOrd="0" destOrd="0" presId="urn:microsoft.com/office/officeart/2005/8/layout/hierarchy6"/>
    <dgm:cxn modelId="{32D97607-B380-4C55-8772-B435E9EDE1E6}" type="presOf" srcId="{F9ABE344-681E-4535-8A25-4C84F23CF998}" destId="{054CA2AF-9489-4889-B3F1-E4CC07C803E1}" srcOrd="0" destOrd="0" presId="urn:microsoft.com/office/officeart/2005/8/layout/hierarchy6"/>
    <dgm:cxn modelId="{7CA0907C-4357-4913-8E34-A1424B720CFC}" type="presOf" srcId="{146FA7C0-DF8B-4C6F-9E2B-2203CC52B815}" destId="{304A5C93-92D3-4855-95E3-9BB61EC17E22}" srcOrd="0" destOrd="0" presId="urn:microsoft.com/office/officeart/2005/8/layout/hierarchy6"/>
    <dgm:cxn modelId="{8FEFB747-CCA3-40E1-A789-1B43C2D4B198}" type="presOf" srcId="{2DF9427A-C2A6-4F2D-82D8-BEA671BBD0EA}" destId="{5C389ABA-E21B-4F87-8EF6-80DB5B6EDC3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4C3F43FB-07E6-4592-A0A5-6B6A0032114D}" type="presOf" srcId="{31D999FF-1965-4707-B6F5-F54DB0628182}" destId="{A6616D9C-C7D1-4ED8-A7D6-AB433D528A94}" srcOrd="0" destOrd="0" presId="urn:microsoft.com/office/officeart/2005/8/layout/hierarchy6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8AC58C78-7EEB-46EA-AE36-054661163FAC}" type="presOf" srcId="{0D8A6E39-C6A3-49F6-BDD2-1729F83218F4}" destId="{1BC43283-5B3C-4A1D-A0E2-42902AF4A3CD}" srcOrd="0" destOrd="0" presId="urn:microsoft.com/office/officeart/2005/8/layout/hierarchy6"/>
    <dgm:cxn modelId="{A29BE5C5-F372-470B-8F70-4396F208CB5C}" type="presOf" srcId="{42E5A021-FE46-40E8-A443-A00A676CD8E6}" destId="{375CD66A-611D-437B-B136-9B0227FC56D2}" srcOrd="0" destOrd="0" presId="urn:microsoft.com/office/officeart/2005/8/layout/hierarchy6"/>
    <dgm:cxn modelId="{213C259E-7B8D-4E85-B7B4-5790AD69D409}" type="presOf" srcId="{EB69C481-99A0-4747-8C2C-3FD9E9FAB567}" destId="{1F8136D1-7A89-499F-A2F6-B57FE5DE6BBB}" srcOrd="0" destOrd="0" presId="urn:microsoft.com/office/officeart/2005/8/layout/hierarchy6"/>
    <dgm:cxn modelId="{5B18DE3E-8F47-4F39-A54E-9386775E6CBA}" type="presOf" srcId="{CC3C27A0-EBEB-4065-A3FE-C99E3AFD5646}" destId="{EDCBD860-D9E4-48F2-9D2D-4EC440C141F2}" srcOrd="0" destOrd="0" presId="urn:microsoft.com/office/officeart/2005/8/layout/hierarchy6"/>
    <dgm:cxn modelId="{26C210AE-F1FA-46FF-A841-72C27BFED845}" type="presOf" srcId="{E1D5BAB9-1722-4DA9-8DB5-FD87F4BA0CD0}" destId="{5C90082F-6F01-4698-B5FD-27C3F78EA7C9}" srcOrd="0" destOrd="0" presId="urn:microsoft.com/office/officeart/2005/8/layout/hierarchy6"/>
    <dgm:cxn modelId="{A8EFEABF-83C4-42EC-8C97-A4068B51E403}" type="presOf" srcId="{75DA2ABE-C5B6-4A42-AF8E-5374C99AF117}" destId="{92AFE316-B16A-4A42-9919-4E76AF5C8EBA}" srcOrd="0" destOrd="0" presId="urn:microsoft.com/office/officeart/2005/8/layout/hierarchy6"/>
    <dgm:cxn modelId="{B62D7A89-A34C-4CFA-BFC3-D2A0C2B2F3D3}" type="presOf" srcId="{8A9CFF30-92E9-4A1E-A335-D03C771A5904}" destId="{90B896FE-C43B-4227-A4A4-4EF6E4ED88DB}" srcOrd="0" destOrd="0" presId="urn:microsoft.com/office/officeart/2005/8/layout/hierarchy6"/>
    <dgm:cxn modelId="{7B12DBD2-DAC9-4B0F-B0E0-03CDEBBCDCFF}" type="presParOf" srcId="{304A5C93-92D3-4855-95E3-9BB61EC17E22}" destId="{23F63988-28F5-4D7B-9EDB-73C41FDA5EF8}" srcOrd="0" destOrd="0" presId="urn:microsoft.com/office/officeart/2005/8/layout/hierarchy6"/>
    <dgm:cxn modelId="{9087B7C7-6E72-4F50-B211-21B11E9CCACC}" type="presParOf" srcId="{23F63988-28F5-4D7B-9EDB-73C41FDA5EF8}" destId="{42239927-D3F6-4898-BCEC-C5883EDCAB31}" srcOrd="0" destOrd="0" presId="urn:microsoft.com/office/officeart/2005/8/layout/hierarchy6"/>
    <dgm:cxn modelId="{98CD658A-CFF4-4848-A7BB-2A55EBD5E2CB}" type="presParOf" srcId="{42239927-D3F6-4898-BCEC-C5883EDCAB31}" destId="{22F2432B-2E0D-4AEC-949A-3E55EA0307F5}" srcOrd="0" destOrd="0" presId="urn:microsoft.com/office/officeart/2005/8/layout/hierarchy6"/>
    <dgm:cxn modelId="{23482F9C-D244-459E-B1A2-EB19C08543B2}" type="presParOf" srcId="{22F2432B-2E0D-4AEC-949A-3E55EA0307F5}" destId="{5C90082F-6F01-4698-B5FD-27C3F78EA7C9}" srcOrd="0" destOrd="0" presId="urn:microsoft.com/office/officeart/2005/8/layout/hierarchy6"/>
    <dgm:cxn modelId="{EDEA396D-B53C-42E7-9428-4CFD75A3DF0E}" type="presParOf" srcId="{22F2432B-2E0D-4AEC-949A-3E55EA0307F5}" destId="{75331921-7FB6-4C64-BCB0-BDAD8203993C}" srcOrd="1" destOrd="0" presId="urn:microsoft.com/office/officeart/2005/8/layout/hierarchy6"/>
    <dgm:cxn modelId="{3F5B631C-F07A-4511-A284-C596079B5A7D}" type="presParOf" srcId="{75331921-7FB6-4C64-BCB0-BDAD8203993C}" destId="{CE944FEA-3CDE-4531-AF81-2A8573E4ABC4}" srcOrd="0" destOrd="0" presId="urn:microsoft.com/office/officeart/2005/8/layout/hierarchy6"/>
    <dgm:cxn modelId="{CE2335E6-DAB3-4E15-B031-6D1DA8AE1BA2}" type="presParOf" srcId="{75331921-7FB6-4C64-BCB0-BDAD8203993C}" destId="{0A76B77F-58A9-4DA9-9B3F-773A8A984E3E}" srcOrd="1" destOrd="0" presId="urn:microsoft.com/office/officeart/2005/8/layout/hierarchy6"/>
    <dgm:cxn modelId="{831A1995-7BC9-48AC-96D5-F90842E7572A}" type="presParOf" srcId="{0A76B77F-58A9-4DA9-9B3F-773A8A984E3E}" destId="{3F7BD4C7-E46F-4323-9C1A-8C33739CAC9B}" srcOrd="0" destOrd="0" presId="urn:microsoft.com/office/officeart/2005/8/layout/hierarchy6"/>
    <dgm:cxn modelId="{A070BE91-14B6-4211-8469-A9690E5E8C94}" type="presParOf" srcId="{0A76B77F-58A9-4DA9-9B3F-773A8A984E3E}" destId="{9BB2A62F-B48D-4660-811A-7724EBCCD163}" srcOrd="1" destOrd="0" presId="urn:microsoft.com/office/officeart/2005/8/layout/hierarchy6"/>
    <dgm:cxn modelId="{56FE8BED-864B-4E4A-BEB2-0E6673230276}" type="presParOf" srcId="{9BB2A62F-B48D-4660-811A-7724EBCCD163}" destId="{D7E22B88-5C5F-4DF7-AB80-D2ADFA6DD0F0}" srcOrd="0" destOrd="0" presId="urn:microsoft.com/office/officeart/2005/8/layout/hierarchy6"/>
    <dgm:cxn modelId="{CC34787D-178A-47BE-ACE6-2F276E696BC1}" type="presParOf" srcId="{9BB2A62F-B48D-4660-811A-7724EBCCD163}" destId="{096E4B15-94C8-4298-963F-1928A3353C8E}" srcOrd="1" destOrd="0" presId="urn:microsoft.com/office/officeart/2005/8/layout/hierarchy6"/>
    <dgm:cxn modelId="{AD40652D-510C-416F-80D1-73A236E12EFB}" type="presParOf" srcId="{096E4B15-94C8-4298-963F-1928A3353C8E}" destId="{EDCBD860-D9E4-48F2-9D2D-4EC440C141F2}" srcOrd="0" destOrd="0" presId="urn:microsoft.com/office/officeart/2005/8/layout/hierarchy6"/>
    <dgm:cxn modelId="{55883AF3-D03D-4D57-8EE2-587C5BD1C9A3}" type="presParOf" srcId="{096E4B15-94C8-4298-963F-1928A3353C8E}" destId="{D49ECC47-A1CA-4745-A018-E887B8471E70}" srcOrd="1" destOrd="0" presId="urn:microsoft.com/office/officeart/2005/8/layout/hierarchy6"/>
    <dgm:cxn modelId="{BAF80624-7C35-4AC6-BE69-587F265FC6F8}" type="presParOf" srcId="{D49ECC47-A1CA-4745-A018-E887B8471E70}" destId="{1BC43283-5B3C-4A1D-A0E2-42902AF4A3CD}" srcOrd="0" destOrd="0" presId="urn:microsoft.com/office/officeart/2005/8/layout/hierarchy6"/>
    <dgm:cxn modelId="{0523E9A4-A87A-490A-933E-D8438CFBA429}" type="presParOf" srcId="{D49ECC47-A1CA-4745-A018-E887B8471E70}" destId="{C8719DA2-503B-4E25-A072-0B8F7E9FE84F}" srcOrd="1" destOrd="0" presId="urn:microsoft.com/office/officeart/2005/8/layout/hierarchy6"/>
    <dgm:cxn modelId="{537AC195-6CAF-4B77-9226-C4F772E14C4E}" type="presParOf" srcId="{C8719DA2-503B-4E25-A072-0B8F7E9FE84F}" destId="{A085F302-6AA1-4068-A16B-212F7654A522}" srcOrd="0" destOrd="0" presId="urn:microsoft.com/office/officeart/2005/8/layout/hierarchy6"/>
    <dgm:cxn modelId="{D5F11E84-91A4-45D3-BB92-70127094FF32}" type="presParOf" srcId="{C8719DA2-503B-4E25-A072-0B8F7E9FE84F}" destId="{D9923675-6684-43DB-8873-71A68295C0EC}" srcOrd="1" destOrd="0" presId="urn:microsoft.com/office/officeart/2005/8/layout/hierarchy6"/>
    <dgm:cxn modelId="{A86827A5-816B-46E9-999D-F1644CA0994A}" type="presParOf" srcId="{9BB2A62F-B48D-4660-811A-7724EBCCD163}" destId="{92AFE316-B16A-4A42-9919-4E76AF5C8EBA}" srcOrd="2" destOrd="0" presId="urn:microsoft.com/office/officeart/2005/8/layout/hierarchy6"/>
    <dgm:cxn modelId="{B94C341E-095E-46C8-98AF-FF161E79BC62}" type="presParOf" srcId="{9BB2A62F-B48D-4660-811A-7724EBCCD163}" destId="{8BD213B8-03FB-4941-8F1B-B544727EE443}" srcOrd="3" destOrd="0" presId="urn:microsoft.com/office/officeart/2005/8/layout/hierarchy6"/>
    <dgm:cxn modelId="{2984B97A-2DF3-494B-A5F2-35CD465EEE8F}" type="presParOf" srcId="{8BD213B8-03FB-4941-8F1B-B544727EE443}" destId="{CD5AE11E-7090-4D64-A04F-8E82F9704695}" srcOrd="0" destOrd="0" presId="urn:microsoft.com/office/officeart/2005/8/layout/hierarchy6"/>
    <dgm:cxn modelId="{5BEC6B1B-1F40-4370-9C39-B3A224FDBDF2}" type="presParOf" srcId="{8BD213B8-03FB-4941-8F1B-B544727EE443}" destId="{2F791427-9BBD-4E43-BF62-E394AB9B5AB0}" srcOrd="1" destOrd="0" presId="urn:microsoft.com/office/officeart/2005/8/layout/hierarchy6"/>
    <dgm:cxn modelId="{01C37DAB-17B4-4760-873D-6053FA40542F}" type="presParOf" srcId="{2F791427-9BBD-4E43-BF62-E394AB9B5AB0}" destId="{C9ABDF54-BF46-4FBC-832B-8CF970A3DF83}" srcOrd="0" destOrd="0" presId="urn:microsoft.com/office/officeart/2005/8/layout/hierarchy6"/>
    <dgm:cxn modelId="{98507420-3C7C-4BB0-BD83-4BB3023285A9}" type="presParOf" srcId="{2F791427-9BBD-4E43-BF62-E394AB9B5AB0}" destId="{F3D4E2AE-B723-4BDD-8265-8278660E1136}" srcOrd="1" destOrd="0" presId="urn:microsoft.com/office/officeart/2005/8/layout/hierarchy6"/>
    <dgm:cxn modelId="{2DC9C2A3-0F04-4D6C-80E3-1F98B028961D}" type="presParOf" srcId="{F3D4E2AE-B723-4BDD-8265-8278660E1136}" destId="{1C2712CB-5FBD-4537-93C3-5E107B2473EE}" srcOrd="0" destOrd="0" presId="urn:microsoft.com/office/officeart/2005/8/layout/hierarchy6"/>
    <dgm:cxn modelId="{C616B5A8-A4E8-4FC9-B746-A0DF911380BD}" type="presParOf" srcId="{F3D4E2AE-B723-4BDD-8265-8278660E1136}" destId="{BAC63079-40F3-4192-9255-D1DB1FBCB275}" srcOrd="1" destOrd="0" presId="urn:microsoft.com/office/officeart/2005/8/layout/hierarchy6"/>
    <dgm:cxn modelId="{43C45BBD-F401-4382-A4E4-3BC9018A3581}" type="presParOf" srcId="{2F791427-9BBD-4E43-BF62-E394AB9B5AB0}" destId="{1F8136D1-7A89-499F-A2F6-B57FE5DE6BBB}" srcOrd="2" destOrd="0" presId="urn:microsoft.com/office/officeart/2005/8/layout/hierarchy6"/>
    <dgm:cxn modelId="{FF1FC2B2-DE73-48C0-BD36-4B897125E3C5}" type="presParOf" srcId="{2F791427-9BBD-4E43-BF62-E394AB9B5AB0}" destId="{8D26DB3A-F0B9-44AF-BF0D-0435E62B75D3}" srcOrd="3" destOrd="0" presId="urn:microsoft.com/office/officeart/2005/8/layout/hierarchy6"/>
    <dgm:cxn modelId="{25980C08-0E1A-48C1-A6BE-E6C7DDF5EC87}" type="presParOf" srcId="{8D26DB3A-F0B9-44AF-BF0D-0435E62B75D3}" destId="{375CD66A-611D-437B-B136-9B0227FC56D2}" srcOrd="0" destOrd="0" presId="urn:microsoft.com/office/officeart/2005/8/layout/hierarchy6"/>
    <dgm:cxn modelId="{16ED514A-527E-446A-83C6-5C894A9961CA}" type="presParOf" srcId="{8D26DB3A-F0B9-44AF-BF0D-0435E62B75D3}" destId="{89AF66B8-62D2-45FA-ABEA-E7E680CE63D5}" srcOrd="1" destOrd="0" presId="urn:microsoft.com/office/officeart/2005/8/layout/hierarchy6"/>
    <dgm:cxn modelId="{4CC21C03-F8DF-464A-880D-28CA03870323}" type="presParOf" srcId="{75331921-7FB6-4C64-BCB0-BDAD8203993C}" destId="{054CA2AF-9489-4889-B3F1-E4CC07C803E1}" srcOrd="2" destOrd="0" presId="urn:microsoft.com/office/officeart/2005/8/layout/hierarchy6"/>
    <dgm:cxn modelId="{5ACC64D6-ADB0-4798-9F7F-BD087425003D}" type="presParOf" srcId="{75331921-7FB6-4C64-BCB0-BDAD8203993C}" destId="{346AF084-DA03-4849-AD9D-21E4843FD9ED}" srcOrd="3" destOrd="0" presId="urn:microsoft.com/office/officeart/2005/8/layout/hierarchy6"/>
    <dgm:cxn modelId="{9D096073-3742-45E8-9593-010993D0FD92}" type="presParOf" srcId="{346AF084-DA03-4849-AD9D-21E4843FD9ED}" destId="{90B896FE-C43B-4227-A4A4-4EF6E4ED88DB}" srcOrd="0" destOrd="0" presId="urn:microsoft.com/office/officeart/2005/8/layout/hierarchy6"/>
    <dgm:cxn modelId="{9E27BB7F-ECD0-4950-9D9F-B827AA1C43CF}" type="presParOf" srcId="{346AF084-DA03-4849-AD9D-21E4843FD9ED}" destId="{3D6356CE-CF8A-489D-8A99-4A39F5E13CE5}" srcOrd="1" destOrd="0" presId="urn:microsoft.com/office/officeart/2005/8/layout/hierarchy6"/>
    <dgm:cxn modelId="{291AA6A8-1168-4590-BCC1-B3AC7FAD2622}" type="presParOf" srcId="{3D6356CE-CF8A-489D-8A99-4A39F5E13CE5}" destId="{0E0586EC-0116-4B57-AC25-8E00A2B2A32F}" srcOrd="0" destOrd="0" presId="urn:microsoft.com/office/officeart/2005/8/layout/hierarchy6"/>
    <dgm:cxn modelId="{1928B676-A9ED-403E-9400-F92AF3FE6EE7}" type="presParOf" srcId="{3D6356CE-CF8A-489D-8A99-4A39F5E13CE5}" destId="{72B37C64-D12E-4AAC-9E01-1C32136278ED}" srcOrd="1" destOrd="0" presId="urn:microsoft.com/office/officeart/2005/8/layout/hierarchy6"/>
    <dgm:cxn modelId="{3485751E-668C-4ED6-B0EE-28C34A859CB5}" type="presParOf" srcId="{72B37C64-D12E-4AAC-9E01-1C32136278ED}" destId="{A6616D9C-C7D1-4ED8-A7D6-AB433D528A94}" srcOrd="0" destOrd="0" presId="urn:microsoft.com/office/officeart/2005/8/layout/hierarchy6"/>
    <dgm:cxn modelId="{AFF43E4C-6AAD-4194-A5B5-EE9594B84031}" type="presParOf" srcId="{72B37C64-D12E-4AAC-9E01-1C32136278ED}" destId="{9B4634DD-7944-42D3-8547-39499AB58186}" srcOrd="1" destOrd="0" presId="urn:microsoft.com/office/officeart/2005/8/layout/hierarchy6"/>
    <dgm:cxn modelId="{3F6E2399-A34C-47D7-B795-EA0855E58E38}" type="presParOf" srcId="{3D6356CE-CF8A-489D-8A99-4A39F5E13CE5}" destId="{9A684018-8B53-4434-A1EF-9EE37405D995}" srcOrd="2" destOrd="0" presId="urn:microsoft.com/office/officeart/2005/8/layout/hierarchy6"/>
    <dgm:cxn modelId="{16EA7D58-FBC3-45BE-9418-EF28B56CA1D7}" type="presParOf" srcId="{3D6356CE-CF8A-489D-8A99-4A39F5E13CE5}" destId="{F3F7A443-0809-4A97-A516-18EBC82EEFAC}" srcOrd="3" destOrd="0" presId="urn:microsoft.com/office/officeart/2005/8/layout/hierarchy6"/>
    <dgm:cxn modelId="{EAA87EB5-59B2-4DAE-BA12-78BA86644E46}" type="presParOf" srcId="{F3F7A443-0809-4A97-A516-18EBC82EEFAC}" destId="{5C389ABA-E21B-4F87-8EF6-80DB5B6EDC3C}" srcOrd="0" destOrd="0" presId="urn:microsoft.com/office/officeart/2005/8/layout/hierarchy6"/>
    <dgm:cxn modelId="{6CD25944-6C4A-479D-B1A1-E3D63A255402}" type="presParOf" srcId="{F3F7A443-0809-4A97-A516-18EBC82EEFAC}" destId="{5953DA8D-489E-4B03-8B52-47548DC8A435}" srcOrd="1" destOrd="0" presId="urn:microsoft.com/office/officeart/2005/8/layout/hierarchy6"/>
    <dgm:cxn modelId="{C6D9D4F0-2655-4BB6-9527-951599B1CDF0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F8DA9DA5-D85F-4241-B361-E7AB00B1FBE6}" type="presOf" srcId="{AD246D3C-2B84-4B50-9D20-F505BBFD69DE}" destId="{0E0586EC-0116-4B57-AC25-8E00A2B2A32F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2A9D3FC4-0959-487A-8E99-329F0D97CED0}" type="presOf" srcId="{8A9CFF30-92E9-4A1E-A335-D03C771A5904}" destId="{90B896FE-C43B-4227-A4A4-4EF6E4ED88DB}" srcOrd="0" destOrd="0" presId="urn:microsoft.com/office/officeart/2005/8/layout/hierarchy6"/>
    <dgm:cxn modelId="{B55E6DF0-992E-4FD1-BF03-CE6988E154D4}" type="presOf" srcId="{927F4FF5-FFAD-4A5B-81C2-E96FB5D32072}" destId="{CE944FEA-3CDE-4531-AF81-2A8573E4ABC4}" srcOrd="0" destOrd="0" presId="urn:microsoft.com/office/officeart/2005/8/layout/hierarchy6"/>
    <dgm:cxn modelId="{316DE510-A513-4D5A-A627-F6F3D98E94C4}" type="presOf" srcId="{F9ABE344-681E-4535-8A25-4C84F23CF998}" destId="{054CA2AF-9489-4889-B3F1-E4CC07C803E1}" srcOrd="0" destOrd="0" presId="urn:microsoft.com/office/officeart/2005/8/layout/hierarchy6"/>
    <dgm:cxn modelId="{8792ADC6-7D51-4695-8DC3-77CF817FDA3D}" type="presOf" srcId="{0D60C523-A36C-4545-9666-7879884B1810}" destId="{B3A09F1E-4DDA-4B4A-B61B-11B6F732237C}" srcOrd="0" destOrd="0" presId="urn:microsoft.com/office/officeart/2005/8/layout/hierarchy6"/>
    <dgm:cxn modelId="{ABDBE61E-E15C-4CFC-8A74-38FD30F5294D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21555F16-5088-4077-A706-660DA4A00F2C}" type="presOf" srcId="{2DF9427A-C2A6-4F2D-82D8-BEA671BBD0EA}" destId="{5C389ABA-E21B-4F87-8EF6-80DB5B6EDC3C}" srcOrd="0" destOrd="0" presId="urn:microsoft.com/office/officeart/2005/8/layout/hierarchy6"/>
    <dgm:cxn modelId="{4B1600C5-45DE-4A11-B936-5AC5079FAA1F}" type="presOf" srcId="{E1D5BAB9-1722-4DA9-8DB5-FD87F4BA0CD0}" destId="{5C90082F-6F01-4698-B5FD-27C3F78EA7C9}" srcOrd="0" destOrd="0" presId="urn:microsoft.com/office/officeart/2005/8/layout/hierarchy6"/>
    <dgm:cxn modelId="{27D66CD1-5816-42D0-BA9E-53A7EC070DA5}" type="presOf" srcId="{31D999FF-1965-4707-B6F5-F54DB0628182}" destId="{A6616D9C-C7D1-4ED8-A7D6-AB433D528A94}" srcOrd="0" destOrd="0" presId="urn:microsoft.com/office/officeart/2005/8/layout/hierarchy6"/>
    <dgm:cxn modelId="{E176AB95-136E-45F9-98FA-731FE59CA5C7}" type="presOf" srcId="{8C9A05C7-F6A5-4E99-912B-789F0255CEC1}" destId="{35DBED1D-0F1B-46B5-AC1E-E67B937B4572}" srcOrd="0" destOrd="0" presId="urn:microsoft.com/office/officeart/2005/8/layout/hierarchy6"/>
    <dgm:cxn modelId="{EE86FEB7-9EFA-4EA6-81F5-FED1B1B57889}" type="presOf" srcId="{9B285643-558A-41EC-B642-3D0AB0D06B9A}" destId="{2C48C0EF-BE69-4355-99FF-FE3D1F85341F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E012B6F8-92D8-4036-9027-990694339EF7}" type="presOf" srcId="{391C8FD8-B0DD-46BA-8195-CB472D54CD59}" destId="{1B4F9FBD-FC3D-43C1-AA3D-6E631DBA51AE}" srcOrd="0" destOrd="0" presId="urn:microsoft.com/office/officeart/2005/8/layout/hierarchy6"/>
    <dgm:cxn modelId="{065E5EAF-1558-4046-A353-502E28ECBFC5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4704DDCA-DD2B-473A-88FB-D0A4D002AD8F}" type="presOf" srcId="{088A338F-0ADE-42B7-A05D-BBBA4F297145}" destId="{28BC78B6-0558-4502-B757-EDBF8892B451}" srcOrd="0" destOrd="0" presId="urn:microsoft.com/office/officeart/2005/8/layout/hierarchy6"/>
    <dgm:cxn modelId="{F11810C0-35FD-443E-BA69-4B51DA97B983}" type="presOf" srcId="{C7EB832B-DD9C-41E9-BAFA-DF3704A3E080}" destId="{CA46CE19-34AC-4547-BA06-830241F2EFBC}" srcOrd="0" destOrd="0" presId="urn:microsoft.com/office/officeart/2005/8/layout/hierarchy6"/>
    <dgm:cxn modelId="{F1E297B7-90C2-493D-B1CA-91228B81C5DC}" type="presOf" srcId="{61177387-95ED-46F9-A794-F6FCB2595926}" destId="{27A1AEBF-33CB-44F5-AF81-F3C3317979AA}" srcOrd="0" destOrd="0" presId="urn:microsoft.com/office/officeart/2005/8/layout/hierarchy6"/>
    <dgm:cxn modelId="{ED7300AA-1F1C-45B9-A6BF-8DFB0AEAF714}" type="presOf" srcId="{87648758-DDA4-4C46-B67A-3ADF52126FE4}" destId="{3F7BD4C7-E46F-4323-9C1A-8C33739CAC9B}" srcOrd="0" destOrd="0" presId="urn:microsoft.com/office/officeart/2005/8/layout/hierarchy6"/>
    <dgm:cxn modelId="{FD76C79C-ACD5-49D4-A851-8CFDCC93EFA7}" type="presOf" srcId="{CAEFD876-355B-4D25-879A-5DCCA5DB58BE}" destId="{50C9CCBA-CCD0-4F3E-916A-8C7B2C06E58B}" srcOrd="0" destOrd="0" presId="urn:microsoft.com/office/officeart/2005/8/layout/hierarchy6"/>
    <dgm:cxn modelId="{D3CE6070-572A-41F7-85BD-0B525651BCE6}" type="presParOf" srcId="{304A5C93-92D3-4855-95E3-9BB61EC17E22}" destId="{23F63988-28F5-4D7B-9EDB-73C41FDA5EF8}" srcOrd="0" destOrd="0" presId="urn:microsoft.com/office/officeart/2005/8/layout/hierarchy6"/>
    <dgm:cxn modelId="{FC18ADF7-2735-4319-BB84-1EF2D45C6959}" type="presParOf" srcId="{23F63988-28F5-4D7B-9EDB-73C41FDA5EF8}" destId="{42239927-D3F6-4898-BCEC-C5883EDCAB31}" srcOrd="0" destOrd="0" presId="urn:microsoft.com/office/officeart/2005/8/layout/hierarchy6"/>
    <dgm:cxn modelId="{00EBB86D-9B99-4B34-8B54-7CC33C0A1204}" type="presParOf" srcId="{42239927-D3F6-4898-BCEC-C5883EDCAB31}" destId="{22F2432B-2E0D-4AEC-949A-3E55EA0307F5}" srcOrd="0" destOrd="0" presId="urn:microsoft.com/office/officeart/2005/8/layout/hierarchy6"/>
    <dgm:cxn modelId="{7568A673-632C-465B-A5D5-15947AE2429F}" type="presParOf" srcId="{22F2432B-2E0D-4AEC-949A-3E55EA0307F5}" destId="{5C90082F-6F01-4698-B5FD-27C3F78EA7C9}" srcOrd="0" destOrd="0" presId="urn:microsoft.com/office/officeart/2005/8/layout/hierarchy6"/>
    <dgm:cxn modelId="{00B15AB9-1409-45CD-96F2-9C5689E97430}" type="presParOf" srcId="{22F2432B-2E0D-4AEC-949A-3E55EA0307F5}" destId="{75331921-7FB6-4C64-BCB0-BDAD8203993C}" srcOrd="1" destOrd="0" presId="urn:microsoft.com/office/officeart/2005/8/layout/hierarchy6"/>
    <dgm:cxn modelId="{EAE44C1D-C7DE-4A11-9CE8-928744261E94}" type="presParOf" srcId="{75331921-7FB6-4C64-BCB0-BDAD8203993C}" destId="{CE944FEA-3CDE-4531-AF81-2A8573E4ABC4}" srcOrd="0" destOrd="0" presId="urn:microsoft.com/office/officeart/2005/8/layout/hierarchy6"/>
    <dgm:cxn modelId="{61502DAA-3DC0-4FF4-86DA-1F9AA02393DC}" type="presParOf" srcId="{75331921-7FB6-4C64-BCB0-BDAD8203993C}" destId="{0A76B77F-58A9-4DA9-9B3F-773A8A984E3E}" srcOrd="1" destOrd="0" presId="urn:microsoft.com/office/officeart/2005/8/layout/hierarchy6"/>
    <dgm:cxn modelId="{6506256E-44FF-480B-B731-F56125B02789}" type="presParOf" srcId="{0A76B77F-58A9-4DA9-9B3F-773A8A984E3E}" destId="{3F7BD4C7-E46F-4323-9C1A-8C33739CAC9B}" srcOrd="0" destOrd="0" presId="urn:microsoft.com/office/officeart/2005/8/layout/hierarchy6"/>
    <dgm:cxn modelId="{F2ED2758-A4C1-42C2-8FEB-A9634C8D1E19}" type="presParOf" srcId="{0A76B77F-58A9-4DA9-9B3F-773A8A984E3E}" destId="{9BB2A62F-B48D-4660-811A-7724EBCCD163}" srcOrd="1" destOrd="0" presId="urn:microsoft.com/office/officeart/2005/8/layout/hierarchy6"/>
    <dgm:cxn modelId="{2698EBAB-A7C5-48B2-A858-5D15DC1D5A6E}" type="presParOf" srcId="{75331921-7FB6-4C64-BCB0-BDAD8203993C}" destId="{054CA2AF-9489-4889-B3F1-E4CC07C803E1}" srcOrd="2" destOrd="0" presId="urn:microsoft.com/office/officeart/2005/8/layout/hierarchy6"/>
    <dgm:cxn modelId="{09C5160E-173F-4678-B86C-56732FEFA735}" type="presParOf" srcId="{75331921-7FB6-4C64-BCB0-BDAD8203993C}" destId="{346AF084-DA03-4849-AD9D-21E4843FD9ED}" srcOrd="3" destOrd="0" presId="urn:microsoft.com/office/officeart/2005/8/layout/hierarchy6"/>
    <dgm:cxn modelId="{FAD9B607-BC51-43D2-9AC2-CB111613D0DC}" type="presParOf" srcId="{346AF084-DA03-4849-AD9D-21E4843FD9ED}" destId="{90B896FE-C43B-4227-A4A4-4EF6E4ED88DB}" srcOrd="0" destOrd="0" presId="urn:microsoft.com/office/officeart/2005/8/layout/hierarchy6"/>
    <dgm:cxn modelId="{2DBF911C-BD4C-43E0-A25B-9014C917B07D}" type="presParOf" srcId="{346AF084-DA03-4849-AD9D-21E4843FD9ED}" destId="{3D6356CE-CF8A-489D-8A99-4A39F5E13CE5}" srcOrd="1" destOrd="0" presId="urn:microsoft.com/office/officeart/2005/8/layout/hierarchy6"/>
    <dgm:cxn modelId="{149682F8-9411-4732-9A6B-5AC849D50134}" type="presParOf" srcId="{3D6356CE-CF8A-489D-8A99-4A39F5E13CE5}" destId="{0E0586EC-0116-4B57-AC25-8E00A2B2A32F}" srcOrd="0" destOrd="0" presId="urn:microsoft.com/office/officeart/2005/8/layout/hierarchy6"/>
    <dgm:cxn modelId="{09402636-B64B-4CD8-A392-BA835DE8560E}" type="presParOf" srcId="{3D6356CE-CF8A-489D-8A99-4A39F5E13CE5}" destId="{72B37C64-D12E-4AAC-9E01-1C32136278ED}" srcOrd="1" destOrd="0" presId="urn:microsoft.com/office/officeart/2005/8/layout/hierarchy6"/>
    <dgm:cxn modelId="{1B6000E9-3754-4455-98E2-2A263AF0D0BF}" type="presParOf" srcId="{72B37C64-D12E-4AAC-9E01-1C32136278ED}" destId="{A6616D9C-C7D1-4ED8-A7D6-AB433D528A94}" srcOrd="0" destOrd="0" presId="urn:microsoft.com/office/officeart/2005/8/layout/hierarchy6"/>
    <dgm:cxn modelId="{250D32EB-2FFD-4BD5-B1D7-9042AAE13C6A}" type="presParOf" srcId="{72B37C64-D12E-4AAC-9E01-1C32136278ED}" destId="{9B4634DD-7944-42D3-8547-39499AB58186}" srcOrd="1" destOrd="0" presId="urn:microsoft.com/office/officeart/2005/8/layout/hierarchy6"/>
    <dgm:cxn modelId="{FFC8DD4D-257C-45FD-BC33-356537758C94}" type="presParOf" srcId="{3D6356CE-CF8A-489D-8A99-4A39F5E13CE5}" destId="{9A684018-8B53-4434-A1EF-9EE37405D995}" srcOrd="2" destOrd="0" presId="urn:microsoft.com/office/officeart/2005/8/layout/hierarchy6"/>
    <dgm:cxn modelId="{EE22560D-C764-4953-B3FA-CC9EB9ABFF8F}" type="presParOf" srcId="{3D6356CE-CF8A-489D-8A99-4A39F5E13CE5}" destId="{F3F7A443-0809-4A97-A516-18EBC82EEFAC}" srcOrd="3" destOrd="0" presId="urn:microsoft.com/office/officeart/2005/8/layout/hierarchy6"/>
    <dgm:cxn modelId="{E316609D-F537-41B5-B08D-B77713FABFD1}" type="presParOf" srcId="{F3F7A443-0809-4A97-A516-18EBC82EEFAC}" destId="{5C389ABA-E21B-4F87-8EF6-80DB5B6EDC3C}" srcOrd="0" destOrd="0" presId="urn:microsoft.com/office/officeart/2005/8/layout/hierarchy6"/>
    <dgm:cxn modelId="{13F6A590-D052-4040-A9C8-F7213BFE2832}" type="presParOf" srcId="{F3F7A443-0809-4A97-A516-18EBC82EEFAC}" destId="{5953DA8D-489E-4B03-8B52-47548DC8A435}" srcOrd="1" destOrd="0" presId="urn:microsoft.com/office/officeart/2005/8/layout/hierarchy6"/>
    <dgm:cxn modelId="{F7751C26-005B-424B-89EC-F99C09F970C5}" type="presParOf" srcId="{5953DA8D-489E-4B03-8B52-47548DC8A435}" destId="{CA46CE19-34AC-4547-BA06-830241F2EFBC}" srcOrd="0" destOrd="0" presId="urn:microsoft.com/office/officeart/2005/8/layout/hierarchy6"/>
    <dgm:cxn modelId="{C5BF303E-C721-4490-971C-0095A37DD713}" type="presParOf" srcId="{5953DA8D-489E-4B03-8B52-47548DC8A435}" destId="{AE2DCD74-4C3F-4E2C-B4DF-DB8535D6D005}" srcOrd="1" destOrd="0" presId="urn:microsoft.com/office/officeart/2005/8/layout/hierarchy6"/>
    <dgm:cxn modelId="{ECC6311D-C65A-4142-B2D6-FCCD6CE719C1}" type="presParOf" srcId="{AE2DCD74-4C3F-4E2C-B4DF-DB8535D6D005}" destId="{27A1AEBF-33CB-44F5-AF81-F3C3317979AA}" srcOrd="0" destOrd="0" presId="urn:microsoft.com/office/officeart/2005/8/layout/hierarchy6"/>
    <dgm:cxn modelId="{0B930D69-6030-4E8F-B31F-8E295487EA75}" type="presParOf" srcId="{AE2DCD74-4C3F-4E2C-B4DF-DB8535D6D005}" destId="{9A946228-9A01-4FF1-9660-0213FB7C739A}" srcOrd="1" destOrd="0" presId="urn:microsoft.com/office/officeart/2005/8/layout/hierarchy6"/>
    <dgm:cxn modelId="{F413C4BE-5986-49AB-AA1B-AD1EC9B43449}" type="presParOf" srcId="{5953DA8D-489E-4B03-8B52-47548DC8A435}" destId="{28BC78B6-0558-4502-B757-EDBF8892B451}" srcOrd="2" destOrd="0" presId="urn:microsoft.com/office/officeart/2005/8/layout/hierarchy6"/>
    <dgm:cxn modelId="{13142CBE-CEB2-4844-8A0F-66F6AF8004E4}" type="presParOf" srcId="{5953DA8D-489E-4B03-8B52-47548DC8A435}" destId="{4C4A54DC-1A7D-48C0-9983-77AF0579B1FA}" srcOrd="3" destOrd="0" presId="urn:microsoft.com/office/officeart/2005/8/layout/hierarchy6"/>
    <dgm:cxn modelId="{877DE47D-53AC-40C3-966F-205CBD07ED5B}" type="presParOf" srcId="{4C4A54DC-1A7D-48C0-9983-77AF0579B1FA}" destId="{35DBED1D-0F1B-46B5-AC1E-E67B937B4572}" srcOrd="0" destOrd="0" presId="urn:microsoft.com/office/officeart/2005/8/layout/hierarchy6"/>
    <dgm:cxn modelId="{E4575CA0-0187-4662-B766-874A54A73B62}" type="presParOf" srcId="{4C4A54DC-1A7D-48C0-9983-77AF0579B1FA}" destId="{EAC81D1B-B2FB-4FCA-994D-733C30C894DB}" srcOrd="1" destOrd="0" presId="urn:microsoft.com/office/officeart/2005/8/layout/hierarchy6"/>
    <dgm:cxn modelId="{6C290D92-A4C4-4F2C-9782-0A2E8D84A319}" type="presParOf" srcId="{5953DA8D-489E-4B03-8B52-47548DC8A435}" destId="{2C48C0EF-BE69-4355-99FF-FE3D1F85341F}" srcOrd="4" destOrd="0" presId="urn:microsoft.com/office/officeart/2005/8/layout/hierarchy6"/>
    <dgm:cxn modelId="{0BF8F878-6479-4BBE-9A1D-737D0A23879E}" type="presParOf" srcId="{5953DA8D-489E-4B03-8B52-47548DC8A435}" destId="{BDCD06FC-1446-4222-AEC1-0705391B5CC3}" srcOrd="5" destOrd="0" presId="urn:microsoft.com/office/officeart/2005/8/layout/hierarchy6"/>
    <dgm:cxn modelId="{C6C7A78B-FCEF-400F-BCFC-49DAAD3B30ED}" type="presParOf" srcId="{BDCD06FC-1446-4222-AEC1-0705391B5CC3}" destId="{1B4F9FBD-FC3D-43C1-AA3D-6E631DBA51AE}" srcOrd="0" destOrd="0" presId="urn:microsoft.com/office/officeart/2005/8/layout/hierarchy6"/>
    <dgm:cxn modelId="{8845E9A9-A7E6-4B94-B4EA-5A40AA694541}" type="presParOf" srcId="{BDCD06FC-1446-4222-AEC1-0705391B5CC3}" destId="{B1D3BAA9-1AC3-4BC2-A62E-BC992D2CB1F3}" srcOrd="1" destOrd="0" presId="urn:microsoft.com/office/officeart/2005/8/layout/hierarchy6"/>
    <dgm:cxn modelId="{4ADC2CCD-3743-4E30-938F-189F6E164C6D}" type="presParOf" srcId="{5953DA8D-489E-4B03-8B52-47548DC8A435}" destId="{B3A09F1E-4DDA-4B4A-B61B-11B6F732237C}" srcOrd="6" destOrd="0" presId="urn:microsoft.com/office/officeart/2005/8/layout/hierarchy6"/>
    <dgm:cxn modelId="{D82880F8-6D48-4695-9F03-E989A310AFC9}" type="presParOf" srcId="{5953DA8D-489E-4B03-8B52-47548DC8A435}" destId="{1DC893A4-C209-4277-8D1D-1348FEA838AE}" srcOrd="7" destOrd="0" presId="urn:microsoft.com/office/officeart/2005/8/layout/hierarchy6"/>
    <dgm:cxn modelId="{52D0DB47-5100-4C2F-9322-4EE92368E462}" type="presParOf" srcId="{1DC893A4-C209-4277-8D1D-1348FEA838AE}" destId="{50C9CCBA-CCD0-4F3E-916A-8C7B2C06E58B}" srcOrd="0" destOrd="0" presId="urn:microsoft.com/office/officeart/2005/8/layout/hierarchy6"/>
    <dgm:cxn modelId="{B9ACC0E1-5176-417D-9E28-C5326837514F}" type="presParOf" srcId="{1DC893A4-C209-4277-8D1D-1348FEA838AE}" destId="{83F29743-C15F-4F43-ABFC-1CEBA907551B}" srcOrd="1" destOrd="0" presId="urn:microsoft.com/office/officeart/2005/8/layout/hierarchy6"/>
    <dgm:cxn modelId="{9A918CE0-E905-454D-AFE1-A2BFC5820239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BBEDA22-AC98-49E9-8928-AC66BEED06EF}" type="presOf" srcId="{61177387-95ED-46F9-A794-F6FCB2595926}" destId="{27A1AEBF-33CB-44F5-AF81-F3C3317979AA}" srcOrd="0" destOrd="0" presId="urn:microsoft.com/office/officeart/2005/8/layout/hierarchy6"/>
    <dgm:cxn modelId="{870EE995-C70E-4843-BDD4-C3EA20D267F0}" type="presOf" srcId="{8A9CFF30-92E9-4A1E-A335-D03C771A5904}" destId="{90B896FE-C43B-4227-A4A4-4EF6E4ED88DB}" srcOrd="0" destOrd="0" presId="urn:microsoft.com/office/officeart/2005/8/layout/hierarchy6"/>
    <dgm:cxn modelId="{78DE8E35-10EE-44F6-936E-243E00178C02}" type="presOf" srcId="{0D60C523-A36C-4545-9666-7879884B1810}" destId="{B3A09F1E-4DDA-4B4A-B61B-11B6F732237C}" srcOrd="0" destOrd="0" presId="urn:microsoft.com/office/officeart/2005/8/layout/hierarchy6"/>
    <dgm:cxn modelId="{71A50114-2E51-4A88-9DEF-7726F5ACA025}" type="presOf" srcId="{31D999FF-1965-4707-B6F5-F54DB0628182}" destId="{A6616D9C-C7D1-4ED8-A7D6-AB433D528A94}" srcOrd="0" destOrd="0" presId="urn:microsoft.com/office/officeart/2005/8/layout/hierarchy6"/>
    <dgm:cxn modelId="{8D350C29-5D1F-4ADC-B610-E786E0E48C87}" type="presOf" srcId="{927F4FF5-FFAD-4A5B-81C2-E96FB5D32072}" destId="{CE944FEA-3CDE-4531-AF81-2A8573E4ABC4}" srcOrd="0" destOrd="0" presId="urn:microsoft.com/office/officeart/2005/8/layout/hierarchy6"/>
    <dgm:cxn modelId="{51FAB119-135B-4587-90CD-B78F4B52CB24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30BDEF21-8B64-4AC1-A061-1514BDEC1AB6}" type="presOf" srcId="{9B285643-558A-41EC-B642-3D0AB0D06B9A}" destId="{2C48C0EF-BE69-4355-99FF-FE3D1F85341F}" srcOrd="0" destOrd="0" presId="urn:microsoft.com/office/officeart/2005/8/layout/hierarchy6"/>
    <dgm:cxn modelId="{3CE3C994-E329-436D-ADC5-F8AA7E5DED17}" type="presOf" srcId="{AD246D3C-2B84-4B50-9D20-F505BBFD69DE}" destId="{0E0586EC-0116-4B57-AC25-8E00A2B2A32F}" srcOrd="0" destOrd="0" presId="urn:microsoft.com/office/officeart/2005/8/layout/hierarchy6"/>
    <dgm:cxn modelId="{87ED047B-BB45-4482-96AD-AC398B756E5E}" type="presOf" srcId="{87648758-DDA4-4C46-B67A-3ADF52126FE4}" destId="{3F7BD4C7-E46F-4323-9C1A-8C33739CAC9B}" srcOrd="0" destOrd="0" presId="urn:microsoft.com/office/officeart/2005/8/layout/hierarchy6"/>
    <dgm:cxn modelId="{33BB9FBB-76BF-4190-A105-F461729D7344}" type="presOf" srcId="{C7EB832B-DD9C-41E9-BAFA-DF3704A3E080}" destId="{CA46CE19-34AC-4547-BA06-830241F2EFBC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2F0689D-C18E-4EC6-BAD4-87924C074C72}" type="presOf" srcId="{F9ABE344-681E-4535-8A25-4C84F23CF998}" destId="{054CA2AF-9489-4889-B3F1-E4CC07C803E1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2B4028FD-30FF-433D-BC28-467DD2423D38}" type="presOf" srcId="{2DF9427A-C2A6-4F2D-82D8-BEA671BBD0EA}" destId="{5C389ABA-E21B-4F87-8EF6-80DB5B6EDC3C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CE709211-2CBB-4F48-B3C2-55DB99F45094}" type="presOf" srcId="{F2625492-FA4D-41F9-A9A5-53802914F5A3}" destId="{9A684018-8B53-4434-A1EF-9EE37405D995}" srcOrd="0" destOrd="0" presId="urn:microsoft.com/office/officeart/2005/8/layout/hierarchy6"/>
    <dgm:cxn modelId="{19E6637A-5259-448B-9886-3CC57A832166}" type="presOf" srcId="{8C9A05C7-F6A5-4E99-912B-789F0255CEC1}" destId="{35DBED1D-0F1B-46B5-AC1E-E67B937B4572}" srcOrd="0" destOrd="0" presId="urn:microsoft.com/office/officeart/2005/8/layout/hierarchy6"/>
    <dgm:cxn modelId="{A7206D4A-9788-4F72-84A2-CE86F5B06F99}" type="presOf" srcId="{CAEFD876-355B-4D25-879A-5DCCA5DB58BE}" destId="{50C9CCBA-CCD0-4F3E-916A-8C7B2C06E58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9E336C-245F-4A9A-A2F3-1E38E92F706E}" type="presOf" srcId="{391C8FD8-B0DD-46BA-8195-CB472D54CD59}" destId="{1B4F9FBD-FC3D-43C1-AA3D-6E631DBA51AE}" srcOrd="0" destOrd="0" presId="urn:microsoft.com/office/officeart/2005/8/layout/hierarchy6"/>
    <dgm:cxn modelId="{C9F7F4FA-5691-46D6-914B-E226D949C4C3}" type="presOf" srcId="{088A338F-0ADE-42B7-A05D-BBBA4F297145}" destId="{28BC78B6-0558-4502-B757-EDBF8892B451}" srcOrd="0" destOrd="0" presId="urn:microsoft.com/office/officeart/2005/8/layout/hierarchy6"/>
    <dgm:cxn modelId="{566CE32D-6ADE-4C7F-81B8-8C975E09B814}" type="presOf" srcId="{E1D5BAB9-1722-4DA9-8DB5-FD87F4BA0CD0}" destId="{5C90082F-6F01-4698-B5FD-27C3F78EA7C9}" srcOrd="0" destOrd="0" presId="urn:microsoft.com/office/officeart/2005/8/layout/hierarchy6"/>
    <dgm:cxn modelId="{57B1685A-2FDE-4597-A07A-E61C261F9711}" type="presParOf" srcId="{304A5C93-92D3-4855-95E3-9BB61EC17E22}" destId="{23F63988-28F5-4D7B-9EDB-73C41FDA5EF8}" srcOrd="0" destOrd="0" presId="urn:microsoft.com/office/officeart/2005/8/layout/hierarchy6"/>
    <dgm:cxn modelId="{F01FE39D-F130-4A50-B064-98C70DC3708C}" type="presParOf" srcId="{23F63988-28F5-4D7B-9EDB-73C41FDA5EF8}" destId="{42239927-D3F6-4898-BCEC-C5883EDCAB31}" srcOrd="0" destOrd="0" presId="urn:microsoft.com/office/officeart/2005/8/layout/hierarchy6"/>
    <dgm:cxn modelId="{1A344031-E908-4B87-BD32-6C5793C3ABE6}" type="presParOf" srcId="{42239927-D3F6-4898-BCEC-C5883EDCAB31}" destId="{22F2432B-2E0D-4AEC-949A-3E55EA0307F5}" srcOrd="0" destOrd="0" presId="urn:microsoft.com/office/officeart/2005/8/layout/hierarchy6"/>
    <dgm:cxn modelId="{9F93212A-F208-4AA3-9C6D-6DB60A2D8F27}" type="presParOf" srcId="{22F2432B-2E0D-4AEC-949A-3E55EA0307F5}" destId="{5C90082F-6F01-4698-B5FD-27C3F78EA7C9}" srcOrd="0" destOrd="0" presId="urn:microsoft.com/office/officeart/2005/8/layout/hierarchy6"/>
    <dgm:cxn modelId="{6E8EE275-DCA2-471F-871F-FCBE42EDE106}" type="presParOf" srcId="{22F2432B-2E0D-4AEC-949A-3E55EA0307F5}" destId="{75331921-7FB6-4C64-BCB0-BDAD8203993C}" srcOrd="1" destOrd="0" presId="urn:microsoft.com/office/officeart/2005/8/layout/hierarchy6"/>
    <dgm:cxn modelId="{6C3844FE-F4B2-4458-BD94-7F2232E8F427}" type="presParOf" srcId="{75331921-7FB6-4C64-BCB0-BDAD8203993C}" destId="{CE944FEA-3CDE-4531-AF81-2A8573E4ABC4}" srcOrd="0" destOrd="0" presId="urn:microsoft.com/office/officeart/2005/8/layout/hierarchy6"/>
    <dgm:cxn modelId="{9617E535-B20B-4A47-AC7D-BB1EE8520858}" type="presParOf" srcId="{75331921-7FB6-4C64-BCB0-BDAD8203993C}" destId="{0A76B77F-58A9-4DA9-9B3F-773A8A984E3E}" srcOrd="1" destOrd="0" presId="urn:microsoft.com/office/officeart/2005/8/layout/hierarchy6"/>
    <dgm:cxn modelId="{168F00AC-6B97-47AE-99EF-E682880B8624}" type="presParOf" srcId="{0A76B77F-58A9-4DA9-9B3F-773A8A984E3E}" destId="{3F7BD4C7-E46F-4323-9C1A-8C33739CAC9B}" srcOrd="0" destOrd="0" presId="urn:microsoft.com/office/officeart/2005/8/layout/hierarchy6"/>
    <dgm:cxn modelId="{3873486F-44E9-400E-85ED-24B1A8401878}" type="presParOf" srcId="{0A76B77F-58A9-4DA9-9B3F-773A8A984E3E}" destId="{9BB2A62F-B48D-4660-811A-7724EBCCD163}" srcOrd="1" destOrd="0" presId="urn:microsoft.com/office/officeart/2005/8/layout/hierarchy6"/>
    <dgm:cxn modelId="{74DCB5D6-60B8-4B6D-BEF1-EEF5BD792AC3}" type="presParOf" srcId="{75331921-7FB6-4C64-BCB0-BDAD8203993C}" destId="{054CA2AF-9489-4889-B3F1-E4CC07C803E1}" srcOrd="2" destOrd="0" presId="urn:microsoft.com/office/officeart/2005/8/layout/hierarchy6"/>
    <dgm:cxn modelId="{47A00C95-4C8E-44BC-BC43-5C290383FCFC}" type="presParOf" srcId="{75331921-7FB6-4C64-BCB0-BDAD8203993C}" destId="{346AF084-DA03-4849-AD9D-21E4843FD9ED}" srcOrd="3" destOrd="0" presId="urn:microsoft.com/office/officeart/2005/8/layout/hierarchy6"/>
    <dgm:cxn modelId="{C1434DDB-7446-431D-BC62-969A16CAA994}" type="presParOf" srcId="{346AF084-DA03-4849-AD9D-21E4843FD9ED}" destId="{90B896FE-C43B-4227-A4A4-4EF6E4ED88DB}" srcOrd="0" destOrd="0" presId="urn:microsoft.com/office/officeart/2005/8/layout/hierarchy6"/>
    <dgm:cxn modelId="{0D03C7A0-C16E-47CA-B52E-5EB0F0AC5E42}" type="presParOf" srcId="{346AF084-DA03-4849-AD9D-21E4843FD9ED}" destId="{3D6356CE-CF8A-489D-8A99-4A39F5E13CE5}" srcOrd="1" destOrd="0" presId="urn:microsoft.com/office/officeart/2005/8/layout/hierarchy6"/>
    <dgm:cxn modelId="{4B2640BD-A1B0-477A-AC66-6DBBEC222B0C}" type="presParOf" srcId="{3D6356CE-CF8A-489D-8A99-4A39F5E13CE5}" destId="{0E0586EC-0116-4B57-AC25-8E00A2B2A32F}" srcOrd="0" destOrd="0" presId="urn:microsoft.com/office/officeart/2005/8/layout/hierarchy6"/>
    <dgm:cxn modelId="{0F8014F8-9AF2-4225-840F-8A08105AB5AE}" type="presParOf" srcId="{3D6356CE-CF8A-489D-8A99-4A39F5E13CE5}" destId="{72B37C64-D12E-4AAC-9E01-1C32136278ED}" srcOrd="1" destOrd="0" presId="urn:microsoft.com/office/officeart/2005/8/layout/hierarchy6"/>
    <dgm:cxn modelId="{886C970D-DBDA-4910-8F27-64F69ABC56EE}" type="presParOf" srcId="{72B37C64-D12E-4AAC-9E01-1C32136278ED}" destId="{A6616D9C-C7D1-4ED8-A7D6-AB433D528A94}" srcOrd="0" destOrd="0" presId="urn:microsoft.com/office/officeart/2005/8/layout/hierarchy6"/>
    <dgm:cxn modelId="{9C51F924-0809-49DF-B8AC-0E69E64CAD52}" type="presParOf" srcId="{72B37C64-D12E-4AAC-9E01-1C32136278ED}" destId="{9B4634DD-7944-42D3-8547-39499AB58186}" srcOrd="1" destOrd="0" presId="urn:microsoft.com/office/officeart/2005/8/layout/hierarchy6"/>
    <dgm:cxn modelId="{53B5C914-1237-4D27-8417-975374E10626}" type="presParOf" srcId="{3D6356CE-CF8A-489D-8A99-4A39F5E13CE5}" destId="{9A684018-8B53-4434-A1EF-9EE37405D995}" srcOrd="2" destOrd="0" presId="urn:microsoft.com/office/officeart/2005/8/layout/hierarchy6"/>
    <dgm:cxn modelId="{78D9A72C-D689-4B3D-A759-1DF4874EC6EE}" type="presParOf" srcId="{3D6356CE-CF8A-489D-8A99-4A39F5E13CE5}" destId="{F3F7A443-0809-4A97-A516-18EBC82EEFAC}" srcOrd="3" destOrd="0" presId="urn:microsoft.com/office/officeart/2005/8/layout/hierarchy6"/>
    <dgm:cxn modelId="{3DD8B2BF-4DB9-4A87-A2B5-723DD3F8AB09}" type="presParOf" srcId="{F3F7A443-0809-4A97-A516-18EBC82EEFAC}" destId="{5C389ABA-E21B-4F87-8EF6-80DB5B6EDC3C}" srcOrd="0" destOrd="0" presId="urn:microsoft.com/office/officeart/2005/8/layout/hierarchy6"/>
    <dgm:cxn modelId="{D572CC44-A17C-4A7F-95E2-1A6B3EF316C0}" type="presParOf" srcId="{F3F7A443-0809-4A97-A516-18EBC82EEFAC}" destId="{5953DA8D-489E-4B03-8B52-47548DC8A435}" srcOrd="1" destOrd="0" presId="urn:microsoft.com/office/officeart/2005/8/layout/hierarchy6"/>
    <dgm:cxn modelId="{A7137469-10C8-43E1-BBD3-FDAB70E25E3D}" type="presParOf" srcId="{5953DA8D-489E-4B03-8B52-47548DC8A435}" destId="{CA46CE19-34AC-4547-BA06-830241F2EFBC}" srcOrd="0" destOrd="0" presId="urn:microsoft.com/office/officeart/2005/8/layout/hierarchy6"/>
    <dgm:cxn modelId="{9B111F67-6AF8-4562-85AA-5AF922CAD87F}" type="presParOf" srcId="{5953DA8D-489E-4B03-8B52-47548DC8A435}" destId="{AE2DCD74-4C3F-4E2C-B4DF-DB8535D6D005}" srcOrd="1" destOrd="0" presId="urn:microsoft.com/office/officeart/2005/8/layout/hierarchy6"/>
    <dgm:cxn modelId="{8A3CF5F1-D3D0-4AE4-99EC-B091F478D91B}" type="presParOf" srcId="{AE2DCD74-4C3F-4E2C-B4DF-DB8535D6D005}" destId="{27A1AEBF-33CB-44F5-AF81-F3C3317979AA}" srcOrd="0" destOrd="0" presId="urn:microsoft.com/office/officeart/2005/8/layout/hierarchy6"/>
    <dgm:cxn modelId="{D816ED35-6287-4B5D-925B-4F80A62D7441}" type="presParOf" srcId="{AE2DCD74-4C3F-4E2C-B4DF-DB8535D6D005}" destId="{9A946228-9A01-4FF1-9660-0213FB7C739A}" srcOrd="1" destOrd="0" presId="urn:microsoft.com/office/officeart/2005/8/layout/hierarchy6"/>
    <dgm:cxn modelId="{12E4D3FF-899D-463D-BFCA-5832AC190DB4}" type="presParOf" srcId="{5953DA8D-489E-4B03-8B52-47548DC8A435}" destId="{28BC78B6-0558-4502-B757-EDBF8892B451}" srcOrd="2" destOrd="0" presId="urn:microsoft.com/office/officeart/2005/8/layout/hierarchy6"/>
    <dgm:cxn modelId="{6A60DBB7-02DA-419C-8F4F-0B12EC07DB91}" type="presParOf" srcId="{5953DA8D-489E-4B03-8B52-47548DC8A435}" destId="{4C4A54DC-1A7D-48C0-9983-77AF0579B1FA}" srcOrd="3" destOrd="0" presId="urn:microsoft.com/office/officeart/2005/8/layout/hierarchy6"/>
    <dgm:cxn modelId="{1FE0E49A-8DDF-4FB2-98E4-B08B64052E96}" type="presParOf" srcId="{4C4A54DC-1A7D-48C0-9983-77AF0579B1FA}" destId="{35DBED1D-0F1B-46B5-AC1E-E67B937B4572}" srcOrd="0" destOrd="0" presId="urn:microsoft.com/office/officeart/2005/8/layout/hierarchy6"/>
    <dgm:cxn modelId="{22635BD3-5F1B-4517-A556-874ECD58E156}" type="presParOf" srcId="{4C4A54DC-1A7D-48C0-9983-77AF0579B1FA}" destId="{EAC81D1B-B2FB-4FCA-994D-733C30C894DB}" srcOrd="1" destOrd="0" presId="urn:microsoft.com/office/officeart/2005/8/layout/hierarchy6"/>
    <dgm:cxn modelId="{0C8D18D9-01F3-4EC9-B51E-31BC203E880E}" type="presParOf" srcId="{5953DA8D-489E-4B03-8B52-47548DC8A435}" destId="{2C48C0EF-BE69-4355-99FF-FE3D1F85341F}" srcOrd="4" destOrd="0" presId="urn:microsoft.com/office/officeart/2005/8/layout/hierarchy6"/>
    <dgm:cxn modelId="{C220AD68-0BAE-4E94-A69B-7B7AB8C025B6}" type="presParOf" srcId="{5953DA8D-489E-4B03-8B52-47548DC8A435}" destId="{BDCD06FC-1446-4222-AEC1-0705391B5CC3}" srcOrd="5" destOrd="0" presId="urn:microsoft.com/office/officeart/2005/8/layout/hierarchy6"/>
    <dgm:cxn modelId="{DE0932A7-D451-4C97-823C-C4A0156DDAA3}" type="presParOf" srcId="{BDCD06FC-1446-4222-AEC1-0705391B5CC3}" destId="{1B4F9FBD-FC3D-43C1-AA3D-6E631DBA51AE}" srcOrd="0" destOrd="0" presId="urn:microsoft.com/office/officeart/2005/8/layout/hierarchy6"/>
    <dgm:cxn modelId="{83A50EFA-8F4B-4913-BE3C-069B41C60A10}" type="presParOf" srcId="{BDCD06FC-1446-4222-AEC1-0705391B5CC3}" destId="{B1D3BAA9-1AC3-4BC2-A62E-BC992D2CB1F3}" srcOrd="1" destOrd="0" presId="urn:microsoft.com/office/officeart/2005/8/layout/hierarchy6"/>
    <dgm:cxn modelId="{69986BB5-A1E6-461E-9A36-8815BC7C9CC7}" type="presParOf" srcId="{5953DA8D-489E-4B03-8B52-47548DC8A435}" destId="{B3A09F1E-4DDA-4B4A-B61B-11B6F732237C}" srcOrd="6" destOrd="0" presId="urn:microsoft.com/office/officeart/2005/8/layout/hierarchy6"/>
    <dgm:cxn modelId="{70DEABCC-3064-4502-B547-489140340D4F}" type="presParOf" srcId="{5953DA8D-489E-4B03-8B52-47548DC8A435}" destId="{1DC893A4-C209-4277-8D1D-1348FEA838AE}" srcOrd="7" destOrd="0" presId="urn:microsoft.com/office/officeart/2005/8/layout/hierarchy6"/>
    <dgm:cxn modelId="{9AE49A63-4215-4A1F-B888-24BDCC60AA27}" type="presParOf" srcId="{1DC893A4-C209-4277-8D1D-1348FEA838AE}" destId="{50C9CCBA-CCD0-4F3E-916A-8C7B2C06E58B}" srcOrd="0" destOrd="0" presId="urn:microsoft.com/office/officeart/2005/8/layout/hierarchy6"/>
    <dgm:cxn modelId="{6EFA7C2A-3C2A-4F68-B18B-B7FCC358AB7B}" type="presParOf" srcId="{1DC893A4-C209-4277-8D1D-1348FEA838AE}" destId="{83F29743-C15F-4F43-ABFC-1CEBA907551B}" srcOrd="1" destOrd="0" presId="urn:microsoft.com/office/officeart/2005/8/layout/hierarchy6"/>
    <dgm:cxn modelId="{4BD8D675-A6B6-4BED-A17F-B127867DFB47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3E59D12-2F3D-43C9-98F8-97F65D0EE20B}" type="presOf" srcId="{61177387-95ED-46F9-A794-F6FCB2595926}" destId="{27A1AEBF-33CB-44F5-AF81-F3C3317979AA}" srcOrd="0" destOrd="0" presId="urn:microsoft.com/office/officeart/2005/8/layout/hierarchy6"/>
    <dgm:cxn modelId="{3F2CA97B-D634-4320-9C32-FCC7532A4D60}" type="presOf" srcId="{87648758-DDA4-4C46-B67A-3ADF52126FE4}" destId="{3F7BD4C7-E46F-4323-9C1A-8C33739CAC9B}" srcOrd="0" destOrd="0" presId="urn:microsoft.com/office/officeart/2005/8/layout/hierarchy6"/>
    <dgm:cxn modelId="{8A7E502E-AF35-40C2-80AF-B6E1012C9C7A}" type="presOf" srcId="{391C8FD8-B0DD-46BA-8195-CB472D54CD59}" destId="{1B4F9FBD-FC3D-43C1-AA3D-6E631DBA51AE}" srcOrd="0" destOrd="0" presId="urn:microsoft.com/office/officeart/2005/8/layout/hierarchy6"/>
    <dgm:cxn modelId="{4AD087BB-DA13-470C-9A92-F32E7B1000C9}" type="presOf" srcId="{2DF9427A-C2A6-4F2D-82D8-BEA671BBD0EA}" destId="{5C389ABA-E21B-4F87-8EF6-80DB5B6EDC3C}" srcOrd="0" destOrd="0" presId="urn:microsoft.com/office/officeart/2005/8/layout/hierarchy6"/>
    <dgm:cxn modelId="{AE08E8D6-BBC2-4028-8117-DD360510E5B5}" type="presOf" srcId="{C7EB832B-DD9C-41E9-BAFA-DF3704A3E080}" destId="{CA46CE19-34AC-4547-BA06-830241F2EFBC}" srcOrd="0" destOrd="0" presId="urn:microsoft.com/office/officeart/2005/8/layout/hierarchy6"/>
    <dgm:cxn modelId="{AD6D8B22-AE7D-4CC7-AA24-119481EB4278}" type="presOf" srcId="{8A9CFF30-92E9-4A1E-A335-D03C771A5904}" destId="{90B896FE-C43B-4227-A4A4-4EF6E4ED88DB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C6F6C76-F581-4033-9779-C92719AE4FFB}" type="presOf" srcId="{146FA7C0-DF8B-4C6F-9E2B-2203CC52B815}" destId="{304A5C93-92D3-4855-95E3-9BB61EC17E22}" srcOrd="0" destOrd="0" presId="urn:microsoft.com/office/officeart/2005/8/layout/hierarchy6"/>
    <dgm:cxn modelId="{7E23BEA6-F08E-4FA9-A118-BFC24D5468CC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13C79589-EE87-4BE3-BDBF-F42ADFED3E29}" type="presOf" srcId="{31D999FF-1965-4707-B6F5-F54DB0628182}" destId="{A6616D9C-C7D1-4ED8-A7D6-AB433D528A94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9CF8722D-8571-48DA-84C9-122F71980D7A}" type="presOf" srcId="{E1D5BAB9-1722-4DA9-8DB5-FD87F4BA0CD0}" destId="{5C90082F-6F01-4698-B5FD-27C3F78EA7C9}" srcOrd="0" destOrd="0" presId="urn:microsoft.com/office/officeart/2005/8/layout/hierarchy6"/>
    <dgm:cxn modelId="{388CA95D-95D6-4E4A-B433-C935776122D5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677BBF51-6C3A-4D40-AA7F-E95E41552FC8}" type="presOf" srcId="{927F4FF5-FFAD-4A5B-81C2-E96FB5D32072}" destId="{CE944FEA-3CDE-4531-AF81-2A8573E4ABC4}" srcOrd="0" destOrd="0" presId="urn:microsoft.com/office/officeart/2005/8/layout/hierarchy6"/>
    <dgm:cxn modelId="{326010F7-789F-42E5-9C09-A660E0E0CDBF}" type="presOf" srcId="{F2625492-FA4D-41F9-A9A5-53802914F5A3}" destId="{9A684018-8B53-4434-A1EF-9EE37405D995}" srcOrd="0" destOrd="0" presId="urn:microsoft.com/office/officeart/2005/8/layout/hierarchy6"/>
    <dgm:cxn modelId="{F1C7BBAD-DD63-4CDE-94B0-2DE994F371E9}" type="presOf" srcId="{CAEFD876-355B-4D25-879A-5DCCA5DB58BE}" destId="{50C9CCBA-CCD0-4F3E-916A-8C7B2C06E58B}" srcOrd="0" destOrd="0" presId="urn:microsoft.com/office/officeart/2005/8/layout/hierarchy6"/>
    <dgm:cxn modelId="{FC284107-D163-4EFF-B326-5A2FB84A1A15}" type="presOf" srcId="{9B285643-558A-41EC-B642-3D0AB0D06B9A}" destId="{2C48C0EF-BE69-4355-99FF-FE3D1F85341F}" srcOrd="0" destOrd="0" presId="urn:microsoft.com/office/officeart/2005/8/layout/hierarchy6"/>
    <dgm:cxn modelId="{D37142A1-0480-47DC-8D5A-1F10DC7C10BF}" type="presOf" srcId="{088A338F-0ADE-42B7-A05D-BBBA4F297145}" destId="{28BC78B6-0558-4502-B757-EDBF8892B451}" srcOrd="0" destOrd="0" presId="urn:microsoft.com/office/officeart/2005/8/layout/hierarchy6"/>
    <dgm:cxn modelId="{26FB2ECD-7264-4FA5-9AEC-9D345E944E5E}" type="presOf" srcId="{8C9A05C7-F6A5-4E99-912B-789F0255CEC1}" destId="{35DBED1D-0F1B-46B5-AC1E-E67B937B4572}" srcOrd="0" destOrd="0" presId="urn:microsoft.com/office/officeart/2005/8/layout/hierarchy6"/>
    <dgm:cxn modelId="{CC5BBE2B-6D9C-4B0F-954E-1BFA90ACCF71}" type="presOf" srcId="{AD246D3C-2B84-4B50-9D20-F505BBFD69DE}" destId="{0E0586EC-0116-4B57-AC25-8E00A2B2A32F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AFCFE32F-4F4D-4F3B-9A99-0F3FB9D21BB1}" type="presParOf" srcId="{304A5C93-92D3-4855-95E3-9BB61EC17E22}" destId="{23F63988-28F5-4D7B-9EDB-73C41FDA5EF8}" srcOrd="0" destOrd="0" presId="urn:microsoft.com/office/officeart/2005/8/layout/hierarchy6"/>
    <dgm:cxn modelId="{2EC47707-6F7F-4B89-8ADC-38538F9C7F44}" type="presParOf" srcId="{23F63988-28F5-4D7B-9EDB-73C41FDA5EF8}" destId="{42239927-D3F6-4898-BCEC-C5883EDCAB31}" srcOrd="0" destOrd="0" presId="urn:microsoft.com/office/officeart/2005/8/layout/hierarchy6"/>
    <dgm:cxn modelId="{D26C2147-A332-4096-9CC1-A399A514D843}" type="presParOf" srcId="{42239927-D3F6-4898-BCEC-C5883EDCAB31}" destId="{22F2432B-2E0D-4AEC-949A-3E55EA0307F5}" srcOrd="0" destOrd="0" presId="urn:microsoft.com/office/officeart/2005/8/layout/hierarchy6"/>
    <dgm:cxn modelId="{84A023F5-495C-4BBB-996D-19F3EF5B17C9}" type="presParOf" srcId="{22F2432B-2E0D-4AEC-949A-3E55EA0307F5}" destId="{5C90082F-6F01-4698-B5FD-27C3F78EA7C9}" srcOrd="0" destOrd="0" presId="urn:microsoft.com/office/officeart/2005/8/layout/hierarchy6"/>
    <dgm:cxn modelId="{3F5A385E-148D-4E4A-8917-EE2BCE365786}" type="presParOf" srcId="{22F2432B-2E0D-4AEC-949A-3E55EA0307F5}" destId="{75331921-7FB6-4C64-BCB0-BDAD8203993C}" srcOrd="1" destOrd="0" presId="urn:microsoft.com/office/officeart/2005/8/layout/hierarchy6"/>
    <dgm:cxn modelId="{4059D4C9-797F-40E4-AA1B-D27DB7E2F94E}" type="presParOf" srcId="{75331921-7FB6-4C64-BCB0-BDAD8203993C}" destId="{CE944FEA-3CDE-4531-AF81-2A8573E4ABC4}" srcOrd="0" destOrd="0" presId="urn:microsoft.com/office/officeart/2005/8/layout/hierarchy6"/>
    <dgm:cxn modelId="{1A762E23-6BCC-4C57-8357-C4911086BA32}" type="presParOf" srcId="{75331921-7FB6-4C64-BCB0-BDAD8203993C}" destId="{0A76B77F-58A9-4DA9-9B3F-773A8A984E3E}" srcOrd="1" destOrd="0" presId="urn:microsoft.com/office/officeart/2005/8/layout/hierarchy6"/>
    <dgm:cxn modelId="{CC9456A2-AE86-4CDF-BDE0-6E068105D513}" type="presParOf" srcId="{0A76B77F-58A9-4DA9-9B3F-773A8A984E3E}" destId="{3F7BD4C7-E46F-4323-9C1A-8C33739CAC9B}" srcOrd="0" destOrd="0" presId="urn:microsoft.com/office/officeart/2005/8/layout/hierarchy6"/>
    <dgm:cxn modelId="{6EDEFE2C-F828-43FE-A422-18B9C17DBD1E}" type="presParOf" srcId="{0A76B77F-58A9-4DA9-9B3F-773A8A984E3E}" destId="{9BB2A62F-B48D-4660-811A-7724EBCCD163}" srcOrd="1" destOrd="0" presId="urn:microsoft.com/office/officeart/2005/8/layout/hierarchy6"/>
    <dgm:cxn modelId="{0774DB18-FB30-40AD-BBE0-A7474C004D6F}" type="presParOf" srcId="{75331921-7FB6-4C64-BCB0-BDAD8203993C}" destId="{054CA2AF-9489-4889-B3F1-E4CC07C803E1}" srcOrd="2" destOrd="0" presId="urn:microsoft.com/office/officeart/2005/8/layout/hierarchy6"/>
    <dgm:cxn modelId="{5FF08168-33F7-4F0B-8E93-39413319F330}" type="presParOf" srcId="{75331921-7FB6-4C64-BCB0-BDAD8203993C}" destId="{346AF084-DA03-4849-AD9D-21E4843FD9ED}" srcOrd="3" destOrd="0" presId="urn:microsoft.com/office/officeart/2005/8/layout/hierarchy6"/>
    <dgm:cxn modelId="{E2B84574-D56E-4ED2-8D8D-4BEFBE87A75C}" type="presParOf" srcId="{346AF084-DA03-4849-AD9D-21E4843FD9ED}" destId="{90B896FE-C43B-4227-A4A4-4EF6E4ED88DB}" srcOrd="0" destOrd="0" presId="urn:microsoft.com/office/officeart/2005/8/layout/hierarchy6"/>
    <dgm:cxn modelId="{44C3B7A1-5928-4251-8235-A6BCD7FA1694}" type="presParOf" srcId="{346AF084-DA03-4849-AD9D-21E4843FD9ED}" destId="{3D6356CE-CF8A-489D-8A99-4A39F5E13CE5}" srcOrd="1" destOrd="0" presId="urn:microsoft.com/office/officeart/2005/8/layout/hierarchy6"/>
    <dgm:cxn modelId="{CCE06A04-E88C-44AA-9515-7DE934742C96}" type="presParOf" srcId="{3D6356CE-CF8A-489D-8A99-4A39F5E13CE5}" destId="{0E0586EC-0116-4B57-AC25-8E00A2B2A32F}" srcOrd="0" destOrd="0" presId="urn:microsoft.com/office/officeart/2005/8/layout/hierarchy6"/>
    <dgm:cxn modelId="{BB350E6A-2990-4966-94F4-57C6714BCB99}" type="presParOf" srcId="{3D6356CE-CF8A-489D-8A99-4A39F5E13CE5}" destId="{72B37C64-D12E-4AAC-9E01-1C32136278ED}" srcOrd="1" destOrd="0" presId="urn:microsoft.com/office/officeart/2005/8/layout/hierarchy6"/>
    <dgm:cxn modelId="{72D014F3-2D21-4F91-B79B-47939ACCB577}" type="presParOf" srcId="{72B37C64-D12E-4AAC-9E01-1C32136278ED}" destId="{A6616D9C-C7D1-4ED8-A7D6-AB433D528A94}" srcOrd="0" destOrd="0" presId="urn:microsoft.com/office/officeart/2005/8/layout/hierarchy6"/>
    <dgm:cxn modelId="{0D7DA7FC-E37A-433E-861E-30EB09B182C7}" type="presParOf" srcId="{72B37C64-D12E-4AAC-9E01-1C32136278ED}" destId="{9B4634DD-7944-42D3-8547-39499AB58186}" srcOrd="1" destOrd="0" presId="urn:microsoft.com/office/officeart/2005/8/layout/hierarchy6"/>
    <dgm:cxn modelId="{41D7CBBC-AA97-4EB0-BC5D-50546AED4791}" type="presParOf" srcId="{3D6356CE-CF8A-489D-8A99-4A39F5E13CE5}" destId="{9A684018-8B53-4434-A1EF-9EE37405D995}" srcOrd="2" destOrd="0" presId="urn:microsoft.com/office/officeart/2005/8/layout/hierarchy6"/>
    <dgm:cxn modelId="{372C046A-8128-472F-A73D-E766A41491B6}" type="presParOf" srcId="{3D6356CE-CF8A-489D-8A99-4A39F5E13CE5}" destId="{F3F7A443-0809-4A97-A516-18EBC82EEFAC}" srcOrd="3" destOrd="0" presId="urn:microsoft.com/office/officeart/2005/8/layout/hierarchy6"/>
    <dgm:cxn modelId="{FCB742C2-5BC2-4C01-8C40-3C17E67D23CC}" type="presParOf" srcId="{F3F7A443-0809-4A97-A516-18EBC82EEFAC}" destId="{5C389ABA-E21B-4F87-8EF6-80DB5B6EDC3C}" srcOrd="0" destOrd="0" presId="urn:microsoft.com/office/officeart/2005/8/layout/hierarchy6"/>
    <dgm:cxn modelId="{8155DD2F-543B-4EB2-A4D9-2B6FBB1D540A}" type="presParOf" srcId="{F3F7A443-0809-4A97-A516-18EBC82EEFAC}" destId="{5953DA8D-489E-4B03-8B52-47548DC8A435}" srcOrd="1" destOrd="0" presId="urn:microsoft.com/office/officeart/2005/8/layout/hierarchy6"/>
    <dgm:cxn modelId="{5319B2D2-8BDC-4819-BFAC-607A03B37CD5}" type="presParOf" srcId="{5953DA8D-489E-4B03-8B52-47548DC8A435}" destId="{CA46CE19-34AC-4547-BA06-830241F2EFBC}" srcOrd="0" destOrd="0" presId="urn:microsoft.com/office/officeart/2005/8/layout/hierarchy6"/>
    <dgm:cxn modelId="{89AA389E-EF2D-424E-9610-7D7F080793D7}" type="presParOf" srcId="{5953DA8D-489E-4B03-8B52-47548DC8A435}" destId="{AE2DCD74-4C3F-4E2C-B4DF-DB8535D6D005}" srcOrd="1" destOrd="0" presId="urn:microsoft.com/office/officeart/2005/8/layout/hierarchy6"/>
    <dgm:cxn modelId="{669C5315-DA10-4570-8D39-DA89567B079F}" type="presParOf" srcId="{AE2DCD74-4C3F-4E2C-B4DF-DB8535D6D005}" destId="{27A1AEBF-33CB-44F5-AF81-F3C3317979AA}" srcOrd="0" destOrd="0" presId="urn:microsoft.com/office/officeart/2005/8/layout/hierarchy6"/>
    <dgm:cxn modelId="{218C6742-A52E-4958-814C-9BB109C5C009}" type="presParOf" srcId="{AE2DCD74-4C3F-4E2C-B4DF-DB8535D6D005}" destId="{9A946228-9A01-4FF1-9660-0213FB7C739A}" srcOrd="1" destOrd="0" presId="urn:microsoft.com/office/officeart/2005/8/layout/hierarchy6"/>
    <dgm:cxn modelId="{7545BACA-0593-4417-8508-C93326EBE3C4}" type="presParOf" srcId="{5953DA8D-489E-4B03-8B52-47548DC8A435}" destId="{28BC78B6-0558-4502-B757-EDBF8892B451}" srcOrd="2" destOrd="0" presId="urn:microsoft.com/office/officeart/2005/8/layout/hierarchy6"/>
    <dgm:cxn modelId="{03362D32-D335-4980-B92F-DE5F9D26A6E8}" type="presParOf" srcId="{5953DA8D-489E-4B03-8B52-47548DC8A435}" destId="{4C4A54DC-1A7D-48C0-9983-77AF0579B1FA}" srcOrd="3" destOrd="0" presId="urn:microsoft.com/office/officeart/2005/8/layout/hierarchy6"/>
    <dgm:cxn modelId="{A12E2706-9D4A-43F1-9403-5141F68DB790}" type="presParOf" srcId="{4C4A54DC-1A7D-48C0-9983-77AF0579B1FA}" destId="{35DBED1D-0F1B-46B5-AC1E-E67B937B4572}" srcOrd="0" destOrd="0" presId="urn:microsoft.com/office/officeart/2005/8/layout/hierarchy6"/>
    <dgm:cxn modelId="{D2F647C2-DB2E-4E25-BB2C-C5106AE7F1EE}" type="presParOf" srcId="{4C4A54DC-1A7D-48C0-9983-77AF0579B1FA}" destId="{EAC81D1B-B2FB-4FCA-994D-733C30C894DB}" srcOrd="1" destOrd="0" presId="urn:microsoft.com/office/officeart/2005/8/layout/hierarchy6"/>
    <dgm:cxn modelId="{F0AC4C37-4E15-4683-B273-2A9365DEA633}" type="presParOf" srcId="{5953DA8D-489E-4B03-8B52-47548DC8A435}" destId="{2C48C0EF-BE69-4355-99FF-FE3D1F85341F}" srcOrd="4" destOrd="0" presId="urn:microsoft.com/office/officeart/2005/8/layout/hierarchy6"/>
    <dgm:cxn modelId="{12643CA3-59A1-40B2-9127-DBE78D389DAD}" type="presParOf" srcId="{5953DA8D-489E-4B03-8B52-47548DC8A435}" destId="{BDCD06FC-1446-4222-AEC1-0705391B5CC3}" srcOrd="5" destOrd="0" presId="urn:microsoft.com/office/officeart/2005/8/layout/hierarchy6"/>
    <dgm:cxn modelId="{6E7FBE77-1A93-4FA5-A93F-6CCB78B32C95}" type="presParOf" srcId="{BDCD06FC-1446-4222-AEC1-0705391B5CC3}" destId="{1B4F9FBD-FC3D-43C1-AA3D-6E631DBA51AE}" srcOrd="0" destOrd="0" presId="urn:microsoft.com/office/officeart/2005/8/layout/hierarchy6"/>
    <dgm:cxn modelId="{45298621-7F6C-4B6F-9A15-8C20E80379BC}" type="presParOf" srcId="{BDCD06FC-1446-4222-AEC1-0705391B5CC3}" destId="{B1D3BAA9-1AC3-4BC2-A62E-BC992D2CB1F3}" srcOrd="1" destOrd="0" presId="urn:microsoft.com/office/officeart/2005/8/layout/hierarchy6"/>
    <dgm:cxn modelId="{90C97011-562E-49BD-AEE0-0ABEBECABDEC}" type="presParOf" srcId="{5953DA8D-489E-4B03-8B52-47548DC8A435}" destId="{B3A09F1E-4DDA-4B4A-B61B-11B6F732237C}" srcOrd="6" destOrd="0" presId="urn:microsoft.com/office/officeart/2005/8/layout/hierarchy6"/>
    <dgm:cxn modelId="{0615B3FF-DCCF-4EA2-B5AB-FD487C9BAD78}" type="presParOf" srcId="{5953DA8D-489E-4B03-8B52-47548DC8A435}" destId="{1DC893A4-C209-4277-8D1D-1348FEA838AE}" srcOrd="7" destOrd="0" presId="urn:microsoft.com/office/officeart/2005/8/layout/hierarchy6"/>
    <dgm:cxn modelId="{B07F787D-803D-4AF1-B5F4-FD809F1E7B23}" type="presParOf" srcId="{1DC893A4-C209-4277-8D1D-1348FEA838AE}" destId="{50C9CCBA-CCD0-4F3E-916A-8C7B2C06E58B}" srcOrd="0" destOrd="0" presId="urn:microsoft.com/office/officeart/2005/8/layout/hierarchy6"/>
    <dgm:cxn modelId="{FE9DE808-2561-403E-A6F0-716A975E7F40}" type="presParOf" srcId="{1DC893A4-C209-4277-8D1D-1348FEA838AE}" destId="{83F29743-C15F-4F43-ABFC-1CEBA907551B}" srcOrd="1" destOrd="0" presId="urn:microsoft.com/office/officeart/2005/8/layout/hierarchy6"/>
    <dgm:cxn modelId="{4FC454AD-EBC3-40A9-8026-227C96237AA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388341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Consistency Models</a:t>
          </a:r>
          <a:endParaRPr lang="en-US" sz="1400" kern="1200" dirty="0"/>
        </a:p>
      </dsp:txBody>
      <dsp:txXfrm>
        <a:off x="3409091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3228937" y="710346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1085924" y="0"/>
              </a:moveTo>
              <a:lnTo>
                <a:pt x="1085924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2302416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2323166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1600051" y="1702189"/>
          <a:ext cx="1628886" cy="283383"/>
        </a:xfrm>
        <a:custGeom>
          <a:avLst/>
          <a:gdLst/>
          <a:ahLst/>
          <a:cxnLst/>
          <a:rect l="0" t="0" r="0" b="0"/>
          <a:pathLst>
            <a:path>
              <a:moveTo>
                <a:pt x="1628886" y="0"/>
              </a:moveTo>
              <a:lnTo>
                <a:pt x="1628886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673530" y="1985573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Specifying Consistency</a:t>
          </a:r>
          <a:endParaRPr lang="en-US" sz="1400" kern="1200" dirty="0"/>
        </a:p>
      </dsp:txBody>
      <dsp:txXfrm>
        <a:off x="694280" y="2006323"/>
        <a:ext cx="1811542" cy="666959"/>
      </dsp:txXfrm>
    </dsp:sp>
    <dsp:sp modelId="{1BC43283-5B3C-4A1D-A0E2-42902AF4A3CD}">
      <dsp:nvSpPr>
        <dsp:cNvPr id="0" name=""/>
        <dsp:cNvSpPr/>
      </dsp:nvSpPr>
      <dsp:spPr>
        <a:xfrm>
          <a:off x="1554331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673530" y="2977416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 Consistency Model</a:t>
          </a:r>
          <a:endParaRPr lang="en-US" sz="1400" kern="1200" dirty="0"/>
        </a:p>
      </dsp:txBody>
      <dsp:txXfrm>
        <a:off x="694280" y="2998166"/>
        <a:ext cx="1811542" cy="666959"/>
      </dsp:txXfrm>
    </dsp:sp>
    <dsp:sp modelId="{92AFE316-B16A-4A42-9919-4E76AF5C8EBA}">
      <dsp:nvSpPr>
        <dsp:cNvPr id="0" name=""/>
        <dsp:cNvSpPr/>
      </dsp:nvSpPr>
      <dsp:spPr>
        <a:xfrm>
          <a:off x="3228937" y="1702189"/>
          <a:ext cx="1628886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628886" y="141691"/>
              </a:lnTo>
              <a:lnTo>
                <a:pt x="1628886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3931303" y="1985573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Consistent Ordering of Operations</a:t>
          </a:r>
          <a:endParaRPr lang="en-US" sz="1400" kern="1200" dirty="0"/>
        </a:p>
      </dsp:txBody>
      <dsp:txXfrm>
        <a:off x="3952053" y="2006323"/>
        <a:ext cx="1811542" cy="666959"/>
      </dsp:txXfrm>
    </dsp:sp>
    <dsp:sp modelId="{C9ABDF54-BF46-4FBC-832B-8CF970A3DF83}">
      <dsp:nvSpPr>
        <dsp:cNvPr id="0" name=""/>
        <dsp:cNvSpPr/>
      </dsp:nvSpPr>
      <dsp:spPr>
        <a:xfrm>
          <a:off x="3771900" y="2694032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1085924" y="0"/>
              </a:moveTo>
              <a:lnTo>
                <a:pt x="1085924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2845378" y="2977416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/>
            <a:t>Sequential Consistency Model</a:t>
          </a:r>
          <a:endParaRPr lang="en-US" sz="1400" kern="1200" dirty="0"/>
        </a:p>
      </dsp:txBody>
      <dsp:txXfrm>
        <a:off x="2866128" y="2998166"/>
        <a:ext cx="1811542" cy="666959"/>
      </dsp:txXfrm>
    </dsp:sp>
    <dsp:sp modelId="{1F8136D1-7A89-499F-A2F6-B57FE5DE6BBB}">
      <dsp:nvSpPr>
        <dsp:cNvPr id="0" name=""/>
        <dsp:cNvSpPr/>
      </dsp:nvSpPr>
      <dsp:spPr>
        <a:xfrm>
          <a:off x="4857824" y="2694032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85924" y="141691"/>
              </a:lnTo>
              <a:lnTo>
                <a:pt x="1085924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5017227" y="2977416"/>
          <a:ext cx="1853042" cy="7084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317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Causal Consistency Model</a:t>
          </a:r>
          <a:endParaRPr lang="en-US" sz="1400" kern="1200" dirty="0"/>
        </a:p>
      </dsp:txBody>
      <dsp:txXfrm>
        <a:off x="5037977" y="2998166"/>
        <a:ext cx="1811542" cy="666959"/>
      </dsp:txXfrm>
    </dsp:sp>
    <dsp:sp modelId="{054CA2AF-9489-4889-B3F1-E4CC07C803E1}">
      <dsp:nvSpPr>
        <dsp:cNvPr id="0" name=""/>
        <dsp:cNvSpPr/>
      </dsp:nvSpPr>
      <dsp:spPr>
        <a:xfrm>
          <a:off x="4314862" y="710346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85924" y="141691"/>
              </a:lnTo>
              <a:lnTo>
                <a:pt x="1085924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474265" y="993730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Client-centric</a:t>
          </a:r>
          <a:endParaRPr lang="en-US" sz="1400" kern="1200" dirty="0"/>
        </a:p>
      </dsp:txBody>
      <dsp:txXfrm>
        <a:off x="4495015" y="1014480"/>
        <a:ext cx="1811542" cy="6669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27B01-D338-4F63-8B2D-34B9A3017F15}">
      <dsp:nvSpPr>
        <dsp:cNvPr id="0" name=""/>
        <dsp:cNvSpPr/>
      </dsp:nvSpPr>
      <dsp:spPr>
        <a:xfrm>
          <a:off x="2048978" y="1190"/>
          <a:ext cx="1232296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Client-centric Consistency Models</a:t>
          </a:r>
          <a:endParaRPr lang="en-US" sz="1400" b="0" kern="1200" dirty="0"/>
        </a:p>
      </dsp:txBody>
      <dsp:txXfrm>
        <a:off x="2073040" y="25252"/>
        <a:ext cx="1184172" cy="773407"/>
      </dsp:txXfrm>
    </dsp:sp>
    <dsp:sp modelId="{0E0586EC-0116-4B57-AC25-8E00A2B2A32F}">
      <dsp:nvSpPr>
        <dsp:cNvPr id="0" name=""/>
        <dsp:cNvSpPr/>
      </dsp:nvSpPr>
      <dsp:spPr>
        <a:xfrm>
          <a:off x="1642079" y="822721"/>
          <a:ext cx="1023046" cy="328612"/>
        </a:xfrm>
        <a:custGeom>
          <a:avLst/>
          <a:gdLst/>
          <a:ahLst/>
          <a:cxnLst/>
          <a:rect l="0" t="0" r="0" b="0"/>
          <a:pathLst>
            <a:path>
              <a:moveTo>
                <a:pt x="1023046" y="0"/>
              </a:moveTo>
              <a:lnTo>
                <a:pt x="1023046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834450" y="1151333"/>
          <a:ext cx="1615257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Eventual Consistency</a:t>
          </a:r>
          <a:endParaRPr lang="en-US" sz="1400" b="0" kern="1200" dirty="0"/>
        </a:p>
      </dsp:txBody>
      <dsp:txXfrm>
        <a:off x="858512" y="1175395"/>
        <a:ext cx="1567133" cy="773407"/>
      </dsp:txXfrm>
    </dsp:sp>
    <dsp:sp modelId="{9A684018-8B53-4434-A1EF-9EE37405D995}">
      <dsp:nvSpPr>
        <dsp:cNvPr id="0" name=""/>
        <dsp:cNvSpPr/>
      </dsp:nvSpPr>
      <dsp:spPr>
        <a:xfrm>
          <a:off x="2665126" y="822721"/>
          <a:ext cx="992473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992473" y="164306"/>
              </a:lnTo>
              <a:lnTo>
                <a:pt x="992473" y="3286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2819397" y="1151333"/>
          <a:ext cx="1676404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 Consistency Guarantees</a:t>
          </a:r>
          <a:endParaRPr lang="en-US" sz="1400" b="0" kern="1200" dirty="0"/>
        </a:p>
      </dsp:txBody>
      <dsp:txXfrm>
        <a:off x="2843459" y="1175395"/>
        <a:ext cx="1628280" cy="773407"/>
      </dsp:txXfrm>
    </dsp:sp>
    <dsp:sp modelId="{CA46CE19-34AC-4547-BA06-830241F2EFBC}">
      <dsp:nvSpPr>
        <dsp:cNvPr id="0" name=""/>
        <dsp:cNvSpPr/>
      </dsp:nvSpPr>
      <dsp:spPr>
        <a:xfrm>
          <a:off x="1091089" y="1972865"/>
          <a:ext cx="2566510" cy="328612"/>
        </a:xfrm>
        <a:custGeom>
          <a:avLst/>
          <a:gdLst/>
          <a:ahLst/>
          <a:cxnLst/>
          <a:rect l="0" t="0" r="0" b="0"/>
          <a:pathLst>
            <a:path>
              <a:moveTo>
                <a:pt x="2566510" y="0"/>
              </a:moveTo>
              <a:lnTo>
                <a:pt x="2566510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420430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Monotonic Reads</a:t>
          </a:r>
          <a:endParaRPr lang="en-US" sz="1400" b="0" kern="1200" dirty="0"/>
        </a:p>
      </dsp:txBody>
      <dsp:txXfrm>
        <a:off x="444492" y="2325539"/>
        <a:ext cx="1293194" cy="773407"/>
      </dsp:txXfrm>
    </dsp:sp>
    <dsp:sp modelId="{28BC78B6-0558-4502-B757-EDBF8892B451}">
      <dsp:nvSpPr>
        <dsp:cNvPr id="0" name=""/>
        <dsp:cNvSpPr/>
      </dsp:nvSpPr>
      <dsp:spPr>
        <a:xfrm>
          <a:off x="2802096" y="1972865"/>
          <a:ext cx="855503" cy="328612"/>
        </a:xfrm>
        <a:custGeom>
          <a:avLst/>
          <a:gdLst/>
          <a:ahLst/>
          <a:cxnLst/>
          <a:rect l="0" t="0" r="0" b="0"/>
          <a:pathLst>
            <a:path>
              <a:moveTo>
                <a:pt x="855503" y="0"/>
              </a:moveTo>
              <a:lnTo>
                <a:pt x="855503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131437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Monotonic Writes</a:t>
          </a:r>
          <a:endParaRPr lang="en-US" sz="1400" b="0" kern="1200" dirty="0"/>
        </a:p>
      </dsp:txBody>
      <dsp:txXfrm>
        <a:off x="2155499" y="2325539"/>
        <a:ext cx="1293194" cy="773407"/>
      </dsp:txXfrm>
    </dsp:sp>
    <dsp:sp modelId="{2C48C0EF-BE69-4355-99FF-FE3D1F85341F}">
      <dsp:nvSpPr>
        <dsp:cNvPr id="0" name=""/>
        <dsp:cNvSpPr/>
      </dsp:nvSpPr>
      <dsp:spPr>
        <a:xfrm>
          <a:off x="3657599" y="1972865"/>
          <a:ext cx="855503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855503" y="164306"/>
              </a:lnTo>
              <a:lnTo>
                <a:pt x="855503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3842444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Read Your Writes</a:t>
          </a:r>
          <a:endParaRPr lang="en-US" sz="1400" b="0" kern="1200" dirty="0"/>
        </a:p>
      </dsp:txBody>
      <dsp:txXfrm>
        <a:off x="3866506" y="2325539"/>
        <a:ext cx="1293194" cy="773407"/>
      </dsp:txXfrm>
    </dsp:sp>
    <dsp:sp modelId="{B3A09F1E-4DDA-4B4A-B61B-11B6F732237C}">
      <dsp:nvSpPr>
        <dsp:cNvPr id="0" name=""/>
        <dsp:cNvSpPr/>
      </dsp:nvSpPr>
      <dsp:spPr>
        <a:xfrm>
          <a:off x="3657599" y="1972865"/>
          <a:ext cx="2566510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2566510" y="164306"/>
              </a:lnTo>
              <a:lnTo>
                <a:pt x="256651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5553451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Write Follow Reads</a:t>
          </a:r>
          <a:endParaRPr lang="en-US" sz="1400" b="0" kern="1200" dirty="0"/>
        </a:p>
      </dsp:txBody>
      <dsp:txXfrm>
        <a:off x="5577513" y="2325539"/>
        <a:ext cx="1293194" cy="7734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968810" y="0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Consistency Models</a:t>
          </a:r>
          <a:endParaRPr lang="en-US" sz="1100" kern="1200" dirty="0"/>
        </a:p>
      </dsp:txBody>
      <dsp:txXfrm>
        <a:off x="2987559" y="18749"/>
        <a:ext cx="922722" cy="602648"/>
      </dsp:txXfrm>
    </dsp:sp>
    <dsp:sp modelId="{CE944FEA-3CDE-4531-AF81-2A8573E4ABC4}">
      <dsp:nvSpPr>
        <dsp:cNvPr id="0" name=""/>
        <dsp:cNvSpPr/>
      </dsp:nvSpPr>
      <dsp:spPr>
        <a:xfrm>
          <a:off x="1420455" y="640146"/>
          <a:ext cx="2028465" cy="256058"/>
        </a:xfrm>
        <a:custGeom>
          <a:avLst/>
          <a:gdLst/>
          <a:ahLst/>
          <a:cxnLst/>
          <a:rect l="0" t="0" r="0" b="0"/>
          <a:pathLst>
            <a:path>
              <a:moveTo>
                <a:pt x="2028465" y="0"/>
              </a:moveTo>
              <a:lnTo>
                <a:pt x="2028465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940344" y="896205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Data-centric</a:t>
          </a:r>
          <a:endParaRPr lang="en-US" sz="1100" kern="1200" dirty="0"/>
        </a:p>
      </dsp:txBody>
      <dsp:txXfrm>
        <a:off x="959093" y="914954"/>
        <a:ext cx="922722" cy="602648"/>
      </dsp:txXfrm>
    </dsp:sp>
    <dsp:sp modelId="{D7E22B88-5C5F-4DF7-AB80-D2ADFA6DD0F0}">
      <dsp:nvSpPr>
        <dsp:cNvPr id="0" name=""/>
        <dsp:cNvSpPr/>
      </dsp:nvSpPr>
      <dsp:spPr>
        <a:xfrm>
          <a:off x="484240" y="1536352"/>
          <a:ext cx="936214" cy="256058"/>
        </a:xfrm>
        <a:custGeom>
          <a:avLst/>
          <a:gdLst/>
          <a:ahLst/>
          <a:cxnLst/>
          <a:rect l="0" t="0" r="0" b="0"/>
          <a:pathLst>
            <a:path>
              <a:moveTo>
                <a:pt x="936214" y="0"/>
              </a:moveTo>
              <a:lnTo>
                <a:pt x="936214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412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2878" y="1811160"/>
        <a:ext cx="922722" cy="602648"/>
      </dsp:txXfrm>
    </dsp:sp>
    <dsp:sp modelId="{FC69C917-7D81-4A3B-ABD9-5A567FEC861B}">
      <dsp:nvSpPr>
        <dsp:cNvPr id="0" name=""/>
        <dsp:cNvSpPr/>
      </dsp:nvSpPr>
      <dsp:spPr>
        <a:xfrm>
          <a:off x="438520" y="2432558"/>
          <a:ext cx="91440" cy="256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9852-A541-45AE-AC09-D71C5F964732}">
      <dsp:nvSpPr>
        <dsp:cNvPr id="0" name=""/>
        <dsp:cNvSpPr/>
      </dsp:nvSpPr>
      <dsp:spPr>
        <a:xfrm>
          <a:off x="412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2878" y="2707366"/>
        <a:ext cx="922722" cy="602648"/>
      </dsp:txXfrm>
    </dsp:sp>
    <dsp:sp modelId="{92AFE316-B16A-4A42-9919-4E76AF5C8EBA}">
      <dsp:nvSpPr>
        <dsp:cNvPr id="0" name=""/>
        <dsp:cNvSpPr/>
      </dsp:nvSpPr>
      <dsp:spPr>
        <a:xfrm>
          <a:off x="1420455" y="1536352"/>
          <a:ext cx="936214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936214" y="128029"/>
              </a:lnTo>
              <a:lnTo>
                <a:pt x="936214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187655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1895308" y="1811160"/>
        <a:ext cx="922722" cy="602648"/>
      </dsp:txXfrm>
    </dsp:sp>
    <dsp:sp modelId="{570A6D56-93FD-425D-AB43-E3E8AC5BF4B3}">
      <dsp:nvSpPr>
        <dsp:cNvPr id="0" name=""/>
        <dsp:cNvSpPr/>
      </dsp:nvSpPr>
      <dsp:spPr>
        <a:xfrm>
          <a:off x="1732526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EA409-DBB4-44B1-AA8A-7FB4A18E81BF}">
      <dsp:nvSpPr>
        <dsp:cNvPr id="0" name=""/>
        <dsp:cNvSpPr/>
      </dsp:nvSpPr>
      <dsp:spPr>
        <a:xfrm>
          <a:off x="1252416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271165" y="2707366"/>
        <a:ext cx="922722" cy="602648"/>
      </dsp:txXfrm>
    </dsp:sp>
    <dsp:sp modelId="{B31A4CD7-028A-42DA-A08B-0D8A873B35A7}">
      <dsp:nvSpPr>
        <dsp:cNvPr id="0" name=""/>
        <dsp:cNvSpPr/>
      </dsp:nvSpPr>
      <dsp:spPr>
        <a:xfrm>
          <a:off x="2356670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15B1A-9496-4944-A398-2EF938DEAD3B}">
      <dsp:nvSpPr>
        <dsp:cNvPr id="0" name=""/>
        <dsp:cNvSpPr/>
      </dsp:nvSpPr>
      <dsp:spPr>
        <a:xfrm>
          <a:off x="2500703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519452" y="2707366"/>
        <a:ext cx="922722" cy="602648"/>
      </dsp:txXfrm>
    </dsp:sp>
    <dsp:sp modelId="{054CA2AF-9489-4889-B3F1-E4CC07C803E1}">
      <dsp:nvSpPr>
        <dsp:cNvPr id="0" name=""/>
        <dsp:cNvSpPr/>
      </dsp:nvSpPr>
      <dsp:spPr>
        <a:xfrm>
          <a:off x="3448920" y="640146"/>
          <a:ext cx="2028465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2028465" y="128029"/>
              </a:lnTo>
              <a:lnTo>
                <a:pt x="2028465" y="256058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997276" y="896205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Client-centric</a:t>
          </a:r>
          <a:endParaRPr lang="en-US" sz="1100" kern="1200" dirty="0"/>
        </a:p>
      </dsp:txBody>
      <dsp:txXfrm>
        <a:off x="5016025" y="914954"/>
        <a:ext cx="922722" cy="602648"/>
      </dsp:txXfrm>
    </dsp:sp>
    <dsp:sp modelId="{49DDEB47-CE58-490F-BAFA-E24F8D0B6003}">
      <dsp:nvSpPr>
        <dsp:cNvPr id="0" name=""/>
        <dsp:cNvSpPr/>
      </dsp:nvSpPr>
      <dsp:spPr>
        <a:xfrm>
          <a:off x="4853243" y="1536352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8E69-E1C0-47FC-8725-E4610860DCC4}">
      <dsp:nvSpPr>
        <dsp:cNvPr id="0" name=""/>
        <dsp:cNvSpPr/>
      </dsp:nvSpPr>
      <dsp:spPr>
        <a:xfrm>
          <a:off x="4373133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Eventual Consistency</a:t>
          </a:r>
          <a:endParaRPr lang="en-US" sz="1100" kern="1200" dirty="0"/>
        </a:p>
      </dsp:txBody>
      <dsp:txXfrm>
        <a:off x="4391882" y="1811160"/>
        <a:ext cx="922722" cy="602648"/>
      </dsp:txXfrm>
    </dsp:sp>
    <dsp:sp modelId="{EA8C9F16-5D86-4716-BD51-7AA56EB8E440}">
      <dsp:nvSpPr>
        <dsp:cNvPr id="0" name=""/>
        <dsp:cNvSpPr/>
      </dsp:nvSpPr>
      <dsp:spPr>
        <a:xfrm>
          <a:off x="5477386" y="1536352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BF6F4-98E8-4766-952A-196E303C26F7}">
      <dsp:nvSpPr>
        <dsp:cNvPr id="0" name=""/>
        <dsp:cNvSpPr/>
      </dsp:nvSpPr>
      <dsp:spPr>
        <a:xfrm>
          <a:off x="562141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Client Consistency Guarantees</a:t>
          </a:r>
          <a:endParaRPr lang="en-US" sz="1100" kern="1200" dirty="0"/>
        </a:p>
      </dsp:txBody>
      <dsp:txXfrm>
        <a:off x="5640168" y="1811160"/>
        <a:ext cx="922722" cy="602648"/>
      </dsp:txXfrm>
    </dsp:sp>
    <dsp:sp modelId="{0D66C9B4-A66E-49FC-9A9C-EE6EE2916A02}">
      <dsp:nvSpPr>
        <dsp:cNvPr id="0" name=""/>
        <dsp:cNvSpPr/>
      </dsp:nvSpPr>
      <dsp:spPr>
        <a:xfrm>
          <a:off x="4229100" y="2432558"/>
          <a:ext cx="1872429" cy="256058"/>
        </a:xfrm>
        <a:custGeom>
          <a:avLst/>
          <a:gdLst/>
          <a:ahLst/>
          <a:cxnLst/>
          <a:rect l="0" t="0" r="0" b="0"/>
          <a:pathLst>
            <a:path>
              <a:moveTo>
                <a:pt x="1872429" y="0"/>
              </a:moveTo>
              <a:lnTo>
                <a:pt x="1872429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B35C-997B-476E-BF91-C8FA290B1A8D}">
      <dsp:nvSpPr>
        <dsp:cNvPr id="0" name=""/>
        <dsp:cNvSpPr/>
      </dsp:nvSpPr>
      <dsp:spPr>
        <a:xfrm>
          <a:off x="374898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Monotonic Reads</a:t>
          </a:r>
          <a:endParaRPr lang="en-US" sz="1100" kern="1200" dirty="0"/>
        </a:p>
      </dsp:txBody>
      <dsp:txXfrm>
        <a:off x="3767738" y="2707366"/>
        <a:ext cx="922722" cy="602648"/>
      </dsp:txXfrm>
    </dsp:sp>
    <dsp:sp modelId="{27E2C687-7BE0-4BC1-90CA-D8932714F339}">
      <dsp:nvSpPr>
        <dsp:cNvPr id="0" name=""/>
        <dsp:cNvSpPr/>
      </dsp:nvSpPr>
      <dsp:spPr>
        <a:xfrm>
          <a:off x="5477386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98BC-3FF2-40D0-B00F-10982F2CED4D}">
      <dsp:nvSpPr>
        <dsp:cNvPr id="0" name=""/>
        <dsp:cNvSpPr/>
      </dsp:nvSpPr>
      <dsp:spPr>
        <a:xfrm>
          <a:off x="4997276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Monotonic Reads</a:t>
          </a:r>
        </a:p>
      </dsp:txBody>
      <dsp:txXfrm>
        <a:off x="5016025" y="2707366"/>
        <a:ext cx="922722" cy="602648"/>
      </dsp:txXfrm>
    </dsp:sp>
    <dsp:sp modelId="{0076C2F0-88B0-4858-A58A-1C710E1EE2A4}">
      <dsp:nvSpPr>
        <dsp:cNvPr id="0" name=""/>
        <dsp:cNvSpPr/>
      </dsp:nvSpPr>
      <dsp:spPr>
        <a:xfrm>
          <a:off x="6101529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3A938-FB92-44D2-96FF-A9AE1D79D010}">
      <dsp:nvSpPr>
        <dsp:cNvPr id="0" name=""/>
        <dsp:cNvSpPr/>
      </dsp:nvSpPr>
      <dsp:spPr>
        <a:xfrm>
          <a:off x="6245562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your writes</a:t>
          </a:r>
        </a:p>
      </dsp:txBody>
      <dsp:txXfrm>
        <a:off x="6264311" y="2707366"/>
        <a:ext cx="922722" cy="602648"/>
      </dsp:txXfrm>
    </dsp:sp>
    <dsp:sp modelId="{0EC7FDBC-54DD-4FB0-8F9D-00BD45051201}">
      <dsp:nvSpPr>
        <dsp:cNvPr id="0" name=""/>
        <dsp:cNvSpPr/>
      </dsp:nvSpPr>
      <dsp:spPr>
        <a:xfrm>
          <a:off x="6101529" y="2432558"/>
          <a:ext cx="1872429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1872429" y="128029"/>
              </a:lnTo>
              <a:lnTo>
                <a:pt x="1872429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E8B36-75AC-4727-A99C-6E19AAAEBC8D}">
      <dsp:nvSpPr>
        <dsp:cNvPr id="0" name=""/>
        <dsp:cNvSpPr/>
      </dsp:nvSpPr>
      <dsp:spPr>
        <a:xfrm>
          <a:off x="749384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Write follow reads</a:t>
          </a:r>
        </a:p>
      </dsp:txBody>
      <dsp:txXfrm>
        <a:off x="7512598" y="2707366"/>
        <a:ext cx="922722" cy="602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E6614-5347-46EB-B132-D50D3EA77A7D}">
      <dsp:nvSpPr>
        <dsp:cNvPr id="0" name=""/>
        <dsp:cNvSpPr/>
      </dsp:nvSpPr>
      <dsp:spPr>
        <a:xfrm>
          <a:off x="2145923" y="206199"/>
          <a:ext cx="1930775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 Consistency Models</a:t>
          </a:r>
          <a:endParaRPr lang="en-US" sz="1400" kern="1200" dirty="0"/>
        </a:p>
      </dsp:txBody>
      <dsp:txXfrm>
        <a:off x="2171168" y="231444"/>
        <a:ext cx="1880285" cy="811448"/>
      </dsp:txXfrm>
    </dsp:sp>
    <dsp:sp modelId="{D7E22B88-5C5F-4DF7-AB80-D2ADFA6DD0F0}">
      <dsp:nvSpPr>
        <dsp:cNvPr id="0" name=""/>
        <dsp:cNvSpPr/>
      </dsp:nvSpPr>
      <dsp:spPr>
        <a:xfrm>
          <a:off x="1129546" y="1068137"/>
          <a:ext cx="1981764" cy="344775"/>
        </a:xfrm>
        <a:custGeom>
          <a:avLst/>
          <a:gdLst/>
          <a:ahLst/>
          <a:cxnLst/>
          <a:rect l="0" t="0" r="0" b="0"/>
          <a:pathLst>
            <a:path>
              <a:moveTo>
                <a:pt x="1981764" y="0"/>
              </a:moveTo>
              <a:lnTo>
                <a:pt x="1981764" y="172387"/>
              </a:lnTo>
              <a:lnTo>
                <a:pt x="0" y="172387"/>
              </a:lnTo>
              <a:lnTo>
                <a:pt x="0" y="34477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2306" y="1412912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Specifying Consistency</a:t>
          </a:r>
          <a:endParaRPr lang="en-US" sz="1400" kern="1200" dirty="0"/>
        </a:p>
      </dsp:txBody>
      <dsp:txXfrm>
        <a:off x="27551" y="1438157"/>
        <a:ext cx="2203990" cy="811448"/>
      </dsp:txXfrm>
    </dsp:sp>
    <dsp:sp modelId="{1BC43283-5B3C-4A1D-A0E2-42902AF4A3CD}">
      <dsp:nvSpPr>
        <dsp:cNvPr id="0" name=""/>
        <dsp:cNvSpPr/>
      </dsp:nvSpPr>
      <dsp:spPr>
        <a:xfrm>
          <a:off x="1083826" y="2274850"/>
          <a:ext cx="91440" cy="34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2306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 Consistency Model</a:t>
          </a:r>
          <a:endParaRPr lang="en-US" sz="1400" kern="1200" dirty="0"/>
        </a:p>
      </dsp:txBody>
      <dsp:txXfrm>
        <a:off x="27551" y="2644870"/>
        <a:ext cx="2203990" cy="811448"/>
      </dsp:txXfrm>
    </dsp:sp>
    <dsp:sp modelId="{92AFE316-B16A-4A42-9919-4E76AF5C8EBA}">
      <dsp:nvSpPr>
        <dsp:cNvPr id="0" name=""/>
        <dsp:cNvSpPr/>
      </dsp:nvSpPr>
      <dsp:spPr>
        <a:xfrm>
          <a:off x="3111311" y="1068137"/>
          <a:ext cx="1981764" cy="34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87"/>
              </a:lnTo>
              <a:lnTo>
                <a:pt x="1981764" y="172387"/>
              </a:lnTo>
              <a:lnTo>
                <a:pt x="1981764" y="34477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3965836" y="1412912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Consistent Ordering of Operations</a:t>
          </a:r>
          <a:endParaRPr lang="en-US" sz="1400" kern="1200" dirty="0"/>
        </a:p>
      </dsp:txBody>
      <dsp:txXfrm>
        <a:off x="3991081" y="1438157"/>
        <a:ext cx="2203990" cy="811448"/>
      </dsp:txXfrm>
    </dsp:sp>
    <dsp:sp modelId="{C9ABDF54-BF46-4FBC-832B-8CF970A3DF83}">
      <dsp:nvSpPr>
        <dsp:cNvPr id="0" name=""/>
        <dsp:cNvSpPr/>
      </dsp:nvSpPr>
      <dsp:spPr>
        <a:xfrm>
          <a:off x="3771900" y="2274850"/>
          <a:ext cx="1321176" cy="344775"/>
        </a:xfrm>
        <a:custGeom>
          <a:avLst/>
          <a:gdLst/>
          <a:ahLst/>
          <a:cxnLst/>
          <a:rect l="0" t="0" r="0" b="0"/>
          <a:pathLst>
            <a:path>
              <a:moveTo>
                <a:pt x="1321176" y="0"/>
              </a:moveTo>
              <a:lnTo>
                <a:pt x="1321176" y="172387"/>
              </a:lnTo>
              <a:lnTo>
                <a:pt x="0" y="172387"/>
              </a:lnTo>
              <a:lnTo>
                <a:pt x="0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2644659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/>
            <a:t>Sequential Consistency Model</a:t>
          </a:r>
          <a:endParaRPr lang="en-US" sz="1400" kern="1200" dirty="0"/>
        </a:p>
      </dsp:txBody>
      <dsp:txXfrm>
        <a:off x="2669904" y="2644870"/>
        <a:ext cx="2203990" cy="811448"/>
      </dsp:txXfrm>
    </dsp:sp>
    <dsp:sp modelId="{1F8136D1-7A89-499F-A2F6-B57FE5DE6BBB}">
      <dsp:nvSpPr>
        <dsp:cNvPr id="0" name=""/>
        <dsp:cNvSpPr/>
      </dsp:nvSpPr>
      <dsp:spPr>
        <a:xfrm>
          <a:off x="5093076" y="2274850"/>
          <a:ext cx="1321176" cy="34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87"/>
              </a:lnTo>
              <a:lnTo>
                <a:pt x="1321176" y="172387"/>
              </a:lnTo>
              <a:lnTo>
                <a:pt x="1321176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5287012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Causal Consistency Model</a:t>
          </a:r>
          <a:endParaRPr lang="en-US" sz="1400" kern="1200" dirty="0"/>
        </a:p>
      </dsp:txBody>
      <dsp:txXfrm>
        <a:off x="5312257" y="2644870"/>
        <a:ext cx="2203990" cy="811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CBC6-616B-421B-83A3-91D5EABBAFE5}">
      <dsp:nvSpPr>
        <dsp:cNvPr id="0" name=""/>
        <dsp:cNvSpPr/>
      </dsp:nvSpPr>
      <dsp:spPr>
        <a:xfrm>
          <a:off x="1847215" y="530616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Data-centric Consistency Models</a:t>
          </a:r>
          <a:endParaRPr lang="en-US" sz="1500" kern="1200" dirty="0"/>
        </a:p>
      </dsp:txBody>
      <dsp:txXfrm>
        <a:off x="1867459" y="550860"/>
        <a:ext cx="2111417" cy="650704"/>
      </dsp:txXfrm>
    </dsp:sp>
    <dsp:sp modelId="{D7E22B88-5C5F-4DF7-AB80-D2ADFA6DD0F0}">
      <dsp:nvSpPr>
        <dsp:cNvPr id="0" name=""/>
        <dsp:cNvSpPr/>
      </dsp:nvSpPr>
      <dsp:spPr>
        <a:xfrm>
          <a:off x="1075961" y="1221808"/>
          <a:ext cx="1847206" cy="276476"/>
        </a:xfrm>
        <a:custGeom>
          <a:avLst/>
          <a:gdLst/>
          <a:ahLst/>
          <a:cxnLst/>
          <a:rect l="0" t="0" r="0" b="0"/>
          <a:pathLst>
            <a:path>
              <a:moveTo>
                <a:pt x="1847206" y="0"/>
              </a:moveTo>
              <a:lnTo>
                <a:pt x="1847206" y="138238"/>
              </a:lnTo>
              <a:lnTo>
                <a:pt x="0" y="138238"/>
              </a:lnTo>
              <a:lnTo>
                <a:pt x="0" y="2764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8" y="1498285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 for Specifying Consistency</a:t>
          </a:r>
          <a:endParaRPr lang="en-US" sz="1500" kern="1200" dirty="0"/>
        </a:p>
      </dsp:txBody>
      <dsp:txXfrm>
        <a:off x="20252" y="1518529"/>
        <a:ext cx="2111417" cy="650704"/>
      </dsp:txXfrm>
    </dsp:sp>
    <dsp:sp modelId="{1BC43283-5B3C-4A1D-A0E2-42902AF4A3CD}">
      <dsp:nvSpPr>
        <dsp:cNvPr id="0" name=""/>
        <dsp:cNvSpPr/>
      </dsp:nvSpPr>
      <dsp:spPr>
        <a:xfrm>
          <a:off x="1030241" y="2189477"/>
          <a:ext cx="91440" cy="276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7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8" y="2465954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Continuous Consistency Model</a:t>
          </a:r>
          <a:endParaRPr lang="en-US" sz="1500" kern="1200" dirty="0"/>
        </a:p>
      </dsp:txBody>
      <dsp:txXfrm>
        <a:off x="20252" y="2486198"/>
        <a:ext cx="2111417" cy="650704"/>
      </dsp:txXfrm>
    </dsp:sp>
    <dsp:sp modelId="{92AFE316-B16A-4A42-9919-4E76AF5C8EBA}">
      <dsp:nvSpPr>
        <dsp:cNvPr id="0" name=""/>
        <dsp:cNvSpPr/>
      </dsp:nvSpPr>
      <dsp:spPr>
        <a:xfrm>
          <a:off x="2923168" y="1221808"/>
          <a:ext cx="1847206" cy="27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38"/>
              </a:lnTo>
              <a:lnTo>
                <a:pt x="1847206" y="138238"/>
              </a:lnTo>
              <a:lnTo>
                <a:pt x="1847206" y="2764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3694422" y="1498285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 for Consistent Ordering of Operations</a:t>
          </a:r>
          <a:endParaRPr lang="en-US" sz="1500" kern="1200" dirty="0"/>
        </a:p>
      </dsp:txBody>
      <dsp:txXfrm>
        <a:off x="3714666" y="1518529"/>
        <a:ext cx="2111417" cy="650704"/>
      </dsp:txXfrm>
    </dsp:sp>
    <dsp:sp modelId="{C9ABDF54-BF46-4FBC-832B-8CF970A3DF83}">
      <dsp:nvSpPr>
        <dsp:cNvPr id="0" name=""/>
        <dsp:cNvSpPr/>
      </dsp:nvSpPr>
      <dsp:spPr>
        <a:xfrm>
          <a:off x="3538904" y="2189477"/>
          <a:ext cx="1231471" cy="276476"/>
        </a:xfrm>
        <a:custGeom>
          <a:avLst/>
          <a:gdLst/>
          <a:ahLst/>
          <a:cxnLst/>
          <a:rect l="0" t="0" r="0" b="0"/>
          <a:pathLst>
            <a:path>
              <a:moveTo>
                <a:pt x="1231471" y="0"/>
              </a:moveTo>
              <a:lnTo>
                <a:pt x="1231471" y="138238"/>
              </a:lnTo>
              <a:lnTo>
                <a:pt x="0" y="138238"/>
              </a:lnTo>
              <a:lnTo>
                <a:pt x="0" y="27647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2462951" y="2465954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Sequential Consistency Model</a:t>
          </a:r>
          <a:endParaRPr lang="en-US" sz="1500" kern="1200" dirty="0"/>
        </a:p>
      </dsp:txBody>
      <dsp:txXfrm>
        <a:off x="2483195" y="2486198"/>
        <a:ext cx="2111417" cy="650704"/>
      </dsp:txXfrm>
    </dsp:sp>
    <dsp:sp modelId="{1F8136D1-7A89-499F-A2F6-B57FE5DE6BBB}">
      <dsp:nvSpPr>
        <dsp:cNvPr id="0" name=""/>
        <dsp:cNvSpPr/>
      </dsp:nvSpPr>
      <dsp:spPr>
        <a:xfrm>
          <a:off x="4770375" y="2189477"/>
          <a:ext cx="1231471" cy="27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38"/>
              </a:lnTo>
              <a:lnTo>
                <a:pt x="1231471" y="138238"/>
              </a:lnTo>
              <a:lnTo>
                <a:pt x="1231471" y="27647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4925893" y="2465954"/>
          <a:ext cx="2151905" cy="691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Causal Consistency Model</a:t>
          </a:r>
          <a:endParaRPr lang="en-US" sz="1500" kern="1200" dirty="0"/>
        </a:p>
      </dsp:txBody>
      <dsp:txXfrm>
        <a:off x="4946137" y="2486198"/>
        <a:ext cx="2111417" cy="65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097958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3118708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2938555" y="710346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1085924" y="0"/>
              </a:moveTo>
              <a:lnTo>
                <a:pt x="1085924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2012034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2032784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1983905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954650" y="0"/>
              </a:moveTo>
              <a:lnTo>
                <a:pt x="95465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1506874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1527624" y="2006323"/>
        <a:ext cx="912560" cy="666959"/>
      </dsp:txXfrm>
    </dsp:sp>
    <dsp:sp modelId="{1BC43283-5B3C-4A1D-A0E2-42902AF4A3CD}">
      <dsp:nvSpPr>
        <dsp:cNvPr id="0" name=""/>
        <dsp:cNvSpPr/>
      </dsp:nvSpPr>
      <dsp:spPr>
        <a:xfrm>
          <a:off x="1938185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1506874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1527624" y="2998166"/>
        <a:ext cx="912560" cy="666959"/>
      </dsp:txXfrm>
    </dsp:sp>
    <dsp:sp modelId="{92AFE316-B16A-4A42-9919-4E76AF5C8EBA}">
      <dsp:nvSpPr>
        <dsp:cNvPr id="0" name=""/>
        <dsp:cNvSpPr/>
      </dsp:nvSpPr>
      <dsp:spPr>
        <a:xfrm>
          <a:off x="2938555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954650" y="141691"/>
              </a:lnTo>
              <a:lnTo>
                <a:pt x="95465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3416175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3436925" y="2006323"/>
        <a:ext cx="912560" cy="666959"/>
      </dsp:txXfrm>
    </dsp:sp>
    <dsp:sp modelId="{C9ABDF54-BF46-4FBC-832B-8CF970A3DF83}">
      <dsp:nvSpPr>
        <dsp:cNvPr id="0" name=""/>
        <dsp:cNvSpPr/>
      </dsp:nvSpPr>
      <dsp:spPr>
        <a:xfrm>
          <a:off x="3256772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636433" y="0"/>
              </a:moveTo>
              <a:lnTo>
                <a:pt x="636433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2779742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2800492" y="2998166"/>
        <a:ext cx="912560" cy="666959"/>
      </dsp:txXfrm>
    </dsp:sp>
    <dsp:sp modelId="{1F8136D1-7A89-499F-A2F6-B57FE5DE6BBB}">
      <dsp:nvSpPr>
        <dsp:cNvPr id="0" name=""/>
        <dsp:cNvSpPr/>
      </dsp:nvSpPr>
      <dsp:spPr>
        <a:xfrm>
          <a:off x="3893205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636433" y="141691"/>
              </a:lnTo>
              <a:lnTo>
                <a:pt x="636433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4052609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4073359" y="2998166"/>
        <a:ext cx="912560" cy="666959"/>
      </dsp:txXfrm>
    </dsp:sp>
    <dsp:sp modelId="{054CA2AF-9489-4889-B3F1-E4CC07C803E1}">
      <dsp:nvSpPr>
        <dsp:cNvPr id="0" name=""/>
        <dsp:cNvSpPr/>
      </dsp:nvSpPr>
      <dsp:spPr>
        <a:xfrm>
          <a:off x="4024479" y="710346"/>
          <a:ext cx="1085924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85924" y="141691"/>
              </a:lnTo>
              <a:lnTo>
                <a:pt x="1085924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183883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4204633" y="1014480"/>
        <a:ext cx="1811542" cy="666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569172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Consistency Models</a:t>
          </a:r>
          <a:endParaRPr lang="en-US" sz="1400" b="0" kern="1200" dirty="0"/>
        </a:p>
      </dsp:txBody>
      <dsp:txXfrm>
        <a:off x="2589922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162840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1867290" y="0"/>
              </a:moveTo>
              <a:lnTo>
                <a:pt x="186729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701882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722632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67375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954650" y="0"/>
              </a:moveTo>
              <a:lnTo>
                <a:pt x="95465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196723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17473" y="2006323"/>
        <a:ext cx="912560" cy="666959"/>
      </dsp:txXfrm>
    </dsp:sp>
    <dsp:sp modelId="{1BC43283-5B3C-4A1D-A0E2-42902AF4A3CD}">
      <dsp:nvSpPr>
        <dsp:cNvPr id="0" name=""/>
        <dsp:cNvSpPr/>
      </dsp:nvSpPr>
      <dsp:spPr>
        <a:xfrm>
          <a:off x="628033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196723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17473" y="2998166"/>
        <a:ext cx="912560" cy="666959"/>
      </dsp:txXfrm>
    </dsp:sp>
    <dsp:sp modelId="{92AFE316-B16A-4A42-9919-4E76AF5C8EBA}">
      <dsp:nvSpPr>
        <dsp:cNvPr id="0" name=""/>
        <dsp:cNvSpPr/>
      </dsp:nvSpPr>
      <dsp:spPr>
        <a:xfrm>
          <a:off x="162840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954650" y="141691"/>
              </a:lnTo>
              <a:lnTo>
                <a:pt x="95465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2106024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2126774" y="2006323"/>
        <a:ext cx="912560" cy="666959"/>
      </dsp:txXfrm>
    </dsp:sp>
    <dsp:sp modelId="{C9ABDF54-BF46-4FBC-832B-8CF970A3DF83}">
      <dsp:nvSpPr>
        <dsp:cNvPr id="0" name=""/>
        <dsp:cNvSpPr/>
      </dsp:nvSpPr>
      <dsp:spPr>
        <a:xfrm>
          <a:off x="1946620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636433" y="0"/>
              </a:moveTo>
              <a:lnTo>
                <a:pt x="636433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1469590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490340" y="2998166"/>
        <a:ext cx="912560" cy="666959"/>
      </dsp:txXfrm>
    </dsp:sp>
    <dsp:sp modelId="{1F8136D1-7A89-499F-A2F6-B57FE5DE6BBB}">
      <dsp:nvSpPr>
        <dsp:cNvPr id="0" name=""/>
        <dsp:cNvSpPr/>
      </dsp:nvSpPr>
      <dsp:spPr>
        <a:xfrm>
          <a:off x="2583054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636433" y="141691"/>
              </a:lnTo>
              <a:lnTo>
                <a:pt x="636433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2742457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763207" y="2998166"/>
        <a:ext cx="912560" cy="666959"/>
      </dsp:txXfrm>
    </dsp:sp>
    <dsp:sp modelId="{054CA2AF-9489-4889-B3F1-E4CC07C803E1}">
      <dsp:nvSpPr>
        <dsp:cNvPr id="0" name=""/>
        <dsp:cNvSpPr/>
      </dsp:nvSpPr>
      <dsp:spPr>
        <a:xfrm>
          <a:off x="349569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867290" y="141691"/>
              </a:lnTo>
              <a:lnTo>
                <a:pt x="186729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436462" y="993730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Client-centric</a:t>
          </a:r>
          <a:endParaRPr lang="en-US" sz="1400" b="0" kern="1200" dirty="0"/>
        </a:p>
      </dsp:txBody>
      <dsp:txXfrm>
        <a:off x="4457212" y="1014480"/>
        <a:ext cx="1811542" cy="666959"/>
      </dsp:txXfrm>
    </dsp:sp>
    <dsp:sp modelId="{0E0586EC-0116-4B57-AC25-8E00A2B2A32F}">
      <dsp:nvSpPr>
        <dsp:cNvPr id="0" name=""/>
        <dsp:cNvSpPr/>
      </dsp:nvSpPr>
      <dsp:spPr>
        <a:xfrm>
          <a:off x="4291235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1071748" y="0"/>
              </a:moveTo>
              <a:lnTo>
                <a:pt x="1071748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3378891" y="1985573"/>
          <a:ext cx="1824689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Eventual Consistency</a:t>
          </a:r>
          <a:endParaRPr lang="en-US" sz="1400" b="0" kern="1200" dirty="0"/>
        </a:p>
      </dsp:txBody>
      <dsp:txXfrm>
        <a:off x="3399641" y="2006323"/>
        <a:ext cx="1783189" cy="666959"/>
      </dsp:txXfrm>
    </dsp:sp>
    <dsp:sp modelId="{9A684018-8B53-4434-A1EF-9EE37405D995}">
      <dsp:nvSpPr>
        <dsp:cNvPr id="0" name=""/>
        <dsp:cNvSpPr/>
      </dsp:nvSpPr>
      <dsp:spPr>
        <a:xfrm>
          <a:off x="5362983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71748" y="141691"/>
              </a:lnTo>
              <a:lnTo>
                <a:pt x="1071748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5522387" y="1985573"/>
          <a:ext cx="1824689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 Consistency Guarantees</a:t>
          </a:r>
          <a:endParaRPr lang="en-US" sz="1400" b="0" kern="1200" dirty="0"/>
        </a:p>
      </dsp:txBody>
      <dsp:txXfrm>
        <a:off x="5543137" y="2006323"/>
        <a:ext cx="1783189" cy="666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569172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2589922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162840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1867290" y="0"/>
              </a:moveTo>
              <a:lnTo>
                <a:pt x="186729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701882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722632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67375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954650" y="0"/>
              </a:moveTo>
              <a:lnTo>
                <a:pt x="95465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196723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17473" y="2006323"/>
        <a:ext cx="912560" cy="666959"/>
      </dsp:txXfrm>
    </dsp:sp>
    <dsp:sp modelId="{1BC43283-5B3C-4A1D-A0E2-42902AF4A3CD}">
      <dsp:nvSpPr>
        <dsp:cNvPr id="0" name=""/>
        <dsp:cNvSpPr/>
      </dsp:nvSpPr>
      <dsp:spPr>
        <a:xfrm>
          <a:off x="628033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196723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17473" y="2998166"/>
        <a:ext cx="912560" cy="666959"/>
      </dsp:txXfrm>
    </dsp:sp>
    <dsp:sp modelId="{92AFE316-B16A-4A42-9919-4E76AF5C8EBA}">
      <dsp:nvSpPr>
        <dsp:cNvPr id="0" name=""/>
        <dsp:cNvSpPr/>
      </dsp:nvSpPr>
      <dsp:spPr>
        <a:xfrm>
          <a:off x="162840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954650" y="141691"/>
              </a:lnTo>
              <a:lnTo>
                <a:pt x="95465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2106024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2126774" y="2006323"/>
        <a:ext cx="912560" cy="666959"/>
      </dsp:txXfrm>
    </dsp:sp>
    <dsp:sp modelId="{C9ABDF54-BF46-4FBC-832B-8CF970A3DF83}">
      <dsp:nvSpPr>
        <dsp:cNvPr id="0" name=""/>
        <dsp:cNvSpPr/>
      </dsp:nvSpPr>
      <dsp:spPr>
        <a:xfrm>
          <a:off x="1946620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636433" y="0"/>
              </a:moveTo>
              <a:lnTo>
                <a:pt x="636433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1469590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490340" y="2998166"/>
        <a:ext cx="912560" cy="666959"/>
      </dsp:txXfrm>
    </dsp:sp>
    <dsp:sp modelId="{1F8136D1-7A89-499F-A2F6-B57FE5DE6BBB}">
      <dsp:nvSpPr>
        <dsp:cNvPr id="0" name=""/>
        <dsp:cNvSpPr/>
      </dsp:nvSpPr>
      <dsp:spPr>
        <a:xfrm>
          <a:off x="2583054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636433" y="141691"/>
              </a:lnTo>
              <a:lnTo>
                <a:pt x="636433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2742457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763207" y="2998166"/>
        <a:ext cx="912560" cy="666959"/>
      </dsp:txXfrm>
    </dsp:sp>
    <dsp:sp modelId="{054CA2AF-9489-4889-B3F1-E4CC07C803E1}">
      <dsp:nvSpPr>
        <dsp:cNvPr id="0" name=""/>
        <dsp:cNvSpPr/>
      </dsp:nvSpPr>
      <dsp:spPr>
        <a:xfrm>
          <a:off x="349569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867290" y="141691"/>
              </a:lnTo>
              <a:lnTo>
                <a:pt x="186729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436462" y="993730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4457212" y="1014480"/>
        <a:ext cx="1811542" cy="666959"/>
      </dsp:txXfrm>
    </dsp:sp>
    <dsp:sp modelId="{0E0586EC-0116-4B57-AC25-8E00A2B2A32F}">
      <dsp:nvSpPr>
        <dsp:cNvPr id="0" name=""/>
        <dsp:cNvSpPr/>
      </dsp:nvSpPr>
      <dsp:spPr>
        <a:xfrm>
          <a:off x="4291235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1071748" y="0"/>
              </a:moveTo>
              <a:lnTo>
                <a:pt x="1071748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3378891" y="1985573"/>
          <a:ext cx="1824689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Eventual Consistency</a:t>
          </a:r>
          <a:endParaRPr lang="en-US" sz="1400" b="1" kern="1200" dirty="0"/>
        </a:p>
      </dsp:txBody>
      <dsp:txXfrm>
        <a:off x="3399641" y="2006323"/>
        <a:ext cx="1783189" cy="666959"/>
      </dsp:txXfrm>
    </dsp:sp>
    <dsp:sp modelId="{9A684018-8B53-4434-A1EF-9EE37405D995}">
      <dsp:nvSpPr>
        <dsp:cNvPr id="0" name=""/>
        <dsp:cNvSpPr/>
      </dsp:nvSpPr>
      <dsp:spPr>
        <a:xfrm>
          <a:off x="5362983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71748" y="141691"/>
              </a:lnTo>
              <a:lnTo>
                <a:pt x="1071748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5522387" y="1985573"/>
          <a:ext cx="1824689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5543137" y="2006323"/>
        <a:ext cx="1783189" cy="666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the Question: 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5918-5B13-4DF1-BC9A-2A2AA8B2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3BF6-AEDB-4403-869F-D884AA1A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B00E-BBA2-487A-941D-6FFB8FE3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50-DB7C-455D-9E01-A518DD2D3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13CC-9F53-4D89-896E-0AB46893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E9B5-A3F7-48AC-B3DA-B15475CA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363E-4B48-4073-A4DD-30845AD1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8AFB-D803-4996-B8D0-12D08F4E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D5A6-1674-4314-B54B-D370EFCA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9890-C579-4625-91F3-05CC899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46AF-5A8C-47B5-85C6-DC4F0661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E140FF-B46E-402C-8865-841F74A7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w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wm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w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amikelive.com/node-285/using-content-delivery-networks-cdn-to-speed-up-content-load-on-the-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Distributed Systems</a:t>
            </a:r>
            <a:br>
              <a:rPr lang="en-US" smtClean="0"/>
            </a:br>
            <a:r>
              <a:rPr lang="en-US" smtClean="0">
                <a:latin typeface="Times New Roman" pitchFamily="18" charset="0"/>
              </a:rPr>
              <a:t>CS 15-440</a:t>
            </a:r>
            <a:br>
              <a:rPr lang="en-US" smtClean="0">
                <a:latin typeface="Times New Roman" pitchFamily="18" charset="0"/>
              </a:rPr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2133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Consistency and Replication – Part II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Lecture 11, Oct 10, 2011</a:t>
            </a:r>
          </a:p>
          <a:p>
            <a:pPr eaLnBrk="1" hangingPunct="1"/>
            <a:endParaRPr lang="en-US" sz="2800" dirty="0" smtClean="0">
              <a:solidFill>
                <a:srgbClr val="C4123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Majd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 F.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Sakr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800" dirty="0" err="1" smtClean="0">
                <a:solidFill>
                  <a:srgbClr val="A50021"/>
                </a:solidFill>
                <a:latin typeface="Times New Roman" pitchFamily="18" charset="0"/>
              </a:rPr>
              <a:t>Vinay</a:t>
            </a:r>
            <a:r>
              <a:rPr lang="en-US" sz="2800" dirty="0" smtClean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A50021"/>
                </a:solidFill>
                <a:latin typeface="Times New Roman" pitchFamily="18" charset="0"/>
              </a:rPr>
              <a:t>Kolar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, Mohammad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Hammoud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5600700" y="3663794"/>
            <a:ext cx="1981200" cy="106060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 of a Causally Consistent Data-store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3047999"/>
            <a:ext cx="5560088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26948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3581399"/>
            <a:ext cx="55626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32282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8800" y="4114799"/>
            <a:ext cx="5562600" cy="0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37616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0" y="4724399"/>
            <a:ext cx="55600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28800" y="4371200"/>
            <a:ext cx="381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P4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2707340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048000" y="32282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58048" y="3761600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058048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0" y="3760694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5720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62400" y="322049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57800" y="270719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W(x)c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91200" y="3763943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R(x)c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3763943"/>
            <a:ext cx="6858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7912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4343399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R(x)c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15" idx="2"/>
            <a:endCxn id="16" idx="1"/>
          </p:cNvCxnSpPr>
          <p:nvPr/>
        </p:nvCxnSpPr>
        <p:spPr>
          <a:xfrm>
            <a:off x="2705100" y="2984339"/>
            <a:ext cx="342900" cy="38236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2"/>
            <a:endCxn id="17" idx="1"/>
          </p:cNvCxnSpPr>
          <p:nvPr/>
        </p:nvCxnSpPr>
        <p:spPr>
          <a:xfrm>
            <a:off x="2705100" y="2984339"/>
            <a:ext cx="352948" cy="91576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2"/>
            <a:endCxn id="18" idx="1"/>
          </p:cNvCxnSpPr>
          <p:nvPr/>
        </p:nvCxnSpPr>
        <p:spPr>
          <a:xfrm>
            <a:off x="2705100" y="2984339"/>
            <a:ext cx="352948" cy="1497560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20" idx="1"/>
          </p:cNvCxnSpPr>
          <p:nvPr/>
        </p:nvCxnSpPr>
        <p:spPr>
          <a:xfrm>
            <a:off x="4305300" y="3497494"/>
            <a:ext cx="266700" cy="98440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2"/>
            <a:endCxn id="40" idx="0"/>
          </p:cNvCxnSpPr>
          <p:nvPr/>
        </p:nvCxnSpPr>
        <p:spPr>
          <a:xfrm>
            <a:off x="4305300" y="3497494"/>
            <a:ext cx="2743200" cy="26644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1" idx="2"/>
            <a:endCxn id="39" idx="1"/>
          </p:cNvCxnSpPr>
          <p:nvPr/>
        </p:nvCxnSpPr>
        <p:spPr>
          <a:xfrm>
            <a:off x="5600700" y="2984190"/>
            <a:ext cx="190500" cy="918253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1" idx="2"/>
            <a:endCxn id="42" idx="0"/>
          </p:cNvCxnSpPr>
          <p:nvPr/>
        </p:nvCxnSpPr>
        <p:spPr>
          <a:xfrm>
            <a:off x="5600700" y="2984190"/>
            <a:ext cx="1447800" cy="1359209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3"/>
            <a:endCxn id="30" idx="1"/>
          </p:cNvCxnSpPr>
          <p:nvPr/>
        </p:nvCxnSpPr>
        <p:spPr>
          <a:xfrm flipV="1">
            <a:off x="3733800" y="3358995"/>
            <a:ext cx="228600" cy="7705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7" idx="3"/>
            <a:endCxn id="19" idx="1"/>
          </p:cNvCxnSpPr>
          <p:nvPr/>
        </p:nvCxnSpPr>
        <p:spPr>
          <a:xfrm flipV="1">
            <a:off x="3743848" y="3899194"/>
            <a:ext cx="828152" cy="906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9" idx="3"/>
            <a:endCxn id="40" idx="1"/>
          </p:cNvCxnSpPr>
          <p:nvPr/>
        </p:nvCxnSpPr>
        <p:spPr>
          <a:xfrm>
            <a:off x="6477000" y="3902443"/>
            <a:ext cx="228600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3"/>
            <a:endCxn id="41" idx="1"/>
          </p:cNvCxnSpPr>
          <p:nvPr/>
        </p:nvCxnSpPr>
        <p:spPr>
          <a:xfrm>
            <a:off x="5257800" y="4481899"/>
            <a:ext cx="5334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973936" y="5257800"/>
            <a:ext cx="2293264" cy="609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Causally Consistent Data-Store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4876800" y="5257800"/>
            <a:ext cx="2293264" cy="609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But not a Sequentially Consistent Data-Store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220831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Concurrent writes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438650" y="2516088"/>
            <a:ext cx="819150" cy="6594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0"/>
          </p:cNvCxnSpPr>
          <p:nvPr/>
        </p:nvCxnSpPr>
        <p:spPr>
          <a:xfrm flipH="1" flipV="1">
            <a:off x="5334000" y="2516087"/>
            <a:ext cx="266700" cy="191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81200" y="2057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Causal writes</a:t>
            </a:r>
          </a:p>
        </p:txBody>
      </p:sp>
      <p:cxnSp>
        <p:nvCxnSpPr>
          <p:cNvPr id="103" name="Straight Arrow Connector 102"/>
          <p:cNvCxnSpPr>
            <a:stCxn id="30" idx="0"/>
          </p:cNvCxnSpPr>
          <p:nvPr/>
        </p:nvCxnSpPr>
        <p:spPr>
          <a:xfrm flipH="1" flipV="1">
            <a:off x="2819400" y="2362199"/>
            <a:ext cx="1485900" cy="85829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0"/>
            <a:endCxn id="98" idx="2"/>
          </p:cNvCxnSpPr>
          <p:nvPr/>
        </p:nvCxnSpPr>
        <p:spPr>
          <a:xfrm flipH="1" flipV="1">
            <a:off x="2667000" y="2365177"/>
            <a:ext cx="38100" cy="3421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3"/>
          </p:cNvCxnSpPr>
          <p:nvPr/>
        </p:nvCxnSpPr>
        <p:spPr>
          <a:xfrm>
            <a:off x="5257800" y="3899194"/>
            <a:ext cx="533400" cy="3249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3"/>
            <a:endCxn id="20" idx="1"/>
          </p:cNvCxnSpPr>
          <p:nvPr/>
        </p:nvCxnSpPr>
        <p:spPr>
          <a:xfrm>
            <a:off x="3743848" y="4481899"/>
            <a:ext cx="828152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3"/>
            <a:endCxn id="42" idx="1"/>
          </p:cNvCxnSpPr>
          <p:nvPr/>
        </p:nvCxnSpPr>
        <p:spPr>
          <a:xfrm>
            <a:off x="6477000" y="4481899"/>
            <a:ext cx="2286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83" grpId="0" animBg="1"/>
      <p:bldP spid="84" grpId="0" animBg="1"/>
      <p:bldP spid="85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Implications of adopting a Causally Consistent Data-store for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Processes have to keep track of which processes have seen which writes</a:t>
            </a:r>
          </a:p>
          <a:p>
            <a:pPr lvl="4"/>
            <a:endParaRPr lang="en-US" sz="1600" dirty="0" smtClean="0"/>
          </a:p>
          <a:p>
            <a:r>
              <a:rPr lang="en-US" sz="2400" dirty="0" smtClean="0"/>
              <a:t>This requires maintaining a dependency graph between write and read operations</a:t>
            </a:r>
          </a:p>
          <a:p>
            <a:pPr lvl="1"/>
            <a:r>
              <a:rPr lang="en-US" sz="2000" dirty="0" smtClean="0"/>
              <a:t>Vector clocks provides a way to maintain causally consistent data-base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Data-centric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663463"/>
              </p:ext>
            </p:extLst>
          </p:nvPr>
        </p:nvGraphicFramePr>
        <p:xfrm>
          <a:off x="800100" y="1676400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5562600"/>
            <a:ext cx="80010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But, is Data-centric Consistency Model good for all applications?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Applications that can use </a:t>
            </a:r>
            <a:br>
              <a:rPr lang="en-US" sz="3600" dirty="0" smtClean="0"/>
            </a:br>
            <a:r>
              <a:rPr lang="en-US" sz="3600" dirty="0" smtClean="0"/>
              <a:t>Data-centric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Data-centric models are applicable when many processes are concurrently updating the data-store</a:t>
            </a:r>
          </a:p>
          <a:p>
            <a:pPr lvl="7"/>
            <a:endParaRPr lang="en-US" sz="1200" dirty="0" smtClean="0"/>
          </a:p>
          <a:p>
            <a:r>
              <a:rPr lang="en-US" sz="2400" dirty="0" smtClean="0"/>
              <a:t>But, do all applications need all replicas to be consistent?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8194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48" name="Group 47"/>
          <p:cNvGrpSpPr/>
          <p:nvPr/>
        </p:nvGrpSpPr>
        <p:grpSpPr>
          <a:xfrm>
            <a:off x="1839690" y="3023734"/>
            <a:ext cx="5382267" cy="2713836"/>
            <a:chOff x="1143000" y="3674663"/>
            <a:chExt cx="5382267" cy="2713836"/>
          </a:xfrm>
        </p:grpSpPr>
        <p:sp>
          <p:nvSpPr>
            <p:cNvPr id="28" name="Can 27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51469" y="52442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55" idx="3"/>
            <a:endCxn id="26" idx="1"/>
          </p:cNvCxnSpPr>
          <p:nvPr/>
        </p:nvCxnSpPr>
        <p:spPr>
          <a:xfrm flipV="1">
            <a:off x="6555478" y="51978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7221957" y="42258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0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1168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49600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257417" y="43759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003473" y="34724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29847" y="33920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54163" y="34932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11363" y="46529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82" name="Straight Connector 81"/>
          <p:cNvCxnSpPr>
            <a:stCxn id="1043" idx="3"/>
            <a:endCxn id="105" idx="1"/>
          </p:cNvCxnSpPr>
          <p:nvPr/>
        </p:nvCxnSpPr>
        <p:spPr>
          <a:xfrm>
            <a:off x="1374075" y="35589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0" idx="3"/>
            <a:endCxn id="106" idx="1"/>
          </p:cNvCxnSpPr>
          <p:nvPr/>
        </p:nvCxnSpPr>
        <p:spPr>
          <a:xfrm flipV="1">
            <a:off x="1277360" y="47914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445872" y="52442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56263" y="43782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07246" y="34748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34029" y="3387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40672" y="34969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97872" y="46509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16" name="Straight Connector 115"/>
          <p:cNvCxnSpPr>
            <a:endCxn id="113" idx="2"/>
          </p:cNvCxnSpPr>
          <p:nvPr/>
        </p:nvCxnSpPr>
        <p:spPr>
          <a:xfrm flipV="1">
            <a:off x="4157473" y="36646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7592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Straight Connector 121"/>
          <p:cNvCxnSpPr>
            <a:endCxn id="113" idx="2"/>
          </p:cNvCxnSpPr>
          <p:nvPr/>
        </p:nvCxnSpPr>
        <p:spPr>
          <a:xfrm flipV="1">
            <a:off x="4157473" y="36646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200" y="5638800"/>
            <a:ext cx="8305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Data-Centric Consistency Model is too strict when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One client process updates the data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Other processes read the data, and are OK with reasonably stale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3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40" grpId="0" animBg="1"/>
      <p:bldP spid="1040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Summary of Data-Centric Consistency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marL="1371600" lvl="3" indent="0">
              <a:buNone/>
            </a:pP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62200"/>
            <a:ext cx="3025739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sz="1600" dirty="0" smtClean="0"/>
              <a:t>These models allow measuring and specifying </a:t>
            </a:r>
            <a:r>
              <a:rPr lang="en-US" sz="1600" dirty="0"/>
              <a:t>the consistency levels that are tolerable to the </a:t>
            </a:r>
            <a:r>
              <a:rPr lang="en-US" sz="1600" dirty="0" smtClean="0"/>
              <a:t>application</a:t>
            </a: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972709"/>
              </p:ext>
            </p:extLst>
          </p:nvPr>
        </p:nvGraphicFramePr>
        <p:xfrm>
          <a:off x="1714500" y="2209800"/>
          <a:ext cx="7077808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972908" y="2555036"/>
            <a:ext cx="28194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763" lvl="1"/>
            <a:r>
              <a:rPr lang="en-US" sz="1600" dirty="0" smtClean="0"/>
              <a:t>These models specify what ordering </a:t>
            </a:r>
            <a:r>
              <a:rPr lang="en-US" sz="1600" dirty="0"/>
              <a:t>of operations </a:t>
            </a:r>
            <a:r>
              <a:rPr lang="en-US" sz="1600" dirty="0" smtClean="0"/>
              <a:t>are ensured at the replicas</a:t>
            </a:r>
            <a:endParaRPr lang="en-US" sz="1600" dirty="0"/>
          </a:p>
        </p:txBody>
      </p:sp>
      <p:cxnSp>
        <p:nvCxnSpPr>
          <p:cNvPr id="9" name="Straight Connector 8"/>
          <p:cNvCxnSpPr>
            <a:endCxn id="5" idx="2"/>
          </p:cNvCxnSpPr>
          <p:nvPr/>
        </p:nvCxnSpPr>
        <p:spPr>
          <a:xfrm flipH="1" flipV="1">
            <a:off x="1665270" y="3439418"/>
            <a:ext cx="87330" cy="22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7" idx="2"/>
          </p:cNvCxnSpPr>
          <p:nvPr/>
        </p:nvCxnSpPr>
        <p:spPr>
          <a:xfrm flipV="1">
            <a:off x="7382608" y="3386033"/>
            <a:ext cx="0" cy="2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7300" y="1371600"/>
            <a:ext cx="6629400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Data-centric consistency models describe how the replicated data is kept </a:t>
            </a:r>
            <a:r>
              <a:rPr lang="en-US" dirty="0" smtClean="0"/>
              <a:t>consistent across different data-stores, </a:t>
            </a:r>
            <a:r>
              <a:rPr lang="en-US" dirty="0"/>
              <a:t>and what the process can </a:t>
            </a:r>
            <a:r>
              <a:rPr lang="en-US" dirty="0" smtClean="0"/>
              <a:t>expect from the data-store</a:t>
            </a:r>
            <a:endParaRPr lang="en-US" dirty="0"/>
          </a:p>
        </p:txBody>
      </p:sp>
      <p:cxnSp>
        <p:nvCxnSpPr>
          <p:cNvPr id="19" name="Straight Connector 18"/>
          <p:cNvCxnSpPr>
            <a:endCxn id="16" idx="2"/>
          </p:cNvCxnSpPr>
          <p:nvPr/>
        </p:nvCxnSpPr>
        <p:spPr>
          <a:xfrm flipV="1">
            <a:off x="4572000" y="2294930"/>
            <a:ext cx="0" cy="44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87290" y="5597472"/>
            <a:ext cx="6085110" cy="955728"/>
          </a:xfrm>
          <a:prstGeom prst="rect">
            <a:avLst/>
          </a:prstGeom>
          <a:solidFill>
            <a:srgbClr val="FF0000">
              <a:tint val="66000"/>
              <a:satMod val="16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Data-centric models are too strict when: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most operations are read operations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pdates are generally triggered from one client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3366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3114189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Client-Centric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000" dirty="0"/>
              <a:t>Data-centric models lead to excessive overheads </a:t>
            </a:r>
            <a:r>
              <a:rPr lang="en-US" sz="2000" dirty="0" smtClean="0"/>
              <a:t>in applications where:</a:t>
            </a:r>
            <a:endParaRPr lang="en-US" sz="2000" dirty="0"/>
          </a:p>
          <a:p>
            <a:pPr lvl="1"/>
            <a:r>
              <a:rPr lang="en-US" sz="1800" dirty="0"/>
              <a:t>a majority operations are reads, and </a:t>
            </a:r>
          </a:p>
          <a:p>
            <a:pPr lvl="1"/>
            <a:r>
              <a:rPr lang="en-US" sz="1800" dirty="0"/>
              <a:t>updates occur frequently, and are often </a:t>
            </a:r>
            <a:r>
              <a:rPr lang="en-US" sz="1800" dirty="0" smtClean="0"/>
              <a:t>from </a:t>
            </a:r>
            <a:r>
              <a:rPr lang="en-US" sz="1800" dirty="0"/>
              <a:t>one client </a:t>
            </a:r>
            <a:r>
              <a:rPr lang="en-US" sz="1800" dirty="0" smtClean="0"/>
              <a:t>process</a:t>
            </a:r>
          </a:p>
          <a:p>
            <a:pPr lvl="5"/>
            <a:endParaRPr lang="en-US" sz="1000" dirty="0" smtClean="0"/>
          </a:p>
          <a:p>
            <a:pPr lvl="5"/>
            <a:endParaRPr lang="en-US" sz="300" dirty="0" smtClean="0"/>
          </a:p>
          <a:p>
            <a:r>
              <a:rPr lang="en-US" sz="2000" dirty="0" smtClean="0"/>
              <a:t>For such applications, a weaker form of consistency called </a:t>
            </a:r>
            <a:r>
              <a:rPr lang="en-US" sz="2000" i="1" dirty="0" smtClean="0"/>
              <a:t>Client-centric Consistency</a:t>
            </a:r>
            <a:r>
              <a:rPr lang="en-US" sz="2000" dirty="0" smtClean="0"/>
              <a:t> is employed for improving efficiency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Client-centric consistency models specify two requirements: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Eventual Consistency</a:t>
            </a:r>
          </a:p>
          <a:p>
            <a:pPr lvl="2"/>
            <a:r>
              <a:rPr lang="en-US" sz="1800" dirty="0" smtClean="0"/>
              <a:t>All </a:t>
            </a:r>
            <a:r>
              <a:rPr lang="en-US" sz="1800" dirty="0"/>
              <a:t>the replicas should </a:t>
            </a:r>
            <a:r>
              <a:rPr lang="en-US" sz="1800" i="1" dirty="0"/>
              <a:t>eventually</a:t>
            </a:r>
            <a:r>
              <a:rPr lang="en-US" sz="1800" dirty="0"/>
              <a:t> converge on </a:t>
            </a:r>
            <a:r>
              <a:rPr lang="en-US" sz="1800" dirty="0" smtClean="0"/>
              <a:t>a final value</a:t>
            </a:r>
          </a:p>
          <a:p>
            <a:pPr lvl="5"/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Client Consistency Guarantees</a:t>
            </a:r>
          </a:p>
          <a:p>
            <a:pPr lvl="2"/>
            <a:r>
              <a:rPr lang="en-US" sz="1800" dirty="0" smtClean="0"/>
              <a:t>Each client processes should be guaranteed some level of consistency while accessing the data value from different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029200"/>
          </a:xfrm>
        </p:spPr>
        <p:txBody>
          <a:bodyPr/>
          <a:lstStyle/>
          <a:p>
            <a:r>
              <a:rPr lang="en-US" sz="2400" dirty="0" smtClean="0"/>
              <a:t>Many applications can tolerate a inconsistency for a long time</a:t>
            </a:r>
          </a:p>
          <a:p>
            <a:pPr lvl="1"/>
            <a:r>
              <a:rPr lang="en-US" sz="2000" dirty="0" smtClean="0"/>
              <a:t>Webpage updates, Web Search – Crawling, indexing and ranking, Updates to DNS Server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In such applications, it is acceptable and efficient if replicas </a:t>
            </a:r>
            <a:br>
              <a:rPr lang="en-US" sz="2400" dirty="0" smtClean="0"/>
            </a:br>
            <a:r>
              <a:rPr lang="en-US" sz="2400" dirty="0" smtClean="0"/>
              <a:t>in the data-store rarely exchange updates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A data-store is termed as </a:t>
            </a:r>
            <a:r>
              <a:rPr lang="en-US" sz="2400" i="1" dirty="0" smtClean="0"/>
              <a:t>Eventually Consistent</a:t>
            </a:r>
            <a:r>
              <a:rPr lang="en-US" sz="2400" dirty="0" smtClean="0"/>
              <a:t> if:</a:t>
            </a:r>
          </a:p>
          <a:p>
            <a:pPr lvl="1"/>
            <a:r>
              <a:rPr lang="en-US" sz="2000" dirty="0" smtClean="0"/>
              <a:t>All replicas will gradually become consistent in the absence of updates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Typically, updates </a:t>
            </a:r>
            <a:r>
              <a:rPr lang="en-US" sz="2200" dirty="0"/>
              <a:t>are propagated </a:t>
            </a:r>
            <a:r>
              <a:rPr lang="en-US" sz="2200" dirty="0" smtClean="0"/>
              <a:t>infrequently in eventually consistent data-stores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z="2400" dirty="0" smtClean="0"/>
              <a:t>In eventually consistent data-stores,</a:t>
            </a:r>
          </a:p>
          <a:p>
            <a:pPr lvl="1"/>
            <a:r>
              <a:rPr lang="en-US" sz="2400" i="1" dirty="0" smtClean="0"/>
              <a:t>Write-write conflicts</a:t>
            </a:r>
            <a:r>
              <a:rPr lang="en-US" sz="2400" dirty="0" smtClean="0"/>
              <a:t> are rare</a:t>
            </a:r>
          </a:p>
          <a:p>
            <a:pPr lvl="2"/>
            <a:r>
              <a:rPr lang="en-US" sz="2000" dirty="0" smtClean="0"/>
              <a:t>Two processes that write the same value are rare</a:t>
            </a:r>
          </a:p>
          <a:p>
            <a:pPr lvl="2"/>
            <a:r>
              <a:rPr lang="en-US" sz="2000" dirty="0" smtClean="0"/>
              <a:t>Generally, one client updates the data value </a:t>
            </a:r>
          </a:p>
          <a:p>
            <a:pPr lvl="3"/>
            <a:r>
              <a:rPr lang="en-US" sz="1800" dirty="0" smtClean="0"/>
              <a:t>e.g., One DNS server updates the name to IP mapping</a:t>
            </a:r>
          </a:p>
          <a:p>
            <a:pPr lvl="2"/>
            <a:r>
              <a:rPr lang="en-US" sz="2000" dirty="0" smtClean="0"/>
              <a:t>Such rare conflicts can be handled through simple mechanisms, such as mutual exclusion</a:t>
            </a:r>
          </a:p>
          <a:p>
            <a:pPr lvl="7"/>
            <a:endParaRPr lang="en-US" sz="1600" dirty="0" smtClean="0"/>
          </a:p>
          <a:p>
            <a:pPr lvl="1"/>
            <a:r>
              <a:rPr lang="en-US" sz="2400" dirty="0" smtClean="0"/>
              <a:t>R</a:t>
            </a:r>
            <a:r>
              <a:rPr lang="en-US" sz="2400" i="1" dirty="0" smtClean="0"/>
              <a:t>ead-write conflict</a:t>
            </a:r>
            <a:r>
              <a:rPr lang="en-US" sz="2400" dirty="0" smtClean="0"/>
              <a:t> are more frequent</a:t>
            </a:r>
          </a:p>
          <a:p>
            <a:pPr lvl="2"/>
            <a:r>
              <a:rPr lang="en-US" sz="2000" dirty="0" smtClean="0"/>
              <a:t>Conflicts where one process is reading a value, while another process is writing a value to the same variable</a:t>
            </a:r>
          </a:p>
          <a:p>
            <a:pPr lvl="2"/>
            <a:r>
              <a:rPr lang="en-US" sz="2000" dirty="0" smtClean="0"/>
              <a:t>Eventual Consistency Design has to focus on efficiently resolving such conflicts</a:t>
            </a:r>
          </a:p>
          <a:p>
            <a:pPr lvl="2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Consistency and Replication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Introduction and Data-Centric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Consistency and Replication – Part 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Finish Data-centric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Replica Management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Announcement: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Interim design report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for Project 2 due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today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2A607-056F-457F-97DE-80AB62A94AD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sz="4000" dirty="0" smtClean="0"/>
              <a:t>Challenges in Eventual Consistency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534400" cy="1554163"/>
          </a:xfrm>
        </p:spPr>
        <p:txBody>
          <a:bodyPr/>
          <a:lstStyle/>
          <a:p>
            <a:r>
              <a:rPr lang="en-US" sz="2400" dirty="0" smtClean="0"/>
              <a:t>Eventual Consistency is not good-enough when the client process accesses data from different replicas</a:t>
            </a:r>
          </a:p>
          <a:p>
            <a:pPr lvl="1"/>
            <a:r>
              <a:rPr lang="en-US" sz="2000" dirty="0" smtClean="0"/>
              <a:t>We need consistency guarantees for a single client while accessing the data-store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6" name="Group 5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7" name="Can 6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13" idx="3"/>
            <a:endCxn id="32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22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31" name="Straight Connector 30"/>
          <p:cNvCxnSpPr>
            <a:endCxn id="28" idx="2"/>
          </p:cNvCxnSpPr>
          <p:nvPr/>
        </p:nvCxnSpPr>
        <p:spPr>
          <a:xfrm flipV="1">
            <a:off x="4157473" y="4198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>
            <a:endCxn id="28" idx="2"/>
          </p:cNvCxnSpPr>
          <p:nvPr/>
        </p:nvCxnSpPr>
        <p:spPr>
          <a:xfrm flipV="1">
            <a:off x="4157473" y="4198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24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62" y="1350684"/>
            <a:ext cx="8458200" cy="4525963"/>
          </a:xfrm>
        </p:spPr>
        <p:txBody>
          <a:bodyPr/>
          <a:lstStyle/>
          <a:p>
            <a:r>
              <a:rPr lang="en-US" sz="2400" dirty="0" smtClean="0"/>
              <a:t>Client-centric consistency provides guarantees for a single client for its accesses to a data-store</a:t>
            </a:r>
          </a:p>
          <a:p>
            <a:pPr lvl="6"/>
            <a:endParaRPr lang="en-US" sz="1100" dirty="0" smtClean="0"/>
          </a:p>
          <a:p>
            <a:r>
              <a:rPr lang="en-US" sz="2000" dirty="0" smtClean="0"/>
              <a:t>Example: Providing consistency guarantee to a client process for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replicated on two replicas. Let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 be the local copy of a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at replica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24600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 smtClean="0"/>
              <a:pPr>
                <a:defRPr/>
              </a:pPr>
              <a:t>22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1752600" y="4107597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1752600" y="4869597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4195465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5186065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62065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384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8400" y="47976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678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x+=2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821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436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x*=5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943600" y="31242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996662" y="4004965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0600" y="4968793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90600" y="4419600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620000" y="48203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629400" y="47976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400" b="1" baseline="-25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" y="63277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444843" y="6379261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64009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Replica </a:t>
            </a:r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905000" y="6431776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17694" y="63277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Read variable x at  </a:t>
            </a:r>
          </a:p>
          <a:p>
            <a:r>
              <a:rPr lang="en-US" sz="1100" dirty="0" smtClean="0"/>
              <a:t>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4267199" y="6431776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972629" y="63412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variable x at </a:t>
            </a:r>
          </a:p>
          <a:p>
            <a:r>
              <a:rPr lang="en-US" sz="1100" dirty="0" smtClean="0"/>
              <a:t> 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7010400" y="64039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848600" y="6431776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Set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475019" y="5410200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54380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" y="58952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7800" y="58629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</a:t>
            </a:r>
            <a:r>
              <a:rPr lang="en-US" sz="1200" b="1" dirty="0" smtClean="0"/>
              <a:t>and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and,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 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smtClean="0"/>
              <a:t>is updated on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 smtClean="0"/>
          </a:p>
        </p:txBody>
      </p:sp>
      <p:sp>
        <p:nvSpPr>
          <p:cNvPr id="12" name="Left Brace 11"/>
          <p:cNvSpPr/>
          <p:nvPr/>
        </p:nvSpPr>
        <p:spPr>
          <a:xfrm rot="5400000">
            <a:off x="4460194" y="14121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00" y="42672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629400" y="4800601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282569" y="34419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7438405" y="3780806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We will study four types of client-centric consistency models</a:t>
            </a:r>
            <a:r>
              <a:rPr lang="en-US" sz="2000" baseline="60000" dirty="0" smtClean="0"/>
              <a:t>1</a:t>
            </a:r>
            <a:endParaRPr lang="en-US" sz="1000" baseline="60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Writes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Read Your Writes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Write Follow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4770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600" dirty="0" smtClean="0"/>
              <a:t>1. The work is based on the distributed database system built by Terry et al. [1]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973" y="47244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The model provides guarantees on successive reads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If a client process reads the value of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then any successive read operation by that process should return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or a </a:t>
            </a:r>
            <a:r>
              <a:rPr lang="en-US" sz="2400" u="sng" dirty="0" smtClean="0"/>
              <a:t>more recent value</a:t>
            </a:r>
            <a:r>
              <a:rPr lang="en-US" sz="2400" dirty="0" smtClean="0"/>
              <a:t> for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9718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718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3886200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46482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6482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814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58499" y="43042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338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321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14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76600" y="5638800"/>
            <a:ext cx="2590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Return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should at least as recent as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191000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96000" y="36576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Order in which client process carries out the operations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76800" y="4114800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 –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209800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53000" y="2209800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52400" y="1371600"/>
            <a:ext cx="8759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Recognize data-stores that provide monotonic read guarantees 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447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2885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96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5257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6482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8534400" cy="4525963"/>
          </a:xfrm>
        </p:spPr>
        <p:txBody>
          <a:bodyPr/>
          <a:lstStyle/>
          <a:p>
            <a:r>
              <a:rPr lang="en-US" sz="2400" dirty="0" smtClean="0"/>
              <a:t>This consistency model assures that writes are monotonic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A write operation by a client process on a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is completed </a:t>
            </a:r>
            <a:r>
              <a:rPr lang="en-US" sz="2400" u="sng" dirty="0" smtClean="0"/>
              <a:t>before any successive write</a:t>
            </a:r>
            <a:r>
              <a:rPr lang="en-US" sz="2400" dirty="0" smtClean="0"/>
              <a:t> operation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by the </a:t>
            </a:r>
            <a:r>
              <a:rPr lang="en-US" sz="2400" u="sng" dirty="0" smtClean="0"/>
              <a:t>same process</a:t>
            </a:r>
          </a:p>
          <a:p>
            <a:pPr lvl="1"/>
            <a:r>
              <a:rPr lang="en-US" sz="2000" dirty="0" smtClean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6400" y="46482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747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57150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result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has been updated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42247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410200" y="38989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 Updating individual libraries in a large software source code which is replicated</a:t>
            </a:r>
          </a:p>
          <a:p>
            <a:pPr lvl="1"/>
            <a:r>
              <a:rPr lang="en-US" sz="2000" dirty="0" smtClean="0"/>
              <a:t>Updates can be propagated in a lazy fashion</a:t>
            </a:r>
          </a:p>
          <a:p>
            <a:pPr lvl="1"/>
            <a:r>
              <a:rPr lang="en-US" sz="2000" dirty="0" smtClean="0"/>
              <a:t>Updates </a:t>
            </a:r>
            <a:r>
              <a:rPr lang="en-US" sz="2000" dirty="0"/>
              <a:t>are performed on </a:t>
            </a:r>
            <a:r>
              <a:rPr lang="en-US" sz="2000" dirty="0" smtClean="0"/>
              <a:t>a part </a:t>
            </a:r>
            <a:r>
              <a:rPr lang="en-US" sz="2000" dirty="0"/>
              <a:t>of the data </a:t>
            </a:r>
            <a:r>
              <a:rPr lang="en-US" sz="2000" dirty="0" smtClean="0"/>
              <a:t>item </a:t>
            </a:r>
          </a:p>
          <a:p>
            <a:pPr lvl="2"/>
            <a:r>
              <a:rPr lang="en-US" sz="1600" dirty="0" smtClean="0"/>
              <a:t>Some functions in an individual library is often modified and updated</a:t>
            </a:r>
          </a:p>
          <a:p>
            <a:pPr lvl="1"/>
            <a:r>
              <a:rPr lang="en-US" sz="2000" dirty="0" smtClean="0"/>
              <a:t>Monotonic writes: If an update is performed on a library, then all preceding updates on the same library are first updated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Question: If </a:t>
            </a:r>
            <a:r>
              <a:rPr lang="en-US" sz="2400" dirty="0"/>
              <a:t>the update </a:t>
            </a:r>
            <a:r>
              <a:rPr lang="en-US" sz="2400" dirty="0" smtClean="0"/>
              <a:t>overwrites </a:t>
            </a:r>
            <a:r>
              <a:rPr lang="en-US" sz="2400" dirty="0"/>
              <a:t>the </a:t>
            </a:r>
            <a:r>
              <a:rPr lang="en-US" sz="2400" dirty="0" smtClean="0"/>
              <a:t>complete software source code, is it necessary to update all the previous updates?</a:t>
            </a:r>
          </a:p>
          <a:p>
            <a:endParaRPr lang="en-US" sz="12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Recap: Trade-offs in </a:t>
            </a:r>
            <a:br>
              <a:rPr lang="en-US" sz="4000" dirty="0" smtClean="0"/>
            </a:br>
            <a:r>
              <a:rPr lang="en-US" sz="4000" dirty="0" smtClean="0"/>
              <a:t>Maintaining Consistency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86800" cy="4525963"/>
          </a:xfrm>
        </p:spPr>
        <p:txBody>
          <a:bodyPr/>
          <a:lstStyle/>
          <a:p>
            <a:r>
              <a:rPr lang="en-US" sz="2400" dirty="0"/>
              <a:t>Maintaining consistency should balance between the strictness of consistency versus efficiency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much </a:t>
            </a:r>
            <a:r>
              <a:rPr lang="en-US" sz="2000" dirty="0" smtClean="0"/>
              <a:t>consistency is “good-enough” depends </a:t>
            </a:r>
            <a:r>
              <a:rPr lang="en-US" sz="2000" dirty="0"/>
              <a:t>on </a:t>
            </a:r>
            <a:r>
              <a:rPr lang="en-US" sz="2000" dirty="0" smtClean="0"/>
              <a:t>the application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914400" y="40018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34801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52972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4684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2210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10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3813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8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90979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effect of a write</a:t>
            </a:r>
            <a:r>
              <a:rPr lang="en-US" sz="2000" dirty="0" smtClean="0"/>
              <a:t> operation on a data item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a process will </a:t>
            </a:r>
            <a:r>
              <a:rPr lang="en-US" sz="2000" u="sng" dirty="0" smtClean="0"/>
              <a:t>always be seen by a successive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In systems where password </a:t>
            </a:r>
            <a:r>
              <a:rPr lang="en-US" sz="1800" dirty="0"/>
              <a:t>is stored in a replicated </a:t>
            </a:r>
            <a:r>
              <a:rPr lang="en-US" sz="1800" dirty="0" smtClean="0"/>
              <a:t>data-base, the password change should be seen immediately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updating the Write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44533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486400" y="4038600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provide </a:t>
              </a:r>
              <a:r>
                <a:rPr lang="en-US" sz="1600" i="1" dirty="0" smtClean="0"/>
                <a:t>Read Your Write</a:t>
              </a:r>
              <a:r>
                <a:rPr lang="en-US" sz="1600" dirty="0" smtClean="0"/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4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26598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Follow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write </a:t>
            </a:r>
            <a:r>
              <a:rPr lang="en-US" sz="2000" dirty="0" smtClean="0"/>
              <a:t>operation by a process on a data item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u="sng" dirty="0" smtClean="0"/>
              <a:t>following a previous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 is guaranteed to take place </a:t>
            </a:r>
            <a:r>
              <a:rPr lang="en-US" sz="2000" u="sng" dirty="0" smtClean="0"/>
              <a:t>on the same or a more recent value</a:t>
            </a:r>
            <a:r>
              <a:rPr lang="en-US" sz="2000" dirty="0" smtClean="0"/>
              <a:t>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that was read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Users of a newsgroup should post their comments only after they have read all previous comments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4384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all previous writes have been seen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2819400" y="445335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0" y="4133407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48448" y="452594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81600" y="411480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9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 of Client-centric </a:t>
            </a:r>
            <a:br>
              <a:rPr lang="en-US" sz="3600" dirty="0" smtClean="0"/>
            </a:br>
            <a:r>
              <a:rPr lang="en-US" sz="3600" dirty="0" smtClean="0"/>
              <a:t>Consistency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518211"/>
              </p:ext>
            </p:extLst>
          </p:nvPr>
        </p:nvGraphicFramePr>
        <p:xfrm>
          <a:off x="1600200" y="2971801"/>
          <a:ext cx="73152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3021449"/>
            <a:ext cx="2514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/>
              <a:t>Each client processes should be guaranteed some level of consistency while accessing the data value from different replicas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6096000" y="4191000"/>
            <a:ext cx="1638300" cy="31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1" y="3223736"/>
            <a:ext cx="220979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All replicas will gradually become consistent in the absence of </a:t>
            </a:r>
            <a:r>
              <a:rPr lang="en-US" sz="1400" dirty="0" smtClean="0"/>
              <a:t>updates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24000" y="3962401"/>
            <a:ext cx="914400" cy="548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1447800"/>
            <a:ext cx="8229600" cy="11695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 smtClean="0"/>
              <a:t>Client-centric Consistency Model defines how a data-store presents the data value to an individual client when the client process accesses the data value across different replicas. </a:t>
            </a:r>
          </a:p>
          <a:p>
            <a:pPr marL="0" lvl="2"/>
            <a:r>
              <a:rPr lang="en-US" sz="1400" dirty="0" smtClean="0"/>
              <a:t>It is generally useful in applications where: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client always updates the data-store. </a:t>
            </a:r>
            <a:endParaRPr lang="en-US" sz="1400" dirty="0" smtClean="0"/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/>
              <a:t>r</a:t>
            </a:r>
            <a:r>
              <a:rPr lang="en-US" sz="1400" dirty="0" smtClean="0"/>
              <a:t>ead-to-write </a:t>
            </a:r>
            <a:r>
              <a:rPr lang="en-US" sz="1400" dirty="0"/>
              <a:t>ratio is </a:t>
            </a:r>
            <a:r>
              <a:rPr lang="en-US" sz="1400" dirty="0" smtClean="0"/>
              <a:t>high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91000" y="2617352"/>
            <a:ext cx="0" cy="40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3600" dirty="0" smtClean="0"/>
              <a:t>Topics covered in Consistency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05517"/>
              </p:ext>
            </p:extLst>
          </p:nvPr>
        </p:nvGraphicFramePr>
        <p:xfrm>
          <a:off x="381000" y="1981200"/>
          <a:ext cx="8458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Consistency </a:t>
            </a:r>
            <a:r>
              <a:rPr lang="en-US" sz="4000" dirty="0" smtClean="0"/>
              <a:t>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Different applications require different levels of consistency</a:t>
            </a:r>
          </a:p>
          <a:p>
            <a:pPr lvl="1"/>
            <a:r>
              <a:rPr lang="en-US" sz="2400" dirty="0" smtClean="0"/>
              <a:t>Data-centric consistency models </a:t>
            </a:r>
            <a:endParaRPr lang="en-US" sz="2400" dirty="0" smtClean="0"/>
          </a:p>
          <a:p>
            <a:pPr lvl="2"/>
            <a:r>
              <a:rPr lang="en-US" sz="2000" dirty="0" smtClean="0"/>
              <a:t>D</a:t>
            </a:r>
            <a:r>
              <a:rPr lang="en-US" sz="2000" dirty="0" smtClean="0"/>
              <a:t>efine </a:t>
            </a:r>
            <a:r>
              <a:rPr lang="en-US" sz="2000" dirty="0" smtClean="0"/>
              <a:t>how replicas in a data-store maintain </a:t>
            </a:r>
            <a:r>
              <a:rPr lang="en-US" sz="2000" dirty="0" smtClean="0"/>
              <a:t>consistency</a:t>
            </a:r>
          </a:p>
          <a:p>
            <a:pPr lvl="4"/>
            <a:endParaRPr lang="en-US" sz="1200" dirty="0" smtClean="0"/>
          </a:p>
          <a:p>
            <a:pPr lvl="1"/>
            <a:r>
              <a:rPr lang="en-US" sz="2400" dirty="0" smtClean="0"/>
              <a:t>Client-centric consistency models </a:t>
            </a:r>
            <a:endParaRPr lang="en-US" sz="2400" dirty="0" smtClean="0"/>
          </a:p>
          <a:p>
            <a:pPr lvl="2"/>
            <a:r>
              <a:rPr lang="en-US" sz="2000" dirty="0" smtClean="0"/>
              <a:t>P</a:t>
            </a:r>
            <a:r>
              <a:rPr lang="en-US" sz="2000" dirty="0" smtClean="0"/>
              <a:t>rovide </a:t>
            </a:r>
            <a:r>
              <a:rPr lang="en-US" sz="2000" dirty="0" smtClean="0"/>
              <a:t>an efficient, but weaker form of consistency when</a:t>
            </a:r>
          </a:p>
          <a:p>
            <a:pPr lvl="2"/>
            <a:r>
              <a:rPr lang="en-US" sz="2000" dirty="0" smtClean="0"/>
              <a:t>Here, one </a:t>
            </a:r>
            <a:r>
              <a:rPr lang="en-US" sz="2000" dirty="0" smtClean="0"/>
              <a:t>client process updates the data </a:t>
            </a:r>
            <a:r>
              <a:rPr lang="en-US" sz="2000" dirty="0" smtClean="0"/>
              <a:t>item, and many </a:t>
            </a:r>
            <a:r>
              <a:rPr lang="en-US" sz="2000" dirty="0" smtClean="0"/>
              <a:t>processes read the replica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Next </a:t>
            </a:r>
            <a:r>
              <a:rPr lang="en-US" sz="4000" smtClean="0"/>
              <a:t>Class</a:t>
            </a:r>
            <a:endParaRPr lang="en-US" sz="40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where, when and by whom replicas should be </a:t>
            </a:r>
            <a:r>
              <a:rPr lang="en-US" dirty="0" smtClean="0"/>
              <a:t>placed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Consistency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We study “how” consistency is ensured in distributed systems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88C23-55B5-4404-874B-5BC1D4661B1D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[1] Terry, D.B., Demers, A.J., Petersen, K., </a:t>
            </a:r>
            <a:r>
              <a:rPr lang="en-US" sz="1400" dirty="0" err="1" smtClean="0"/>
              <a:t>Spreitzer</a:t>
            </a:r>
            <a:r>
              <a:rPr lang="en-US" sz="1400" dirty="0" smtClean="0"/>
              <a:t>, M.J., </a:t>
            </a:r>
            <a:r>
              <a:rPr lang="en-US" sz="1400" dirty="0" err="1" smtClean="0"/>
              <a:t>Theimer</a:t>
            </a:r>
            <a:r>
              <a:rPr lang="en-US" sz="1400" dirty="0" smtClean="0"/>
              <a:t>, M.M., Welch, B.B., "Session guarantees for weakly consistent replicated data", Proceedings of the Third International Conference on Parallel and Distributed Information Systems, 1994</a:t>
            </a:r>
          </a:p>
          <a:p>
            <a:r>
              <a:rPr lang="en-US" sz="1400" dirty="0" smtClean="0"/>
              <a:t>[2] </a:t>
            </a:r>
            <a:r>
              <a:rPr lang="en-US" sz="1400" dirty="0"/>
              <a:t>Lili </a:t>
            </a:r>
            <a:r>
              <a:rPr lang="en-US" sz="1400" dirty="0" smtClean="0"/>
              <a:t>Qiu, Padmanabhan</a:t>
            </a:r>
            <a:r>
              <a:rPr lang="en-US" sz="1400" dirty="0"/>
              <a:t>, V.N</a:t>
            </a:r>
            <a:r>
              <a:rPr lang="en-US" sz="1400" dirty="0" smtClean="0"/>
              <a:t>., Voelker</a:t>
            </a:r>
            <a:r>
              <a:rPr lang="en-US" sz="1400" dirty="0"/>
              <a:t>, G.M</a:t>
            </a:r>
            <a:r>
              <a:rPr lang="en-US" sz="1400" dirty="0" smtClean="0"/>
              <a:t>., “On </a:t>
            </a:r>
            <a:r>
              <a:rPr lang="en-US" sz="1400" dirty="0"/>
              <a:t>the placement of Web server </a:t>
            </a:r>
            <a:r>
              <a:rPr lang="en-US" sz="1400" dirty="0" smtClean="0"/>
              <a:t>replicas”, Proceedings</a:t>
            </a:r>
            <a:r>
              <a:rPr lang="en-US" sz="1400" dirty="0"/>
              <a:t> </a:t>
            </a:r>
            <a:r>
              <a:rPr lang="en-US" sz="1400" dirty="0" smtClean="0"/>
              <a:t>of  IEEE INFOCOM </a:t>
            </a:r>
            <a:r>
              <a:rPr lang="en-US" sz="1400" dirty="0"/>
              <a:t>2001. 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err="1"/>
              <a:t>Rabinovich</a:t>
            </a:r>
            <a:r>
              <a:rPr lang="en-US" sz="1400" dirty="0"/>
              <a:t>, M</a:t>
            </a:r>
            <a:r>
              <a:rPr lang="en-US" sz="1400" dirty="0" smtClean="0"/>
              <a:t>., </a:t>
            </a:r>
            <a:r>
              <a:rPr lang="en-US" sz="1400" dirty="0" err="1" smtClean="0"/>
              <a:t>Rabinovich</a:t>
            </a:r>
            <a:r>
              <a:rPr lang="en-US" sz="1400" dirty="0"/>
              <a:t>, I</a:t>
            </a:r>
            <a:r>
              <a:rPr lang="en-US" sz="1400" dirty="0" smtClean="0"/>
              <a:t>., </a:t>
            </a:r>
            <a:r>
              <a:rPr lang="en-US" sz="1400" dirty="0" err="1" smtClean="0"/>
              <a:t>Rajaraman</a:t>
            </a:r>
            <a:r>
              <a:rPr lang="en-US" sz="1400" dirty="0"/>
              <a:t>, R</a:t>
            </a:r>
            <a:r>
              <a:rPr lang="en-US" sz="1400" dirty="0" smtClean="0"/>
              <a:t>., </a:t>
            </a:r>
            <a:r>
              <a:rPr lang="en-US" sz="1400" dirty="0" err="1" smtClean="0"/>
              <a:t>Aggarwal</a:t>
            </a:r>
            <a:r>
              <a:rPr lang="en-US" sz="1400" dirty="0"/>
              <a:t>, A</a:t>
            </a:r>
            <a:r>
              <a:rPr lang="en-US" sz="1400" dirty="0" smtClean="0"/>
              <a:t>., “A </a:t>
            </a:r>
            <a:r>
              <a:rPr lang="en-US" sz="1400" dirty="0"/>
              <a:t>dynamic object replication and migration protocol for an Internet hosting </a:t>
            </a:r>
            <a:r>
              <a:rPr lang="en-US" sz="1400" dirty="0" smtClean="0"/>
              <a:t>service”, </a:t>
            </a:r>
            <a:r>
              <a:rPr lang="en-US" sz="1400" dirty="0"/>
              <a:t>Proceedings of </a:t>
            </a:r>
            <a:r>
              <a:rPr lang="en-US" sz="1400" dirty="0" smtClean="0"/>
              <a:t>IEEE </a:t>
            </a:r>
            <a:r>
              <a:rPr lang="en-US" sz="1400" dirty="0"/>
              <a:t>International Conference on </a:t>
            </a:r>
            <a:r>
              <a:rPr lang="en-US" sz="1400" dirty="0" smtClean="0"/>
              <a:t>Distributed </a:t>
            </a:r>
            <a:r>
              <a:rPr lang="en-US" sz="1400" dirty="0"/>
              <a:t>Computing </a:t>
            </a:r>
            <a:r>
              <a:rPr lang="en-US" sz="1400" dirty="0" smtClean="0"/>
              <a:t>Systems (ICDCS), 1999</a:t>
            </a:r>
          </a:p>
          <a:p>
            <a:r>
              <a:rPr lang="en-US" sz="1400" dirty="0" smtClean="0"/>
              <a:t>[4] http://www.cdk5.net</a:t>
            </a:r>
          </a:p>
          <a:p>
            <a:endParaRPr lang="en-US" sz="1400" dirty="0" smtClean="0">
              <a:hlinkClick r:id="rId2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0221AB-0815-4AE4-A2FE-73CEDD6B0AEF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consistency model states the level of consistency provided by the </a:t>
            </a:r>
            <a:r>
              <a:rPr lang="en-US" sz="2000" i="1" dirty="0"/>
              <a:t>data-store</a:t>
            </a:r>
            <a:r>
              <a:rPr lang="en-US" sz="2000" dirty="0"/>
              <a:t> to the processes while reading and writing the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318923"/>
              </p:ext>
            </p:extLst>
          </p:nvPr>
        </p:nvGraphicFramePr>
        <p:xfrm>
          <a:off x="800100" y="2514600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7809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72" y="5486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Ordering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ea typeface="+mn-ea"/>
              </a:rPr>
              <a:t>Total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Sequential Ordering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ea typeface="+mn-ea"/>
              </a:rPr>
              <a:t>Causal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Causal relation between two events</a:t>
            </a:r>
          </a:p>
          <a:p>
            <a:pPr marL="742950" lvl="2" indent="-342900"/>
            <a:r>
              <a:rPr lang="en-US" dirty="0" smtClean="0"/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 </a:t>
            </a:r>
            <a:r>
              <a:rPr lang="en-US" dirty="0" smtClean="0"/>
              <a:t>are </a:t>
            </a:r>
            <a:r>
              <a:rPr lang="en-US" dirty="0"/>
              <a:t>two events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dirty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such </a:t>
            </a:r>
            <a:r>
              <a:rPr lang="en-US" dirty="0" smtClean="0">
                <a:sym typeface="Wingdings" pitchFamily="2" charset="2"/>
              </a:rPr>
              <a:t>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 happened-before b</a:t>
            </a:r>
            <a:r>
              <a:rPr lang="en-US" dirty="0" smtClean="0">
                <a:sym typeface="Wingdings" pitchFamily="2" charset="2"/>
              </a:rPr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dirty="0" smtClean="0">
                <a:sym typeface="Wingdings" pitchFamily="2" charset="2"/>
              </a:rPr>
              <a:t>and</a:t>
            </a:r>
          </a:p>
          <a:p>
            <a:pPr marL="742950" lvl="2" indent="-342900"/>
            <a:r>
              <a:rPr lang="en-US" dirty="0" smtClean="0">
                <a:sym typeface="Wingdings" pitchFamily="2" charset="2"/>
              </a:rPr>
              <a:t>If the (logical) time when event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 </a:t>
            </a:r>
            <a:r>
              <a:rPr lang="en-US" dirty="0" smtClean="0">
                <a:sym typeface="Wingdings" pitchFamily="2" charset="2"/>
              </a:rPr>
              <a:t>is received at a process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ym typeface="Wingdings" pitchFamily="2" charset="2"/>
              </a:rPr>
              <a:t> is denoted by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(a)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(b)</a:t>
            </a:r>
          </a:p>
          <a:p>
            <a:pPr marL="742950" lvl="2" indent="-342900"/>
            <a:r>
              <a:rPr lang="en-US" dirty="0" smtClean="0"/>
              <a:t>Then, if we can infer that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ab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by observing that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(a)</a:t>
            </a:r>
            <a:r>
              <a:rPr lang="en-US" dirty="0" smtClean="0">
                <a:sym typeface="Wingdings" pitchFamily="2" charset="2"/>
              </a:rPr>
              <a:t>&lt; </a:t>
            </a:r>
            <a:r>
              <a:rPr lang="it-IT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it-IT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(b)</a:t>
            </a:r>
            <a:r>
              <a:rPr lang="en-US" dirty="0" smtClean="0">
                <a:sym typeface="Wingdings" pitchFamily="2" charset="2"/>
              </a:rPr>
              <a:t>, then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 are causally related</a:t>
            </a:r>
          </a:p>
          <a:p>
            <a:pPr marL="3028950" lvl="7" indent="-342900"/>
            <a:endParaRPr lang="en-US" dirty="0" smtClean="0"/>
          </a:p>
          <a:p>
            <a:r>
              <a:rPr lang="en-US" sz="2800" dirty="0" smtClean="0"/>
              <a:t>Causality can be implemented using Vector </a:t>
            </a:r>
            <a:r>
              <a:rPr lang="en-US" sz="2800" dirty="0"/>
              <a:t>C</a:t>
            </a:r>
            <a:r>
              <a:rPr lang="en-US" sz="2800" dirty="0" smtClean="0"/>
              <a:t>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vs. Concurrent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an interaction between processes 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 smtClean="0"/>
              <a:t>and </a:t>
            </a:r>
            <a:r>
              <a:rPr lang="it-IT" sz="24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/>
              <a:t> </a:t>
            </a:r>
            <a:r>
              <a:rPr lang="en-US" sz="2400" dirty="0" smtClean="0"/>
              <a:t>operating on replicated data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248799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" y="28956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782199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3429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000" y="284720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953000" y="28956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3782199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34290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2847201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943600" y="3372896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37571" y="6135574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67200" y="626277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9894" y="615877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=Read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Result is b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545936" y="6276201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258629" y="6172200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Write variable x;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Result is b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67018" y="6242199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=Process P1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133600" y="6389602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8400" y="6248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=Timeline at P1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38400" y="3352800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53000" y="3256504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1485900" y="3124200"/>
            <a:ext cx="11430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1828800" y="3629799"/>
            <a:ext cx="9525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4700826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 are causally related</a:t>
            </a:r>
          </a:p>
          <a:p>
            <a:r>
              <a:rPr lang="en-US" dirty="0" smtClean="0"/>
              <a:t>Events are not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/>
              <a:t> </a:t>
            </a:r>
            <a:r>
              <a:rPr lang="en-US" sz="1600" dirty="0"/>
              <a:t>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</a:t>
            </a:r>
            <a:r>
              <a:rPr lang="en-US" sz="1600" dirty="0" smtClean="0"/>
              <a:t>may have depended on value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/>
              <a:t> written </a:t>
            </a:r>
            <a:r>
              <a:rPr lang="en-US" sz="1600" dirty="0"/>
              <a:t>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00" y="4648200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</a:t>
            </a:r>
            <a:r>
              <a:rPr lang="en-US" dirty="0" smtClean="0"/>
              <a:t>not causally related</a:t>
            </a:r>
            <a:endParaRPr lang="en-US" dirty="0"/>
          </a:p>
          <a:p>
            <a:r>
              <a:rPr lang="en-US" dirty="0" smtClean="0"/>
              <a:t>Events are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Computation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/>
              <a:t> at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/>
              <a:t> does not depend on value 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</a:t>
            </a:r>
            <a:r>
              <a:rPr lang="en-US" sz="1600" dirty="0" smtClean="0"/>
              <a:t>written by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1800" y="3372896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 smtClean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5943600" y="3649895"/>
            <a:ext cx="3429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>
            <a:off x="5829300" y="3124200"/>
            <a:ext cx="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3170256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00200" y="3697792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8496" y="3703656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43600" y="370784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01896" y="370952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6448" y="3180304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4" y="1143000"/>
            <a:ext cx="5151436" cy="5410200"/>
          </a:xfrm>
        </p:spPr>
        <p:txBody>
          <a:bodyPr/>
          <a:lstStyle/>
          <a:p>
            <a:pPr marL="342900" lvl="1" indent="-342900">
              <a:defRPr/>
            </a:pPr>
            <a:r>
              <a:rPr lang="it-IT" sz="2400" dirty="0" smtClean="0"/>
              <a:t>Causal Order</a:t>
            </a:r>
          </a:p>
          <a:p>
            <a:pPr marL="742950" lvl="2" indent="-342900">
              <a:defRPr/>
            </a:pPr>
            <a:r>
              <a:rPr lang="it-IT" sz="2000" dirty="0" smtClean="0"/>
              <a:t>If process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sends a message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sends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, and if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000" dirty="0" smtClean="0"/>
              <a:t>(operator ‘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000" dirty="0" smtClean="0">
                <a:sym typeface="Wingdings" pitchFamily="2" charset="2"/>
              </a:rPr>
              <a:t>’</a:t>
            </a:r>
            <a:r>
              <a:rPr lang="it-IT" sz="2000" dirty="0" smtClean="0"/>
              <a:t> is Lamport’s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it-IT" sz="2000" dirty="0" smtClean="0"/>
              <a:t>  relation) then any correct process that delivers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000" dirty="0" smtClean="0"/>
              <a:t> will deliver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000" dirty="0" smtClean="0"/>
              <a:t> before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1657350" lvl="4" indent="-342900">
              <a:defRPr/>
            </a:pPr>
            <a:endParaRPr lang="it-IT" sz="1200" dirty="0" smtClean="0"/>
          </a:p>
          <a:p>
            <a:pPr marL="342900" lvl="2" indent="-342900">
              <a:defRPr/>
            </a:pPr>
            <a:r>
              <a:rPr lang="en-US" sz="1800" dirty="0" smtClean="0"/>
              <a:t>In the example,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000" dirty="0" smtClean="0"/>
              <a:t> and </a:t>
            </a:r>
            <a:r>
              <a:rPr lang="it-IT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 smtClean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1800" dirty="0" smtClean="0"/>
              <a:t> are in Causal Order</a:t>
            </a:r>
          </a:p>
          <a:p>
            <a:pPr lvl="4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800" dirty="0" smtClean="0"/>
              <a:t>Drawback:</a:t>
            </a:r>
          </a:p>
          <a:p>
            <a:pPr lvl="1">
              <a:defRPr/>
            </a:pPr>
            <a:r>
              <a:rPr lang="en-US" sz="1800" dirty="0" smtClean="0"/>
              <a:t>The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en-US" sz="1800" dirty="0" smtClean="0"/>
              <a:t> relation between 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/>
              <a:t> and </a:t>
            </a:r>
            <a:r>
              <a:rPr lang="it-IT" sz="18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1800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should be induced before communication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791200" y="1524000"/>
            <a:ext cx="3048000" cy="2362200"/>
            <a:chOff x="5791200" y="1524000"/>
            <a:chExt cx="3048000" cy="2362200"/>
          </a:xfrm>
        </p:grpSpPr>
        <p:grpSp>
          <p:nvGrpSpPr>
            <p:cNvPr id="19" name="Group 18"/>
            <p:cNvGrpSpPr/>
            <p:nvPr/>
          </p:nvGrpSpPr>
          <p:grpSpPr>
            <a:xfrm>
              <a:off x="5791200" y="1524000"/>
              <a:ext cx="3048000" cy="2362200"/>
              <a:chOff x="5791200" y="1524000"/>
              <a:chExt cx="3048000" cy="236220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791200" y="1524000"/>
                <a:ext cx="3048000" cy="2362200"/>
                <a:chOff x="5943600" y="1524000"/>
                <a:chExt cx="3048000" cy="23622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8191043" y="2319714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1" idx="6"/>
                  <a:endCxn id="139" idx="2"/>
                </p:cNvCxnSpPr>
                <p:nvPr/>
              </p:nvCxnSpPr>
              <p:spPr>
                <a:xfrm>
                  <a:off x="6833350" y="2019300"/>
                  <a:ext cx="673260" cy="3498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7506610" y="233006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2" idx="5"/>
                  <a:endCxn id="141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36" idx="3"/>
                  <a:endCxn id="145" idx="6"/>
                </p:cNvCxnSpPr>
                <p:nvPr/>
              </p:nvCxnSpPr>
              <p:spPr>
                <a:xfrm flipH="1">
                  <a:off x="7584598" y="2380378"/>
                  <a:ext cx="618066" cy="2796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505243" y="26209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096000" y="35052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Valid Causal Orders</a:t>
                  </a:r>
                  <a:endParaRPr lang="en-US" sz="1600" dirty="0"/>
                </a:p>
              </p:txBody>
            </p:sp>
            <p:cxnSp>
              <p:nvCxnSpPr>
                <p:cNvPr id="149" name="Straight Connector 148"/>
                <p:cNvCxnSpPr>
                  <a:stCxn id="136" idx="3"/>
                  <a:endCxn id="150" idx="6"/>
                </p:cNvCxnSpPr>
                <p:nvPr/>
              </p:nvCxnSpPr>
              <p:spPr>
                <a:xfrm flipH="1">
                  <a:off x="6822598" y="2380378"/>
                  <a:ext cx="1380066" cy="8269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97929" y="2101461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1" idx="6"/>
                  <a:endCxn id="153" idx="2"/>
                </p:cNvCxnSpPr>
                <p:nvPr/>
              </p:nvCxnSpPr>
              <p:spPr>
                <a:xfrm>
                  <a:off x="6833350" y="2019300"/>
                  <a:ext cx="1364579" cy="1212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32" idx="5"/>
                  <a:endCxn id="154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13978" y="2019300"/>
                <a:ext cx="98610" cy="152400"/>
                <a:chOff x="6513978" y="2019300"/>
                <a:chExt cx="98610" cy="152400"/>
              </a:xfrm>
            </p:grpSpPr>
            <p:cxnSp>
              <p:nvCxnSpPr>
                <p:cNvPr id="8" name="Straight Connector 7"/>
                <p:cNvCxnSpPr>
                  <a:endCxn id="131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263" idx="2"/>
                </p:cNvCxnSpPr>
                <p:nvPr/>
              </p:nvCxnSpPr>
              <p:spPr>
                <a:xfrm>
                  <a:off x="6513978" y="217170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8100109" y="2362200"/>
                <a:ext cx="98116" cy="161613"/>
                <a:chOff x="6508874" y="2019300"/>
                <a:chExt cx="98116" cy="16161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266" idx="5"/>
                </p:cNvCxnSpPr>
                <p:nvPr/>
              </p:nvCxnSpPr>
              <p:spPr>
                <a:xfrm flipV="1">
                  <a:off x="6508874" y="2177314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6606990" y="2019300"/>
                  <a:ext cx="0" cy="161613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Oval 262"/>
            <p:cNvSpPr/>
            <p:nvPr/>
          </p:nvSpPr>
          <p:spPr>
            <a:xfrm>
              <a:off x="6612588" y="213360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615529" y="2482461"/>
              <a:ext cx="72141" cy="7817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032375" y="2463149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91200" y="4191000"/>
            <a:ext cx="3048000" cy="2438400"/>
            <a:chOff x="5791200" y="4191000"/>
            <a:chExt cx="3048000" cy="2438400"/>
          </a:xfrm>
        </p:grpSpPr>
        <p:grpSp>
          <p:nvGrpSpPr>
            <p:cNvPr id="224" name="Group 223"/>
            <p:cNvGrpSpPr/>
            <p:nvPr/>
          </p:nvGrpSpPr>
          <p:grpSpPr>
            <a:xfrm>
              <a:off x="5791200" y="4191000"/>
              <a:ext cx="3048000" cy="2438400"/>
              <a:chOff x="5791200" y="1524000"/>
              <a:chExt cx="3048000" cy="2438400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5791200" y="1524000"/>
                <a:ext cx="3048000" cy="2438400"/>
                <a:chOff x="5943600" y="1524000"/>
                <a:chExt cx="3048000" cy="2438400"/>
              </a:xfrm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Rectangle 24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 smtClean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 smtClean="0">
                      <a:latin typeface="Courier New" pitchFamily="49" charset="0"/>
                      <a:cs typeface="Courier New" pitchFamily="49" charset="0"/>
                    </a:rPr>
                    <a:t>(3,1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)</a:t>
                  </a:r>
                  <a:endParaRPr lang="en-US" sz="1200" dirty="0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8191043" y="2209800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/>
                <p:cNvCxnSpPr>
                  <a:stCxn id="246" idx="6"/>
                  <a:endCxn id="251" idx="2"/>
                </p:cNvCxnSpPr>
                <p:nvPr/>
              </p:nvCxnSpPr>
              <p:spPr>
                <a:xfrm>
                  <a:off x="6833350" y="2019300"/>
                  <a:ext cx="673260" cy="4562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Oval 250"/>
                <p:cNvSpPr/>
                <p:nvPr/>
              </p:nvSpPr>
              <p:spPr>
                <a:xfrm>
                  <a:off x="7506610" y="24364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/>
                <p:cNvCxnSpPr>
                  <a:stCxn id="247" idx="5"/>
                  <a:endCxn id="253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4" name="Straight Connector 253"/>
                <p:cNvCxnSpPr>
                  <a:stCxn id="249" idx="3"/>
                  <a:endCxn id="255" idx="6"/>
                </p:cNvCxnSpPr>
                <p:nvPr/>
              </p:nvCxnSpPr>
              <p:spPr>
                <a:xfrm flipH="1">
                  <a:off x="7584598" y="2270464"/>
                  <a:ext cx="618066" cy="110917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/>
                <p:cNvSpPr/>
                <p:nvPr/>
              </p:nvSpPr>
              <p:spPr>
                <a:xfrm>
                  <a:off x="7505243" y="234229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6096000" y="3505200"/>
                  <a:ext cx="2675965" cy="4572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Invalid Causal Order</a:t>
                  </a:r>
                  <a:endParaRPr lang="en-US" sz="1600" dirty="0"/>
                </a:p>
              </p:txBody>
            </p:sp>
            <p:cxnSp>
              <p:nvCxnSpPr>
                <p:cNvPr id="257" name="Straight Connector 256"/>
                <p:cNvCxnSpPr>
                  <a:stCxn id="249" idx="3"/>
                  <a:endCxn id="258" idx="6"/>
                </p:cNvCxnSpPr>
                <p:nvPr/>
              </p:nvCxnSpPr>
              <p:spPr>
                <a:xfrm flipH="1">
                  <a:off x="6822598" y="2270464"/>
                  <a:ext cx="1380066" cy="936887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8197929" y="20574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/>
                <p:cNvCxnSpPr>
                  <a:stCxn id="246" idx="6"/>
                  <a:endCxn id="259" idx="2"/>
                </p:cNvCxnSpPr>
                <p:nvPr/>
              </p:nvCxnSpPr>
              <p:spPr>
                <a:xfrm>
                  <a:off x="6833350" y="2019300"/>
                  <a:ext cx="1364579" cy="77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>
                  <a:stCxn id="247" idx="5"/>
                  <a:endCxn id="260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6521825" y="20193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235" name="Straight Connector 234"/>
                <p:cNvCxnSpPr>
                  <a:endCxn id="246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>
                <a:off x="8106967" y="2268070"/>
                <a:ext cx="91258" cy="152400"/>
                <a:chOff x="6515732" y="1925170"/>
                <a:chExt cx="91258" cy="152400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6521825" y="192517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6515732" y="2073327"/>
                  <a:ext cx="8649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6606990" y="1925170"/>
                  <a:ext cx="0" cy="15240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1" name="Oval 270"/>
            <p:cNvSpPr/>
            <p:nvPr/>
          </p:nvSpPr>
          <p:spPr>
            <a:xfrm>
              <a:off x="8032375" y="5038165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6611470" y="4809565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6620435" y="5150225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7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data-store is causally consistent if:</a:t>
            </a:r>
          </a:p>
          <a:p>
            <a:pPr lvl="1"/>
            <a:r>
              <a:rPr lang="en-US" sz="2400" dirty="0" smtClean="0"/>
              <a:t>Writes that are potentially causally related must be seen by all the processes in the same order</a:t>
            </a:r>
          </a:p>
          <a:p>
            <a:pPr lvl="7"/>
            <a:endParaRPr lang="en-US" sz="1600" dirty="0" smtClean="0"/>
          </a:p>
          <a:p>
            <a:pPr lvl="1"/>
            <a:r>
              <a:rPr lang="en-US" sz="2400" dirty="0" smtClean="0"/>
              <a:t>Concurrent writes may be seen in a different order on different machines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27010</TotalTime>
  <Words>2349</Words>
  <Application>Microsoft Office PowerPoint</Application>
  <PresentationFormat>On-screen Show (4:3)</PresentationFormat>
  <Paragraphs>536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Distributed Systems CS 15-440 </vt:lpstr>
      <vt:lpstr>Today…</vt:lpstr>
      <vt:lpstr>Recap: Trade-offs in  Maintaining Consistency</vt:lpstr>
      <vt:lpstr>Recap: Consistency Models</vt:lpstr>
      <vt:lpstr>Types of Ordering</vt:lpstr>
      <vt:lpstr>Causality (Recap)</vt:lpstr>
      <vt:lpstr>Causal vs. Concurrent events</vt:lpstr>
      <vt:lpstr>Causal Ordering</vt:lpstr>
      <vt:lpstr>Causal Consistency Model</vt:lpstr>
      <vt:lpstr>Example of a Causally Consistent Data-store</vt:lpstr>
      <vt:lpstr>Implications of adopting a Causally Consistent Data-store for Applications</vt:lpstr>
      <vt:lpstr>Topics Covered in Data-centric Consistency Models</vt:lpstr>
      <vt:lpstr>Applications that can use  Data-centric Models</vt:lpstr>
      <vt:lpstr>Summary of Data-Centric Consistency Models</vt:lpstr>
      <vt:lpstr>Overview</vt:lpstr>
      <vt:lpstr>Client-Centric Consistency Models</vt:lpstr>
      <vt:lpstr>Overview</vt:lpstr>
      <vt:lpstr>Eventual Consistency</vt:lpstr>
      <vt:lpstr>Designing Eventual Consistency</vt:lpstr>
      <vt:lpstr>Challenges in Eventual Consistency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Monotonic Writes – An Example</vt:lpstr>
      <vt:lpstr>Overview</vt:lpstr>
      <vt:lpstr>Read Your Writes</vt:lpstr>
      <vt:lpstr>Overview</vt:lpstr>
      <vt:lpstr>Write Follow Reads</vt:lpstr>
      <vt:lpstr>Summary of Client-centric  Consistency Models</vt:lpstr>
      <vt:lpstr>Topics covered in Consistency Models</vt:lpstr>
      <vt:lpstr>Summary of Consistency Models</vt:lpstr>
      <vt:lpstr>Next Class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Vinay Kolar</cp:lastModifiedBy>
  <cp:revision>2977</cp:revision>
  <dcterms:created xsi:type="dcterms:W3CDTF">2008-11-03T12:44:07Z</dcterms:created>
  <dcterms:modified xsi:type="dcterms:W3CDTF">2011-10-11T11:34:24Z</dcterms:modified>
</cp:coreProperties>
</file>