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3" r:id="rId5"/>
    <p:sldId id="267" r:id="rId6"/>
    <p:sldId id="269" r:id="rId7"/>
    <p:sldId id="268" r:id="rId8"/>
    <p:sldId id="260" r:id="rId9"/>
    <p:sldId id="261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9589-F266-4429-9033-BE0C8775937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048E-2BE5-44E4-A996-1CDCC0F7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1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9589-F266-4429-9033-BE0C8775937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048E-2BE5-44E4-A996-1CDCC0F7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0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9589-F266-4429-9033-BE0C8775937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048E-2BE5-44E4-A996-1CDCC0F7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09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9589-F266-4429-9033-BE0C8775937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048E-2BE5-44E4-A996-1CDCC0F7BC5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3547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9589-F266-4429-9033-BE0C8775937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048E-2BE5-44E4-A996-1CDCC0F7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80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9589-F266-4429-9033-BE0C8775937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048E-2BE5-44E4-A996-1CDCC0F7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4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9589-F266-4429-9033-BE0C8775937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048E-2BE5-44E4-A996-1CDCC0F7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95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9589-F266-4429-9033-BE0C8775937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048E-2BE5-44E4-A996-1CDCC0F7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72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9589-F266-4429-9033-BE0C8775937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048E-2BE5-44E4-A996-1CDCC0F7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9589-F266-4429-9033-BE0C8775937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048E-2BE5-44E4-A996-1CDCC0F7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9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9589-F266-4429-9033-BE0C8775937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048E-2BE5-44E4-A996-1CDCC0F7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9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9589-F266-4429-9033-BE0C8775937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048E-2BE5-44E4-A996-1CDCC0F7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1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9589-F266-4429-9033-BE0C8775937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048E-2BE5-44E4-A996-1CDCC0F7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2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9589-F266-4429-9033-BE0C8775937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048E-2BE5-44E4-A996-1CDCC0F7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8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9589-F266-4429-9033-BE0C8775937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048E-2BE5-44E4-A996-1CDCC0F7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1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9589-F266-4429-9033-BE0C8775937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048E-2BE5-44E4-A996-1CDCC0F7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0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9589-F266-4429-9033-BE0C8775937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048E-2BE5-44E4-A996-1CDCC0F7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8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E69589-F266-4429-9033-BE0C8775937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048E-2BE5-44E4-A996-1CDCC0F7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9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0"/>
            <a:ext cx="8825658" cy="3329581"/>
          </a:xfrm>
        </p:spPr>
        <p:txBody>
          <a:bodyPr/>
          <a:lstStyle/>
          <a:p>
            <a:r>
              <a:rPr lang="en-US" dirty="0" smtClean="0"/>
              <a:t>HOUSE RENTAL MANAGEMENT SYSTEM(HRMS)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401351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by: Anish </a:t>
            </a:r>
            <a:r>
              <a:rPr lang="en-US" dirty="0" err="1" smtClean="0"/>
              <a:t>wagle</a:t>
            </a:r>
            <a:endParaRPr lang="en-US" dirty="0" smtClean="0"/>
          </a:p>
          <a:p>
            <a:r>
              <a:rPr lang="en-US" dirty="0" smtClean="0"/>
              <a:t>Texas international college</a:t>
            </a:r>
          </a:p>
          <a:p>
            <a:r>
              <a:rPr lang="en-US" dirty="0" smtClean="0"/>
              <a:t>Faculty: bit 5</a:t>
            </a:r>
            <a:r>
              <a:rPr lang="en-US" baseline="30000" dirty="0" smtClean="0"/>
              <a:t>th</a:t>
            </a:r>
            <a:r>
              <a:rPr lang="en-US" dirty="0" smtClean="0"/>
              <a:t> semester</a:t>
            </a:r>
          </a:p>
        </p:txBody>
      </p:sp>
    </p:spTree>
    <p:extLst>
      <p:ext uri="{BB962C8B-B14F-4D97-AF65-F5344CB8AC3E}">
        <p14:creationId xmlns:p14="http://schemas.microsoft.com/office/powerpoint/2010/main" val="129161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solutions were analyzed and ideas were implemented</a:t>
            </a:r>
          </a:p>
          <a:p>
            <a:r>
              <a:rPr lang="en-US" dirty="0" smtClean="0"/>
              <a:t>It was great learning experience</a:t>
            </a:r>
          </a:p>
          <a:p>
            <a:r>
              <a:rPr lang="en-US" dirty="0" smtClean="0"/>
              <a:t>It helps to understand how task are performed in real working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50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6923" y="4920214"/>
            <a:ext cx="9404723" cy="140053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2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Talking about the project, it contains an admin side from where </a:t>
            </a:r>
            <a:r>
              <a:rPr lang="en-US" dirty="0" smtClean="0"/>
              <a:t>admin </a:t>
            </a:r>
            <a:r>
              <a:rPr lang="en-US" dirty="0"/>
              <a:t>can manage </a:t>
            </a:r>
            <a:r>
              <a:rPr lang="en-US" dirty="0" smtClean="0"/>
              <a:t>the apartment , tenants, landlords information </a:t>
            </a:r>
            <a:r>
              <a:rPr lang="en-US" dirty="0"/>
              <a:t>and </a:t>
            </a:r>
            <a:r>
              <a:rPr lang="en-US" dirty="0" smtClean="0"/>
              <a:t>others.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admin can manage the house by entering details such as house number, </a:t>
            </a:r>
            <a:r>
              <a:rPr lang="en-US" dirty="0" smtClean="0"/>
              <a:t>address, cost, types </a:t>
            </a:r>
            <a:r>
              <a:rPr lang="en-US" dirty="0"/>
              <a:t>and status. 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The admin can manage tenants and landlords by filling their details.</a:t>
            </a:r>
          </a:p>
        </p:txBody>
      </p:sp>
    </p:spTree>
    <p:extLst>
      <p:ext uri="{BB962C8B-B14F-4D97-AF65-F5344CB8AC3E}">
        <p14:creationId xmlns:p14="http://schemas.microsoft.com/office/powerpoint/2010/main" val="29953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Proper house identification problem</a:t>
            </a:r>
          </a:p>
          <a:p>
            <a:r>
              <a:rPr lang="en-US" dirty="0" smtClean="0"/>
              <a:t>Security problem</a:t>
            </a:r>
          </a:p>
          <a:p>
            <a:r>
              <a:rPr lang="en-US" dirty="0" smtClean="0"/>
              <a:t>Waste of time and money</a:t>
            </a:r>
          </a:p>
        </p:txBody>
      </p:sp>
    </p:spTree>
    <p:extLst>
      <p:ext uri="{BB962C8B-B14F-4D97-AF65-F5344CB8AC3E}">
        <p14:creationId xmlns:p14="http://schemas.microsoft.com/office/powerpoint/2010/main" val="66023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overcome old process of finding rooms and property</a:t>
            </a:r>
          </a:p>
          <a:p>
            <a:r>
              <a:rPr lang="en-US" dirty="0" smtClean="0"/>
              <a:t>To save time and effort of both owner and tenants</a:t>
            </a:r>
          </a:p>
          <a:p>
            <a:r>
              <a:rPr lang="en-US" dirty="0" smtClean="0"/>
              <a:t>To provide easy way to advertise the rent of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Admin </a:t>
            </a:r>
            <a:r>
              <a:rPr lang="en-US" dirty="0" smtClean="0"/>
              <a:t>Dashboard: </a:t>
            </a:r>
            <a:r>
              <a:rPr lang="en-US" dirty="0"/>
              <a:t>Admins manage users, properties, and content</a:t>
            </a:r>
            <a:r>
              <a:rPr lang="en-US" dirty="0" smtClean="0"/>
              <a:t>.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5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/>
              <a:t>N</a:t>
            </a:r>
            <a:r>
              <a:rPr lang="en-US" sz="3200" dirty="0" smtClean="0"/>
              <a:t>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must be easy to operate and understand</a:t>
            </a:r>
          </a:p>
          <a:p>
            <a:r>
              <a:rPr lang="en-US" dirty="0" smtClean="0"/>
              <a:t>The system must support every browser</a:t>
            </a:r>
          </a:p>
          <a:p>
            <a:r>
              <a:rPr lang="en-US" dirty="0" smtClean="0"/>
              <a:t>Unauthorized access must be prohibited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58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feasibility</a:t>
            </a:r>
          </a:p>
          <a:p>
            <a:r>
              <a:rPr lang="en-US" dirty="0" smtClean="0"/>
              <a:t>Operational feasibility</a:t>
            </a:r>
          </a:p>
          <a:p>
            <a:r>
              <a:rPr lang="en-US" dirty="0" smtClean="0"/>
              <a:t>Economic feasibility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6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Microsoft word for documentation</a:t>
            </a:r>
          </a:p>
          <a:p>
            <a:r>
              <a:rPr lang="en-US" dirty="0" smtClean="0"/>
              <a:t>Google chrome as browser</a:t>
            </a:r>
          </a:p>
          <a:p>
            <a:r>
              <a:rPr lang="en-US" dirty="0" err="1" smtClean="0"/>
              <a:t>Xampp</a:t>
            </a:r>
            <a:r>
              <a:rPr lang="en-US" dirty="0" smtClean="0"/>
              <a:t> server 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Database </a:t>
            </a:r>
          </a:p>
        </p:txBody>
      </p:sp>
    </p:spTree>
    <p:extLst>
      <p:ext uri="{BB962C8B-B14F-4D97-AF65-F5344CB8AC3E}">
        <p14:creationId xmlns:p14="http://schemas.microsoft.com/office/powerpoint/2010/main" val="37292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and launching of mobile base app and refining existing services and adding more services</a:t>
            </a:r>
          </a:p>
          <a:p>
            <a:r>
              <a:rPr lang="en-US" dirty="0" smtClean="0"/>
              <a:t>More interactive user interface can be designed</a:t>
            </a:r>
          </a:p>
          <a:p>
            <a:r>
              <a:rPr lang="en-US" dirty="0" smtClean="0"/>
              <a:t>Online payment system can be added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69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620</TotalTime>
  <Words>246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HOUSE RENTAL MANAGEMENT SYSTEM(HRMS)</vt:lpstr>
      <vt:lpstr>INTRODUCTION</vt:lpstr>
      <vt:lpstr>Problem Scenario</vt:lpstr>
      <vt:lpstr>Objective</vt:lpstr>
      <vt:lpstr>Requirement Analysis Functional requirements</vt:lpstr>
      <vt:lpstr> Non-functional requirements</vt:lpstr>
      <vt:lpstr>Feasibility Analysis</vt:lpstr>
      <vt:lpstr>Tools used</vt:lpstr>
      <vt:lpstr>Expected Outcome</vt:lpstr>
      <vt:lpstr>Discussion and 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RENTAL MANAGEMENT SYSTEM</dc:title>
  <dc:creator>Anish</dc:creator>
  <cp:lastModifiedBy>Anish</cp:lastModifiedBy>
  <cp:revision>27</cp:revision>
  <dcterms:created xsi:type="dcterms:W3CDTF">2023-06-12T06:50:41Z</dcterms:created>
  <dcterms:modified xsi:type="dcterms:W3CDTF">2023-09-29T00:51:06Z</dcterms:modified>
</cp:coreProperties>
</file>