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23BED-4E91-4398-8F1F-694E67BAACA3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825310-9C1C-4929-B72D-EB8B2273F8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order Books</a:t>
          </a:r>
        </a:p>
      </dgm:t>
    </dgm:pt>
    <dgm:pt modelId="{9847B942-8726-4BBD-8F09-25DA3F63C043}" type="parTrans" cxnId="{A1F7D1F7-F759-49A1-9F13-FD4159FBEDD2}">
      <dgm:prSet/>
      <dgm:spPr/>
      <dgm:t>
        <a:bodyPr/>
        <a:lstStyle/>
        <a:p>
          <a:endParaRPr lang="en-US"/>
        </a:p>
      </dgm:t>
    </dgm:pt>
    <dgm:pt modelId="{DC2B2687-1392-46EB-B827-F1341CFB5437}" type="sibTrans" cxnId="{A1F7D1F7-F759-49A1-9F13-FD4159FBEDD2}">
      <dgm:prSet/>
      <dgm:spPr/>
      <dgm:t>
        <a:bodyPr/>
        <a:lstStyle/>
        <a:p>
          <a:endParaRPr lang="en-US"/>
        </a:p>
      </dgm:t>
    </dgm:pt>
    <dgm:pt modelId="{8E6564D3-2C22-4F07-9D97-90D8B23D1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Different Books</a:t>
          </a:r>
        </a:p>
      </dgm:t>
    </dgm:pt>
    <dgm:pt modelId="{44803A7B-1DD7-4706-980F-43E28723458F}" type="parTrans" cxnId="{46DDAD9E-3CDA-4E1F-98E6-B37E49E264AE}">
      <dgm:prSet/>
      <dgm:spPr/>
      <dgm:t>
        <a:bodyPr/>
        <a:lstStyle/>
        <a:p>
          <a:endParaRPr lang="en-US"/>
        </a:p>
      </dgm:t>
    </dgm:pt>
    <dgm:pt modelId="{85510D41-E774-4577-A2C6-0819579518B5}" type="sibTrans" cxnId="{46DDAD9E-3CDA-4E1F-98E6-B37E49E264AE}">
      <dgm:prSet/>
      <dgm:spPr/>
      <dgm:t>
        <a:bodyPr/>
        <a:lstStyle/>
        <a:p>
          <a:endParaRPr lang="en-US"/>
        </a:p>
      </dgm:t>
    </dgm:pt>
    <dgm:pt modelId="{0AD3CF1E-50B2-44CA-81C2-4DA5CB6C6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Cancel order even after placing it</a:t>
          </a:r>
        </a:p>
      </dgm:t>
    </dgm:pt>
    <dgm:pt modelId="{84DEA744-EE8F-47E5-96FA-4AB6E729F9C9}" type="parTrans" cxnId="{0469A3F6-BA6F-4136-B51C-8498FF953797}">
      <dgm:prSet/>
      <dgm:spPr/>
      <dgm:t>
        <a:bodyPr/>
        <a:lstStyle/>
        <a:p>
          <a:endParaRPr lang="en-US"/>
        </a:p>
      </dgm:t>
    </dgm:pt>
    <dgm:pt modelId="{538E1C97-3FF8-417C-BC13-480674141954}" type="sibTrans" cxnId="{0469A3F6-BA6F-4136-B51C-8498FF953797}">
      <dgm:prSet/>
      <dgm:spPr/>
      <dgm:t>
        <a:bodyPr/>
        <a:lstStyle/>
        <a:p>
          <a:endParaRPr lang="en-US"/>
        </a:p>
      </dgm:t>
    </dgm:pt>
    <dgm:pt modelId="{C93C1122-9B50-4FB7-8228-075590499395}" type="pres">
      <dgm:prSet presAssocID="{27523BED-4E91-4398-8F1F-694E67BAACA3}" presName="root" presStyleCnt="0">
        <dgm:presLayoutVars>
          <dgm:dir/>
          <dgm:resizeHandles val="exact"/>
        </dgm:presLayoutVars>
      </dgm:prSet>
      <dgm:spPr/>
    </dgm:pt>
    <dgm:pt modelId="{8310E054-6755-4F5A-A259-CE60D020B94A}" type="pres">
      <dgm:prSet presAssocID="{9B825310-9C1C-4929-B72D-EB8B2273F88F}" presName="compNode" presStyleCnt="0"/>
      <dgm:spPr/>
    </dgm:pt>
    <dgm:pt modelId="{C089CDC4-24AD-40C4-9328-B2B235610257}" type="pres">
      <dgm:prSet presAssocID="{9B825310-9C1C-4929-B72D-EB8B2273F88F}" presName="bgRect" presStyleLbl="bgShp" presStyleIdx="0" presStyleCnt="3"/>
      <dgm:spPr/>
    </dgm:pt>
    <dgm:pt modelId="{D9921AF0-BCB2-43DA-B74D-F24D5E191A39}" type="pres">
      <dgm:prSet presAssocID="{9B825310-9C1C-4929-B72D-EB8B2273F8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9EB1644-A58A-491C-9A1E-0312B3E1EF00}" type="pres">
      <dgm:prSet presAssocID="{9B825310-9C1C-4929-B72D-EB8B2273F88F}" presName="spaceRect" presStyleCnt="0"/>
      <dgm:spPr/>
    </dgm:pt>
    <dgm:pt modelId="{DA338225-B4A4-4CF1-ACCC-9685FE012391}" type="pres">
      <dgm:prSet presAssocID="{9B825310-9C1C-4929-B72D-EB8B2273F88F}" presName="parTx" presStyleLbl="revTx" presStyleIdx="0" presStyleCnt="3" custScaleX="100389">
        <dgm:presLayoutVars>
          <dgm:chMax val="0"/>
          <dgm:chPref val="0"/>
        </dgm:presLayoutVars>
      </dgm:prSet>
      <dgm:spPr/>
    </dgm:pt>
    <dgm:pt modelId="{469FFD75-6988-4B2C-B56D-8EE0C930E845}" type="pres">
      <dgm:prSet presAssocID="{DC2B2687-1392-46EB-B827-F1341CFB5437}" presName="sibTrans" presStyleCnt="0"/>
      <dgm:spPr/>
    </dgm:pt>
    <dgm:pt modelId="{59C246F5-342B-4AF4-B537-62DE9C0A2A58}" type="pres">
      <dgm:prSet presAssocID="{8E6564D3-2C22-4F07-9D97-90D8B23D1D7C}" presName="compNode" presStyleCnt="0"/>
      <dgm:spPr/>
    </dgm:pt>
    <dgm:pt modelId="{D3E09A19-4C42-4A74-AD42-D674F6923216}" type="pres">
      <dgm:prSet presAssocID="{8E6564D3-2C22-4F07-9D97-90D8B23D1D7C}" presName="bgRect" presStyleLbl="bgShp" presStyleIdx="1" presStyleCnt="3" custLinFactNeighborX="-9616" custLinFactNeighborY="-838"/>
      <dgm:spPr/>
    </dgm:pt>
    <dgm:pt modelId="{62FE964B-0277-4D18-AE0E-1064A2AFB3EF}" type="pres">
      <dgm:prSet presAssocID="{8E6564D3-2C22-4F07-9D97-90D8B23D1D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6007107-A3E9-4CA8-B2DF-F636E48982AE}" type="pres">
      <dgm:prSet presAssocID="{8E6564D3-2C22-4F07-9D97-90D8B23D1D7C}" presName="spaceRect" presStyleCnt="0"/>
      <dgm:spPr/>
    </dgm:pt>
    <dgm:pt modelId="{74B31AF6-271C-4545-AD03-8B1A3648E589}" type="pres">
      <dgm:prSet presAssocID="{8E6564D3-2C22-4F07-9D97-90D8B23D1D7C}" presName="parTx" presStyleLbl="revTx" presStyleIdx="1" presStyleCnt="3">
        <dgm:presLayoutVars>
          <dgm:chMax val="0"/>
          <dgm:chPref val="0"/>
        </dgm:presLayoutVars>
      </dgm:prSet>
      <dgm:spPr/>
    </dgm:pt>
    <dgm:pt modelId="{07B8DB72-A90E-494C-BB26-097AAA00830B}" type="pres">
      <dgm:prSet presAssocID="{85510D41-E774-4577-A2C6-0819579518B5}" presName="sibTrans" presStyleCnt="0"/>
      <dgm:spPr/>
    </dgm:pt>
    <dgm:pt modelId="{42CBBAF3-C768-47D5-80CF-3C8265B59AD3}" type="pres">
      <dgm:prSet presAssocID="{0AD3CF1E-50B2-44CA-81C2-4DA5CB6C65EC}" presName="compNode" presStyleCnt="0"/>
      <dgm:spPr/>
    </dgm:pt>
    <dgm:pt modelId="{A51D92A5-30B6-4AA1-A18B-7E4F53D95E3B}" type="pres">
      <dgm:prSet presAssocID="{0AD3CF1E-50B2-44CA-81C2-4DA5CB6C65EC}" presName="bgRect" presStyleLbl="bgShp" presStyleIdx="2" presStyleCnt="3"/>
      <dgm:spPr/>
    </dgm:pt>
    <dgm:pt modelId="{EFD46F5E-A159-432D-8CF5-2DF2B3930C8B}" type="pres">
      <dgm:prSet presAssocID="{0AD3CF1E-50B2-44CA-81C2-4DA5CB6C65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B2F7B490-0CD9-4F8C-B11E-7AF93E036B7C}" type="pres">
      <dgm:prSet presAssocID="{0AD3CF1E-50B2-44CA-81C2-4DA5CB6C65EC}" presName="spaceRect" presStyleCnt="0"/>
      <dgm:spPr/>
    </dgm:pt>
    <dgm:pt modelId="{777835EC-194F-4B9D-BA63-ABCEB1A7419A}" type="pres">
      <dgm:prSet presAssocID="{0AD3CF1E-50B2-44CA-81C2-4DA5CB6C65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1E4A0B-608C-424E-9825-A3A79B7CAD66}" type="presOf" srcId="{8E6564D3-2C22-4F07-9D97-90D8B23D1D7C}" destId="{74B31AF6-271C-4545-AD03-8B1A3648E589}" srcOrd="0" destOrd="0" presId="urn:microsoft.com/office/officeart/2018/2/layout/IconVerticalSolidList"/>
    <dgm:cxn modelId="{0DF14328-BBC8-4750-A752-484A620412AA}" type="presOf" srcId="{9B825310-9C1C-4929-B72D-EB8B2273F88F}" destId="{DA338225-B4A4-4CF1-ACCC-9685FE012391}" srcOrd="0" destOrd="0" presId="urn:microsoft.com/office/officeart/2018/2/layout/IconVerticalSolidList"/>
    <dgm:cxn modelId="{A1324E4F-19F8-49FF-A2F8-3A5F1AAD08CB}" type="presOf" srcId="{0AD3CF1E-50B2-44CA-81C2-4DA5CB6C65EC}" destId="{777835EC-194F-4B9D-BA63-ABCEB1A7419A}" srcOrd="0" destOrd="0" presId="urn:microsoft.com/office/officeart/2018/2/layout/IconVerticalSolidList"/>
    <dgm:cxn modelId="{46DDAD9E-3CDA-4E1F-98E6-B37E49E264AE}" srcId="{27523BED-4E91-4398-8F1F-694E67BAACA3}" destId="{8E6564D3-2C22-4F07-9D97-90D8B23D1D7C}" srcOrd="1" destOrd="0" parTransId="{44803A7B-1DD7-4706-980F-43E28723458F}" sibTransId="{85510D41-E774-4577-A2C6-0819579518B5}"/>
    <dgm:cxn modelId="{FE7A88AC-C706-4643-A2CF-0FD76AA3CE2A}" type="presOf" srcId="{27523BED-4E91-4398-8F1F-694E67BAACA3}" destId="{C93C1122-9B50-4FB7-8228-075590499395}" srcOrd="0" destOrd="0" presId="urn:microsoft.com/office/officeart/2018/2/layout/IconVerticalSolidList"/>
    <dgm:cxn modelId="{0469A3F6-BA6F-4136-B51C-8498FF953797}" srcId="{27523BED-4E91-4398-8F1F-694E67BAACA3}" destId="{0AD3CF1E-50B2-44CA-81C2-4DA5CB6C65EC}" srcOrd="2" destOrd="0" parTransId="{84DEA744-EE8F-47E5-96FA-4AB6E729F9C9}" sibTransId="{538E1C97-3FF8-417C-BC13-480674141954}"/>
    <dgm:cxn modelId="{A1F7D1F7-F759-49A1-9F13-FD4159FBEDD2}" srcId="{27523BED-4E91-4398-8F1F-694E67BAACA3}" destId="{9B825310-9C1C-4929-B72D-EB8B2273F88F}" srcOrd="0" destOrd="0" parTransId="{9847B942-8726-4BBD-8F09-25DA3F63C043}" sibTransId="{DC2B2687-1392-46EB-B827-F1341CFB5437}"/>
    <dgm:cxn modelId="{54E97F8E-9F0E-4FAC-BCA2-1FF7F91CAF7C}" type="presParOf" srcId="{C93C1122-9B50-4FB7-8228-075590499395}" destId="{8310E054-6755-4F5A-A259-CE60D020B94A}" srcOrd="0" destOrd="0" presId="urn:microsoft.com/office/officeart/2018/2/layout/IconVerticalSolidList"/>
    <dgm:cxn modelId="{7C375E78-CB55-4ABE-844B-DA143E5A845A}" type="presParOf" srcId="{8310E054-6755-4F5A-A259-CE60D020B94A}" destId="{C089CDC4-24AD-40C4-9328-B2B235610257}" srcOrd="0" destOrd="0" presId="urn:microsoft.com/office/officeart/2018/2/layout/IconVerticalSolidList"/>
    <dgm:cxn modelId="{11DAD3C3-4DEF-42EA-9F60-2D69FA5BC6EC}" type="presParOf" srcId="{8310E054-6755-4F5A-A259-CE60D020B94A}" destId="{D9921AF0-BCB2-43DA-B74D-F24D5E191A39}" srcOrd="1" destOrd="0" presId="urn:microsoft.com/office/officeart/2018/2/layout/IconVerticalSolidList"/>
    <dgm:cxn modelId="{E7CF8025-4B19-43E7-A6F7-686EE934D8A9}" type="presParOf" srcId="{8310E054-6755-4F5A-A259-CE60D020B94A}" destId="{79EB1644-A58A-491C-9A1E-0312B3E1EF00}" srcOrd="2" destOrd="0" presId="urn:microsoft.com/office/officeart/2018/2/layout/IconVerticalSolidList"/>
    <dgm:cxn modelId="{963F0B68-0099-4C9D-8E96-15CACF870816}" type="presParOf" srcId="{8310E054-6755-4F5A-A259-CE60D020B94A}" destId="{DA338225-B4A4-4CF1-ACCC-9685FE012391}" srcOrd="3" destOrd="0" presId="urn:microsoft.com/office/officeart/2018/2/layout/IconVerticalSolidList"/>
    <dgm:cxn modelId="{7480CB14-65D7-48D5-8B38-2C1188175740}" type="presParOf" srcId="{C93C1122-9B50-4FB7-8228-075590499395}" destId="{469FFD75-6988-4B2C-B56D-8EE0C930E845}" srcOrd="1" destOrd="0" presId="urn:microsoft.com/office/officeart/2018/2/layout/IconVerticalSolidList"/>
    <dgm:cxn modelId="{C5BD7845-9C35-4D13-B840-8B688B19AD15}" type="presParOf" srcId="{C93C1122-9B50-4FB7-8228-075590499395}" destId="{59C246F5-342B-4AF4-B537-62DE9C0A2A58}" srcOrd="2" destOrd="0" presId="urn:microsoft.com/office/officeart/2018/2/layout/IconVerticalSolidList"/>
    <dgm:cxn modelId="{B53800B4-096E-4720-8FD1-C52A6B187876}" type="presParOf" srcId="{59C246F5-342B-4AF4-B537-62DE9C0A2A58}" destId="{D3E09A19-4C42-4A74-AD42-D674F6923216}" srcOrd="0" destOrd="0" presId="urn:microsoft.com/office/officeart/2018/2/layout/IconVerticalSolidList"/>
    <dgm:cxn modelId="{990BEF8B-6608-49A4-A7B1-203B5D9C69A0}" type="presParOf" srcId="{59C246F5-342B-4AF4-B537-62DE9C0A2A58}" destId="{62FE964B-0277-4D18-AE0E-1064A2AFB3EF}" srcOrd="1" destOrd="0" presId="urn:microsoft.com/office/officeart/2018/2/layout/IconVerticalSolidList"/>
    <dgm:cxn modelId="{6F1C2CD6-9D51-4A3A-8128-4C73248B0B11}" type="presParOf" srcId="{59C246F5-342B-4AF4-B537-62DE9C0A2A58}" destId="{B6007107-A3E9-4CA8-B2DF-F636E48982AE}" srcOrd="2" destOrd="0" presId="urn:microsoft.com/office/officeart/2018/2/layout/IconVerticalSolidList"/>
    <dgm:cxn modelId="{A9A613EA-3038-4A03-B981-BFAAB5469FB9}" type="presParOf" srcId="{59C246F5-342B-4AF4-B537-62DE9C0A2A58}" destId="{74B31AF6-271C-4545-AD03-8B1A3648E589}" srcOrd="3" destOrd="0" presId="urn:microsoft.com/office/officeart/2018/2/layout/IconVerticalSolidList"/>
    <dgm:cxn modelId="{F87E08BD-BB45-4DF6-ABC6-FF5E54E7D40D}" type="presParOf" srcId="{C93C1122-9B50-4FB7-8228-075590499395}" destId="{07B8DB72-A90E-494C-BB26-097AAA00830B}" srcOrd="3" destOrd="0" presId="urn:microsoft.com/office/officeart/2018/2/layout/IconVerticalSolidList"/>
    <dgm:cxn modelId="{F2E1F51A-DE21-4908-97DF-AC0E9F3702AB}" type="presParOf" srcId="{C93C1122-9B50-4FB7-8228-075590499395}" destId="{42CBBAF3-C768-47D5-80CF-3C8265B59AD3}" srcOrd="4" destOrd="0" presId="urn:microsoft.com/office/officeart/2018/2/layout/IconVerticalSolidList"/>
    <dgm:cxn modelId="{74CCC9DA-51EE-44D5-B890-C6EBDBAD8651}" type="presParOf" srcId="{42CBBAF3-C768-47D5-80CF-3C8265B59AD3}" destId="{A51D92A5-30B6-4AA1-A18B-7E4F53D95E3B}" srcOrd="0" destOrd="0" presId="urn:microsoft.com/office/officeart/2018/2/layout/IconVerticalSolidList"/>
    <dgm:cxn modelId="{8757F2BC-CE2D-44ED-956F-BB3F8BFCC629}" type="presParOf" srcId="{42CBBAF3-C768-47D5-80CF-3C8265B59AD3}" destId="{EFD46F5E-A159-432D-8CF5-2DF2B3930C8B}" srcOrd="1" destOrd="0" presId="urn:microsoft.com/office/officeart/2018/2/layout/IconVerticalSolidList"/>
    <dgm:cxn modelId="{7C92E9C8-1471-4F5D-8F91-63BAD9401A99}" type="presParOf" srcId="{42CBBAF3-C768-47D5-80CF-3C8265B59AD3}" destId="{B2F7B490-0CD9-4F8C-B11E-7AF93E036B7C}" srcOrd="2" destOrd="0" presId="urn:microsoft.com/office/officeart/2018/2/layout/IconVerticalSolidList"/>
    <dgm:cxn modelId="{B4049DF1-2ACE-4909-AEBB-565084834AD6}" type="presParOf" srcId="{42CBBAF3-C768-47D5-80CF-3C8265B59AD3}" destId="{777835EC-194F-4B9D-BA63-ABCEB1A741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CECF8-AF51-4F50-A11B-07055CEB03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280D5-39FF-4BC4-A339-DFE8A097E864}">
      <dgm:prSet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People of age 18 or above</a:t>
          </a:r>
        </a:p>
      </dgm:t>
    </dgm:pt>
    <dgm:pt modelId="{26CE963D-466D-49BE-99EE-C8B451B603E8}" type="parTrans" cxnId="{467BA509-433A-4F62-95DB-80967854F12A}">
      <dgm:prSet/>
      <dgm:spPr/>
      <dgm:t>
        <a:bodyPr/>
        <a:lstStyle/>
        <a:p>
          <a:endParaRPr lang="en-US"/>
        </a:p>
      </dgm:t>
    </dgm:pt>
    <dgm:pt modelId="{84257BBA-ABBE-4178-BEA7-CBD9CFE6FB28}" type="sibTrans" cxnId="{467BA509-433A-4F62-95DB-80967854F12A}">
      <dgm:prSet/>
      <dgm:spPr/>
      <dgm:t>
        <a:bodyPr/>
        <a:lstStyle/>
        <a:p>
          <a:endParaRPr lang="en-US"/>
        </a:p>
      </dgm:t>
    </dgm:pt>
    <dgm:pt modelId="{0026DBD8-ADAC-4D6B-8B8A-791B5AE03619}">
      <dgm:prSet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Not any proper Mobile app/PWA for book ordering</a:t>
          </a:r>
        </a:p>
      </dgm:t>
    </dgm:pt>
    <dgm:pt modelId="{DD3AD969-239A-46D7-9F4E-74132B5D5F6F}" type="parTrans" cxnId="{4148CE0A-B90C-46B0-97BA-A9169920CEF4}">
      <dgm:prSet/>
      <dgm:spPr/>
      <dgm:t>
        <a:bodyPr/>
        <a:lstStyle/>
        <a:p>
          <a:endParaRPr lang="en-US"/>
        </a:p>
      </dgm:t>
    </dgm:pt>
    <dgm:pt modelId="{A87AF321-9A56-4BD8-A28D-A67A0FEFB922}" type="sibTrans" cxnId="{4148CE0A-B90C-46B0-97BA-A9169920CEF4}">
      <dgm:prSet/>
      <dgm:spPr/>
      <dgm:t>
        <a:bodyPr/>
        <a:lstStyle/>
        <a:p>
          <a:endParaRPr lang="en-US"/>
        </a:p>
      </dgm:t>
    </dgm:pt>
    <dgm:pt modelId="{BADF804B-8AE5-4139-A10E-7BD81E8A7E7A}">
      <dgm:prSet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/>
            <a:t>Does not Support Local store</a:t>
          </a:r>
        </a:p>
      </dgm:t>
    </dgm:pt>
    <dgm:pt modelId="{4F3C1D18-8037-46A9-B4DD-C2FECD83A55B}" type="parTrans" cxnId="{CA0FB91A-B3E9-431F-BFC3-6A7024A8529B}">
      <dgm:prSet/>
      <dgm:spPr/>
      <dgm:t>
        <a:bodyPr/>
        <a:lstStyle/>
        <a:p>
          <a:endParaRPr lang="en-US"/>
        </a:p>
      </dgm:t>
    </dgm:pt>
    <dgm:pt modelId="{C30A2024-EB02-44DB-BB2F-120EC0BBDB60}" type="sibTrans" cxnId="{CA0FB91A-B3E9-431F-BFC3-6A7024A8529B}">
      <dgm:prSet/>
      <dgm:spPr/>
      <dgm:t>
        <a:bodyPr/>
        <a:lstStyle/>
        <a:p>
          <a:endParaRPr lang="en-US"/>
        </a:p>
      </dgm:t>
    </dgm:pt>
    <dgm:pt modelId="{E3510FA1-DB89-430B-A8FE-BC095F047794}" type="pres">
      <dgm:prSet presAssocID="{838CECF8-AF51-4F50-A11B-07055CEB0313}" presName="linear" presStyleCnt="0">
        <dgm:presLayoutVars>
          <dgm:animLvl val="lvl"/>
          <dgm:resizeHandles val="exact"/>
        </dgm:presLayoutVars>
      </dgm:prSet>
      <dgm:spPr/>
    </dgm:pt>
    <dgm:pt modelId="{F2535F36-DC9B-421B-9BDD-3637233258C5}" type="pres">
      <dgm:prSet presAssocID="{DD3280D5-39FF-4BC4-A339-DFE8A097E8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D429A3-749E-42FF-831D-A4841327B702}" type="pres">
      <dgm:prSet presAssocID="{84257BBA-ABBE-4178-BEA7-CBD9CFE6FB28}" presName="spacer" presStyleCnt="0"/>
      <dgm:spPr/>
    </dgm:pt>
    <dgm:pt modelId="{B9F07011-F243-4516-A09E-96F909E3DCE1}" type="pres">
      <dgm:prSet presAssocID="{0026DBD8-ADAC-4D6B-8B8A-791B5AE036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097E01-D53F-4A96-993A-A5032A960EC0}" type="pres">
      <dgm:prSet presAssocID="{A87AF321-9A56-4BD8-A28D-A67A0FEFB922}" presName="spacer" presStyleCnt="0"/>
      <dgm:spPr/>
    </dgm:pt>
    <dgm:pt modelId="{987C0244-4820-40DA-8178-04317385413E}" type="pres">
      <dgm:prSet presAssocID="{BADF804B-8AE5-4139-A10E-7BD81E8A7E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7BA509-433A-4F62-95DB-80967854F12A}" srcId="{838CECF8-AF51-4F50-A11B-07055CEB0313}" destId="{DD3280D5-39FF-4BC4-A339-DFE8A097E864}" srcOrd="0" destOrd="0" parTransId="{26CE963D-466D-49BE-99EE-C8B451B603E8}" sibTransId="{84257BBA-ABBE-4178-BEA7-CBD9CFE6FB28}"/>
    <dgm:cxn modelId="{4148CE0A-B90C-46B0-97BA-A9169920CEF4}" srcId="{838CECF8-AF51-4F50-A11B-07055CEB0313}" destId="{0026DBD8-ADAC-4D6B-8B8A-791B5AE03619}" srcOrd="1" destOrd="0" parTransId="{DD3AD969-239A-46D7-9F4E-74132B5D5F6F}" sibTransId="{A87AF321-9A56-4BD8-A28D-A67A0FEFB922}"/>
    <dgm:cxn modelId="{CA0FB91A-B3E9-431F-BFC3-6A7024A8529B}" srcId="{838CECF8-AF51-4F50-A11B-07055CEB0313}" destId="{BADF804B-8AE5-4139-A10E-7BD81E8A7E7A}" srcOrd="2" destOrd="0" parTransId="{4F3C1D18-8037-46A9-B4DD-C2FECD83A55B}" sibTransId="{C30A2024-EB02-44DB-BB2F-120EC0BBDB60}"/>
    <dgm:cxn modelId="{5BAA3B4F-85FB-4981-B535-F6425BAF763C}" type="presOf" srcId="{BADF804B-8AE5-4139-A10E-7BD81E8A7E7A}" destId="{987C0244-4820-40DA-8178-04317385413E}" srcOrd="0" destOrd="0" presId="urn:microsoft.com/office/officeart/2005/8/layout/vList2"/>
    <dgm:cxn modelId="{68E83E97-CDC8-4A79-84DC-5A15D990264A}" type="presOf" srcId="{DD3280D5-39FF-4BC4-A339-DFE8A097E864}" destId="{F2535F36-DC9B-421B-9BDD-3637233258C5}" srcOrd="0" destOrd="0" presId="urn:microsoft.com/office/officeart/2005/8/layout/vList2"/>
    <dgm:cxn modelId="{BBB616A2-994E-48D7-A0B6-785E4295CCF0}" type="presOf" srcId="{838CECF8-AF51-4F50-A11B-07055CEB0313}" destId="{E3510FA1-DB89-430B-A8FE-BC095F047794}" srcOrd="0" destOrd="0" presId="urn:microsoft.com/office/officeart/2005/8/layout/vList2"/>
    <dgm:cxn modelId="{CD9D89BB-C12C-4DB4-ABEA-6E4DA473150A}" type="presOf" srcId="{0026DBD8-ADAC-4D6B-8B8A-791B5AE03619}" destId="{B9F07011-F243-4516-A09E-96F909E3DCE1}" srcOrd="0" destOrd="0" presId="urn:microsoft.com/office/officeart/2005/8/layout/vList2"/>
    <dgm:cxn modelId="{58591572-61B9-4117-A8DF-7F70AED75E2A}" type="presParOf" srcId="{E3510FA1-DB89-430B-A8FE-BC095F047794}" destId="{F2535F36-DC9B-421B-9BDD-3637233258C5}" srcOrd="0" destOrd="0" presId="urn:microsoft.com/office/officeart/2005/8/layout/vList2"/>
    <dgm:cxn modelId="{643E9E39-1945-41D3-9C58-4285A6A6A79C}" type="presParOf" srcId="{E3510FA1-DB89-430B-A8FE-BC095F047794}" destId="{26D429A3-749E-42FF-831D-A4841327B702}" srcOrd="1" destOrd="0" presId="urn:microsoft.com/office/officeart/2005/8/layout/vList2"/>
    <dgm:cxn modelId="{FDADBE77-5A69-42FA-AB51-F3D63E033F38}" type="presParOf" srcId="{E3510FA1-DB89-430B-A8FE-BC095F047794}" destId="{B9F07011-F243-4516-A09E-96F909E3DCE1}" srcOrd="2" destOrd="0" presId="urn:microsoft.com/office/officeart/2005/8/layout/vList2"/>
    <dgm:cxn modelId="{176543AD-5A85-423B-A6DD-3E33B18EA3F6}" type="presParOf" srcId="{E3510FA1-DB89-430B-A8FE-BC095F047794}" destId="{EE097E01-D53F-4A96-993A-A5032A960EC0}" srcOrd="3" destOrd="0" presId="urn:microsoft.com/office/officeart/2005/8/layout/vList2"/>
    <dgm:cxn modelId="{EE763150-3A12-40B4-B2D2-EE6C0F648CF1}" type="presParOf" srcId="{E3510FA1-DB89-430B-A8FE-BC095F047794}" destId="{987C0244-4820-40DA-8178-04317385413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CEC72B-0A57-492E-BF95-98576D188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5AC6CDA3-9FEF-4937-9A82-71BBC76E8D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Can search book</a:t>
          </a:r>
        </a:p>
      </dgm:t>
    </dgm:pt>
    <dgm:pt modelId="{90B7B8CC-AFB4-4E62-94BC-C9A0473FC8E1}" type="parTrans" cxnId="{9DA4929F-EE13-4ADB-9329-BD5BB02F6EE2}">
      <dgm:prSet/>
      <dgm:spPr/>
      <dgm:t>
        <a:bodyPr/>
        <a:lstStyle/>
        <a:p>
          <a:endParaRPr lang="en-US"/>
        </a:p>
      </dgm:t>
    </dgm:pt>
    <dgm:pt modelId="{0E8DD538-F887-4F05-A109-6184ABBF6A65}" type="sibTrans" cxnId="{9DA4929F-EE13-4ADB-9329-BD5BB02F6EE2}">
      <dgm:prSet/>
      <dgm:spPr/>
      <dgm:t>
        <a:bodyPr/>
        <a:lstStyle/>
        <a:p>
          <a:endParaRPr lang="en-US"/>
        </a:p>
      </dgm:t>
    </dgm:pt>
    <dgm:pt modelId="{B4125594-1415-42E2-A8D7-5F6F83FC59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Support local store</a:t>
          </a:r>
        </a:p>
      </dgm:t>
    </dgm:pt>
    <dgm:pt modelId="{09B22B42-6AAC-49CA-A85A-4479E921A1BB}" type="parTrans" cxnId="{DAF3091E-E506-4AAC-802D-6C781B231A8F}">
      <dgm:prSet/>
      <dgm:spPr/>
      <dgm:t>
        <a:bodyPr/>
        <a:lstStyle/>
        <a:p>
          <a:endParaRPr lang="en-US"/>
        </a:p>
      </dgm:t>
    </dgm:pt>
    <dgm:pt modelId="{84EA8885-87D3-4906-9F01-AD4FC885E4C5}" type="sibTrans" cxnId="{DAF3091E-E506-4AAC-802D-6C781B231A8F}">
      <dgm:prSet/>
      <dgm:spPr/>
      <dgm:t>
        <a:bodyPr/>
        <a:lstStyle/>
        <a:p>
          <a:endParaRPr lang="en-US"/>
        </a:p>
      </dgm:t>
    </dgm:pt>
    <dgm:pt modelId="{1C283D3D-5AE3-4A8D-ABE1-6031F805D0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Cancel order even after placing it</a:t>
          </a:r>
        </a:p>
      </dgm:t>
    </dgm:pt>
    <dgm:pt modelId="{35C04701-1453-4BD1-8B20-159A070B8B4F}" type="parTrans" cxnId="{B9796675-38AA-4273-8321-99FF40A76877}">
      <dgm:prSet/>
      <dgm:spPr/>
      <dgm:t>
        <a:bodyPr/>
        <a:lstStyle/>
        <a:p>
          <a:endParaRPr lang="en-US"/>
        </a:p>
      </dgm:t>
    </dgm:pt>
    <dgm:pt modelId="{6D0072AC-F818-45A5-8DC5-B68122F0506D}" type="sibTrans" cxnId="{B9796675-38AA-4273-8321-99FF40A76877}">
      <dgm:prSet/>
      <dgm:spPr/>
      <dgm:t>
        <a:bodyPr/>
        <a:lstStyle/>
        <a:p>
          <a:endParaRPr lang="en-US"/>
        </a:p>
      </dgm:t>
    </dgm:pt>
    <dgm:pt modelId="{07155125-229E-4A67-B20F-D9F6EFD9F7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PWA application </a:t>
          </a:r>
        </a:p>
      </dgm:t>
    </dgm:pt>
    <dgm:pt modelId="{1F06CEA4-9B70-48F0-85C7-9C3C4E487D01}" type="parTrans" cxnId="{4F0B1C66-B6C0-4328-90CE-9E7949A7C585}">
      <dgm:prSet/>
      <dgm:spPr/>
      <dgm:t>
        <a:bodyPr/>
        <a:lstStyle/>
        <a:p>
          <a:endParaRPr lang="en-US"/>
        </a:p>
      </dgm:t>
    </dgm:pt>
    <dgm:pt modelId="{489C4CEA-50FB-42E2-9E04-1DF356A78394}" type="sibTrans" cxnId="{4F0B1C66-B6C0-4328-90CE-9E7949A7C585}">
      <dgm:prSet/>
      <dgm:spPr/>
      <dgm:t>
        <a:bodyPr/>
        <a:lstStyle/>
        <a:p>
          <a:endParaRPr lang="en-US"/>
        </a:p>
      </dgm:t>
    </dgm:pt>
    <dgm:pt modelId="{F90B9AC0-AD68-4442-BB98-126ECDBE5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Add to Home Screen</a:t>
          </a:r>
        </a:p>
      </dgm:t>
    </dgm:pt>
    <dgm:pt modelId="{D4D2FAAE-ECF5-4789-A346-B8020ED23C50}" type="parTrans" cxnId="{0F6DCD9E-47FE-4FE5-8266-FC240F870B0F}">
      <dgm:prSet/>
      <dgm:spPr/>
      <dgm:t>
        <a:bodyPr/>
        <a:lstStyle/>
        <a:p>
          <a:endParaRPr lang="en-US"/>
        </a:p>
      </dgm:t>
    </dgm:pt>
    <dgm:pt modelId="{A1FC1693-E5CB-4046-B48B-B714FEF51E0A}" type="sibTrans" cxnId="{0F6DCD9E-47FE-4FE5-8266-FC240F870B0F}">
      <dgm:prSet/>
      <dgm:spPr/>
      <dgm:t>
        <a:bodyPr/>
        <a:lstStyle/>
        <a:p>
          <a:endParaRPr lang="en-US"/>
        </a:p>
      </dgm:t>
    </dgm:pt>
    <dgm:pt modelId="{BF7AB45C-21C1-440D-AB33-DCB3BF65B9BA}" type="pres">
      <dgm:prSet presAssocID="{BDCEC72B-0A57-492E-BF95-98576D188023}" presName="root" presStyleCnt="0">
        <dgm:presLayoutVars>
          <dgm:dir/>
          <dgm:resizeHandles val="exact"/>
        </dgm:presLayoutVars>
      </dgm:prSet>
      <dgm:spPr/>
    </dgm:pt>
    <dgm:pt modelId="{2C29ADE7-042A-479B-B566-62CFCD3C6439}" type="pres">
      <dgm:prSet presAssocID="{5AC6CDA3-9FEF-4937-9A82-71BBC76E8D1C}" presName="compNode" presStyleCnt="0"/>
      <dgm:spPr/>
    </dgm:pt>
    <dgm:pt modelId="{458E2AF4-3CDD-4A01-916E-53268EBCB9F9}" type="pres">
      <dgm:prSet presAssocID="{5AC6CDA3-9FEF-4937-9A82-71BBC76E8D1C}" presName="iconBgRect" presStyleLbl="bgShp" presStyleIdx="0" presStyleCnt="5"/>
      <dgm:spPr/>
    </dgm:pt>
    <dgm:pt modelId="{B3360296-8D33-4F33-844B-FCCED6AA5C4A}" type="pres">
      <dgm:prSet presAssocID="{5AC6CDA3-9FEF-4937-9A82-71BBC76E8D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9E12A88-8E10-47CF-B557-A49BA86C9D2F}" type="pres">
      <dgm:prSet presAssocID="{5AC6CDA3-9FEF-4937-9A82-71BBC76E8D1C}" presName="spaceRect" presStyleCnt="0"/>
      <dgm:spPr/>
    </dgm:pt>
    <dgm:pt modelId="{467F4799-34D3-4996-86EE-8AB4E2E2AFD9}" type="pres">
      <dgm:prSet presAssocID="{5AC6CDA3-9FEF-4937-9A82-71BBC76E8D1C}" presName="textRect" presStyleLbl="revTx" presStyleIdx="0" presStyleCnt="5">
        <dgm:presLayoutVars>
          <dgm:chMax val="1"/>
          <dgm:chPref val="1"/>
        </dgm:presLayoutVars>
      </dgm:prSet>
      <dgm:spPr/>
    </dgm:pt>
    <dgm:pt modelId="{6A941CB9-07EA-4D77-A055-C30CE3C2B16A}" type="pres">
      <dgm:prSet presAssocID="{0E8DD538-F887-4F05-A109-6184ABBF6A65}" presName="sibTrans" presStyleCnt="0"/>
      <dgm:spPr/>
    </dgm:pt>
    <dgm:pt modelId="{C7EE1439-73D0-4A5B-9717-E8FD02A195EF}" type="pres">
      <dgm:prSet presAssocID="{B4125594-1415-42E2-A8D7-5F6F83FC590F}" presName="compNode" presStyleCnt="0"/>
      <dgm:spPr/>
    </dgm:pt>
    <dgm:pt modelId="{0327C05C-7B52-4125-AE4B-47D71CE7FC84}" type="pres">
      <dgm:prSet presAssocID="{B4125594-1415-42E2-A8D7-5F6F83FC590F}" presName="iconBgRect" presStyleLbl="bgShp" presStyleIdx="1" presStyleCnt="5"/>
      <dgm:spPr/>
    </dgm:pt>
    <dgm:pt modelId="{F7E53194-17AB-4E2F-8391-BDF789F53AE2}" type="pres">
      <dgm:prSet presAssocID="{B4125594-1415-42E2-A8D7-5F6F83FC59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BBB9D326-1D62-4EB6-B5FD-93D4314AE083}" type="pres">
      <dgm:prSet presAssocID="{B4125594-1415-42E2-A8D7-5F6F83FC590F}" presName="spaceRect" presStyleCnt="0"/>
      <dgm:spPr/>
    </dgm:pt>
    <dgm:pt modelId="{3E7A9599-248B-4234-9614-0C707D1C42DA}" type="pres">
      <dgm:prSet presAssocID="{B4125594-1415-42E2-A8D7-5F6F83FC590F}" presName="textRect" presStyleLbl="revTx" presStyleIdx="1" presStyleCnt="5">
        <dgm:presLayoutVars>
          <dgm:chMax val="1"/>
          <dgm:chPref val="1"/>
        </dgm:presLayoutVars>
      </dgm:prSet>
      <dgm:spPr/>
    </dgm:pt>
    <dgm:pt modelId="{D6481605-E0FB-40A9-AF64-D6CEB6C6517E}" type="pres">
      <dgm:prSet presAssocID="{84EA8885-87D3-4906-9F01-AD4FC885E4C5}" presName="sibTrans" presStyleCnt="0"/>
      <dgm:spPr/>
    </dgm:pt>
    <dgm:pt modelId="{5EB086C7-F1D2-4281-B0C2-09471CF2E5AE}" type="pres">
      <dgm:prSet presAssocID="{1C283D3D-5AE3-4A8D-ABE1-6031F805D0F2}" presName="compNode" presStyleCnt="0"/>
      <dgm:spPr/>
    </dgm:pt>
    <dgm:pt modelId="{DD1E4B16-0D23-41D7-BF92-7FF5B43ADF63}" type="pres">
      <dgm:prSet presAssocID="{1C283D3D-5AE3-4A8D-ABE1-6031F805D0F2}" presName="iconBgRect" presStyleLbl="bgShp" presStyleIdx="2" presStyleCnt="5"/>
      <dgm:spPr/>
    </dgm:pt>
    <dgm:pt modelId="{459B0DA9-0826-4413-B25E-33C9B2A5FC39}" type="pres">
      <dgm:prSet presAssocID="{1C283D3D-5AE3-4A8D-ABE1-6031F805D0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83A7207-2A65-4885-ADB0-9AEBDEDFF8B6}" type="pres">
      <dgm:prSet presAssocID="{1C283D3D-5AE3-4A8D-ABE1-6031F805D0F2}" presName="spaceRect" presStyleCnt="0"/>
      <dgm:spPr/>
    </dgm:pt>
    <dgm:pt modelId="{C3DECB58-FD5B-42E6-9699-F317DD636D77}" type="pres">
      <dgm:prSet presAssocID="{1C283D3D-5AE3-4A8D-ABE1-6031F805D0F2}" presName="textRect" presStyleLbl="revTx" presStyleIdx="2" presStyleCnt="5">
        <dgm:presLayoutVars>
          <dgm:chMax val="1"/>
          <dgm:chPref val="1"/>
        </dgm:presLayoutVars>
      </dgm:prSet>
      <dgm:spPr/>
    </dgm:pt>
    <dgm:pt modelId="{1F828F81-5C32-4DE3-A010-2C66D32F87C9}" type="pres">
      <dgm:prSet presAssocID="{6D0072AC-F818-45A5-8DC5-B68122F0506D}" presName="sibTrans" presStyleCnt="0"/>
      <dgm:spPr/>
    </dgm:pt>
    <dgm:pt modelId="{0BE35CCF-F0E0-4A88-A8EB-656DBFBA9554}" type="pres">
      <dgm:prSet presAssocID="{07155125-229E-4A67-B20F-D9F6EFD9F7B5}" presName="compNode" presStyleCnt="0"/>
      <dgm:spPr/>
    </dgm:pt>
    <dgm:pt modelId="{A73F6C4E-07D3-4DBE-9431-9B55E65C5CAC}" type="pres">
      <dgm:prSet presAssocID="{07155125-229E-4A67-B20F-D9F6EFD9F7B5}" presName="iconBgRect" presStyleLbl="bgShp" presStyleIdx="3" presStyleCnt="5"/>
      <dgm:spPr/>
    </dgm:pt>
    <dgm:pt modelId="{9126DE85-0D17-41BB-9A6B-D4364EFA3499}" type="pres">
      <dgm:prSet presAssocID="{07155125-229E-4A67-B20F-D9F6EFD9F7B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Badge"/>
        </a:ext>
      </dgm:extLst>
    </dgm:pt>
    <dgm:pt modelId="{33399ED9-E7C8-4754-B59B-1FD97EDB70F9}" type="pres">
      <dgm:prSet presAssocID="{07155125-229E-4A67-B20F-D9F6EFD9F7B5}" presName="spaceRect" presStyleCnt="0"/>
      <dgm:spPr/>
    </dgm:pt>
    <dgm:pt modelId="{7F40E382-3E5A-4A4C-8A8D-802D96A8E4BF}" type="pres">
      <dgm:prSet presAssocID="{07155125-229E-4A67-B20F-D9F6EFD9F7B5}" presName="textRect" presStyleLbl="revTx" presStyleIdx="3" presStyleCnt="5">
        <dgm:presLayoutVars>
          <dgm:chMax val="1"/>
          <dgm:chPref val="1"/>
        </dgm:presLayoutVars>
      </dgm:prSet>
      <dgm:spPr/>
    </dgm:pt>
    <dgm:pt modelId="{333C6E4C-A83B-437E-9C43-63B5EE0F355C}" type="pres">
      <dgm:prSet presAssocID="{489C4CEA-50FB-42E2-9E04-1DF356A78394}" presName="sibTrans" presStyleCnt="0"/>
      <dgm:spPr/>
    </dgm:pt>
    <dgm:pt modelId="{8D9791A8-C557-4F54-B161-64EF98D6DB23}" type="pres">
      <dgm:prSet presAssocID="{F90B9AC0-AD68-4442-BB98-126ECDBE5DB6}" presName="compNode" presStyleCnt="0"/>
      <dgm:spPr/>
    </dgm:pt>
    <dgm:pt modelId="{BF018393-BC27-4240-AF1C-33DE852437C9}" type="pres">
      <dgm:prSet presAssocID="{F90B9AC0-AD68-4442-BB98-126ECDBE5DB6}" presName="iconBgRect" presStyleLbl="bgShp" presStyleIdx="4" presStyleCnt="5"/>
      <dgm:spPr/>
    </dgm:pt>
    <dgm:pt modelId="{36D74D39-6A8A-4777-985E-851EEE100CB5}" type="pres">
      <dgm:prSet presAssocID="{F90B9AC0-AD68-4442-BB98-126ECDBE5D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45599D0-AEA1-4425-B492-46B75E7D8315}" type="pres">
      <dgm:prSet presAssocID="{F90B9AC0-AD68-4442-BB98-126ECDBE5DB6}" presName="spaceRect" presStyleCnt="0"/>
      <dgm:spPr/>
    </dgm:pt>
    <dgm:pt modelId="{0E8227B2-B368-4DCD-AD6B-CE9ACDA7A4F1}" type="pres">
      <dgm:prSet presAssocID="{F90B9AC0-AD68-4442-BB98-126ECDBE5DB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779103-FF56-4EFC-ADB4-AFAD1EFDBD1F}" type="presOf" srcId="{F90B9AC0-AD68-4442-BB98-126ECDBE5DB6}" destId="{0E8227B2-B368-4DCD-AD6B-CE9ACDA7A4F1}" srcOrd="0" destOrd="0" presId="urn:microsoft.com/office/officeart/2018/5/layout/IconCircleLabelList"/>
    <dgm:cxn modelId="{DAF3091E-E506-4AAC-802D-6C781B231A8F}" srcId="{BDCEC72B-0A57-492E-BF95-98576D188023}" destId="{B4125594-1415-42E2-A8D7-5F6F83FC590F}" srcOrd="1" destOrd="0" parTransId="{09B22B42-6AAC-49CA-A85A-4479E921A1BB}" sibTransId="{84EA8885-87D3-4906-9F01-AD4FC885E4C5}"/>
    <dgm:cxn modelId="{4F0B1C66-B6C0-4328-90CE-9E7949A7C585}" srcId="{BDCEC72B-0A57-492E-BF95-98576D188023}" destId="{07155125-229E-4A67-B20F-D9F6EFD9F7B5}" srcOrd="3" destOrd="0" parTransId="{1F06CEA4-9B70-48F0-85C7-9C3C4E487D01}" sibTransId="{489C4CEA-50FB-42E2-9E04-1DF356A78394}"/>
    <dgm:cxn modelId="{11210D6C-99D7-4BF2-9DA4-3B33229C5352}" type="presOf" srcId="{BDCEC72B-0A57-492E-BF95-98576D188023}" destId="{BF7AB45C-21C1-440D-AB33-DCB3BF65B9BA}" srcOrd="0" destOrd="0" presId="urn:microsoft.com/office/officeart/2018/5/layout/IconCircleLabelList"/>
    <dgm:cxn modelId="{1FCC654C-93A3-4E05-A016-866F55D03DE0}" type="presOf" srcId="{B4125594-1415-42E2-A8D7-5F6F83FC590F}" destId="{3E7A9599-248B-4234-9614-0C707D1C42DA}" srcOrd="0" destOrd="0" presId="urn:microsoft.com/office/officeart/2018/5/layout/IconCircleLabelList"/>
    <dgm:cxn modelId="{B9796675-38AA-4273-8321-99FF40A76877}" srcId="{BDCEC72B-0A57-492E-BF95-98576D188023}" destId="{1C283D3D-5AE3-4A8D-ABE1-6031F805D0F2}" srcOrd="2" destOrd="0" parTransId="{35C04701-1453-4BD1-8B20-159A070B8B4F}" sibTransId="{6D0072AC-F818-45A5-8DC5-B68122F0506D}"/>
    <dgm:cxn modelId="{D17D4657-E7E3-4F94-B056-ED7DDDFF2869}" type="presOf" srcId="{5AC6CDA3-9FEF-4937-9A82-71BBC76E8D1C}" destId="{467F4799-34D3-4996-86EE-8AB4E2E2AFD9}" srcOrd="0" destOrd="0" presId="urn:microsoft.com/office/officeart/2018/5/layout/IconCircleLabelList"/>
    <dgm:cxn modelId="{603A199E-A5DF-44F6-8191-7AC23A8CE79F}" type="presOf" srcId="{07155125-229E-4A67-B20F-D9F6EFD9F7B5}" destId="{7F40E382-3E5A-4A4C-8A8D-802D96A8E4BF}" srcOrd="0" destOrd="0" presId="urn:microsoft.com/office/officeart/2018/5/layout/IconCircleLabelList"/>
    <dgm:cxn modelId="{0F6DCD9E-47FE-4FE5-8266-FC240F870B0F}" srcId="{BDCEC72B-0A57-492E-BF95-98576D188023}" destId="{F90B9AC0-AD68-4442-BB98-126ECDBE5DB6}" srcOrd="4" destOrd="0" parTransId="{D4D2FAAE-ECF5-4789-A346-B8020ED23C50}" sibTransId="{A1FC1693-E5CB-4046-B48B-B714FEF51E0A}"/>
    <dgm:cxn modelId="{9DA4929F-EE13-4ADB-9329-BD5BB02F6EE2}" srcId="{BDCEC72B-0A57-492E-BF95-98576D188023}" destId="{5AC6CDA3-9FEF-4937-9A82-71BBC76E8D1C}" srcOrd="0" destOrd="0" parTransId="{90B7B8CC-AFB4-4E62-94BC-C9A0473FC8E1}" sibTransId="{0E8DD538-F887-4F05-A109-6184ABBF6A65}"/>
    <dgm:cxn modelId="{7D8B6FA2-C410-4597-AD74-E93507DAF633}" type="presOf" srcId="{1C283D3D-5AE3-4A8D-ABE1-6031F805D0F2}" destId="{C3DECB58-FD5B-42E6-9699-F317DD636D77}" srcOrd="0" destOrd="0" presId="urn:microsoft.com/office/officeart/2018/5/layout/IconCircleLabelList"/>
    <dgm:cxn modelId="{ED8B8C77-27A1-4E9F-90C0-77E0851FE0A0}" type="presParOf" srcId="{BF7AB45C-21C1-440D-AB33-DCB3BF65B9BA}" destId="{2C29ADE7-042A-479B-B566-62CFCD3C6439}" srcOrd="0" destOrd="0" presId="urn:microsoft.com/office/officeart/2018/5/layout/IconCircleLabelList"/>
    <dgm:cxn modelId="{E74E4E0D-A298-432F-AF8E-63289F5C6E9B}" type="presParOf" srcId="{2C29ADE7-042A-479B-B566-62CFCD3C6439}" destId="{458E2AF4-3CDD-4A01-916E-53268EBCB9F9}" srcOrd="0" destOrd="0" presId="urn:microsoft.com/office/officeart/2018/5/layout/IconCircleLabelList"/>
    <dgm:cxn modelId="{985E76EE-412F-4213-AC20-B488340FA1B2}" type="presParOf" srcId="{2C29ADE7-042A-479B-B566-62CFCD3C6439}" destId="{B3360296-8D33-4F33-844B-FCCED6AA5C4A}" srcOrd="1" destOrd="0" presId="urn:microsoft.com/office/officeart/2018/5/layout/IconCircleLabelList"/>
    <dgm:cxn modelId="{211C6E76-D471-4703-AA8E-B9786665540A}" type="presParOf" srcId="{2C29ADE7-042A-479B-B566-62CFCD3C6439}" destId="{89E12A88-8E10-47CF-B557-A49BA86C9D2F}" srcOrd="2" destOrd="0" presId="urn:microsoft.com/office/officeart/2018/5/layout/IconCircleLabelList"/>
    <dgm:cxn modelId="{05FAB3A4-CD8F-478E-831E-1904BCD40F67}" type="presParOf" srcId="{2C29ADE7-042A-479B-B566-62CFCD3C6439}" destId="{467F4799-34D3-4996-86EE-8AB4E2E2AFD9}" srcOrd="3" destOrd="0" presId="urn:microsoft.com/office/officeart/2018/5/layout/IconCircleLabelList"/>
    <dgm:cxn modelId="{F60EB579-56E9-471B-A567-ED442776C0A9}" type="presParOf" srcId="{BF7AB45C-21C1-440D-AB33-DCB3BF65B9BA}" destId="{6A941CB9-07EA-4D77-A055-C30CE3C2B16A}" srcOrd="1" destOrd="0" presId="urn:microsoft.com/office/officeart/2018/5/layout/IconCircleLabelList"/>
    <dgm:cxn modelId="{9EF41013-3E82-497A-BFDB-FA73864CBCD2}" type="presParOf" srcId="{BF7AB45C-21C1-440D-AB33-DCB3BF65B9BA}" destId="{C7EE1439-73D0-4A5B-9717-E8FD02A195EF}" srcOrd="2" destOrd="0" presId="urn:microsoft.com/office/officeart/2018/5/layout/IconCircleLabelList"/>
    <dgm:cxn modelId="{AB0096D2-3BC8-48B4-A76F-7AFF7D0AAF72}" type="presParOf" srcId="{C7EE1439-73D0-4A5B-9717-E8FD02A195EF}" destId="{0327C05C-7B52-4125-AE4B-47D71CE7FC84}" srcOrd="0" destOrd="0" presId="urn:microsoft.com/office/officeart/2018/5/layout/IconCircleLabelList"/>
    <dgm:cxn modelId="{D72BD641-C87C-4FA4-A525-6D4456E3A39D}" type="presParOf" srcId="{C7EE1439-73D0-4A5B-9717-E8FD02A195EF}" destId="{F7E53194-17AB-4E2F-8391-BDF789F53AE2}" srcOrd="1" destOrd="0" presId="urn:microsoft.com/office/officeart/2018/5/layout/IconCircleLabelList"/>
    <dgm:cxn modelId="{7E3DF023-D862-4108-8B66-667FD9E6D05C}" type="presParOf" srcId="{C7EE1439-73D0-4A5B-9717-E8FD02A195EF}" destId="{BBB9D326-1D62-4EB6-B5FD-93D4314AE083}" srcOrd="2" destOrd="0" presId="urn:microsoft.com/office/officeart/2018/5/layout/IconCircleLabelList"/>
    <dgm:cxn modelId="{31E73ECB-26CA-4FAC-8554-43DCCB6A4CFE}" type="presParOf" srcId="{C7EE1439-73D0-4A5B-9717-E8FD02A195EF}" destId="{3E7A9599-248B-4234-9614-0C707D1C42DA}" srcOrd="3" destOrd="0" presId="urn:microsoft.com/office/officeart/2018/5/layout/IconCircleLabelList"/>
    <dgm:cxn modelId="{03D381C0-9776-4ACE-B2D9-62D1F9CA6704}" type="presParOf" srcId="{BF7AB45C-21C1-440D-AB33-DCB3BF65B9BA}" destId="{D6481605-E0FB-40A9-AF64-D6CEB6C6517E}" srcOrd="3" destOrd="0" presId="urn:microsoft.com/office/officeart/2018/5/layout/IconCircleLabelList"/>
    <dgm:cxn modelId="{B09BB07F-02C6-4923-BF22-3CBB840B41B6}" type="presParOf" srcId="{BF7AB45C-21C1-440D-AB33-DCB3BF65B9BA}" destId="{5EB086C7-F1D2-4281-B0C2-09471CF2E5AE}" srcOrd="4" destOrd="0" presId="urn:microsoft.com/office/officeart/2018/5/layout/IconCircleLabelList"/>
    <dgm:cxn modelId="{7B3FAD76-E0AE-4DE0-A3F2-41EC3F2AA974}" type="presParOf" srcId="{5EB086C7-F1D2-4281-B0C2-09471CF2E5AE}" destId="{DD1E4B16-0D23-41D7-BF92-7FF5B43ADF63}" srcOrd="0" destOrd="0" presId="urn:microsoft.com/office/officeart/2018/5/layout/IconCircleLabelList"/>
    <dgm:cxn modelId="{98C88669-F2A9-43E6-AE47-904928906080}" type="presParOf" srcId="{5EB086C7-F1D2-4281-B0C2-09471CF2E5AE}" destId="{459B0DA9-0826-4413-B25E-33C9B2A5FC39}" srcOrd="1" destOrd="0" presId="urn:microsoft.com/office/officeart/2018/5/layout/IconCircleLabelList"/>
    <dgm:cxn modelId="{BA3D2672-394D-487C-B3C5-847C706463DF}" type="presParOf" srcId="{5EB086C7-F1D2-4281-B0C2-09471CF2E5AE}" destId="{283A7207-2A65-4885-ADB0-9AEBDEDFF8B6}" srcOrd="2" destOrd="0" presId="urn:microsoft.com/office/officeart/2018/5/layout/IconCircleLabelList"/>
    <dgm:cxn modelId="{92CACF53-4770-4FC9-86C6-BF28A1AA6519}" type="presParOf" srcId="{5EB086C7-F1D2-4281-B0C2-09471CF2E5AE}" destId="{C3DECB58-FD5B-42E6-9699-F317DD636D77}" srcOrd="3" destOrd="0" presId="urn:microsoft.com/office/officeart/2018/5/layout/IconCircleLabelList"/>
    <dgm:cxn modelId="{53AD37CE-82D9-4850-842A-6C1C3EC56DDA}" type="presParOf" srcId="{BF7AB45C-21C1-440D-AB33-DCB3BF65B9BA}" destId="{1F828F81-5C32-4DE3-A010-2C66D32F87C9}" srcOrd="5" destOrd="0" presId="urn:microsoft.com/office/officeart/2018/5/layout/IconCircleLabelList"/>
    <dgm:cxn modelId="{CB275E6C-3969-415F-913A-689B83D83512}" type="presParOf" srcId="{BF7AB45C-21C1-440D-AB33-DCB3BF65B9BA}" destId="{0BE35CCF-F0E0-4A88-A8EB-656DBFBA9554}" srcOrd="6" destOrd="0" presId="urn:microsoft.com/office/officeart/2018/5/layout/IconCircleLabelList"/>
    <dgm:cxn modelId="{F8CA8A78-2739-47B7-B743-95A9D054BF07}" type="presParOf" srcId="{0BE35CCF-F0E0-4A88-A8EB-656DBFBA9554}" destId="{A73F6C4E-07D3-4DBE-9431-9B55E65C5CAC}" srcOrd="0" destOrd="0" presId="urn:microsoft.com/office/officeart/2018/5/layout/IconCircleLabelList"/>
    <dgm:cxn modelId="{5BF45458-8867-4E10-BBE8-8E76A758F86E}" type="presParOf" srcId="{0BE35CCF-F0E0-4A88-A8EB-656DBFBA9554}" destId="{9126DE85-0D17-41BB-9A6B-D4364EFA3499}" srcOrd="1" destOrd="0" presId="urn:microsoft.com/office/officeart/2018/5/layout/IconCircleLabelList"/>
    <dgm:cxn modelId="{0EEE7647-A35C-4470-BB02-DA31AB03C278}" type="presParOf" srcId="{0BE35CCF-F0E0-4A88-A8EB-656DBFBA9554}" destId="{33399ED9-E7C8-4754-B59B-1FD97EDB70F9}" srcOrd="2" destOrd="0" presId="urn:microsoft.com/office/officeart/2018/5/layout/IconCircleLabelList"/>
    <dgm:cxn modelId="{4AF5CE8C-86FB-4C05-A441-C5A4012A412B}" type="presParOf" srcId="{0BE35CCF-F0E0-4A88-A8EB-656DBFBA9554}" destId="{7F40E382-3E5A-4A4C-8A8D-802D96A8E4BF}" srcOrd="3" destOrd="0" presId="urn:microsoft.com/office/officeart/2018/5/layout/IconCircleLabelList"/>
    <dgm:cxn modelId="{BCF1C59E-AAC6-4E80-BDDE-C3C33368A6EB}" type="presParOf" srcId="{BF7AB45C-21C1-440D-AB33-DCB3BF65B9BA}" destId="{333C6E4C-A83B-437E-9C43-63B5EE0F355C}" srcOrd="7" destOrd="0" presId="urn:microsoft.com/office/officeart/2018/5/layout/IconCircleLabelList"/>
    <dgm:cxn modelId="{FFC207AD-9A43-489E-B17A-61C51B9AE634}" type="presParOf" srcId="{BF7AB45C-21C1-440D-AB33-DCB3BF65B9BA}" destId="{8D9791A8-C557-4F54-B161-64EF98D6DB23}" srcOrd="8" destOrd="0" presId="urn:microsoft.com/office/officeart/2018/5/layout/IconCircleLabelList"/>
    <dgm:cxn modelId="{6A3E1FF1-1035-4356-B946-E6A77B6DD8A6}" type="presParOf" srcId="{8D9791A8-C557-4F54-B161-64EF98D6DB23}" destId="{BF018393-BC27-4240-AF1C-33DE852437C9}" srcOrd="0" destOrd="0" presId="urn:microsoft.com/office/officeart/2018/5/layout/IconCircleLabelList"/>
    <dgm:cxn modelId="{5201821C-7AC0-43A9-A526-9BB3B7AC6F3E}" type="presParOf" srcId="{8D9791A8-C557-4F54-B161-64EF98D6DB23}" destId="{36D74D39-6A8A-4777-985E-851EEE100CB5}" srcOrd="1" destOrd="0" presId="urn:microsoft.com/office/officeart/2018/5/layout/IconCircleLabelList"/>
    <dgm:cxn modelId="{E4BD6E43-2370-40B5-B572-7AC724F9F6CE}" type="presParOf" srcId="{8D9791A8-C557-4F54-B161-64EF98D6DB23}" destId="{945599D0-AEA1-4425-B492-46B75E7D8315}" srcOrd="2" destOrd="0" presId="urn:microsoft.com/office/officeart/2018/5/layout/IconCircleLabelList"/>
    <dgm:cxn modelId="{76156F9E-3027-4BDF-A6D6-600BB049576F}" type="presParOf" srcId="{8D9791A8-C557-4F54-B161-64EF98D6DB23}" destId="{0E8227B2-B368-4DCD-AD6B-CE9ACDA7A4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9CDC4-24AD-40C4-9328-B2B235610257}">
      <dsp:nvSpPr>
        <dsp:cNvPr id="0" name=""/>
        <dsp:cNvSpPr/>
      </dsp:nvSpPr>
      <dsp:spPr>
        <a:xfrm>
          <a:off x="-2502" y="8455"/>
          <a:ext cx="6096000" cy="15191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21AF0-BCB2-43DA-B74D-F24D5E191A39}">
      <dsp:nvSpPr>
        <dsp:cNvPr id="0" name=""/>
        <dsp:cNvSpPr/>
      </dsp:nvSpPr>
      <dsp:spPr>
        <a:xfrm>
          <a:off x="457045" y="350267"/>
          <a:ext cx="835542" cy="835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338225-B4A4-4CF1-ACCC-9685FE012391}">
      <dsp:nvSpPr>
        <dsp:cNvPr id="0" name=""/>
        <dsp:cNvSpPr/>
      </dsp:nvSpPr>
      <dsp:spPr>
        <a:xfrm>
          <a:off x="1743699" y="8455"/>
          <a:ext cx="4354802" cy="1519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79" tIns="160779" rIns="160779" bIns="1607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order Books</a:t>
          </a:r>
        </a:p>
      </dsp:txBody>
      <dsp:txXfrm>
        <a:off x="1743699" y="8455"/>
        <a:ext cx="4354802" cy="1519168"/>
      </dsp:txXfrm>
    </dsp:sp>
    <dsp:sp modelId="{D3E09A19-4C42-4A74-AD42-D674F6923216}">
      <dsp:nvSpPr>
        <dsp:cNvPr id="0" name=""/>
        <dsp:cNvSpPr/>
      </dsp:nvSpPr>
      <dsp:spPr>
        <a:xfrm>
          <a:off x="-2502" y="1894685"/>
          <a:ext cx="6096000" cy="15191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FE964B-0277-4D18-AE0E-1064A2AFB3EF}">
      <dsp:nvSpPr>
        <dsp:cNvPr id="0" name=""/>
        <dsp:cNvSpPr/>
      </dsp:nvSpPr>
      <dsp:spPr>
        <a:xfrm>
          <a:off x="457045" y="2249228"/>
          <a:ext cx="835542" cy="835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B31AF6-271C-4545-AD03-8B1A3648E589}">
      <dsp:nvSpPr>
        <dsp:cNvPr id="0" name=""/>
        <dsp:cNvSpPr/>
      </dsp:nvSpPr>
      <dsp:spPr>
        <a:xfrm>
          <a:off x="1752137" y="1907415"/>
          <a:ext cx="4337928" cy="1519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79" tIns="160779" rIns="160779" bIns="1607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 Different Books</a:t>
          </a:r>
        </a:p>
      </dsp:txBody>
      <dsp:txXfrm>
        <a:off x="1752137" y="1907415"/>
        <a:ext cx="4337928" cy="1519168"/>
      </dsp:txXfrm>
    </dsp:sp>
    <dsp:sp modelId="{A51D92A5-30B6-4AA1-A18B-7E4F53D95E3B}">
      <dsp:nvSpPr>
        <dsp:cNvPr id="0" name=""/>
        <dsp:cNvSpPr/>
      </dsp:nvSpPr>
      <dsp:spPr>
        <a:xfrm>
          <a:off x="-2502" y="3806376"/>
          <a:ext cx="6096000" cy="15191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D46F5E-A159-432D-8CF5-2DF2B3930C8B}">
      <dsp:nvSpPr>
        <dsp:cNvPr id="0" name=""/>
        <dsp:cNvSpPr/>
      </dsp:nvSpPr>
      <dsp:spPr>
        <a:xfrm>
          <a:off x="457045" y="4148189"/>
          <a:ext cx="835542" cy="8355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7835EC-194F-4B9D-BA63-ABCEB1A7419A}">
      <dsp:nvSpPr>
        <dsp:cNvPr id="0" name=""/>
        <dsp:cNvSpPr/>
      </dsp:nvSpPr>
      <dsp:spPr>
        <a:xfrm>
          <a:off x="1752137" y="3806376"/>
          <a:ext cx="4337928" cy="1519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79" tIns="160779" rIns="160779" bIns="1607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Cancel order even after placing it</a:t>
          </a:r>
        </a:p>
      </dsp:txBody>
      <dsp:txXfrm>
        <a:off x="1752137" y="3806376"/>
        <a:ext cx="4337928" cy="1519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35F36-DC9B-421B-9BDD-3637233258C5}">
      <dsp:nvSpPr>
        <dsp:cNvPr id="0" name=""/>
        <dsp:cNvSpPr/>
      </dsp:nvSpPr>
      <dsp:spPr>
        <a:xfrm>
          <a:off x="0" y="30968"/>
          <a:ext cx="5334000" cy="1191754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People of age 18 or above</a:t>
          </a:r>
        </a:p>
      </dsp:txBody>
      <dsp:txXfrm>
        <a:off x="58177" y="89145"/>
        <a:ext cx="5217646" cy="1075400"/>
      </dsp:txXfrm>
    </dsp:sp>
    <dsp:sp modelId="{B9F07011-F243-4516-A09E-96F909E3DCE1}">
      <dsp:nvSpPr>
        <dsp:cNvPr id="0" name=""/>
        <dsp:cNvSpPr/>
      </dsp:nvSpPr>
      <dsp:spPr>
        <a:xfrm>
          <a:off x="0" y="1309123"/>
          <a:ext cx="5334000" cy="1191754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Not any proper Mobile app/PWA for book ordering</a:t>
          </a:r>
        </a:p>
      </dsp:txBody>
      <dsp:txXfrm>
        <a:off x="58177" y="1367300"/>
        <a:ext cx="5217646" cy="1075400"/>
      </dsp:txXfrm>
    </dsp:sp>
    <dsp:sp modelId="{987C0244-4820-40DA-8178-04317385413E}">
      <dsp:nvSpPr>
        <dsp:cNvPr id="0" name=""/>
        <dsp:cNvSpPr/>
      </dsp:nvSpPr>
      <dsp:spPr>
        <a:xfrm>
          <a:off x="0" y="2587277"/>
          <a:ext cx="5334000" cy="1191754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Does not Support Local store</a:t>
          </a:r>
        </a:p>
      </dsp:txBody>
      <dsp:txXfrm>
        <a:off x="58177" y="2645454"/>
        <a:ext cx="5217646" cy="1075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E2AF4-3CDD-4A01-916E-53268EBCB9F9}">
      <dsp:nvSpPr>
        <dsp:cNvPr id="0" name=""/>
        <dsp:cNvSpPr/>
      </dsp:nvSpPr>
      <dsp:spPr>
        <a:xfrm>
          <a:off x="384000" y="28199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60296-8D33-4F33-844B-FCCED6AA5C4A}">
      <dsp:nvSpPr>
        <dsp:cNvPr id="0" name=""/>
        <dsp:cNvSpPr/>
      </dsp:nvSpPr>
      <dsp:spPr>
        <a:xfrm>
          <a:off x="61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4799-34D3-4996-86EE-8AB4E2E2AFD9}">
      <dsp:nvSpPr>
        <dsp:cNvPr id="0" name=""/>
        <dsp:cNvSpPr/>
      </dsp:nvSpPr>
      <dsp:spPr>
        <a:xfrm>
          <a:off x="3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Can search book</a:t>
          </a:r>
        </a:p>
      </dsp:txBody>
      <dsp:txXfrm>
        <a:off x="33000" y="1722000"/>
        <a:ext cx="1800000" cy="720000"/>
      </dsp:txXfrm>
    </dsp:sp>
    <dsp:sp modelId="{0327C05C-7B52-4125-AE4B-47D71CE7FC84}">
      <dsp:nvSpPr>
        <dsp:cNvPr id="0" name=""/>
        <dsp:cNvSpPr/>
      </dsp:nvSpPr>
      <dsp:spPr>
        <a:xfrm>
          <a:off x="2499000" y="28199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53194-17AB-4E2F-8391-BDF789F53AE2}">
      <dsp:nvSpPr>
        <dsp:cNvPr id="0" name=""/>
        <dsp:cNvSpPr/>
      </dsp:nvSpPr>
      <dsp:spPr>
        <a:xfrm>
          <a:off x="2733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9599-248B-4234-9614-0C707D1C42DA}">
      <dsp:nvSpPr>
        <dsp:cNvPr id="0" name=""/>
        <dsp:cNvSpPr/>
      </dsp:nvSpPr>
      <dsp:spPr>
        <a:xfrm>
          <a:off x="2148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Support local store</a:t>
          </a:r>
        </a:p>
      </dsp:txBody>
      <dsp:txXfrm>
        <a:off x="2148000" y="1722000"/>
        <a:ext cx="1800000" cy="720000"/>
      </dsp:txXfrm>
    </dsp:sp>
    <dsp:sp modelId="{DD1E4B16-0D23-41D7-BF92-7FF5B43ADF63}">
      <dsp:nvSpPr>
        <dsp:cNvPr id="0" name=""/>
        <dsp:cNvSpPr/>
      </dsp:nvSpPr>
      <dsp:spPr>
        <a:xfrm>
          <a:off x="4614000" y="28199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B0DA9-0826-4413-B25E-33C9B2A5FC39}">
      <dsp:nvSpPr>
        <dsp:cNvPr id="0" name=""/>
        <dsp:cNvSpPr/>
      </dsp:nvSpPr>
      <dsp:spPr>
        <a:xfrm>
          <a:off x="484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ECB58-FD5B-42E6-9699-F317DD636D77}">
      <dsp:nvSpPr>
        <dsp:cNvPr id="0" name=""/>
        <dsp:cNvSpPr/>
      </dsp:nvSpPr>
      <dsp:spPr>
        <a:xfrm>
          <a:off x="426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Cancel order even after placing it</a:t>
          </a:r>
        </a:p>
      </dsp:txBody>
      <dsp:txXfrm>
        <a:off x="4263000" y="1722000"/>
        <a:ext cx="1800000" cy="720000"/>
      </dsp:txXfrm>
    </dsp:sp>
    <dsp:sp modelId="{A73F6C4E-07D3-4DBE-9431-9B55E65C5CAC}">
      <dsp:nvSpPr>
        <dsp:cNvPr id="0" name=""/>
        <dsp:cNvSpPr/>
      </dsp:nvSpPr>
      <dsp:spPr>
        <a:xfrm>
          <a:off x="1441500" y="289200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6DE85-0D17-41BB-9A6B-D4364EFA3499}">
      <dsp:nvSpPr>
        <dsp:cNvPr id="0" name=""/>
        <dsp:cNvSpPr/>
      </dsp:nvSpPr>
      <dsp:spPr>
        <a:xfrm>
          <a:off x="1675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0E382-3E5A-4A4C-8A8D-802D96A8E4BF}">
      <dsp:nvSpPr>
        <dsp:cNvPr id="0" name=""/>
        <dsp:cNvSpPr/>
      </dsp:nvSpPr>
      <dsp:spPr>
        <a:xfrm>
          <a:off x="1090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PWA application </a:t>
          </a:r>
        </a:p>
      </dsp:txBody>
      <dsp:txXfrm>
        <a:off x="1090500" y="4332000"/>
        <a:ext cx="1800000" cy="720000"/>
      </dsp:txXfrm>
    </dsp:sp>
    <dsp:sp modelId="{BF018393-BC27-4240-AF1C-33DE852437C9}">
      <dsp:nvSpPr>
        <dsp:cNvPr id="0" name=""/>
        <dsp:cNvSpPr/>
      </dsp:nvSpPr>
      <dsp:spPr>
        <a:xfrm>
          <a:off x="3556500" y="289200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74D39-6A8A-4777-985E-851EEE100CB5}">
      <dsp:nvSpPr>
        <dsp:cNvPr id="0" name=""/>
        <dsp:cNvSpPr/>
      </dsp:nvSpPr>
      <dsp:spPr>
        <a:xfrm>
          <a:off x="3790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227B2-B368-4DCD-AD6B-CE9ACDA7A4F1}">
      <dsp:nvSpPr>
        <dsp:cNvPr id="0" name=""/>
        <dsp:cNvSpPr/>
      </dsp:nvSpPr>
      <dsp:spPr>
        <a:xfrm>
          <a:off x="3205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Add to Home Screen</a:t>
          </a:r>
        </a:p>
      </dsp:txBody>
      <dsp:txXfrm>
        <a:off x="3205500" y="43320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7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3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6/role-of-technology-in-your-online-business-growt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ccmit.mit.edu/problem-solving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jpg"/><Relationship Id="rId12" Type="http://schemas.openxmlformats.org/officeDocument/2006/relationships/image" Target="../media/image2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1.jp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jp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jpg"/><Relationship Id="rId1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ghtymatters.ca/2010/05/most-important-questions-you-could-ask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CFD3A-CDDC-468C-AC67-EBBE0774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-Lecturer: </a:t>
            </a:r>
            <a:r>
              <a:rPr lang="en-US" b="1" dirty="0"/>
              <a:t>Matthew </a:t>
            </a:r>
            <a:r>
              <a:rPr lang="en-US" b="1" dirty="0" err="1"/>
              <a:t>Elvey</a:t>
            </a:r>
            <a:endParaRPr lang="en-US" dirty="0"/>
          </a:p>
          <a:p>
            <a:pPr algn="l"/>
            <a:r>
              <a:rPr lang="en-US" dirty="0"/>
              <a:t>-Presenter: Anish </a:t>
            </a:r>
            <a:r>
              <a:rPr lang="en-US" dirty="0" err="1"/>
              <a:t>Bastakoti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B76B9-3A47-42F9-BACD-BA94B2495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The Mobile Paradigm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7FA69E-DB96-416E-8A69-2EE3B0F8D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599" r="12974" b="2"/>
          <a:stretch/>
        </p:blipFill>
        <p:spPr>
          <a:xfrm>
            <a:off x="6858000" y="1815702"/>
            <a:ext cx="4565650" cy="3994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2D3-E58D-45B0-BEA8-8261BDFFA765}"/>
              </a:ext>
            </a:extLst>
          </p:cNvPr>
          <p:cNvSpPr txBox="1"/>
          <p:nvPr/>
        </p:nvSpPr>
        <p:spPr>
          <a:xfrm>
            <a:off x="8654942" y="5610592"/>
            <a:ext cx="27687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echnofaq.org/posts/2017/06/role-of-technology-in-your-online-business-growt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1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8146-902D-4886-8877-1BB3C6F9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/>
              <a:t>Product Concept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44A62A-90F2-4512-B914-C85365792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04" y="0"/>
            <a:ext cx="8381997" cy="6858000"/>
          </a:xfrm>
          <a:custGeom>
            <a:avLst/>
            <a:gdLst>
              <a:gd name="connsiteX0" fmla="*/ 5279869 w 8381997"/>
              <a:gd name="connsiteY0" fmla="*/ 0 h 6858000"/>
              <a:gd name="connsiteX1" fmla="*/ 0 w 8381997"/>
              <a:gd name="connsiteY1" fmla="*/ 0 h 6858000"/>
              <a:gd name="connsiteX2" fmla="*/ 0 w 8381997"/>
              <a:gd name="connsiteY2" fmla="*/ 6858000 h 6858000"/>
              <a:gd name="connsiteX3" fmla="*/ 6152194 w 8381997"/>
              <a:gd name="connsiteY3" fmla="*/ 6858000 h 6858000"/>
              <a:gd name="connsiteX4" fmla="*/ 6293621 w 8381997"/>
              <a:gd name="connsiteY4" fmla="*/ 6810834 h 6858000"/>
              <a:gd name="connsiteX5" fmla="*/ 7066295 w 8381997"/>
              <a:gd name="connsiteY5" fmla="*/ 6484032 h 6858000"/>
              <a:gd name="connsiteX6" fmla="*/ 8053802 w 8381997"/>
              <a:gd name="connsiteY6" fmla="*/ 3305682 h 6858000"/>
              <a:gd name="connsiteX7" fmla="*/ 5378348 w 8381997"/>
              <a:gd name="connsiteY7" fmla="*/ 412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1997" h="6858000">
                <a:moveTo>
                  <a:pt x="5279869" y="0"/>
                </a:moveTo>
                <a:lnTo>
                  <a:pt x="0" y="0"/>
                </a:lnTo>
                <a:lnTo>
                  <a:pt x="0" y="6858000"/>
                </a:lnTo>
                <a:lnTo>
                  <a:pt x="6152194" y="6858000"/>
                </a:lnTo>
                <a:lnTo>
                  <a:pt x="6293621" y="6810834"/>
                </a:lnTo>
                <a:cubicBezTo>
                  <a:pt x="6564267" y="6715365"/>
                  <a:pt x="6823237" y="6607613"/>
                  <a:pt x="7066295" y="6484032"/>
                </a:cubicBezTo>
                <a:cubicBezTo>
                  <a:pt x="8799749" y="5602878"/>
                  <a:pt x="8460509" y="4509127"/>
                  <a:pt x="8053802" y="3305682"/>
                </a:cubicBezTo>
                <a:cubicBezTo>
                  <a:pt x="7598029" y="1957732"/>
                  <a:pt x="7002925" y="759665"/>
                  <a:pt x="5378348" y="412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D00E6D-9A34-4676-AD40-27FF958A5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29073" y="-37238"/>
            <a:ext cx="2953683" cy="690695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  <a:gd name="connsiteX0" fmla="*/ 0 w 2130652"/>
              <a:gd name="connsiteY0" fmla="*/ 0 h 6858000"/>
              <a:gd name="connsiteX1" fmla="*/ 3379 w 2130652"/>
              <a:gd name="connsiteY1" fmla="*/ 2021 h 6858000"/>
              <a:gd name="connsiteX2" fmla="*/ 1377334 w 2130652"/>
              <a:gd name="connsiteY2" fmla="*/ 1096120 h 6858000"/>
              <a:gd name="connsiteX3" fmla="*/ 2097043 w 2130652"/>
              <a:gd name="connsiteY3" fmla="*/ 4379386 h 6858000"/>
              <a:gd name="connsiteX4" fmla="*/ 1433930 w 2130652"/>
              <a:gd name="connsiteY4" fmla="*/ 6852362 h 6858000"/>
              <a:gd name="connsiteX5" fmla="*/ 1431659 w 2130652"/>
              <a:gd name="connsiteY5" fmla="*/ 6858000 h 6858000"/>
              <a:gd name="connsiteX0" fmla="*/ 0 w 2150238"/>
              <a:gd name="connsiteY0" fmla="*/ 0 h 6858000"/>
              <a:gd name="connsiteX1" fmla="*/ 3379 w 2150238"/>
              <a:gd name="connsiteY1" fmla="*/ 2021 h 6858000"/>
              <a:gd name="connsiteX2" fmla="*/ 1377334 w 2150238"/>
              <a:gd name="connsiteY2" fmla="*/ 1096120 h 6858000"/>
              <a:gd name="connsiteX3" fmla="*/ 2097043 w 2150238"/>
              <a:gd name="connsiteY3" fmla="*/ 4379386 h 6858000"/>
              <a:gd name="connsiteX4" fmla="*/ 1433930 w 2150238"/>
              <a:gd name="connsiteY4" fmla="*/ 6852362 h 6858000"/>
              <a:gd name="connsiteX5" fmla="*/ 1431659 w 2150238"/>
              <a:gd name="connsiteY5" fmla="*/ 6858000 h 6858000"/>
              <a:gd name="connsiteX0" fmla="*/ 0 w 2150238"/>
              <a:gd name="connsiteY0" fmla="*/ 0 h 6858000"/>
              <a:gd name="connsiteX1" fmla="*/ 1377334 w 2150238"/>
              <a:gd name="connsiteY1" fmla="*/ 1096120 h 6858000"/>
              <a:gd name="connsiteX2" fmla="*/ 2097043 w 2150238"/>
              <a:gd name="connsiteY2" fmla="*/ 4379386 h 6858000"/>
              <a:gd name="connsiteX3" fmla="*/ 1433930 w 2150238"/>
              <a:gd name="connsiteY3" fmla="*/ 6852362 h 6858000"/>
              <a:gd name="connsiteX4" fmla="*/ 1431659 w 2150238"/>
              <a:gd name="connsiteY4" fmla="*/ 6858000 h 6858000"/>
              <a:gd name="connsiteX0" fmla="*/ 0 w 772904"/>
              <a:gd name="connsiteY0" fmla="*/ 0 h 5761880"/>
              <a:gd name="connsiteX1" fmla="*/ 719709 w 772904"/>
              <a:gd name="connsiteY1" fmla="*/ 3283266 h 5761880"/>
              <a:gd name="connsiteX2" fmla="*/ 56596 w 772904"/>
              <a:gd name="connsiteY2" fmla="*/ 5756242 h 5761880"/>
              <a:gd name="connsiteX3" fmla="*/ 54325 w 772904"/>
              <a:gd name="connsiteY3" fmla="*/ 5761880 h 5761880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38766 w 772904"/>
              <a:gd name="connsiteY3" fmla="*/ 5227362 h 5756242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41259 w 772904"/>
              <a:gd name="connsiteY3" fmla="*/ 5307906 h 5756242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56596 w 772904"/>
              <a:gd name="connsiteY2" fmla="*/ 5756242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265657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21018 w 772904"/>
              <a:gd name="connsiteY3" fmla="*/ 6303721 h 6303721"/>
              <a:gd name="connsiteX0" fmla="*/ 0 w 772904"/>
              <a:gd name="connsiteY0" fmla="*/ 0 h 5309590"/>
              <a:gd name="connsiteX1" fmla="*/ 719709 w 772904"/>
              <a:gd name="connsiteY1" fmla="*/ 3283266 h 5309590"/>
              <a:gd name="connsiteX2" fmla="*/ 226083 w 772904"/>
              <a:gd name="connsiteY2" fmla="*/ 5309590 h 530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904" h="5309590">
                <a:moveTo>
                  <a:pt x="0" y="0"/>
                </a:moveTo>
                <a:cubicBezTo>
                  <a:pt x="748253" y="904554"/>
                  <a:pt x="862505" y="2299632"/>
                  <a:pt x="719709" y="3283266"/>
                </a:cubicBezTo>
                <a:cubicBezTo>
                  <a:pt x="654961" y="3728238"/>
                  <a:pt x="604659" y="4326596"/>
                  <a:pt x="226083" y="530959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C7C623-DABA-414A-BA53-4D3C59A76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98299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3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55B5991D-3C8E-4D64-A06C-A024FEE6D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173" r="26233" b="-2"/>
          <a:stretch/>
        </p:blipFill>
        <p:spPr>
          <a:xfrm>
            <a:off x="2" y="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AAAD5-337C-4AC8-9C4B-3BDA6E47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06676-87DC-47B3-85BA-B8BE17F54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021784"/>
              </p:ext>
            </p:extLst>
          </p:nvPr>
        </p:nvGraphicFramePr>
        <p:xfrm>
          <a:off x="6096000" y="2286000"/>
          <a:ext cx="5334000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440E7F4-2F3A-4654-962E-DFEBAF9B6F43}"/>
              </a:ext>
            </a:extLst>
          </p:cNvPr>
          <p:cNvSpPr txBox="1"/>
          <p:nvPr/>
        </p:nvSpPr>
        <p:spPr>
          <a:xfrm>
            <a:off x="9727864" y="6657935"/>
            <a:ext cx="246413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cmit.mit.edu/problem-solv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5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61A6E4-CB70-4D29-87D4-AD020035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5"/>
            <a:ext cx="4212773" cy="502236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FE67A51-A6D2-4F56-B718-2BF4AD24E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3999"/>
            <a:ext cx="4095749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EBE94-A81C-445A-9C0F-6ABD900B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3034421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Product Features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B9C08A9-C621-4330-8D52-7BBDA40A1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94063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439537-54D0-40C2-9C65-A49AE39865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3589" cy="68580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E6ABC2-6BB2-4759-83A7-0344D6FD4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1725" cy="6858000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2A35C2-3A41-4C6A-95CB-49013F4D61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3" y="26987"/>
            <a:ext cx="4934576" cy="6858000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FC797021-4909-494A-B3BC-E59633ECDB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26" y="0"/>
            <a:ext cx="5133589" cy="6858000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B42A70-31D4-4AE4-8046-72A7D07AEF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26987"/>
            <a:ext cx="11854874" cy="6267450"/>
          </a:xfrm>
          <a:prstGeom prst="rect">
            <a:avLst/>
          </a:prstGeom>
        </p:spPr>
      </p:pic>
      <p:pic>
        <p:nvPicPr>
          <p:cNvPr id="25" name="Picture 24" descr="A picture containing drawing, sign, room, graffiti&#10;&#10;Description automatically generated">
            <a:extLst>
              <a:ext uri="{FF2B5EF4-FFF2-40B4-BE49-F238E27FC236}">
                <a16:creationId xmlns:a16="http://schemas.microsoft.com/office/drawing/2014/main" id="{8F5EEE94-B133-4E51-9656-DE00A795A1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656"/>
            <a:ext cx="4170399" cy="6783387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CA6217-465F-4CD3-90AA-2648023848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73957"/>
            <a:ext cx="11420475" cy="6479243"/>
          </a:xfrm>
          <a:prstGeom prst="rect">
            <a:avLst/>
          </a:prstGeom>
        </p:spPr>
      </p:pic>
      <p:pic>
        <p:nvPicPr>
          <p:cNvPr id="35" name="Picture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CFA459-225D-4F95-BF26-3C1B5E3E30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7" y="73957"/>
            <a:ext cx="116967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14019-4289-4CEF-82C4-063024A8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7A437C86-1CF1-4F98-A0EB-AE4A8853E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802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8C1AF-9BD6-4A97-AA2F-4FA2D417F76A}"/>
              </a:ext>
            </a:extLst>
          </p:cNvPr>
          <p:cNvSpPr txBox="1"/>
          <p:nvPr/>
        </p:nvSpPr>
        <p:spPr>
          <a:xfrm>
            <a:off x="9400851" y="6657945"/>
            <a:ext cx="279114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weightymatters.ca/2010/05/most-important-questions-you-could-ask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5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13E30-0909-4757-A6AE-2213A514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0B70AAB-E90F-4CD9-A855-6BFF11D24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530350"/>
            <a:ext cx="456565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9151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The Mobile Paradigm</vt:lpstr>
      <vt:lpstr>Product Concept</vt:lpstr>
      <vt:lpstr>Problem Statement</vt:lpstr>
      <vt:lpstr>Product Features</vt:lpstr>
      <vt:lpstr>Any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Mobile Paradigm</dc:title>
  <dc:creator>user</dc:creator>
  <cp:lastModifiedBy>user</cp:lastModifiedBy>
  <cp:revision>5</cp:revision>
  <dcterms:created xsi:type="dcterms:W3CDTF">2020-10-15T10:38:22Z</dcterms:created>
  <dcterms:modified xsi:type="dcterms:W3CDTF">2020-10-15T13:04:01Z</dcterms:modified>
</cp:coreProperties>
</file>