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95A"/>
    <a:srgbClr val="2D488B"/>
    <a:srgbClr val="3366FF"/>
    <a:srgbClr val="A6A6A6"/>
    <a:srgbClr val="302940"/>
    <a:srgbClr val="160C28"/>
    <a:srgbClr val="E1EFE6"/>
    <a:srgbClr val="DBE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2503-0EB1-32B2-FCA5-FC041640C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D0C86-A94C-52AB-9F25-0752378BC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1FBF9-37A0-9728-0D2B-75E198FB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60AF-FB6D-47E4-AFC6-F5DA8BDDD25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39749-D918-EB54-5531-E72ADFE6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3E789-52B8-F23D-F45A-5F4CC7C0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1568-A1A5-4C6C-A462-A3D1EB0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0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09FA-A841-97B1-41C3-2431D9DB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BE324-6ED5-EFAC-374C-2B9879379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B0315-709E-721F-C852-522B2CA9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60AF-FB6D-47E4-AFC6-F5DA8BDDD25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FFA5E-355E-B0AF-65F7-90C6A415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0226F-91C2-8D53-4D51-7FE0AD43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1568-A1A5-4C6C-A462-A3D1EB0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9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910FA-A6D3-ED9D-F9B7-C7393FC87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9A2CD-1112-6A66-B858-C40004919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F592-6DBA-FE59-8475-D2C74A25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60AF-FB6D-47E4-AFC6-F5DA8BDDD25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F0E9-A0CE-6F5C-0CC8-5E48D59A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BA1DD-A17C-8FED-29A8-696267E7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1568-A1A5-4C6C-A462-A3D1EB0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8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CBC2-2169-1F49-A845-7DF9CE0A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9B5A-293B-53FD-A46D-A8E326E7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87CC9-2BAD-7D68-5FE5-F32B6087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60AF-FB6D-47E4-AFC6-F5DA8BDDD25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F11A-0EB0-DE8B-CA77-765BE9CF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595A9-71AF-8F03-C825-E3E4C3FB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1568-A1A5-4C6C-A462-A3D1EB0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6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AC0C-AE56-7F83-1267-BEA98D0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1DECA-7373-4796-1D20-879F5FA9F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76B2-F7BB-991D-3536-9C25A341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60AF-FB6D-47E4-AFC6-F5DA8BDDD25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D272D-1AB1-9041-6596-BD91A9ED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84BD0-A3BB-BC92-B7CE-F45ADF21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1568-A1A5-4C6C-A462-A3D1EB0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6CAF-F359-D927-94B0-6B30770E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6DE3-74E2-5304-028B-81A2FC961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09D75-66C5-E5CB-3E91-534318B3F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2F28F-F792-142A-34A2-6E9EC286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60AF-FB6D-47E4-AFC6-F5DA8BDDD25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8A2E8-1531-00E1-F27A-8FB4BA2E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4E4B9-DE85-EAFB-00BB-E245219D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1568-A1A5-4C6C-A462-A3D1EB0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EA69-289C-1DDC-6E3F-9C030079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E2196-6388-C388-0FD9-7C581D3A8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97F3E-E5F2-299C-C7DA-01AF0C3F0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6D938-44CB-8ECD-6CA5-4AC0817BB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EFEEA-4B42-3A86-BF29-800E70C92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C3A50-F399-8F83-5FF5-5DA2B18F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60AF-FB6D-47E4-AFC6-F5DA8BDDD25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24B55-40E4-C3EF-DF68-A60029D6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2334D-EA56-C7BA-C20F-3F52D072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1568-A1A5-4C6C-A462-A3D1EB0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2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8078-BBF9-D6B9-BC68-5C48BACB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4947C-89FB-E841-CFE8-FAB29AEA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60AF-FB6D-47E4-AFC6-F5DA8BDDD25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14CDF-81BD-F47C-9C37-79EC2AD2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E3C7-4E42-2CDE-BFC4-AF0B52FC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1568-A1A5-4C6C-A462-A3D1EB0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2A2EC-37C9-F645-5D14-F157B108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60AF-FB6D-47E4-AFC6-F5DA8BDDD25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490A1-EE23-89D6-8720-22D9BC61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6EC71-1E32-FBA2-7EFE-639C7A3F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1568-A1A5-4C6C-A462-A3D1EB0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3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DA93-7B0C-AF13-B419-EA5E55E1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339FA-5DD6-F6DF-9D81-620FE629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A1D7C-2A2E-85F8-4FA7-8058B5CD3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638F9-50A6-02FC-B1FC-425659D0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60AF-FB6D-47E4-AFC6-F5DA8BDDD25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A795A-4554-44D3-A20D-01E365F6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0BADC-1B00-3B63-857D-DB0516DC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1568-A1A5-4C6C-A462-A3D1EB0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1D68-E200-2DBD-9196-977371C9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31CB4-A408-E773-A901-9A93EDB88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C278A-2E8A-0D15-F1B8-A9A238C0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94CB-A2FB-8172-FC7F-ACE457D3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60AF-FB6D-47E4-AFC6-F5DA8BDDD25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27D88-70FB-3D93-280F-C0783B68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8065D-DC8C-D063-940B-8CF6F77F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1568-A1A5-4C6C-A462-A3D1EB0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6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F7A30-EBA6-3B95-4F5F-8BA43FF1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41DE9-D35C-7432-D562-2D69C7D50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1BE9-8644-B22A-B538-9A0339D60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660AF-FB6D-47E4-AFC6-F5DA8BDDD25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8F2-4F7B-8A08-85DB-4064A2852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06BA5-A997-59A0-BF2F-3A22133BA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81568-A1A5-4C6C-A462-A3D1EB0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822353-EAC3-391E-39AA-01BF2C65BC15}"/>
              </a:ext>
            </a:extLst>
          </p:cNvPr>
          <p:cNvSpPr/>
          <p:nvPr/>
        </p:nvSpPr>
        <p:spPr>
          <a:xfrm>
            <a:off x="114300" y="114299"/>
            <a:ext cx="11963400" cy="333375"/>
          </a:xfrm>
          <a:prstGeom prst="roundRect">
            <a:avLst>
              <a:gd name="adj" fmla="val 2551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03395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9F5CEE-751D-AD91-BA39-C9988546D23D}"/>
              </a:ext>
            </a:extLst>
          </p:cNvPr>
          <p:cNvSpPr/>
          <p:nvPr/>
        </p:nvSpPr>
        <p:spPr>
          <a:xfrm>
            <a:off x="114300" y="530942"/>
            <a:ext cx="5912874" cy="6212759"/>
          </a:xfrm>
          <a:prstGeom prst="roundRect">
            <a:avLst>
              <a:gd name="adj" fmla="val 303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4085F4-185C-0F50-326D-487FFB3D4E19}"/>
              </a:ext>
            </a:extLst>
          </p:cNvPr>
          <p:cNvSpPr/>
          <p:nvPr/>
        </p:nvSpPr>
        <p:spPr>
          <a:xfrm>
            <a:off x="6164826" y="530942"/>
            <a:ext cx="5912874" cy="6212759"/>
          </a:xfrm>
          <a:prstGeom prst="roundRect">
            <a:avLst>
              <a:gd name="adj" fmla="val 303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6A1A95-F2C8-99BE-8B68-AD0F53CAB808}"/>
              </a:ext>
            </a:extLst>
          </p:cNvPr>
          <p:cNvSpPr txBox="1"/>
          <p:nvPr/>
        </p:nvSpPr>
        <p:spPr>
          <a:xfrm>
            <a:off x="8530482" y="530942"/>
            <a:ext cx="118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30294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>
                <a:solidFill>
                  <a:srgbClr val="0339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Stats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FDF00-31C0-3DCA-28D9-5FB7E0DB7D91}"/>
              </a:ext>
            </a:extLst>
          </p:cNvPr>
          <p:cNvSpPr txBox="1"/>
          <p:nvPr/>
        </p:nvSpPr>
        <p:spPr>
          <a:xfrm>
            <a:off x="2447502" y="530941"/>
            <a:ext cx="1246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30294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>
                <a:solidFill>
                  <a:srgbClr val="0339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 Stats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C5942-2AF8-A506-1C8C-81189B5E961D}"/>
              </a:ext>
            </a:extLst>
          </p:cNvPr>
          <p:cNvSpPr txBox="1"/>
          <p:nvPr/>
        </p:nvSpPr>
        <p:spPr>
          <a:xfrm>
            <a:off x="11004615" y="6680954"/>
            <a:ext cx="1382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30294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sz="800" dirty="0">
                <a:solidFill>
                  <a:srgbClr val="0339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Anish Chougule</a:t>
            </a:r>
          </a:p>
        </p:txBody>
      </p:sp>
    </p:spTree>
    <p:extLst>
      <p:ext uri="{BB962C8B-B14F-4D97-AF65-F5344CB8AC3E}">
        <p14:creationId xmlns:p14="http://schemas.microsoft.com/office/powerpoint/2010/main" val="356441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Chougule</dc:creator>
  <cp:lastModifiedBy>Anish Chougule</cp:lastModifiedBy>
  <cp:revision>5</cp:revision>
  <dcterms:created xsi:type="dcterms:W3CDTF">2024-04-11T19:17:56Z</dcterms:created>
  <dcterms:modified xsi:type="dcterms:W3CDTF">2024-11-09T00:09:31Z</dcterms:modified>
</cp:coreProperties>
</file>