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
  </p:notesMasterIdLst>
  <p:sldIdLst>
    <p:sldId id="257" r:id="rId2"/>
    <p:sldId id="258" r:id="rId3"/>
  </p:sldIdLst>
  <p:sldSz cx="7343775"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315B"/>
    <a:srgbClr val="22223B"/>
    <a:srgbClr val="FF8700"/>
    <a:srgbClr val="FDA53C"/>
    <a:srgbClr val="F9FBFB"/>
    <a:srgbClr val="EAF0F2"/>
    <a:srgbClr val="EE6C4D"/>
    <a:srgbClr val="E7EDF0"/>
    <a:srgbClr val="EAF4F4"/>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p:scale>
          <a:sx n="75" d="100"/>
          <a:sy n="75" d="100"/>
        </p:scale>
        <p:origin x="212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C967B-A416-4E97-AD3F-4DA7AC249053}" type="datetimeFigureOut">
              <a:rPr lang="en-IN" smtClean="0"/>
              <a:t>03-11-2022</a:t>
            </a:fld>
            <a:endParaRPr lang="en-IN"/>
          </a:p>
        </p:txBody>
      </p:sp>
      <p:sp>
        <p:nvSpPr>
          <p:cNvPr id="4" name="Slide Image Placeholder 3"/>
          <p:cNvSpPr>
            <a:spLocks noGrp="1" noRot="1" noChangeAspect="1"/>
          </p:cNvSpPr>
          <p:nvPr>
            <p:ph type="sldImg" idx="2"/>
          </p:nvPr>
        </p:nvSpPr>
        <p:spPr>
          <a:xfrm>
            <a:off x="2305050" y="1143000"/>
            <a:ext cx="22479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BDC2C-4A79-41E2-BDAF-2BED62248413}" type="slidenum">
              <a:rPr lang="en-IN" smtClean="0"/>
              <a:t>‹#›</a:t>
            </a:fld>
            <a:endParaRPr lang="en-IN"/>
          </a:p>
        </p:txBody>
      </p:sp>
    </p:spTree>
    <p:extLst>
      <p:ext uri="{BB962C8B-B14F-4D97-AF65-F5344CB8AC3E}">
        <p14:creationId xmlns:p14="http://schemas.microsoft.com/office/powerpoint/2010/main" val="236285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BBDC2C-4A79-41E2-BDAF-2BED62248413}" type="slidenum">
              <a:rPr lang="en-IN" smtClean="0"/>
              <a:t>1</a:t>
            </a:fld>
            <a:endParaRPr lang="en-IN"/>
          </a:p>
        </p:txBody>
      </p:sp>
    </p:spTree>
    <p:extLst>
      <p:ext uri="{BB962C8B-B14F-4D97-AF65-F5344CB8AC3E}">
        <p14:creationId xmlns:p14="http://schemas.microsoft.com/office/powerpoint/2010/main" val="290501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0783" y="1649770"/>
            <a:ext cx="6242209" cy="3509551"/>
          </a:xfrm>
        </p:spPr>
        <p:txBody>
          <a:bodyPr anchor="b"/>
          <a:lstStyle>
            <a:lvl1pPr algn="ctr">
              <a:defRPr sz="4819"/>
            </a:lvl1pPr>
          </a:lstStyle>
          <a:p>
            <a:r>
              <a:rPr lang="en-US"/>
              <a:t>Click to edit Master title style</a:t>
            </a:r>
            <a:endParaRPr lang="en-US" dirty="0"/>
          </a:p>
        </p:txBody>
      </p:sp>
      <p:sp>
        <p:nvSpPr>
          <p:cNvPr id="3" name="Subtitle 2"/>
          <p:cNvSpPr>
            <a:spLocks noGrp="1"/>
          </p:cNvSpPr>
          <p:nvPr>
            <p:ph type="subTitle" idx="1"/>
          </p:nvPr>
        </p:nvSpPr>
        <p:spPr>
          <a:xfrm>
            <a:off x="917972" y="5294662"/>
            <a:ext cx="5507831" cy="2433817"/>
          </a:xfrm>
        </p:spPr>
        <p:txBody>
          <a:bodyPr/>
          <a:lstStyle>
            <a:lvl1pPr marL="0" indent="0" algn="ctr">
              <a:buNone/>
              <a:defRPr sz="1927"/>
            </a:lvl1pPr>
            <a:lvl2pPr marL="367177" indent="0" algn="ctr">
              <a:buNone/>
              <a:defRPr sz="1606"/>
            </a:lvl2pPr>
            <a:lvl3pPr marL="734355" indent="0" algn="ctr">
              <a:buNone/>
              <a:defRPr sz="1446"/>
            </a:lvl3pPr>
            <a:lvl4pPr marL="1101532" indent="0" algn="ctr">
              <a:buNone/>
              <a:defRPr sz="1285"/>
            </a:lvl4pPr>
            <a:lvl5pPr marL="1468709" indent="0" algn="ctr">
              <a:buNone/>
              <a:defRPr sz="1285"/>
            </a:lvl5pPr>
            <a:lvl6pPr marL="1835887" indent="0" algn="ctr">
              <a:buNone/>
              <a:defRPr sz="1285"/>
            </a:lvl6pPr>
            <a:lvl7pPr marL="2203064" indent="0" algn="ctr">
              <a:buNone/>
              <a:defRPr sz="1285"/>
            </a:lvl7pPr>
            <a:lvl8pPr marL="2570241" indent="0" algn="ctr">
              <a:buNone/>
              <a:defRPr sz="1285"/>
            </a:lvl8pPr>
            <a:lvl9pPr marL="2937419" indent="0" algn="ctr">
              <a:buNone/>
              <a:defRPr sz="128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E37382-9629-4A4B-A27A-8077D1EE1995}"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3274B5-77FE-43A7-8740-97BB0B8F4C4A}" type="slidenum">
              <a:rPr lang="en-IN" smtClean="0"/>
              <a:t>‹#›</a:t>
            </a:fld>
            <a:endParaRPr lang="en-IN"/>
          </a:p>
        </p:txBody>
      </p:sp>
    </p:spTree>
    <p:extLst>
      <p:ext uri="{BB962C8B-B14F-4D97-AF65-F5344CB8AC3E}">
        <p14:creationId xmlns:p14="http://schemas.microsoft.com/office/powerpoint/2010/main" val="103653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37382-9629-4A4B-A27A-8077D1EE1995}"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3274B5-77FE-43A7-8740-97BB0B8F4C4A}" type="slidenum">
              <a:rPr lang="en-IN" smtClean="0"/>
              <a:t>‹#›</a:t>
            </a:fld>
            <a:endParaRPr lang="en-IN"/>
          </a:p>
        </p:txBody>
      </p:sp>
    </p:spTree>
    <p:extLst>
      <p:ext uri="{BB962C8B-B14F-4D97-AF65-F5344CB8AC3E}">
        <p14:creationId xmlns:p14="http://schemas.microsoft.com/office/powerpoint/2010/main" val="32382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55390" y="536700"/>
            <a:ext cx="1583501"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4885" y="536700"/>
            <a:ext cx="4658707"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37382-9629-4A4B-A27A-8077D1EE1995}"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3274B5-77FE-43A7-8740-97BB0B8F4C4A}" type="slidenum">
              <a:rPr lang="en-IN" smtClean="0"/>
              <a:t>‹#›</a:t>
            </a:fld>
            <a:endParaRPr lang="en-IN"/>
          </a:p>
        </p:txBody>
      </p:sp>
    </p:spTree>
    <p:extLst>
      <p:ext uri="{BB962C8B-B14F-4D97-AF65-F5344CB8AC3E}">
        <p14:creationId xmlns:p14="http://schemas.microsoft.com/office/powerpoint/2010/main" val="1260907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37382-9629-4A4B-A27A-8077D1EE1995}"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3274B5-77FE-43A7-8740-97BB0B8F4C4A}" type="slidenum">
              <a:rPr lang="en-IN" smtClean="0"/>
              <a:t>‹#›</a:t>
            </a:fld>
            <a:endParaRPr lang="en-IN"/>
          </a:p>
        </p:txBody>
      </p:sp>
    </p:spTree>
    <p:extLst>
      <p:ext uri="{BB962C8B-B14F-4D97-AF65-F5344CB8AC3E}">
        <p14:creationId xmlns:p14="http://schemas.microsoft.com/office/powerpoint/2010/main" val="296553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1060" y="2513159"/>
            <a:ext cx="6334006" cy="4193259"/>
          </a:xfrm>
        </p:spPr>
        <p:txBody>
          <a:bodyPr anchor="b"/>
          <a:lstStyle>
            <a:lvl1pPr>
              <a:defRPr sz="4819"/>
            </a:lvl1pPr>
          </a:lstStyle>
          <a:p>
            <a:r>
              <a:rPr lang="en-US"/>
              <a:t>Click to edit Master title style</a:t>
            </a:r>
            <a:endParaRPr lang="en-US" dirty="0"/>
          </a:p>
        </p:txBody>
      </p:sp>
      <p:sp>
        <p:nvSpPr>
          <p:cNvPr id="3" name="Text Placeholder 2"/>
          <p:cNvSpPr>
            <a:spLocks noGrp="1"/>
          </p:cNvSpPr>
          <p:nvPr>
            <p:ph type="body" idx="1"/>
          </p:nvPr>
        </p:nvSpPr>
        <p:spPr>
          <a:xfrm>
            <a:off x="501060" y="6746088"/>
            <a:ext cx="6334006" cy="2205136"/>
          </a:xfrm>
        </p:spPr>
        <p:txBody>
          <a:bodyPr/>
          <a:lstStyle>
            <a:lvl1pPr marL="0" indent="0">
              <a:buNone/>
              <a:defRPr sz="1927">
                <a:solidFill>
                  <a:schemeClr val="tx1"/>
                </a:solidFill>
              </a:defRPr>
            </a:lvl1pPr>
            <a:lvl2pPr marL="367177" indent="0">
              <a:buNone/>
              <a:defRPr sz="1606">
                <a:solidFill>
                  <a:schemeClr val="tx1">
                    <a:tint val="75000"/>
                  </a:schemeClr>
                </a:solidFill>
              </a:defRPr>
            </a:lvl2pPr>
            <a:lvl3pPr marL="734355" indent="0">
              <a:buNone/>
              <a:defRPr sz="1446">
                <a:solidFill>
                  <a:schemeClr val="tx1">
                    <a:tint val="75000"/>
                  </a:schemeClr>
                </a:solidFill>
              </a:defRPr>
            </a:lvl3pPr>
            <a:lvl4pPr marL="1101532" indent="0">
              <a:buNone/>
              <a:defRPr sz="1285">
                <a:solidFill>
                  <a:schemeClr val="tx1">
                    <a:tint val="75000"/>
                  </a:schemeClr>
                </a:solidFill>
              </a:defRPr>
            </a:lvl4pPr>
            <a:lvl5pPr marL="1468709" indent="0">
              <a:buNone/>
              <a:defRPr sz="1285">
                <a:solidFill>
                  <a:schemeClr val="tx1">
                    <a:tint val="75000"/>
                  </a:schemeClr>
                </a:solidFill>
              </a:defRPr>
            </a:lvl5pPr>
            <a:lvl6pPr marL="1835887" indent="0">
              <a:buNone/>
              <a:defRPr sz="1285">
                <a:solidFill>
                  <a:schemeClr val="tx1">
                    <a:tint val="75000"/>
                  </a:schemeClr>
                </a:solidFill>
              </a:defRPr>
            </a:lvl6pPr>
            <a:lvl7pPr marL="2203064" indent="0">
              <a:buNone/>
              <a:defRPr sz="1285">
                <a:solidFill>
                  <a:schemeClr val="tx1">
                    <a:tint val="75000"/>
                  </a:schemeClr>
                </a:solidFill>
              </a:defRPr>
            </a:lvl7pPr>
            <a:lvl8pPr marL="2570241" indent="0">
              <a:buNone/>
              <a:defRPr sz="1285">
                <a:solidFill>
                  <a:schemeClr val="tx1">
                    <a:tint val="75000"/>
                  </a:schemeClr>
                </a:solidFill>
              </a:defRPr>
            </a:lvl8pPr>
            <a:lvl9pPr marL="2937419" indent="0">
              <a:buNone/>
              <a:defRPr sz="128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37382-9629-4A4B-A27A-8077D1EE1995}"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3274B5-77FE-43A7-8740-97BB0B8F4C4A}" type="slidenum">
              <a:rPr lang="en-IN" smtClean="0"/>
              <a:t>‹#›</a:t>
            </a:fld>
            <a:endParaRPr lang="en-IN"/>
          </a:p>
        </p:txBody>
      </p:sp>
    </p:spTree>
    <p:extLst>
      <p:ext uri="{BB962C8B-B14F-4D97-AF65-F5344CB8AC3E}">
        <p14:creationId xmlns:p14="http://schemas.microsoft.com/office/powerpoint/2010/main" val="3038997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4885" y="2683500"/>
            <a:ext cx="3121104"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17786" y="2683500"/>
            <a:ext cx="3121104"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E37382-9629-4A4B-A27A-8077D1EE1995}"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3274B5-77FE-43A7-8740-97BB0B8F4C4A}" type="slidenum">
              <a:rPr lang="en-IN" smtClean="0"/>
              <a:t>‹#›</a:t>
            </a:fld>
            <a:endParaRPr lang="en-IN"/>
          </a:p>
        </p:txBody>
      </p:sp>
    </p:spTree>
    <p:extLst>
      <p:ext uri="{BB962C8B-B14F-4D97-AF65-F5344CB8AC3E}">
        <p14:creationId xmlns:p14="http://schemas.microsoft.com/office/powerpoint/2010/main" val="375637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5841" y="536702"/>
            <a:ext cx="6334006"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5842" y="2471154"/>
            <a:ext cx="3106761" cy="1211074"/>
          </a:xfrm>
        </p:spPr>
        <p:txBody>
          <a:bodyPr anchor="b"/>
          <a:lstStyle>
            <a:lvl1pPr marL="0" indent="0">
              <a:buNone/>
              <a:defRPr sz="1927" b="1"/>
            </a:lvl1pPr>
            <a:lvl2pPr marL="367177" indent="0">
              <a:buNone/>
              <a:defRPr sz="1606" b="1"/>
            </a:lvl2pPr>
            <a:lvl3pPr marL="734355" indent="0">
              <a:buNone/>
              <a:defRPr sz="1446" b="1"/>
            </a:lvl3pPr>
            <a:lvl4pPr marL="1101532" indent="0">
              <a:buNone/>
              <a:defRPr sz="1285" b="1"/>
            </a:lvl4pPr>
            <a:lvl5pPr marL="1468709" indent="0">
              <a:buNone/>
              <a:defRPr sz="1285" b="1"/>
            </a:lvl5pPr>
            <a:lvl6pPr marL="1835887" indent="0">
              <a:buNone/>
              <a:defRPr sz="1285" b="1"/>
            </a:lvl6pPr>
            <a:lvl7pPr marL="2203064" indent="0">
              <a:buNone/>
              <a:defRPr sz="1285" b="1"/>
            </a:lvl7pPr>
            <a:lvl8pPr marL="2570241" indent="0">
              <a:buNone/>
              <a:defRPr sz="1285" b="1"/>
            </a:lvl8pPr>
            <a:lvl9pPr marL="2937419" indent="0">
              <a:buNone/>
              <a:defRPr sz="1285" b="1"/>
            </a:lvl9pPr>
          </a:lstStyle>
          <a:p>
            <a:pPr lvl="0"/>
            <a:r>
              <a:rPr lang="en-US"/>
              <a:t>Click to edit Master text styles</a:t>
            </a:r>
          </a:p>
        </p:txBody>
      </p:sp>
      <p:sp>
        <p:nvSpPr>
          <p:cNvPr id="4" name="Content Placeholder 3"/>
          <p:cNvSpPr>
            <a:spLocks noGrp="1"/>
          </p:cNvSpPr>
          <p:nvPr>
            <p:ph sz="half" idx="2"/>
          </p:nvPr>
        </p:nvSpPr>
        <p:spPr>
          <a:xfrm>
            <a:off x="505842" y="3682228"/>
            <a:ext cx="3106761"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17786" y="2471154"/>
            <a:ext cx="3122061" cy="1211074"/>
          </a:xfrm>
        </p:spPr>
        <p:txBody>
          <a:bodyPr anchor="b"/>
          <a:lstStyle>
            <a:lvl1pPr marL="0" indent="0">
              <a:buNone/>
              <a:defRPr sz="1927" b="1"/>
            </a:lvl1pPr>
            <a:lvl2pPr marL="367177" indent="0">
              <a:buNone/>
              <a:defRPr sz="1606" b="1"/>
            </a:lvl2pPr>
            <a:lvl3pPr marL="734355" indent="0">
              <a:buNone/>
              <a:defRPr sz="1446" b="1"/>
            </a:lvl3pPr>
            <a:lvl4pPr marL="1101532" indent="0">
              <a:buNone/>
              <a:defRPr sz="1285" b="1"/>
            </a:lvl4pPr>
            <a:lvl5pPr marL="1468709" indent="0">
              <a:buNone/>
              <a:defRPr sz="1285" b="1"/>
            </a:lvl5pPr>
            <a:lvl6pPr marL="1835887" indent="0">
              <a:buNone/>
              <a:defRPr sz="1285" b="1"/>
            </a:lvl6pPr>
            <a:lvl7pPr marL="2203064" indent="0">
              <a:buNone/>
              <a:defRPr sz="1285" b="1"/>
            </a:lvl7pPr>
            <a:lvl8pPr marL="2570241" indent="0">
              <a:buNone/>
              <a:defRPr sz="1285" b="1"/>
            </a:lvl8pPr>
            <a:lvl9pPr marL="2937419" indent="0">
              <a:buNone/>
              <a:defRPr sz="1285" b="1"/>
            </a:lvl9pPr>
          </a:lstStyle>
          <a:p>
            <a:pPr lvl="0"/>
            <a:r>
              <a:rPr lang="en-US"/>
              <a:t>Click to edit Master text styles</a:t>
            </a:r>
          </a:p>
        </p:txBody>
      </p:sp>
      <p:sp>
        <p:nvSpPr>
          <p:cNvPr id="6" name="Content Placeholder 5"/>
          <p:cNvSpPr>
            <a:spLocks noGrp="1"/>
          </p:cNvSpPr>
          <p:nvPr>
            <p:ph sz="quarter" idx="4"/>
          </p:nvPr>
        </p:nvSpPr>
        <p:spPr>
          <a:xfrm>
            <a:off x="3717786" y="3682228"/>
            <a:ext cx="3122061"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E37382-9629-4A4B-A27A-8077D1EE1995}" type="datetimeFigureOut">
              <a:rPr lang="en-IN" smtClean="0"/>
              <a:t>03-11-2022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3274B5-77FE-43A7-8740-97BB0B8F4C4A}" type="slidenum">
              <a:rPr lang="en-IN" smtClean="0"/>
              <a:t>‹#›</a:t>
            </a:fld>
            <a:endParaRPr lang="en-IN"/>
          </a:p>
        </p:txBody>
      </p:sp>
    </p:spTree>
    <p:extLst>
      <p:ext uri="{BB962C8B-B14F-4D97-AF65-F5344CB8AC3E}">
        <p14:creationId xmlns:p14="http://schemas.microsoft.com/office/powerpoint/2010/main" val="1769454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E37382-9629-4A4B-A27A-8077D1EE1995}" type="datetimeFigureOut">
              <a:rPr lang="en-IN" smtClean="0"/>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3274B5-77FE-43A7-8740-97BB0B8F4C4A}" type="slidenum">
              <a:rPr lang="en-IN" smtClean="0"/>
              <a:t>‹#›</a:t>
            </a:fld>
            <a:endParaRPr lang="en-IN"/>
          </a:p>
        </p:txBody>
      </p:sp>
    </p:spTree>
    <p:extLst>
      <p:ext uri="{BB962C8B-B14F-4D97-AF65-F5344CB8AC3E}">
        <p14:creationId xmlns:p14="http://schemas.microsoft.com/office/powerpoint/2010/main" val="299062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37382-9629-4A4B-A27A-8077D1EE1995}" type="datetimeFigureOut">
              <a:rPr lang="en-IN" smtClean="0"/>
              <a:t>03-11-2022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3274B5-77FE-43A7-8740-97BB0B8F4C4A}" type="slidenum">
              <a:rPr lang="en-IN" smtClean="0"/>
              <a:t>‹#›</a:t>
            </a:fld>
            <a:endParaRPr lang="en-IN"/>
          </a:p>
        </p:txBody>
      </p:sp>
    </p:spTree>
    <p:extLst>
      <p:ext uri="{BB962C8B-B14F-4D97-AF65-F5344CB8AC3E}">
        <p14:creationId xmlns:p14="http://schemas.microsoft.com/office/powerpoint/2010/main" val="153710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5841" y="672042"/>
            <a:ext cx="2368559" cy="2352146"/>
          </a:xfrm>
        </p:spPr>
        <p:txBody>
          <a:bodyPr anchor="b"/>
          <a:lstStyle>
            <a:lvl1pPr>
              <a:defRPr sz="2570"/>
            </a:lvl1pPr>
          </a:lstStyle>
          <a:p>
            <a:r>
              <a:rPr lang="en-US"/>
              <a:t>Click to edit Master title style</a:t>
            </a:r>
            <a:endParaRPr lang="en-US" dirty="0"/>
          </a:p>
        </p:txBody>
      </p:sp>
      <p:sp>
        <p:nvSpPr>
          <p:cNvPr id="3" name="Content Placeholder 2"/>
          <p:cNvSpPr>
            <a:spLocks noGrp="1"/>
          </p:cNvSpPr>
          <p:nvPr>
            <p:ph idx="1"/>
          </p:nvPr>
        </p:nvSpPr>
        <p:spPr>
          <a:xfrm>
            <a:off x="3122061" y="1451426"/>
            <a:ext cx="3717786" cy="7163777"/>
          </a:xfrm>
        </p:spPr>
        <p:txBody>
          <a:bodyPr/>
          <a:lstStyle>
            <a:lvl1pPr>
              <a:defRPr sz="2570"/>
            </a:lvl1pPr>
            <a:lvl2pPr>
              <a:defRPr sz="2249"/>
            </a:lvl2pPr>
            <a:lvl3pPr>
              <a:defRPr sz="1927"/>
            </a:lvl3pPr>
            <a:lvl4pPr>
              <a:defRPr sz="1606"/>
            </a:lvl4pPr>
            <a:lvl5pPr>
              <a:defRPr sz="1606"/>
            </a:lvl5pPr>
            <a:lvl6pPr>
              <a:defRPr sz="1606"/>
            </a:lvl6pPr>
            <a:lvl7pPr>
              <a:defRPr sz="1606"/>
            </a:lvl7pPr>
            <a:lvl8pPr>
              <a:defRPr sz="1606"/>
            </a:lvl8pPr>
            <a:lvl9pPr>
              <a:defRPr sz="16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5841" y="3024188"/>
            <a:ext cx="2368559" cy="5602681"/>
          </a:xfrm>
        </p:spPr>
        <p:txBody>
          <a:bodyPr/>
          <a:lstStyle>
            <a:lvl1pPr marL="0" indent="0">
              <a:buNone/>
              <a:defRPr sz="1285"/>
            </a:lvl1pPr>
            <a:lvl2pPr marL="367177" indent="0">
              <a:buNone/>
              <a:defRPr sz="1124"/>
            </a:lvl2pPr>
            <a:lvl3pPr marL="734355" indent="0">
              <a:buNone/>
              <a:defRPr sz="964"/>
            </a:lvl3pPr>
            <a:lvl4pPr marL="1101532" indent="0">
              <a:buNone/>
              <a:defRPr sz="803"/>
            </a:lvl4pPr>
            <a:lvl5pPr marL="1468709" indent="0">
              <a:buNone/>
              <a:defRPr sz="803"/>
            </a:lvl5pPr>
            <a:lvl6pPr marL="1835887" indent="0">
              <a:buNone/>
              <a:defRPr sz="803"/>
            </a:lvl6pPr>
            <a:lvl7pPr marL="2203064" indent="0">
              <a:buNone/>
              <a:defRPr sz="803"/>
            </a:lvl7pPr>
            <a:lvl8pPr marL="2570241" indent="0">
              <a:buNone/>
              <a:defRPr sz="803"/>
            </a:lvl8pPr>
            <a:lvl9pPr marL="2937419" indent="0">
              <a:buNone/>
              <a:defRPr sz="803"/>
            </a:lvl9pPr>
          </a:lstStyle>
          <a:p>
            <a:pPr lvl="0"/>
            <a:r>
              <a:rPr lang="en-US"/>
              <a:t>Click to edit Master text styles</a:t>
            </a:r>
          </a:p>
        </p:txBody>
      </p:sp>
      <p:sp>
        <p:nvSpPr>
          <p:cNvPr id="5" name="Date Placeholder 4"/>
          <p:cNvSpPr>
            <a:spLocks noGrp="1"/>
          </p:cNvSpPr>
          <p:nvPr>
            <p:ph type="dt" sz="half" idx="10"/>
          </p:nvPr>
        </p:nvSpPr>
        <p:spPr/>
        <p:txBody>
          <a:bodyPr/>
          <a:lstStyle/>
          <a:p>
            <a:fld id="{2AE37382-9629-4A4B-A27A-8077D1EE1995}"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3274B5-77FE-43A7-8740-97BB0B8F4C4A}" type="slidenum">
              <a:rPr lang="en-IN" smtClean="0"/>
              <a:t>‹#›</a:t>
            </a:fld>
            <a:endParaRPr lang="en-IN"/>
          </a:p>
        </p:txBody>
      </p:sp>
    </p:spTree>
    <p:extLst>
      <p:ext uri="{BB962C8B-B14F-4D97-AF65-F5344CB8AC3E}">
        <p14:creationId xmlns:p14="http://schemas.microsoft.com/office/powerpoint/2010/main" val="342703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5841" y="672042"/>
            <a:ext cx="2368559" cy="2352146"/>
          </a:xfrm>
        </p:spPr>
        <p:txBody>
          <a:bodyPr anchor="b"/>
          <a:lstStyle>
            <a:lvl1pPr>
              <a:defRPr sz="257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22061" y="1451426"/>
            <a:ext cx="3717786" cy="7163777"/>
          </a:xfrm>
        </p:spPr>
        <p:txBody>
          <a:bodyPr anchor="t"/>
          <a:lstStyle>
            <a:lvl1pPr marL="0" indent="0">
              <a:buNone/>
              <a:defRPr sz="2570"/>
            </a:lvl1pPr>
            <a:lvl2pPr marL="367177" indent="0">
              <a:buNone/>
              <a:defRPr sz="2249"/>
            </a:lvl2pPr>
            <a:lvl3pPr marL="734355" indent="0">
              <a:buNone/>
              <a:defRPr sz="1927"/>
            </a:lvl3pPr>
            <a:lvl4pPr marL="1101532" indent="0">
              <a:buNone/>
              <a:defRPr sz="1606"/>
            </a:lvl4pPr>
            <a:lvl5pPr marL="1468709" indent="0">
              <a:buNone/>
              <a:defRPr sz="1606"/>
            </a:lvl5pPr>
            <a:lvl6pPr marL="1835887" indent="0">
              <a:buNone/>
              <a:defRPr sz="1606"/>
            </a:lvl6pPr>
            <a:lvl7pPr marL="2203064" indent="0">
              <a:buNone/>
              <a:defRPr sz="1606"/>
            </a:lvl7pPr>
            <a:lvl8pPr marL="2570241" indent="0">
              <a:buNone/>
              <a:defRPr sz="1606"/>
            </a:lvl8pPr>
            <a:lvl9pPr marL="2937419" indent="0">
              <a:buNone/>
              <a:defRPr sz="1606"/>
            </a:lvl9pPr>
          </a:lstStyle>
          <a:p>
            <a:r>
              <a:rPr lang="en-US"/>
              <a:t>Click icon to add picture</a:t>
            </a:r>
            <a:endParaRPr lang="en-US" dirty="0"/>
          </a:p>
        </p:txBody>
      </p:sp>
      <p:sp>
        <p:nvSpPr>
          <p:cNvPr id="4" name="Text Placeholder 3"/>
          <p:cNvSpPr>
            <a:spLocks noGrp="1"/>
          </p:cNvSpPr>
          <p:nvPr>
            <p:ph type="body" sz="half" idx="2"/>
          </p:nvPr>
        </p:nvSpPr>
        <p:spPr>
          <a:xfrm>
            <a:off x="505841" y="3024188"/>
            <a:ext cx="2368559" cy="5602681"/>
          </a:xfrm>
        </p:spPr>
        <p:txBody>
          <a:bodyPr/>
          <a:lstStyle>
            <a:lvl1pPr marL="0" indent="0">
              <a:buNone/>
              <a:defRPr sz="1285"/>
            </a:lvl1pPr>
            <a:lvl2pPr marL="367177" indent="0">
              <a:buNone/>
              <a:defRPr sz="1124"/>
            </a:lvl2pPr>
            <a:lvl3pPr marL="734355" indent="0">
              <a:buNone/>
              <a:defRPr sz="964"/>
            </a:lvl3pPr>
            <a:lvl4pPr marL="1101532" indent="0">
              <a:buNone/>
              <a:defRPr sz="803"/>
            </a:lvl4pPr>
            <a:lvl5pPr marL="1468709" indent="0">
              <a:buNone/>
              <a:defRPr sz="803"/>
            </a:lvl5pPr>
            <a:lvl6pPr marL="1835887" indent="0">
              <a:buNone/>
              <a:defRPr sz="803"/>
            </a:lvl6pPr>
            <a:lvl7pPr marL="2203064" indent="0">
              <a:buNone/>
              <a:defRPr sz="803"/>
            </a:lvl7pPr>
            <a:lvl8pPr marL="2570241" indent="0">
              <a:buNone/>
              <a:defRPr sz="803"/>
            </a:lvl8pPr>
            <a:lvl9pPr marL="2937419" indent="0">
              <a:buNone/>
              <a:defRPr sz="803"/>
            </a:lvl9pPr>
          </a:lstStyle>
          <a:p>
            <a:pPr lvl="0"/>
            <a:r>
              <a:rPr lang="en-US"/>
              <a:t>Click to edit Master text styles</a:t>
            </a:r>
          </a:p>
        </p:txBody>
      </p:sp>
      <p:sp>
        <p:nvSpPr>
          <p:cNvPr id="5" name="Date Placeholder 4"/>
          <p:cNvSpPr>
            <a:spLocks noGrp="1"/>
          </p:cNvSpPr>
          <p:nvPr>
            <p:ph type="dt" sz="half" idx="10"/>
          </p:nvPr>
        </p:nvSpPr>
        <p:spPr/>
        <p:txBody>
          <a:bodyPr/>
          <a:lstStyle/>
          <a:p>
            <a:fld id="{2AE37382-9629-4A4B-A27A-8077D1EE1995}"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3274B5-77FE-43A7-8740-97BB0B8F4C4A}" type="slidenum">
              <a:rPr lang="en-IN" smtClean="0"/>
              <a:t>‹#›</a:t>
            </a:fld>
            <a:endParaRPr lang="en-IN"/>
          </a:p>
        </p:txBody>
      </p:sp>
    </p:spTree>
    <p:extLst>
      <p:ext uri="{BB962C8B-B14F-4D97-AF65-F5344CB8AC3E}">
        <p14:creationId xmlns:p14="http://schemas.microsoft.com/office/powerpoint/2010/main" val="37267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885" y="536702"/>
            <a:ext cx="6334006"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4885" y="2683500"/>
            <a:ext cx="6334006"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4885" y="9343248"/>
            <a:ext cx="1652349" cy="536700"/>
          </a:xfrm>
          <a:prstGeom prst="rect">
            <a:avLst/>
          </a:prstGeom>
        </p:spPr>
        <p:txBody>
          <a:bodyPr vert="horz" lIns="91440" tIns="45720" rIns="91440" bIns="45720" rtlCol="0" anchor="ctr"/>
          <a:lstStyle>
            <a:lvl1pPr algn="l">
              <a:defRPr sz="964">
                <a:solidFill>
                  <a:schemeClr val="tx1">
                    <a:tint val="75000"/>
                  </a:schemeClr>
                </a:solidFill>
              </a:defRPr>
            </a:lvl1pPr>
          </a:lstStyle>
          <a:p>
            <a:fld id="{2AE37382-9629-4A4B-A27A-8077D1EE1995}" type="datetimeFigureOut">
              <a:rPr lang="en-IN" smtClean="0"/>
              <a:t>03-11-2022</a:t>
            </a:fld>
            <a:endParaRPr lang="en-IN"/>
          </a:p>
        </p:txBody>
      </p:sp>
      <p:sp>
        <p:nvSpPr>
          <p:cNvPr id="5" name="Footer Placeholder 4"/>
          <p:cNvSpPr>
            <a:spLocks noGrp="1"/>
          </p:cNvSpPr>
          <p:nvPr>
            <p:ph type="ftr" sz="quarter" idx="3"/>
          </p:nvPr>
        </p:nvSpPr>
        <p:spPr>
          <a:xfrm>
            <a:off x="2432626" y="9343248"/>
            <a:ext cx="2478524" cy="536700"/>
          </a:xfrm>
          <a:prstGeom prst="rect">
            <a:avLst/>
          </a:prstGeom>
        </p:spPr>
        <p:txBody>
          <a:bodyPr vert="horz" lIns="91440" tIns="45720" rIns="91440" bIns="45720" rtlCol="0" anchor="ctr"/>
          <a:lstStyle>
            <a:lvl1pPr algn="ctr">
              <a:defRPr sz="964">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186541" y="9343248"/>
            <a:ext cx="1652349" cy="536700"/>
          </a:xfrm>
          <a:prstGeom prst="rect">
            <a:avLst/>
          </a:prstGeom>
        </p:spPr>
        <p:txBody>
          <a:bodyPr vert="horz" lIns="91440" tIns="45720" rIns="91440" bIns="45720" rtlCol="0" anchor="ctr"/>
          <a:lstStyle>
            <a:lvl1pPr algn="r">
              <a:defRPr sz="964">
                <a:solidFill>
                  <a:schemeClr val="tx1">
                    <a:tint val="75000"/>
                  </a:schemeClr>
                </a:solidFill>
              </a:defRPr>
            </a:lvl1pPr>
          </a:lstStyle>
          <a:p>
            <a:fld id="{383274B5-77FE-43A7-8740-97BB0B8F4C4A}" type="slidenum">
              <a:rPr lang="en-IN" smtClean="0"/>
              <a:t>‹#›</a:t>
            </a:fld>
            <a:endParaRPr lang="en-IN"/>
          </a:p>
        </p:txBody>
      </p:sp>
    </p:spTree>
    <p:extLst>
      <p:ext uri="{BB962C8B-B14F-4D97-AF65-F5344CB8AC3E}">
        <p14:creationId xmlns:p14="http://schemas.microsoft.com/office/powerpoint/2010/main" val="339933233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734355" rtl="0" eaLnBrk="1" latinLnBrk="0" hangingPunct="1">
        <a:lnSpc>
          <a:spcPct val="90000"/>
        </a:lnSpc>
        <a:spcBef>
          <a:spcPct val="0"/>
        </a:spcBef>
        <a:buNone/>
        <a:defRPr sz="3534" kern="1200">
          <a:solidFill>
            <a:schemeClr val="tx1"/>
          </a:solidFill>
          <a:latin typeface="+mj-lt"/>
          <a:ea typeface="+mj-ea"/>
          <a:cs typeface="+mj-cs"/>
        </a:defRPr>
      </a:lvl1pPr>
    </p:titleStyle>
    <p:bodyStyle>
      <a:lvl1pPr marL="183589" indent="-183589" algn="l" defTabSz="734355" rtl="0" eaLnBrk="1" latinLnBrk="0" hangingPunct="1">
        <a:lnSpc>
          <a:spcPct val="90000"/>
        </a:lnSpc>
        <a:spcBef>
          <a:spcPts val="803"/>
        </a:spcBef>
        <a:buFont typeface="Arial" panose="020B0604020202020204" pitchFamily="34" charset="0"/>
        <a:buChar char="•"/>
        <a:defRPr sz="2249" kern="1200">
          <a:solidFill>
            <a:schemeClr val="tx1"/>
          </a:solidFill>
          <a:latin typeface="+mn-lt"/>
          <a:ea typeface="+mn-ea"/>
          <a:cs typeface="+mn-cs"/>
        </a:defRPr>
      </a:lvl1pPr>
      <a:lvl2pPr marL="550766" indent="-183589" algn="l" defTabSz="734355" rtl="0" eaLnBrk="1" latinLnBrk="0" hangingPunct="1">
        <a:lnSpc>
          <a:spcPct val="90000"/>
        </a:lnSpc>
        <a:spcBef>
          <a:spcPts val="402"/>
        </a:spcBef>
        <a:buFont typeface="Arial" panose="020B0604020202020204" pitchFamily="34" charset="0"/>
        <a:buChar char="•"/>
        <a:defRPr sz="1927" kern="1200">
          <a:solidFill>
            <a:schemeClr val="tx1"/>
          </a:solidFill>
          <a:latin typeface="+mn-lt"/>
          <a:ea typeface="+mn-ea"/>
          <a:cs typeface="+mn-cs"/>
        </a:defRPr>
      </a:lvl2pPr>
      <a:lvl3pPr marL="917943" indent="-183589" algn="l" defTabSz="734355" rtl="0" eaLnBrk="1" latinLnBrk="0" hangingPunct="1">
        <a:lnSpc>
          <a:spcPct val="90000"/>
        </a:lnSpc>
        <a:spcBef>
          <a:spcPts val="402"/>
        </a:spcBef>
        <a:buFont typeface="Arial" panose="020B0604020202020204" pitchFamily="34" charset="0"/>
        <a:buChar char="•"/>
        <a:defRPr sz="1606" kern="1200">
          <a:solidFill>
            <a:schemeClr val="tx1"/>
          </a:solidFill>
          <a:latin typeface="+mn-lt"/>
          <a:ea typeface="+mn-ea"/>
          <a:cs typeface="+mn-cs"/>
        </a:defRPr>
      </a:lvl3pPr>
      <a:lvl4pPr marL="1285121" indent="-183589" algn="l" defTabSz="734355" rtl="0" eaLnBrk="1" latinLnBrk="0" hangingPunct="1">
        <a:lnSpc>
          <a:spcPct val="90000"/>
        </a:lnSpc>
        <a:spcBef>
          <a:spcPts val="402"/>
        </a:spcBef>
        <a:buFont typeface="Arial" panose="020B0604020202020204" pitchFamily="34" charset="0"/>
        <a:buChar char="•"/>
        <a:defRPr sz="1446" kern="1200">
          <a:solidFill>
            <a:schemeClr val="tx1"/>
          </a:solidFill>
          <a:latin typeface="+mn-lt"/>
          <a:ea typeface="+mn-ea"/>
          <a:cs typeface="+mn-cs"/>
        </a:defRPr>
      </a:lvl4pPr>
      <a:lvl5pPr marL="1652298" indent="-183589" algn="l" defTabSz="734355" rtl="0" eaLnBrk="1" latinLnBrk="0" hangingPunct="1">
        <a:lnSpc>
          <a:spcPct val="90000"/>
        </a:lnSpc>
        <a:spcBef>
          <a:spcPts val="402"/>
        </a:spcBef>
        <a:buFont typeface="Arial" panose="020B0604020202020204" pitchFamily="34" charset="0"/>
        <a:buChar char="•"/>
        <a:defRPr sz="1446" kern="1200">
          <a:solidFill>
            <a:schemeClr val="tx1"/>
          </a:solidFill>
          <a:latin typeface="+mn-lt"/>
          <a:ea typeface="+mn-ea"/>
          <a:cs typeface="+mn-cs"/>
        </a:defRPr>
      </a:lvl5pPr>
      <a:lvl6pPr marL="2019475" indent="-183589" algn="l" defTabSz="734355" rtl="0" eaLnBrk="1" latinLnBrk="0" hangingPunct="1">
        <a:lnSpc>
          <a:spcPct val="90000"/>
        </a:lnSpc>
        <a:spcBef>
          <a:spcPts val="402"/>
        </a:spcBef>
        <a:buFont typeface="Arial" panose="020B0604020202020204" pitchFamily="34" charset="0"/>
        <a:buChar char="•"/>
        <a:defRPr sz="1446" kern="1200">
          <a:solidFill>
            <a:schemeClr val="tx1"/>
          </a:solidFill>
          <a:latin typeface="+mn-lt"/>
          <a:ea typeface="+mn-ea"/>
          <a:cs typeface="+mn-cs"/>
        </a:defRPr>
      </a:lvl6pPr>
      <a:lvl7pPr marL="2386653" indent="-183589" algn="l" defTabSz="734355" rtl="0" eaLnBrk="1" latinLnBrk="0" hangingPunct="1">
        <a:lnSpc>
          <a:spcPct val="90000"/>
        </a:lnSpc>
        <a:spcBef>
          <a:spcPts val="402"/>
        </a:spcBef>
        <a:buFont typeface="Arial" panose="020B0604020202020204" pitchFamily="34" charset="0"/>
        <a:buChar char="•"/>
        <a:defRPr sz="1446" kern="1200">
          <a:solidFill>
            <a:schemeClr val="tx1"/>
          </a:solidFill>
          <a:latin typeface="+mn-lt"/>
          <a:ea typeface="+mn-ea"/>
          <a:cs typeface="+mn-cs"/>
        </a:defRPr>
      </a:lvl7pPr>
      <a:lvl8pPr marL="2753830" indent="-183589" algn="l" defTabSz="734355" rtl="0" eaLnBrk="1" latinLnBrk="0" hangingPunct="1">
        <a:lnSpc>
          <a:spcPct val="90000"/>
        </a:lnSpc>
        <a:spcBef>
          <a:spcPts val="402"/>
        </a:spcBef>
        <a:buFont typeface="Arial" panose="020B0604020202020204" pitchFamily="34" charset="0"/>
        <a:buChar char="•"/>
        <a:defRPr sz="1446" kern="1200">
          <a:solidFill>
            <a:schemeClr val="tx1"/>
          </a:solidFill>
          <a:latin typeface="+mn-lt"/>
          <a:ea typeface="+mn-ea"/>
          <a:cs typeface="+mn-cs"/>
        </a:defRPr>
      </a:lvl8pPr>
      <a:lvl9pPr marL="3121007" indent="-183589" algn="l" defTabSz="734355" rtl="0" eaLnBrk="1" latinLnBrk="0" hangingPunct="1">
        <a:lnSpc>
          <a:spcPct val="90000"/>
        </a:lnSpc>
        <a:spcBef>
          <a:spcPts val="402"/>
        </a:spcBef>
        <a:buFont typeface="Arial" panose="020B0604020202020204" pitchFamily="34" charset="0"/>
        <a:buChar char="•"/>
        <a:defRPr sz="1446" kern="1200">
          <a:solidFill>
            <a:schemeClr val="tx1"/>
          </a:solidFill>
          <a:latin typeface="+mn-lt"/>
          <a:ea typeface="+mn-ea"/>
          <a:cs typeface="+mn-cs"/>
        </a:defRPr>
      </a:lvl9pPr>
    </p:bodyStyle>
    <p:otherStyle>
      <a:defPPr>
        <a:defRPr lang="en-US"/>
      </a:defPPr>
      <a:lvl1pPr marL="0" algn="l" defTabSz="734355" rtl="0" eaLnBrk="1" latinLnBrk="0" hangingPunct="1">
        <a:defRPr sz="1446" kern="1200">
          <a:solidFill>
            <a:schemeClr val="tx1"/>
          </a:solidFill>
          <a:latin typeface="+mn-lt"/>
          <a:ea typeface="+mn-ea"/>
          <a:cs typeface="+mn-cs"/>
        </a:defRPr>
      </a:lvl1pPr>
      <a:lvl2pPr marL="367177" algn="l" defTabSz="734355" rtl="0" eaLnBrk="1" latinLnBrk="0" hangingPunct="1">
        <a:defRPr sz="1446" kern="1200">
          <a:solidFill>
            <a:schemeClr val="tx1"/>
          </a:solidFill>
          <a:latin typeface="+mn-lt"/>
          <a:ea typeface="+mn-ea"/>
          <a:cs typeface="+mn-cs"/>
        </a:defRPr>
      </a:lvl2pPr>
      <a:lvl3pPr marL="734355" algn="l" defTabSz="734355" rtl="0" eaLnBrk="1" latinLnBrk="0" hangingPunct="1">
        <a:defRPr sz="1446" kern="1200">
          <a:solidFill>
            <a:schemeClr val="tx1"/>
          </a:solidFill>
          <a:latin typeface="+mn-lt"/>
          <a:ea typeface="+mn-ea"/>
          <a:cs typeface="+mn-cs"/>
        </a:defRPr>
      </a:lvl3pPr>
      <a:lvl4pPr marL="1101532" algn="l" defTabSz="734355" rtl="0" eaLnBrk="1" latinLnBrk="0" hangingPunct="1">
        <a:defRPr sz="1446" kern="1200">
          <a:solidFill>
            <a:schemeClr val="tx1"/>
          </a:solidFill>
          <a:latin typeface="+mn-lt"/>
          <a:ea typeface="+mn-ea"/>
          <a:cs typeface="+mn-cs"/>
        </a:defRPr>
      </a:lvl4pPr>
      <a:lvl5pPr marL="1468709" algn="l" defTabSz="734355" rtl="0" eaLnBrk="1" latinLnBrk="0" hangingPunct="1">
        <a:defRPr sz="1446" kern="1200">
          <a:solidFill>
            <a:schemeClr val="tx1"/>
          </a:solidFill>
          <a:latin typeface="+mn-lt"/>
          <a:ea typeface="+mn-ea"/>
          <a:cs typeface="+mn-cs"/>
        </a:defRPr>
      </a:lvl5pPr>
      <a:lvl6pPr marL="1835887" algn="l" defTabSz="734355" rtl="0" eaLnBrk="1" latinLnBrk="0" hangingPunct="1">
        <a:defRPr sz="1446" kern="1200">
          <a:solidFill>
            <a:schemeClr val="tx1"/>
          </a:solidFill>
          <a:latin typeface="+mn-lt"/>
          <a:ea typeface="+mn-ea"/>
          <a:cs typeface="+mn-cs"/>
        </a:defRPr>
      </a:lvl6pPr>
      <a:lvl7pPr marL="2203064" algn="l" defTabSz="734355" rtl="0" eaLnBrk="1" latinLnBrk="0" hangingPunct="1">
        <a:defRPr sz="1446" kern="1200">
          <a:solidFill>
            <a:schemeClr val="tx1"/>
          </a:solidFill>
          <a:latin typeface="+mn-lt"/>
          <a:ea typeface="+mn-ea"/>
          <a:cs typeface="+mn-cs"/>
        </a:defRPr>
      </a:lvl7pPr>
      <a:lvl8pPr marL="2570241" algn="l" defTabSz="734355" rtl="0" eaLnBrk="1" latinLnBrk="0" hangingPunct="1">
        <a:defRPr sz="1446" kern="1200">
          <a:solidFill>
            <a:schemeClr val="tx1"/>
          </a:solidFill>
          <a:latin typeface="+mn-lt"/>
          <a:ea typeface="+mn-ea"/>
          <a:cs typeface="+mn-cs"/>
        </a:defRPr>
      </a:lvl8pPr>
      <a:lvl9pPr marL="2937419" algn="l" defTabSz="734355" rtl="0" eaLnBrk="1" latinLnBrk="0" hangingPunct="1">
        <a:defRPr sz="14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F0F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09B198D-79C4-2679-2532-9012875597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7344000" cy="10080625"/>
          </a:xfrm>
          <a:prstGeom prst="rect">
            <a:avLst/>
          </a:prstGeom>
        </p:spPr>
      </p:pic>
    </p:spTree>
    <p:extLst>
      <p:ext uri="{BB962C8B-B14F-4D97-AF65-F5344CB8AC3E}">
        <p14:creationId xmlns:p14="http://schemas.microsoft.com/office/powerpoint/2010/main" val="289814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F0F2"/>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4584603-1871-ECC7-CC37-E2B743FD5D7C}"/>
              </a:ext>
            </a:extLst>
          </p:cNvPr>
          <p:cNvSpPr/>
          <p:nvPr/>
        </p:nvSpPr>
        <p:spPr>
          <a:xfrm>
            <a:off x="163284" y="3077731"/>
            <a:ext cx="7004957" cy="6824908"/>
          </a:xfrm>
          <a:prstGeom prst="roundRect">
            <a:avLst>
              <a:gd name="adj" fmla="val 1714"/>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r>
              <a:rPr lang="en-IN" b="1" i="1" dirty="0">
                <a:solidFill>
                  <a:srgbClr val="22223B"/>
                </a:solidFill>
                <a:latin typeface="Segoe UI Semibold" panose="020B0702040204020203" pitchFamily="34" charset="0"/>
                <a:cs typeface="Segoe UI Semibold" panose="020B0702040204020203" pitchFamily="34" charset="0"/>
              </a:rPr>
              <a:t>Insights</a:t>
            </a:r>
          </a:p>
          <a:p>
            <a:endParaRPr lang="en-IN" sz="2036" b="1" i="1" dirty="0">
              <a:solidFill>
                <a:srgbClr val="22223B"/>
              </a:solidFill>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r>
              <a:rPr lang="en-US" sz="1400" b="1" i="1" dirty="0">
                <a:solidFill>
                  <a:srgbClr val="22223B"/>
                </a:solidFill>
                <a:latin typeface="Segoe UI Semibold" panose="020B0702040204020203" pitchFamily="34" charset="0"/>
                <a:cs typeface="Segoe UI Semibold" panose="020B0702040204020203" pitchFamily="34" charset="0"/>
              </a:rPr>
              <a:t>Key performance indicators like On Time In Full, In Full, and On Time don't meet the goals over time.</a:t>
            </a:r>
          </a:p>
          <a:p>
            <a:pPr marL="285750" indent="-285750">
              <a:buFont typeface="Arial" panose="020B0604020202020204" pitchFamily="34" charset="0"/>
              <a:buChar char="•"/>
            </a:pPr>
            <a:endParaRPr lang="en-US" sz="1400" b="1" i="1" dirty="0">
              <a:solidFill>
                <a:srgbClr val="22223B"/>
              </a:solidFill>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r>
              <a:rPr lang="en-US" sz="1400" b="1" i="1" dirty="0">
                <a:solidFill>
                  <a:srgbClr val="22223B"/>
                </a:solidFill>
                <a:latin typeface="Segoe UI Semibold" panose="020B0702040204020203" pitchFamily="34" charset="0"/>
                <a:cs typeface="Segoe UI Semibold" panose="020B0702040204020203" pitchFamily="34" charset="0"/>
              </a:rPr>
              <a:t>Surat has a lower In full% than Ahmedabad but has a 30% OTIF rate. Out of 9.7k orders, 3.7k are delayed orders and 4.6k were incomplete orders. Acclaimed stores, info stores, and Lotus Mart were the customers who performed very low on key metrics in Surat. </a:t>
            </a:r>
            <a:r>
              <a:rPr lang="en-US" sz="1400" b="1" i="1" dirty="0">
                <a:solidFill>
                  <a:srgbClr val="D8315B"/>
                </a:solidFill>
                <a:latin typeface="Segoe UI Semibold" panose="020B0702040204020203" pitchFamily="34" charset="0"/>
                <a:cs typeface="Segoe UI Semibold" panose="020B0702040204020203" pitchFamily="34" charset="0"/>
              </a:rPr>
              <a:t>OTIF levels of  9% and 6% for info stores and acclaimed stores need critical attention.</a:t>
            </a:r>
          </a:p>
          <a:p>
            <a:pPr marL="285750" indent="-285750">
              <a:buFont typeface="Arial" panose="020B0604020202020204" pitchFamily="34" charset="0"/>
              <a:buChar char="•"/>
            </a:pPr>
            <a:endParaRPr lang="en-US" sz="1400" b="1" i="1" dirty="0">
              <a:solidFill>
                <a:srgbClr val="22223B"/>
              </a:solidFill>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r>
              <a:rPr lang="en-US" sz="1400" b="1" i="1" dirty="0">
                <a:solidFill>
                  <a:srgbClr val="22223B"/>
                </a:solidFill>
                <a:latin typeface="Segoe UI Semibold" panose="020B0702040204020203" pitchFamily="34" charset="0"/>
                <a:cs typeface="Segoe UI Semibold" panose="020B0702040204020203" pitchFamily="34" charset="0"/>
              </a:rPr>
              <a:t>Ahmedabad accounted for 11k orders and has a 29% OTIF with a greater In Full rate than other cities. In terms of critical metrics, Lotus Mart, Sorefoz Mart, Acclaimed Stores, and Coolblue were the customers who performed very low in Ahmedabad. </a:t>
            </a:r>
            <a:r>
              <a:rPr lang="en-US" sz="1400" b="1" i="1" dirty="0">
                <a:solidFill>
                  <a:srgbClr val="D8315B"/>
                </a:solidFill>
                <a:latin typeface="Segoe UI Semibold" panose="020B0702040204020203" pitchFamily="34" charset="0"/>
                <a:cs typeface="Segoe UI Semibold" panose="020B0702040204020203" pitchFamily="34" charset="0"/>
              </a:rPr>
              <a:t>OTIF levels of 10% and 7% for Lotus Mart and Sorefoz Mart need critical attention.</a:t>
            </a:r>
            <a:br>
              <a:rPr lang="en-US" sz="1400" b="1" i="1" dirty="0">
                <a:solidFill>
                  <a:srgbClr val="22223B"/>
                </a:solidFill>
                <a:latin typeface="Segoe UI Semibold" panose="020B0702040204020203" pitchFamily="34" charset="0"/>
                <a:cs typeface="Segoe UI Semibold" panose="020B0702040204020203" pitchFamily="34" charset="0"/>
              </a:rPr>
            </a:br>
            <a:endParaRPr lang="en-US" sz="1400" b="1" i="1" dirty="0">
              <a:solidFill>
                <a:srgbClr val="22223B"/>
              </a:solidFill>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r>
              <a:rPr lang="en-US" sz="1400" b="1" i="1" dirty="0">
                <a:solidFill>
                  <a:srgbClr val="22223B"/>
                </a:solidFill>
                <a:latin typeface="Segoe UI Semibold" panose="020B0702040204020203" pitchFamily="34" charset="0"/>
                <a:cs typeface="Segoe UI Semibold" panose="020B0702040204020203" pitchFamily="34" charset="0"/>
              </a:rPr>
              <a:t>Vadodara has 27% OTIF deliveries and performs worse than other cities. Coolblue, Elite Mart, Vijay Stores, Lotus Mart, and Acclaimed Stores were the customers who had very low levels for important metrics. </a:t>
            </a:r>
            <a:r>
              <a:rPr lang="en-US" sz="1400" b="1" i="1" dirty="0">
                <a:solidFill>
                  <a:srgbClr val="D8315B"/>
                </a:solidFill>
                <a:latin typeface="Segoe UI Semibold" panose="020B0702040204020203" pitchFamily="34" charset="0"/>
                <a:cs typeface="Segoe UI Semibold" panose="020B0702040204020203" pitchFamily="34" charset="0"/>
              </a:rPr>
              <a:t>OTIF levels of  10%, 9%, and 7%, for Coolblue, Elite Mart, and Vijay Stores need critical attention.</a:t>
            </a:r>
          </a:p>
          <a:p>
            <a:pPr marL="285750" indent="-285750">
              <a:buFont typeface="Arial" panose="020B0604020202020204" pitchFamily="34" charset="0"/>
              <a:buChar char="•"/>
            </a:pPr>
            <a:endParaRPr lang="en-US" sz="1400" b="1" i="1" dirty="0">
              <a:solidFill>
                <a:srgbClr val="22223B"/>
              </a:solidFill>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r>
              <a:rPr lang="en-US" sz="1400" b="1" i="1" dirty="0">
                <a:solidFill>
                  <a:srgbClr val="22223B"/>
                </a:solidFill>
                <a:latin typeface="Segoe UI Semibold" panose="020B0702040204020203" pitchFamily="34" charset="0"/>
                <a:cs typeface="Segoe UI Semibold" panose="020B0702040204020203" pitchFamily="34" charset="0"/>
              </a:rPr>
              <a:t>The key customers, who account for 50% of the orders, are Lotus Mart, Acclaimed Stores, Coolblue, Vijay Stores, Propeller Mart, and Rel Fresh. </a:t>
            </a:r>
            <a:r>
              <a:rPr lang="en-US" sz="1400" b="1" i="1" dirty="0">
                <a:solidFill>
                  <a:srgbClr val="D8315B"/>
                </a:solidFill>
                <a:latin typeface="Segoe UI Semibold" panose="020B0702040204020203" pitchFamily="34" charset="0"/>
                <a:cs typeface="Segoe UI Semibold" panose="020B0702040204020203" pitchFamily="34" charset="0"/>
              </a:rPr>
              <a:t>The customers most likely to not renew their contracts are Lotus Mart, Acclaimed Stores, and Coolblue. Vijay Stores, Propeller Mart, and Rel Fresh are the next most likely to do so. </a:t>
            </a:r>
            <a:r>
              <a:rPr lang="en-US" sz="1400" b="1" i="1" dirty="0">
                <a:solidFill>
                  <a:srgbClr val="22223B"/>
                </a:solidFill>
                <a:latin typeface="Segoe UI Semibold" panose="020B0702040204020203" pitchFamily="34" charset="0"/>
                <a:cs typeface="Segoe UI Semibold" panose="020B0702040204020203" pitchFamily="34" charset="0"/>
              </a:rPr>
              <a:t>Lotus Mart, Acclaimed Stores, and Coolblue have the lowest Otif%. The average delay for these customers was 30 hours for 6.8k delayed orders out of 9.5k total orders, and 4.6k orders were incomplete out of 9.5k total orders</a:t>
            </a:r>
            <a:r>
              <a:rPr lang="en-US" sz="1526" b="1" i="1" dirty="0">
                <a:solidFill>
                  <a:srgbClr val="22223B"/>
                </a:solidFill>
                <a:latin typeface="Segoe UI Semibold" panose="020B0702040204020203" pitchFamily="34" charset="0"/>
                <a:cs typeface="Segoe UI Semibold" panose="020B0702040204020203" pitchFamily="34" charset="0"/>
              </a:rPr>
              <a:t>.</a:t>
            </a:r>
            <a:br>
              <a:rPr lang="en-US" sz="1526" b="1" i="1" dirty="0">
                <a:solidFill>
                  <a:srgbClr val="22223B"/>
                </a:solidFill>
                <a:latin typeface="Segoe UI Semibold" panose="020B0702040204020203" pitchFamily="34" charset="0"/>
                <a:cs typeface="Segoe UI Semibold" panose="020B0702040204020203" pitchFamily="34" charset="0"/>
              </a:rPr>
            </a:br>
            <a:br>
              <a:rPr lang="en-US" sz="1526" b="1" i="1" dirty="0">
                <a:solidFill>
                  <a:srgbClr val="22223B"/>
                </a:solidFill>
                <a:latin typeface="Segoe UI Semibold" panose="020B0702040204020203" pitchFamily="34" charset="0"/>
                <a:cs typeface="Segoe UI Semibold" panose="020B0702040204020203" pitchFamily="34" charset="0"/>
              </a:rPr>
            </a:br>
            <a:br>
              <a:rPr lang="en-US" sz="1526" b="1" i="1" dirty="0">
                <a:solidFill>
                  <a:srgbClr val="22223B"/>
                </a:solidFill>
                <a:latin typeface="Segoe UI Semibold" panose="020B0702040204020203" pitchFamily="34" charset="0"/>
                <a:cs typeface="Segoe UI Semibold" panose="020B0702040204020203" pitchFamily="34" charset="0"/>
              </a:rPr>
            </a:br>
            <a:endParaRPr lang="en-IN" sz="1526" b="1" i="1" dirty="0">
              <a:solidFill>
                <a:srgbClr val="22223B"/>
              </a:solidFill>
              <a:latin typeface="Segoe UI Semibold" panose="020B0702040204020203" pitchFamily="34" charset="0"/>
              <a:cs typeface="Segoe UI Semibold" panose="020B0702040204020203" pitchFamily="34" charset="0"/>
            </a:endParaRPr>
          </a:p>
          <a:p>
            <a:pPr marL="218206" indent="-218206">
              <a:buFont typeface="Arial" panose="020B0604020202020204" pitchFamily="34" charset="0"/>
              <a:buChar char="•"/>
            </a:pPr>
            <a:endParaRPr lang="en-IN" sz="1526" b="1" i="1" dirty="0">
              <a:solidFill>
                <a:srgbClr val="22223B"/>
              </a:solidFill>
              <a:latin typeface="Segoe UI Semibold" panose="020B0702040204020203" pitchFamily="34" charset="0"/>
              <a:cs typeface="Segoe UI Semibold" panose="020B0702040204020203" pitchFamily="34" charset="0"/>
            </a:endParaRPr>
          </a:p>
        </p:txBody>
      </p:sp>
      <p:sp>
        <p:nvSpPr>
          <p:cNvPr id="7" name="Rectangle: Rounded Corners 6">
            <a:extLst>
              <a:ext uri="{FF2B5EF4-FFF2-40B4-BE49-F238E27FC236}">
                <a16:creationId xmlns:a16="http://schemas.microsoft.com/office/drawing/2014/main" id="{57163A96-6DE3-B32B-8CB5-52906F5BF34A}"/>
              </a:ext>
            </a:extLst>
          </p:cNvPr>
          <p:cNvSpPr/>
          <p:nvPr/>
        </p:nvSpPr>
        <p:spPr>
          <a:xfrm>
            <a:off x="163285" y="177986"/>
            <a:ext cx="7004957" cy="2718705"/>
          </a:xfrm>
          <a:prstGeom prst="roundRect">
            <a:avLst>
              <a:gd name="adj" fmla="val 2430"/>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i="1" dirty="0">
                <a:solidFill>
                  <a:srgbClr val="22223B"/>
                </a:solidFill>
                <a:latin typeface="Segoe UI Semibold" panose="020B0702040204020203" pitchFamily="34" charset="0"/>
                <a:cs typeface="Segoe UI Semibold" panose="020B0702040204020203" pitchFamily="34" charset="0"/>
              </a:rPr>
              <a:t>Notes</a:t>
            </a:r>
          </a:p>
          <a:p>
            <a:pPr indent="-363677">
              <a:buFont typeface="Arial" panose="020B0604020202020204" pitchFamily="34" charset="0"/>
              <a:buChar char="•"/>
            </a:pPr>
            <a:endParaRPr lang="en-IN" sz="1526" b="1" i="1" dirty="0">
              <a:solidFill>
                <a:srgbClr val="22223B"/>
              </a:solidFill>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r>
              <a:rPr lang="en-IN" sz="1400" b="1" i="1" dirty="0">
                <a:solidFill>
                  <a:srgbClr val="22223B"/>
                </a:solidFill>
                <a:latin typeface="Segoe UI Semibold" panose="020B0702040204020203" pitchFamily="34" charset="0"/>
                <a:cs typeface="Segoe UI Semibold" panose="020B0702040204020203" pitchFamily="34" charset="0"/>
              </a:rPr>
              <a:t>MoM – Month-over-month change</a:t>
            </a:r>
          </a:p>
          <a:p>
            <a:pPr marL="285750" indent="-285750">
              <a:buFont typeface="Arial" panose="020B0604020202020204" pitchFamily="34" charset="0"/>
              <a:buChar char="•"/>
            </a:pPr>
            <a:r>
              <a:rPr lang="en-IN" sz="1400" b="1" i="1" dirty="0">
                <a:solidFill>
                  <a:srgbClr val="22223B"/>
                </a:solidFill>
                <a:latin typeface="Segoe UI Semibold" panose="020B0702040204020203" pitchFamily="34" charset="0"/>
                <a:cs typeface="Segoe UI Semibold" panose="020B0702040204020203" pitchFamily="34" charset="0"/>
              </a:rPr>
              <a:t>DoD – Day over-day change</a:t>
            </a:r>
          </a:p>
          <a:p>
            <a:pPr marL="285750" indent="-285750">
              <a:buFont typeface="Arial" panose="020B0604020202020204" pitchFamily="34" charset="0"/>
              <a:buChar char="•"/>
            </a:pPr>
            <a:r>
              <a:rPr lang="en-IN" sz="1400" b="1" i="1" dirty="0">
                <a:solidFill>
                  <a:srgbClr val="22223B"/>
                </a:solidFill>
                <a:latin typeface="Segoe UI Semibold" panose="020B0702040204020203" pitchFamily="34" charset="0"/>
                <a:cs typeface="Segoe UI Semibold" panose="020B0702040204020203" pitchFamily="34" charset="0"/>
              </a:rPr>
              <a:t>OTIF – On Time In Full</a:t>
            </a:r>
          </a:p>
          <a:p>
            <a:pPr marL="285750" indent="-285750">
              <a:buFont typeface="Arial" panose="020B0604020202020204" pitchFamily="34" charset="0"/>
              <a:buChar char="•"/>
            </a:pPr>
            <a:r>
              <a:rPr lang="en-IN" sz="1400" b="1" i="1" dirty="0">
                <a:solidFill>
                  <a:srgbClr val="22223B"/>
                </a:solidFill>
                <a:latin typeface="Segoe UI Semibold" panose="020B0702040204020203" pitchFamily="34" charset="0"/>
                <a:cs typeface="Segoe UI Semibold" panose="020B0702040204020203" pitchFamily="34" charset="0"/>
              </a:rPr>
              <a:t>IF – In Full</a:t>
            </a:r>
          </a:p>
          <a:p>
            <a:pPr marL="285750" indent="-285750">
              <a:buFont typeface="Arial" panose="020B0604020202020204" pitchFamily="34" charset="0"/>
              <a:buChar char="•"/>
            </a:pPr>
            <a:r>
              <a:rPr lang="en-IN" sz="1400" b="1" i="1" dirty="0">
                <a:solidFill>
                  <a:srgbClr val="22223B"/>
                </a:solidFill>
                <a:latin typeface="Segoe UI Semibold" panose="020B0702040204020203" pitchFamily="34" charset="0"/>
                <a:cs typeface="Segoe UI Semibold" panose="020B0702040204020203" pitchFamily="34" charset="0"/>
              </a:rPr>
              <a:t>OT – On Time</a:t>
            </a:r>
          </a:p>
          <a:p>
            <a:pPr marL="285750" indent="-285750">
              <a:buFont typeface="Arial" panose="020B0604020202020204" pitchFamily="34" charset="0"/>
              <a:buChar char="•"/>
            </a:pPr>
            <a:r>
              <a:rPr lang="en-IN" sz="1400" b="1" i="1" dirty="0">
                <a:solidFill>
                  <a:srgbClr val="22223B"/>
                </a:solidFill>
                <a:latin typeface="Segoe UI Semibold" panose="020B0702040204020203" pitchFamily="34" charset="0"/>
                <a:cs typeface="Segoe UI Semibold" panose="020B0702040204020203" pitchFamily="34" charset="0"/>
              </a:rPr>
              <a:t>LOFR – Line Fill Rate </a:t>
            </a:r>
          </a:p>
          <a:p>
            <a:pPr marL="285750" indent="-285750">
              <a:buFont typeface="Arial" panose="020B0604020202020204" pitchFamily="34" charset="0"/>
              <a:buChar char="•"/>
            </a:pPr>
            <a:r>
              <a:rPr lang="en-IN" sz="1400" b="1" i="1" dirty="0">
                <a:solidFill>
                  <a:srgbClr val="22223B"/>
                </a:solidFill>
                <a:latin typeface="Segoe UI Semibold" panose="020B0702040204020203" pitchFamily="34" charset="0"/>
                <a:cs typeface="Segoe UI Semibold" panose="020B0702040204020203" pitchFamily="34" charset="0"/>
              </a:rPr>
              <a:t>VOFR – Volume Fill Rate</a:t>
            </a:r>
          </a:p>
          <a:p>
            <a:pPr marL="285750" indent="-285750">
              <a:buFont typeface="Arial" panose="020B0604020202020204" pitchFamily="34" charset="0"/>
              <a:buChar char="•"/>
            </a:pPr>
            <a:r>
              <a:rPr lang="en-US" sz="1400" b="1" i="1" dirty="0">
                <a:solidFill>
                  <a:srgbClr val="22223B"/>
                </a:solidFill>
                <a:latin typeface="Segoe UI Semibold" panose="020B0702040204020203" pitchFamily="34" charset="0"/>
                <a:cs typeface="Segoe UI Semibold" panose="020B0702040204020203" pitchFamily="34" charset="0"/>
              </a:rPr>
              <a:t>Because the fluctuations are so small, the Y-axis on the line graph does not begin at 0.</a:t>
            </a:r>
            <a:endParaRPr lang="en-IN" sz="1400" b="1" i="1" dirty="0">
              <a:solidFill>
                <a:srgbClr val="22223B"/>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8023071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797</TotalTime>
  <Words>393</Words>
  <Application>Microsoft Office PowerPoint</Application>
  <PresentationFormat>Custom</PresentationFormat>
  <Paragraphs>21</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Segoe UI Semibold</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Chougule</dc:creator>
  <cp:lastModifiedBy>Anish Chougule</cp:lastModifiedBy>
  <cp:revision>21</cp:revision>
  <dcterms:created xsi:type="dcterms:W3CDTF">2022-10-27T19:52:57Z</dcterms:created>
  <dcterms:modified xsi:type="dcterms:W3CDTF">2022-11-02T23:25:34Z</dcterms:modified>
</cp:coreProperties>
</file>