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1E4645-7AE4-4F8F-A80F-0D89A018258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5/23/24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D1834D-B5D6-4C9D-BA93-49C832C4D6D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2304A6-6894-4EE6-A76D-599EB40ECF7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5/23/24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FCA9F1-976D-401F-AA6F-8E63DC7914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7D7139-3E79-45E6-8FCA-EC638EB5DD8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5/23/24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D99E86-5A16-40F6-BF33-696A98E2AA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Unlocking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Efficiency and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Scalability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with SUSE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Harvester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and Proxmox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ineriz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Red Hat OpenShift: Enterprise Kubernetes, integrated CI/CD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Rancher: Complete container management, easy multi-cluster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Why Migrate?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SUSE Harvester Overview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Proxmox VE Overview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Benefits &amp; Comparative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Pricing &amp; Migration Timeline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Success Stories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Why Migrate from VMware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 Costs: Reduce Total Cost of Ownership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Complexity: Simplify management and operations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Flexibility: Overcome licensing restrictions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Trend: Align with open-source and Kubernetes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SUSE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Harv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Over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Kubernetes-Native: Seamless VM and container management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DevOps Friendly: Automates and simplifies CI/CD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Open Source: Flexible and community-supported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HCI Benefits: Integrates compute, storage, and networking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Prox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mox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Over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Versatile Virtualization: Supports KVM and LXC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 Availability: Built-in clustering and HA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Scalable and Secure: Robust security and easy scalability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Community Support: Strong community and enterprise options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Adva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ntage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 of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Migra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457200" y="1371600"/>
          <a:ext cx="7772040" cy="1371240"/>
        </p:xfrm>
        <a:graphic>
          <a:graphicData uri="http://schemas.openxmlformats.org/drawingml/2006/table">
            <a:tbl>
              <a:tblPr/>
              <a:tblGrid>
                <a:gridCol w="1828800"/>
                <a:gridCol w="2971800"/>
                <a:gridCol w="29718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SUSE Harvester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Proxmox VE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Kubernetes Integration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Kubernetes-Native HCI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Unified VM and Container Management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DevOps Workflows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Streamlined and Automated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Community-Driven Innovations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Cloud-Native Support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Simplifies deployment and scaling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Flexible Deployment Options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arativ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Analy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447840" y="1395720"/>
          <a:ext cx="8220240" cy="2285640"/>
        </p:xfrm>
        <a:graphic>
          <a:graphicData uri="http://schemas.openxmlformats.org/drawingml/2006/table">
            <a:tbl>
              <a:tblPr/>
              <a:tblGrid>
                <a:gridCol w="1837080"/>
                <a:gridCol w="2122200"/>
                <a:gridCol w="2130480"/>
                <a:gridCol w="213048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Aspect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VMware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SUSE Harvester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Proxmox VE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Management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Feature-rich, complex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Simple, web-based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Simple, web-based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Storage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SAN/NAS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Flexible storage options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Flexible storage options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Networking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Traditional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Software-defined networking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Software-defined networking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Availability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Complex and costly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Easy and cost-effective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Easy and cost-effective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Scalability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Highly scalable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Highly scalable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 (open-source)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 (open-source)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Pricin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ariso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Small Deployment (2 CPUs):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VMware: $4,858/year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SUSE Harvester: $1,200/year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Proxmox VE: $200/year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Medium Deployment (10 CPUs):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VMware: $24,290/year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SUSE Harvester: $6,000/year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Proxmox VE: $1,000/year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Large Deployment (50 CPUs):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VMware: $121,450/year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SUSE Harvester: $30,000/year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Proxmox VE: $5,000/year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Objec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Stora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457200" y="1371600"/>
          <a:ext cx="8229240" cy="22856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Traditional Storage (NAS/SAN)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Object Storage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Complexity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Simplicity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Limited scalability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Unlimited scalability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costs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 efficiency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Slower data access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Enhanced access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Risk of data loss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Improved durability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Limited app integration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Seamless integration with modern apps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2024-05-23T09:47:42Z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