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B7A0-0A15-4552-954C-A65D2DBE2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FC332-0479-49A4-92B1-91B77A155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B0624-3C8B-4FEF-8147-741BF477B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52E-A1DE-4E95-BF7E-8261F869B935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7EC36-1D01-49AD-A6ED-C62BB0836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0C8F7-52CA-4745-AD40-6AFCB694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599C-561F-4CFA-AFCF-416B74146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64103-C765-4193-82CB-127997C6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26D67-23DA-456D-B1F2-2EB059859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2BE04-271F-4E38-9A1A-4145C807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52E-A1DE-4E95-BF7E-8261F869B935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A2E61-E65D-4DB3-AD68-25776448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DD270-8EB1-4E54-BD6A-2BCAE14C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599C-561F-4CFA-AFCF-416B74146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29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0C686-88CE-4844-9546-3A2BC01C1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C9D4D-74F8-4FFF-8F56-9A9907332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CFD02-1728-42CA-B1E7-54C6F068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52E-A1DE-4E95-BF7E-8261F869B935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C4F03-719A-465C-8488-9309A296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736A3-E39A-4AB8-800A-C300CA55E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599C-561F-4CFA-AFCF-416B74146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2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9CDA0-7806-4199-9C0C-8643BD15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51DB6-E4B7-479A-B1C5-353D5D64C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BB341-6746-4196-ADEE-C645DC8D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52E-A1DE-4E95-BF7E-8261F869B935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56369-C223-4AD2-969C-3F93F71AF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74D60-7CD8-472A-9871-658BDA3B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599C-561F-4CFA-AFCF-416B74146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5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34A8-743C-48D9-BCF9-C3F65E2CE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C437F-B770-4E06-BFD3-F2C82F9FA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C0A42-340D-40E8-A7A9-467D67EF0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52E-A1DE-4E95-BF7E-8261F869B935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B38F8-5030-4A23-BCDA-394506782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10F02-C647-45FF-9732-8798E7B9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599C-561F-4CFA-AFCF-416B74146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823E-81BF-4424-AAB7-658A421A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5B964-1F2F-4EC1-BAEC-6241412106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DDBBB-8845-4862-892C-65C746AD5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6A18F-2986-46BF-A606-68351129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52E-A1DE-4E95-BF7E-8261F869B935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4ED5D-3814-49D4-9A91-D5C9FEB82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ED86C-E7AC-4287-B84B-F064E09A1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599C-561F-4CFA-AFCF-416B74146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4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20E83-C02B-4E6A-8118-F3FBDE108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7F68C-689F-4CA6-B270-CF6B43DAD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FA965-3A28-474D-AFA7-775519D76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908A4-1099-4087-B31B-5898F691F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06710-21F6-40A0-BB26-7EBE08FDC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4E7CB-F566-4F5B-BD13-7D97BF9BF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52E-A1DE-4E95-BF7E-8261F869B935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2C4C6E-1BB5-4B84-9828-F1B8DB06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DDB33A-F6FB-4A3F-A621-EC2C7F4A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599C-561F-4CFA-AFCF-416B74146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06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C91C-8B1E-4E09-87D7-5E55FD581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26CA94-5396-4800-AA2E-08FEC3209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52E-A1DE-4E95-BF7E-8261F869B935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D31A0-01DB-4506-9E00-38B3EA35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82ECD-DDBA-4E14-88E6-B3576058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599C-561F-4CFA-AFCF-416B74146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92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C3A71-CD3B-4BE7-9897-C55DDAA4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52E-A1DE-4E95-BF7E-8261F869B935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4DA306-490B-4424-AF3B-D2BD535F8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05F84-212D-4A11-8436-BB22438E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599C-561F-4CFA-AFCF-416B74146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1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348E-9D34-4700-BE92-E68353DA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A53F9-BEB6-445D-86D7-BD5D3F521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F2232-C62B-40E0-AD2E-E4321C0F7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BB1D7-01A8-4AFB-9D68-5D09F01B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52E-A1DE-4E95-BF7E-8261F869B935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ECF4A-C050-4772-814C-2FFEE9E4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06581-7834-454D-80AE-8F8FAB4B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599C-561F-4CFA-AFCF-416B74146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3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0986-33FA-4862-AACF-871A696A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427E6-D06B-4221-8942-1CE195939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090B4-AF5A-47C7-8031-FEEC7F928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35FA5-D6A4-47AB-BDFE-A0DD93C0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52E-A1DE-4E95-BF7E-8261F869B935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B8CA2-5EC9-455F-8053-5ACA30C8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50470-FD4E-459B-BFE0-3038434B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599C-561F-4CFA-AFCF-416B74146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0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87CC94-7C1B-40D6-A8EC-9ABA55B8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EB136-C6B0-4FFD-A28D-BA2AD4030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9877C-9C74-45A3-B3F3-BDCB54EB7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6752E-A1DE-4E95-BF7E-8261F869B935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13FC4-FF9D-4C74-8A8D-AD91ADE40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1A739-93C4-4903-ABC3-A6E8C3A83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9599C-561F-4CFA-AFCF-416B74146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4B6B-9FA2-4A13-BBBD-A840A9EF92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Errors in HPC Clusters using LSTM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47833-FF2E-46A0-B418-C19F4010BC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4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DD52-6520-48A3-88CC-1E518131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(Why?)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5FADC-A84E-4435-BA74-555B1F31D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Supercomputers have large-scale complex calculations that can often not be deferred to smaller computers</a:t>
            </a:r>
          </a:p>
          <a:p>
            <a:pPr lvl="1"/>
            <a:r>
              <a:rPr lang="en-US" dirty="0"/>
              <a:t>More compute power means faster computations</a:t>
            </a:r>
          </a:p>
          <a:p>
            <a:r>
              <a:rPr lang="en-US" dirty="0"/>
              <a:t>Heterogeneous architecture is the reason for more compute power</a:t>
            </a:r>
          </a:p>
          <a:p>
            <a:pPr lvl="1"/>
            <a:r>
              <a:rPr lang="en-US" dirty="0"/>
              <a:t>Many GPUs, CPUs, etc.</a:t>
            </a:r>
          </a:p>
          <a:p>
            <a:r>
              <a:rPr lang="en-US" dirty="0"/>
              <a:t>Number of components increase error rate</a:t>
            </a:r>
          </a:p>
          <a:p>
            <a:pPr lvl="1"/>
            <a:r>
              <a:rPr lang="en-US" dirty="0"/>
              <a:t>Higher chance of fatal error occurrences</a:t>
            </a:r>
          </a:p>
          <a:p>
            <a:pPr lvl="2"/>
            <a:r>
              <a:rPr lang="en-US" dirty="0"/>
              <a:t>Fatal errors are anathema—we don’t want to restart calculations, way too expensive if it happens often enough</a:t>
            </a:r>
          </a:p>
          <a:p>
            <a:pPr lvl="3"/>
            <a:r>
              <a:rPr lang="en-US" dirty="0"/>
              <a:t>Think losing all data due to minor error after 50 hours of training a network</a:t>
            </a:r>
          </a:p>
        </p:txBody>
      </p:sp>
    </p:spTree>
    <p:extLst>
      <p:ext uri="{BB962C8B-B14F-4D97-AF65-F5344CB8AC3E}">
        <p14:creationId xmlns:p14="http://schemas.microsoft.com/office/powerpoint/2010/main" val="268444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28A4-31C9-451C-A9A5-30234773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8A8F2-284E-451C-99A9-4ACDEC7C8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the next error within a supercomputing cluster, and its location.</a:t>
            </a:r>
          </a:p>
          <a:p>
            <a:pPr lvl="1"/>
            <a:r>
              <a:rPr lang="en-US" dirty="0"/>
              <a:t>This will enable us to redistribute workload, and catch any fatal errors before their occurrence</a:t>
            </a:r>
          </a:p>
          <a:p>
            <a:r>
              <a:rPr lang="en-US" dirty="0"/>
              <a:t>This solution is preventative rather than repair-focused</a:t>
            </a:r>
          </a:p>
          <a:p>
            <a:pPr lvl="1"/>
            <a:r>
              <a:rPr lang="en-US" dirty="0"/>
              <a:t>Allows for, theoretically, more time saved</a:t>
            </a:r>
          </a:p>
          <a:p>
            <a:pPr lvl="1"/>
            <a:r>
              <a:rPr lang="en-US" dirty="0"/>
              <a:t>Goes against the regular invariant</a:t>
            </a:r>
          </a:p>
          <a:p>
            <a:pPr lvl="2"/>
            <a:r>
              <a:rPr lang="en-US" dirty="0"/>
              <a:t>Assume it works, until it doesn’t</a:t>
            </a:r>
          </a:p>
          <a:p>
            <a:pPr lvl="3"/>
            <a:r>
              <a:rPr lang="en-US" dirty="0" err="1"/>
              <a:t>E.g</a:t>
            </a:r>
            <a:r>
              <a:rPr lang="en-US" dirty="0"/>
              <a:t> cache misses</a:t>
            </a:r>
          </a:p>
        </p:txBody>
      </p:sp>
    </p:spTree>
    <p:extLst>
      <p:ext uri="{BB962C8B-B14F-4D97-AF65-F5344CB8AC3E}">
        <p14:creationId xmlns:p14="http://schemas.microsoft.com/office/powerpoint/2010/main" val="3802904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AFB20-800F-4464-9EB7-F4319559D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do this for an HPC cluster?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DC9F-CA7D-493C-A734-5B40D21D9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205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Many clusters maintain error logs</a:t>
            </a:r>
          </a:p>
          <a:p>
            <a:pPr lvl="1"/>
            <a:r>
              <a:rPr lang="en-US" dirty="0"/>
              <a:t>Hopefully, they can use the proposed solution, and train on their own error logs to have a myopic, but more accurate for their use-case prediction</a:t>
            </a:r>
          </a:p>
          <a:p>
            <a:pPr lvl="1"/>
            <a:r>
              <a:rPr lang="en-US" dirty="0"/>
              <a:t>The alternative is to train on many error logs, which would make a more robust predictive program, but would have a high false positive rate, and could end up slower than actually letting it crash</a:t>
            </a:r>
          </a:p>
          <a:p>
            <a:pPr lvl="2"/>
            <a:r>
              <a:rPr lang="en-US" dirty="0"/>
              <a:t>E.g. the program predicts so many crashes that the cluster is working on a fraction of its possible compute power, due to the redistribution of data</a:t>
            </a:r>
          </a:p>
          <a:p>
            <a:r>
              <a:rPr lang="en-US" dirty="0"/>
              <a:t>These logs contain many valuable features</a:t>
            </a:r>
          </a:p>
          <a:p>
            <a:pPr lvl="1"/>
            <a:r>
              <a:rPr lang="en-US" dirty="0"/>
              <a:t>Keywords, timestamps, trace descriptors, node information, etc.</a:t>
            </a:r>
          </a:p>
          <a:p>
            <a:pPr lvl="2"/>
            <a:r>
              <a:rPr lang="en-US" dirty="0"/>
              <a:t>Are also often poorly written, and must be heavily cleaned</a:t>
            </a:r>
          </a:p>
          <a:p>
            <a:pPr lvl="1"/>
            <a:r>
              <a:rPr lang="en-US" dirty="0"/>
              <a:t>Analysis on data like this is pretty difficult</a:t>
            </a:r>
          </a:p>
          <a:p>
            <a:pPr lvl="2"/>
            <a:r>
              <a:rPr lang="en-US" dirty="0"/>
              <a:t>What do we predict on? Keywords? Timestamps? A combination?</a:t>
            </a:r>
          </a:p>
          <a:p>
            <a:pPr lvl="3"/>
            <a:r>
              <a:rPr lang="en-US" dirty="0"/>
              <a:t>Can lead to drastic overfitting</a:t>
            </a:r>
          </a:p>
          <a:p>
            <a:pPr lvl="1"/>
            <a:r>
              <a:rPr lang="en-US" dirty="0"/>
              <a:t>We can use neural networks to extract necessary feature sets from data such as this</a:t>
            </a:r>
          </a:p>
          <a:p>
            <a:r>
              <a:rPr lang="en-US" dirty="0"/>
              <a:t>Here, we will use LSTMs due to their long-term dependency capabilities</a:t>
            </a:r>
          </a:p>
        </p:txBody>
      </p:sp>
    </p:spTree>
    <p:extLst>
      <p:ext uri="{BB962C8B-B14F-4D97-AF65-F5344CB8AC3E}">
        <p14:creationId xmlns:p14="http://schemas.microsoft.com/office/powerpoint/2010/main" val="1140618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D44B0-96B7-482A-9E89-92AD5B25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LSTM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A6BE-834C-486C-BCFE-302F666B5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/>
          <a:lstStyle/>
          <a:p>
            <a:r>
              <a:rPr lang="en-US" dirty="0"/>
              <a:t>Reshape the data in terms of the most important features</a:t>
            </a:r>
          </a:p>
          <a:p>
            <a:pPr lvl="1"/>
            <a:r>
              <a:rPr lang="en-US" dirty="0"/>
              <a:t>(Currently reworking to add importance to other features)</a:t>
            </a:r>
          </a:p>
          <a:p>
            <a:r>
              <a:rPr lang="en-US" dirty="0"/>
              <a:t>Take said data, and normalize between 0 and 1</a:t>
            </a:r>
          </a:p>
          <a:p>
            <a:r>
              <a:rPr lang="en-US" dirty="0"/>
              <a:t>Train/test split on 18000 samples, and 5738 samples</a:t>
            </a:r>
          </a:p>
          <a:p>
            <a:r>
              <a:rPr lang="en-US" dirty="0"/>
              <a:t>Shape our outputs with 50 nodes, and one dense layer following an </a:t>
            </a:r>
            <a:r>
              <a:rPr lang="en-US" dirty="0" err="1"/>
              <a:t>lstm</a:t>
            </a:r>
            <a:r>
              <a:rPr lang="en-US" dirty="0"/>
              <a:t> layer</a:t>
            </a:r>
          </a:p>
          <a:p>
            <a:pPr lvl="1"/>
            <a:r>
              <a:rPr lang="en-US" dirty="0"/>
              <a:t>Dense layer has linear activation</a:t>
            </a:r>
          </a:p>
          <a:p>
            <a:r>
              <a:rPr lang="en-US" dirty="0"/>
              <a:t>Current RMSE of .0133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34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A3D4-7DD1-440E-A74D-E581C436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what we have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3C842-2444-428A-906B-7C00D7A56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excluded many features that may have been critical to predictions, as they were leading to overfitting on our dataset</a:t>
            </a:r>
          </a:p>
          <a:p>
            <a:pPr lvl="1"/>
            <a:r>
              <a:rPr lang="en-US" dirty="0"/>
              <a:t>This means we need to refine our algorithm, and retest with a larger </a:t>
            </a:r>
            <a:r>
              <a:rPr lang="en-US" dirty="0" err="1"/>
              <a:t>featureset</a:t>
            </a:r>
            <a:endParaRPr lang="en-US" dirty="0"/>
          </a:p>
          <a:p>
            <a:r>
              <a:rPr lang="en-US" dirty="0"/>
              <a:t>We did not take into account location/time of next error—just what the error is</a:t>
            </a:r>
          </a:p>
          <a:p>
            <a:pPr lvl="1"/>
            <a:r>
              <a:rPr lang="en-US" dirty="0"/>
              <a:t>For anything approaching useful, we must redo this with spatial/temporal components so as to actually benefit some user</a:t>
            </a:r>
          </a:p>
          <a:p>
            <a:r>
              <a:rPr lang="en-US" dirty="0"/>
              <a:t>This means that what we have now, while a good stepping stone, must be entirely overhauled for any meaningful results</a:t>
            </a:r>
          </a:p>
        </p:txBody>
      </p:sp>
    </p:spTree>
    <p:extLst>
      <p:ext uri="{BB962C8B-B14F-4D97-AF65-F5344CB8AC3E}">
        <p14:creationId xmlns:p14="http://schemas.microsoft.com/office/powerpoint/2010/main" val="1330811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D2E0-F4AC-4A49-B245-35502359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A29D8-96C3-435A-9D88-FA0585097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through the ‘documentation’</a:t>
            </a:r>
          </a:p>
          <a:p>
            <a:pPr lvl="1"/>
            <a:r>
              <a:rPr lang="en-US" dirty="0"/>
              <a:t>I have been looking through the </a:t>
            </a:r>
            <a:r>
              <a:rPr lang="en-US" dirty="0" err="1"/>
              <a:t>schmidhuber</a:t>
            </a:r>
            <a:r>
              <a:rPr lang="en-US" dirty="0"/>
              <a:t> paper, as well as a 2017 paper on Time-Series Forecasting at Uber, and other papers on LSTM algorithms on time-series data</a:t>
            </a:r>
          </a:p>
          <a:p>
            <a:r>
              <a:rPr lang="en-US" dirty="0"/>
              <a:t>The ideas presented in these papers show that the naïve approach to multivariate time series forecasting that we took will lead to poor long-term results</a:t>
            </a:r>
          </a:p>
          <a:p>
            <a:pPr lvl="1"/>
            <a:r>
              <a:rPr lang="en-US" dirty="0"/>
              <a:t>There are many ideas and examples given of how to keep an LSTM with real data predicting correctly when attempting to predict extreme events (an error)</a:t>
            </a:r>
          </a:p>
          <a:p>
            <a:pPr lvl="2"/>
            <a:r>
              <a:rPr lang="en-US" dirty="0"/>
              <a:t>I am currently implementing a few right now, and am close to getting some working for testing on our LANL dataset	</a:t>
            </a:r>
          </a:p>
        </p:txBody>
      </p:sp>
    </p:spTree>
    <p:extLst>
      <p:ext uri="{BB962C8B-B14F-4D97-AF65-F5344CB8AC3E}">
        <p14:creationId xmlns:p14="http://schemas.microsoft.com/office/powerpoint/2010/main" val="1359949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DAE7-0629-4434-8F7F-EC95E5C5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7C234-94A8-416C-9AAF-473F122D4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interesting, and captivating ideas is transfer learning</a:t>
            </a:r>
          </a:p>
          <a:p>
            <a:r>
              <a:rPr lang="en-US" dirty="0"/>
              <a:t>We want, ultimately, for our predictor to work for any HPC with real-time error logs</a:t>
            </a:r>
          </a:p>
          <a:p>
            <a:pPr lvl="1"/>
            <a:r>
              <a:rPr lang="en-US" dirty="0"/>
              <a:t>Restricting our predictor in many ways impedes this end goal</a:t>
            </a:r>
          </a:p>
          <a:p>
            <a:pPr lvl="1"/>
            <a:r>
              <a:rPr lang="en-US" dirty="0"/>
              <a:t>There are many papers that go into detail on this, which I am currently reading, and attempting to implement</a:t>
            </a:r>
          </a:p>
          <a:p>
            <a:pPr lvl="2"/>
            <a:r>
              <a:rPr lang="en-US" dirty="0"/>
              <a:t>Most are about Uber forecasting, and the others are a byproduct of ICML 2017</a:t>
            </a:r>
          </a:p>
        </p:txBody>
      </p:sp>
    </p:spTree>
    <p:extLst>
      <p:ext uri="{BB962C8B-B14F-4D97-AF65-F5344CB8AC3E}">
        <p14:creationId xmlns:p14="http://schemas.microsoft.com/office/powerpoint/2010/main" val="317766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A4F7-00DA-4574-A759-6F358F61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am doing right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CC72D-6B44-4CC3-88F8-7D8A4CDD3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been reading through all of the material I could find that would allow us to better put into words our LSTM’s inner workings, and how to better it</a:t>
            </a:r>
          </a:p>
          <a:p>
            <a:r>
              <a:rPr lang="en-US" dirty="0"/>
              <a:t>Implementing some of the ideas presented in more recent papers that seem as if they have a direct possibility of working with our dataset and problem</a:t>
            </a:r>
          </a:p>
          <a:p>
            <a:r>
              <a:rPr lang="en-US" dirty="0"/>
              <a:t>Reviewing the mathematics of this project—without this, we cant present anything.</a:t>
            </a:r>
          </a:p>
        </p:txBody>
      </p:sp>
    </p:spTree>
    <p:extLst>
      <p:ext uri="{BB962C8B-B14F-4D97-AF65-F5344CB8AC3E}">
        <p14:creationId xmlns:p14="http://schemas.microsoft.com/office/powerpoint/2010/main" val="2029296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2301</TotalTime>
  <Words>796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Predicting Errors in HPC Clusters using LSTM networks</vt:lpstr>
      <vt:lpstr>The Problem (Why?)</vt:lpstr>
      <vt:lpstr>Proposed solution</vt:lpstr>
      <vt:lpstr>How can we do this for an HPC cluster?</vt:lpstr>
      <vt:lpstr>Our LSTM algorithm</vt:lpstr>
      <vt:lpstr>Problems with what we have </vt:lpstr>
      <vt:lpstr>Next steps:</vt:lpstr>
      <vt:lpstr>Next Steps cont.</vt:lpstr>
      <vt:lpstr>What I am doing right 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Errors in HPC Clusters using LSTM networks</dc:title>
  <dc:creator>Rao, Anish</dc:creator>
  <cp:lastModifiedBy>Rao, Anish</cp:lastModifiedBy>
  <cp:revision>9</cp:revision>
  <dcterms:created xsi:type="dcterms:W3CDTF">2020-07-07T03:59:36Z</dcterms:created>
  <dcterms:modified xsi:type="dcterms:W3CDTF">2020-07-18T01:18:53Z</dcterms:modified>
</cp:coreProperties>
</file>