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-27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4CC6-0219-714A-905C-D61BBEB80D8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5395A-5E61-3948-8541-18B7815D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D5804-8270-DE46-AAEE-AB357948B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D5804-8270-DE46-AAEE-AB357948B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D5804-8270-DE46-AAEE-AB357948B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D5804-8270-DE46-AAEE-AB357948B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D5804-8270-DE46-AAEE-AB357948B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6EF8-3306-024E-BCC9-47AD262EED8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682B-E1E1-E14D-B4F5-2794570C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25.png"/><Relationship Id="rId25" Type="http://schemas.openxmlformats.org/officeDocument/2006/relationships/image" Target="../media/image18.png"/><Relationship Id="rId26" Type="http://schemas.openxmlformats.org/officeDocument/2006/relationships/image" Target="../media/image19.png"/><Relationship Id="rId27" Type="http://schemas.openxmlformats.org/officeDocument/2006/relationships/image" Target="../media/image20.png"/><Relationship Id="rId28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26.png"/><Relationship Id="rId25" Type="http://schemas.openxmlformats.org/officeDocument/2006/relationships/image" Target="../media/image25.png"/><Relationship Id="rId26" Type="http://schemas.openxmlformats.org/officeDocument/2006/relationships/image" Target="../media/image18.png"/><Relationship Id="rId27" Type="http://schemas.openxmlformats.org/officeDocument/2006/relationships/image" Target="../media/image19.png"/><Relationship Id="rId28" Type="http://schemas.openxmlformats.org/officeDocument/2006/relationships/image" Target="../media/image20.png"/><Relationship Id="rId2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9010" y="2644147"/>
            <a:ext cx="8866800" cy="2655976"/>
            <a:chOff x="148549" y="1623925"/>
            <a:chExt cx="8866800" cy="2655976"/>
          </a:xfrm>
        </p:grpSpPr>
        <p:sp>
          <p:nvSpPr>
            <p:cNvPr id="4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Code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Package</a:t>
              </a:r>
            </a:p>
          </p:txBody>
        </p:sp>
        <p:sp>
          <p:nvSpPr>
            <p:cNvPr id="4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Execute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Input Data</a:t>
              </a:r>
            </a:p>
          </p:txBody>
        </p:sp>
        <p:sp>
          <p:nvSpPr>
            <p:cNvPr id="4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Output Data</a:t>
              </a:r>
            </a:p>
          </p:txBody>
        </p:sp>
        <p:sp>
          <p:nvSpPr>
            <p:cNvPr id="5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Analyze/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Visualize</a:t>
              </a:r>
            </a:p>
          </p:txBody>
        </p:sp>
        <p:sp>
          <p:nvSpPr>
            <p:cNvPr id="5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Manuscript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cxnSp>
          <p:nvCxnSpPr>
            <p:cNvPr id="52" name="Shape 75"/>
            <p:cNvCxnSpPr>
              <a:stCxn id="45" idx="6"/>
              <a:endCxn id="4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" name="Shape 76"/>
            <p:cNvCxnSpPr>
              <a:stCxn id="46" idx="6"/>
              <a:endCxn id="4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" name="Shape 77"/>
            <p:cNvCxnSpPr>
              <a:stCxn id="48" idx="6"/>
              <a:endCxn id="4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5" name="Shape 78"/>
            <p:cNvCxnSpPr>
              <a:stCxn id="47" idx="6"/>
              <a:endCxn id="4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" name="Shape 79"/>
            <p:cNvCxnSpPr>
              <a:stCxn id="49" idx="6"/>
              <a:endCxn id="5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" name="Shape 80"/>
            <p:cNvCxnSpPr>
              <a:stCxn id="50" idx="6"/>
              <a:endCxn id="5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64331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9010" y="2644147"/>
            <a:ext cx="8866800" cy="2655976"/>
            <a:chOff x="148549" y="1623925"/>
            <a:chExt cx="8866800" cy="2655976"/>
          </a:xfrm>
        </p:grpSpPr>
        <p:sp>
          <p:nvSpPr>
            <p:cNvPr id="4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Code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Package</a:t>
              </a:r>
            </a:p>
          </p:txBody>
        </p:sp>
        <p:sp>
          <p:nvSpPr>
            <p:cNvPr id="4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Execute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Input Data</a:t>
              </a:r>
            </a:p>
          </p:txBody>
        </p:sp>
        <p:sp>
          <p:nvSpPr>
            <p:cNvPr id="4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Output Data</a:t>
              </a:r>
            </a:p>
          </p:txBody>
        </p:sp>
        <p:sp>
          <p:nvSpPr>
            <p:cNvPr id="5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Analyze/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Visualize</a:t>
              </a:r>
            </a:p>
          </p:txBody>
        </p:sp>
        <p:sp>
          <p:nvSpPr>
            <p:cNvPr id="5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Manuscript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cxnSp>
          <p:nvCxnSpPr>
            <p:cNvPr id="52" name="Shape 75"/>
            <p:cNvCxnSpPr>
              <a:stCxn id="45" idx="6"/>
              <a:endCxn id="4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" name="Shape 76"/>
            <p:cNvCxnSpPr>
              <a:stCxn id="46" idx="6"/>
              <a:endCxn id="4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" name="Shape 77"/>
            <p:cNvCxnSpPr>
              <a:stCxn id="48" idx="6"/>
              <a:endCxn id="4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5" name="Shape 78"/>
            <p:cNvCxnSpPr>
              <a:stCxn id="47" idx="6"/>
              <a:endCxn id="4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" name="Shape 79"/>
            <p:cNvCxnSpPr>
              <a:stCxn id="49" idx="6"/>
              <a:endCxn id="5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" name="Shape 80"/>
            <p:cNvCxnSpPr>
              <a:stCxn id="50" idx="6"/>
              <a:endCxn id="5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58" name="Shape 81"/>
          <p:cNvSpPr/>
          <p:nvPr/>
        </p:nvSpPr>
        <p:spPr>
          <a:xfrm>
            <a:off x="135561" y="2450947"/>
            <a:ext cx="12354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59" name="Shape 82"/>
          <p:cNvSpPr/>
          <p:nvPr/>
        </p:nvSpPr>
        <p:spPr>
          <a:xfrm>
            <a:off x="1670086" y="2451097"/>
            <a:ext cx="13839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0" name="Shape 83"/>
          <p:cNvPicPr preferRelativeResize="0"/>
          <p:nvPr/>
        </p:nvPicPr>
        <p:blipFill rotWithShape="1">
          <a:blip r:embed="rId3">
            <a:alphaModFix/>
          </a:blip>
          <a:srcRect l="6030" t="11670" r="56580" b="19024"/>
          <a:stretch/>
        </p:blipFill>
        <p:spPr>
          <a:xfrm>
            <a:off x="1685460" y="2451097"/>
            <a:ext cx="625048" cy="4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84"/>
          <p:cNvSpPr/>
          <p:nvPr/>
        </p:nvSpPr>
        <p:spPr>
          <a:xfrm>
            <a:off x="1670086" y="4051722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2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5461" y="4051722"/>
            <a:ext cx="572700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86"/>
          <p:cNvSpPr/>
          <p:nvPr/>
        </p:nvSpPr>
        <p:spPr>
          <a:xfrm>
            <a:off x="3136711" y="3278097"/>
            <a:ext cx="1299300" cy="1257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4" name="Shape 87"/>
          <p:cNvPicPr preferRelativeResize="0"/>
          <p:nvPr/>
        </p:nvPicPr>
        <p:blipFill rotWithShape="1">
          <a:blip r:embed="rId6">
            <a:alphaModFix/>
          </a:blip>
          <a:srcRect l="14387" t="5689" r="15155" b="25765"/>
          <a:stretch/>
        </p:blipFill>
        <p:spPr>
          <a:xfrm>
            <a:off x="3864787" y="3313255"/>
            <a:ext cx="572999" cy="55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011" y="3198071"/>
            <a:ext cx="772900" cy="77292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89"/>
          <p:cNvSpPr/>
          <p:nvPr/>
        </p:nvSpPr>
        <p:spPr>
          <a:xfrm>
            <a:off x="46587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7" name="Shape 91"/>
          <p:cNvSpPr/>
          <p:nvPr/>
        </p:nvSpPr>
        <p:spPr>
          <a:xfrm>
            <a:off x="62728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9" name="Shape 93"/>
          <p:cNvSpPr/>
          <p:nvPr/>
        </p:nvSpPr>
        <p:spPr>
          <a:xfrm>
            <a:off x="77263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7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311" y="3249971"/>
            <a:ext cx="463546" cy="4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5233" y="3278097"/>
            <a:ext cx="657528" cy="2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97" descr="@frictionlessdata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8611" y="32239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98" descr="@frictionlessdata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58161" y="40255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9010" y="2451096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9585" y="2451095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0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20398" y="2451097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711" y="3255548"/>
            <a:ext cx="57270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/>
          <a:srcRect r="73480"/>
          <a:stretch/>
        </p:blipFill>
        <p:spPr>
          <a:xfrm>
            <a:off x="1717110" y="3301802"/>
            <a:ext cx="603288" cy="549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0398" y="3255548"/>
            <a:ext cx="639447" cy="553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7418" y="3376978"/>
            <a:ext cx="442167" cy="39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66101" y="3971000"/>
            <a:ext cx="469910" cy="431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8"/>
          <a:srcRect r="71369"/>
          <a:stretch/>
        </p:blipFill>
        <p:spPr>
          <a:xfrm>
            <a:off x="3419256" y="3971000"/>
            <a:ext cx="445531" cy="450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/>
          <a:srcRect l="51186" r="26169" b="53017"/>
          <a:stretch/>
        </p:blipFill>
        <p:spPr>
          <a:xfrm>
            <a:off x="5235200" y="3932663"/>
            <a:ext cx="721775" cy="516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/>
          <a:srcRect l="33394" r="33923" b="34986"/>
          <a:stretch/>
        </p:blipFill>
        <p:spPr>
          <a:xfrm>
            <a:off x="4758370" y="3897998"/>
            <a:ext cx="476830" cy="58964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19"/>
          <a:srcRect l="51186" r="26169" b="53017"/>
          <a:stretch/>
        </p:blipFill>
        <p:spPr>
          <a:xfrm>
            <a:off x="2208266" y="4666176"/>
            <a:ext cx="721775" cy="51664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0"/>
          <a:srcRect l="33394" r="33923" b="34986"/>
          <a:stretch/>
        </p:blipFill>
        <p:spPr>
          <a:xfrm>
            <a:off x="1731436" y="4631511"/>
            <a:ext cx="476830" cy="5896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661" y="7117896"/>
            <a:ext cx="2133600" cy="365125"/>
          </a:xfrm>
        </p:spPr>
        <p:txBody>
          <a:bodyPr/>
          <a:lstStyle/>
          <a:p>
            <a:fld id="{326CEDB5-75A2-5C44-9BC1-AE347AF9E2BF}" type="slidenum">
              <a:rPr lang="en-US" smtClean="0"/>
              <a:t>2</a:t>
            </a:fld>
            <a:endParaRPr lang="en-US"/>
          </a:p>
        </p:txBody>
      </p:sp>
      <p:pic>
        <p:nvPicPr>
          <p:cNvPr id="87" name="Shape 9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272811" y="3301802"/>
            <a:ext cx="496951" cy="54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9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293746" y="3951577"/>
            <a:ext cx="434498" cy="5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56367" y="3238271"/>
            <a:ext cx="501030" cy="61421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4"/>
          <a:srcRect r="57171"/>
          <a:stretch/>
        </p:blipFill>
        <p:spPr>
          <a:xfrm>
            <a:off x="6713067" y="3970722"/>
            <a:ext cx="399343" cy="5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1" grpId="0" animBg="1"/>
      <p:bldP spid="63" grpId="0" animBg="1"/>
      <p:bldP spid="66" grpId="0" animBg="1"/>
      <p:bldP spid="67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66"/>
          <p:cNvSpPr/>
          <p:nvPr/>
        </p:nvSpPr>
        <p:spPr>
          <a:xfrm>
            <a:off x="52011" y="2223762"/>
            <a:ext cx="9079200" cy="3300697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9010" y="2644147"/>
            <a:ext cx="8866800" cy="2655976"/>
            <a:chOff x="148549" y="1623925"/>
            <a:chExt cx="8866800" cy="2655976"/>
          </a:xfrm>
        </p:grpSpPr>
        <p:sp>
          <p:nvSpPr>
            <p:cNvPr id="4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Code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Package</a:t>
              </a:r>
            </a:p>
          </p:txBody>
        </p:sp>
        <p:sp>
          <p:nvSpPr>
            <p:cNvPr id="4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Execute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Input Data</a:t>
              </a:r>
            </a:p>
          </p:txBody>
        </p:sp>
        <p:sp>
          <p:nvSpPr>
            <p:cNvPr id="4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Output Data</a:t>
              </a:r>
            </a:p>
          </p:txBody>
        </p:sp>
        <p:sp>
          <p:nvSpPr>
            <p:cNvPr id="5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Analyze/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Visualize</a:t>
              </a:r>
            </a:p>
          </p:txBody>
        </p:sp>
        <p:sp>
          <p:nvSpPr>
            <p:cNvPr id="5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Manuscript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cxnSp>
          <p:nvCxnSpPr>
            <p:cNvPr id="52" name="Shape 75"/>
            <p:cNvCxnSpPr>
              <a:stCxn id="45" idx="6"/>
              <a:endCxn id="4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" name="Shape 76"/>
            <p:cNvCxnSpPr>
              <a:stCxn id="46" idx="6"/>
              <a:endCxn id="4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" name="Shape 77"/>
            <p:cNvCxnSpPr>
              <a:stCxn id="48" idx="6"/>
              <a:endCxn id="4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5" name="Shape 78"/>
            <p:cNvCxnSpPr>
              <a:stCxn id="47" idx="6"/>
              <a:endCxn id="4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" name="Shape 79"/>
            <p:cNvCxnSpPr>
              <a:stCxn id="49" idx="6"/>
              <a:endCxn id="5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" name="Shape 80"/>
            <p:cNvCxnSpPr>
              <a:stCxn id="50" idx="6"/>
              <a:endCxn id="5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58" name="Shape 81"/>
          <p:cNvSpPr/>
          <p:nvPr/>
        </p:nvSpPr>
        <p:spPr>
          <a:xfrm>
            <a:off x="135561" y="2450947"/>
            <a:ext cx="12354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59" name="Shape 82"/>
          <p:cNvSpPr/>
          <p:nvPr/>
        </p:nvSpPr>
        <p:spPr>
          <a:xfrm>
            <a:off x="1670086" y="2451097"/>
            <a:ext cx="13839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0" name="Shape 83"/>
          <p:cNvPicPr preferRelativeResize="0"/>
          <p:nvPr/>
        </p:nvPicPr>
        <p:blipFill rotWithShape="1">
          <a:blip r:embed="rId3">
            <a:alphaModFix/>
          </a:blip>
          <a:srcRect l="6030" t="11670" r="56580" b="19024"/>
          <a:stretch/>
        </p:blipFill>
        <p:spPr>
          <a:xfrm>
            <a:off x="1685460" y="2451097"/>
            <a:ext cx="625048" cy="4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84"/>
          <p:cNvSpPr/>
          <p:nvPr/>
        </p:nvSpPr>
        <p:spPr>
          <a:xfrm>
            <a:off x="1670086" y="4051722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2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5461" y="4051722"/>
            <a:ext cx="572700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86"/>
          <p:cNvSpPr/>
          <p:nvPr/>
        </p:nvSpPr>
        <p:spPr>
          <a:xfrm>
            <a:off x="3136711" y="3278097"/>
            <a:ext cx="1299300" cy="1257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4" name="Shape 87"/>
          <p:cNvPicPr preferRelativeResize="0"/>
          <p:nvPr/>
        </p:nvPicPr>
        <p:blipFill rotWithShape="1">
          <a:blip r:embed="rId6">
            <a:alphaModFix/>
          </a:blip>
          <a:srcRect l="14387" t="5689" r="15155" b="25765"/>
          <a:stretch/>
        </p:blipFill>
        <p:spPr>
          <a:xfrm>
            <a:off x="3864787" y="3313255"/>
            <a:ext cx="572999" cy="55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011" y="3198071"/>
            <a:ext cx="772900" cy="77292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89"/>
          <p:cNvSpPr/>
          <p:nvPr/>
        </p:nvSpPr>
        <p:spPr>
          <a:xfrm>
            <a:off x="46587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7" name="Shape 91"/>
          <p:cNvSpPr/>
          <p:nvPr/>
        </p:nvSpPr>
        <p:spPr>
          <a:xfrm>
            <a:off x="62728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9" name="Shape 93"/>
          <p:cNvSpPr/>
          <p:nvPr/>
        </p:nvSpPr>
        <p:spPr>
          <a:xfrm>
            <a:off x="77263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7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311" y="3249971"/>
            <a:ext cx="463546" cy="4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5233" y="3278097"/>
            <a:ext cx="657528" cy="2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99310" y="2213384"/>
            <a:ext cx="797350" cy="66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48611" y="32239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58161" y="40255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9010" y="2451096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1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9585" y="2451095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20398" y="2451097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711" y="3255548"/>
            <a:ext cx="57270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22487" y="2269764"/>
            <a:ext cx="476823" cy="54946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9185" y="2285701"/>
            <a:ext cx="530400" cy="4900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/>
          <a:srcRect r="73480"/>
          <a:stretch/>
        </p:blipFill>
        <p:spPr>
          <a:xfrm>
            <a:off x="1717110" y="3301802"/>
            <a:ext cx="603288" cy="549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20398" y="3255548"/>
            <a:ext cx="639447" cy="553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7418" y="3376978"/>
            <a:ext cx="442167" cy="39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66101" y="3971000"/>
            <a:ext cx="469910" cy="431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1"/>
          <a:srcRect r="71369"/>
          <a:stretch/>
        </p:blipFill>
        <p:spPr>
          <a:xfrm>
            <a:off x="3419256" y="3971000"/>
            <a:ext cx="445531" cy="450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/>
          <a:srcRect l="51186" r="26169" b="53017"/>
          <a:stretch/>
        </p:blipFill>
        <p:spPr>
          <a:xfrm>
            <a:off x="5235200" y="3932663"/>
            <a:ext cx="721775" cy="516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/>
          <a:srcRect l="33394" r="33923" b="34986"/>
          <a:stretch/>
        </p:blipFill>
        <p:spPr>
          <a:xfrm>
            <a:off x="4758370" y="3897998"/>
            <a:ext cx="476830" cy="58964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2"/>
          <a:srcRect l="51186" r="26169" b="53017"/>
          <a:stretch/>
        </p:blipFill>
        <p:spPr>
          <a:xfrm>
            <a:off x="2208266" y="4666176"/>
            <a:ext cx="721775" cy="51664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3"/>
          <a:srcRect l="33394" r="33923" b="34986"/>
          <a:stretch/>
        </p:blipFill>
        <p:spPr>
          <a:xfrm>
            <a:off x="1731436" y="4631511"/>
            <a:ext cx="476830" cy="5896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661" y="7117896"/>
            <a:ext cx="2133600" cy="365125"/>
          </a:xfrm>
        </p:spPr>
        <p:txBody>
          <a:bodyPr/>
          <a:lstStyle/>
          <a:p>
            <a:fld id="{326CEDB5-75A2-5C44-9BC1-AE347AF9E2BF}" type="slidenum">
              <a:rPr lang="en-US" smtClean="0"/>
              <a:t>3</a:t>
            </a:fld>
            <a:endParaRPr lang="en-US"/>
          </a:p>
        </p:txBody>
      </p:sp>
      <p:pic>
        <p:nvPicPr>
          <p:cNvPr id="91" name="Shape 9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272811" y="3301802"/>
            <a:ext cx="496951" cy="54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93746" y="3951577"/>
            <a:ext cx="434498" cy="5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56367" y="3238271"/>
            <a:ext cx="501030" cy="61421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27"/>
          <a:srcRect r="57171"/>
          <a:stretch/>
        </p:blipFill>
        <p:spPr>
          <a:xfrm>
            <a:off x="6713067" y="3970722"/>
            <a:ext cx="399343" cy="5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 animBg="1"/>
      <p:bldP spid="59" grpId="0" animBg="1"/>
      <p:bldP spid="61" grpId="0" animBg="1"/>
      <p:bldP spid="63" grpId="0" animBg="1"/>
      <p:bldP spid="66" grpId="0" animBg="1"/>
      <p:bldP spid="6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66"/>
          <p:cNvSpPr/>
          <p:nvPr/>
        </p:nvSpPr>
        <p:spPr>
          <a:xfrm>
            <a:off x="52011" y="2223762"/>
            <a:ext cx="9079200" cy="3300697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9010" y="2644147"/>
            <a:ext cx="8866800" cy="2655976"/>
            <a:chOff x="148549" y="1623925"/>
            <a:chExt cx="8866800" cy="2655976"/>
          </a:xfrm>
        </p:grpSpPr>
        <p:sp>
          <p:nvSpPr>
            <p:cNvPr id="4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Code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Package</a:t>
              </a:r>
            </a:p>
          </p:txBody>
        </p:sp>
        <p:sp>
          <p:nvSpPr>
            <p:cNvPr id="4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Execute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Input Data</a:t>
              </a:r>
            </a:p>
          </p:txBody>
        </p:sp>
        <p:sp>
          <p:nvSpPr>
            <p:cNvPr id="4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Output Data</a:t>
              </a:r>
            </a:p>
          </p:txBody>
        </p:sp>
        <p:sp>
          <p:nvSpPr>
            <p:cNvPr id="5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Analyze/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Visualize</a:t>
              </a:r>
            </a:p>
          </p:txBody>
        </p:sp>
        <p:sp>
          <p:nvSpPr>
            <p:cNvPr id="5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Manuscript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cxnSp>
          <p:nvCxnSpPr>
            <p:cNvPr id="52" name="Shape 75"/>
            <p:cNvCxnSpPr>
              <a:stCxn id="45" idx="6"/>
              <a:endCxn id="4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" name="Shape 76"/>
            <p:cNvCxnSpPr>
              <a:stCxn id="46" idx="6"/>
              <a:endCxn id="4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" name="Shape 77"/>
            <p:cNvCxnSpPr>
              <a:stCxn id="48" idx="6"/>
              <a:endCxn id="4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5" name="Shape 78"/>
            <p:cNvCxnSpPr>
              <a:stCxn id="47" idx="6"/>
              <a:endCxn id="4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" name="Shape 79"/>
            <p:cNvCxnSpPr>
              <a:stCxn id="49" idx="6"/>
              <a:endCxn id="5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" name="Shape 80"/>
            <p:cNvCxnSpPr>
              <a:stCxn id="50" idx="6"/>
              <a:endCxn id="5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58" name="Shape 81"/>
          <p:cNvSpPr/>
          <p:nvPr/>
        </p:nvSpPr>
        <p:spPr>
          <a:xfrm>
            <a:off x="135561" y="2450947"/>
            <a:ext cx="12354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59" name="Shape 82"/>
          <p:cNvSpPr/>
          <p:nvPr/>
        </p:nvSpPr>
        <p:spPr>
          <a:xfrm>
            <a:off x="1670086" y="2451097"/>
            <a:ext cx="13839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0" name="Shape 83"/>
          <p:cNvPicPr preferRelativeResize="0"/>
          <p:nvPr/>
        </p:nvPicPr>
        <p:blipFill rotWithShape="1">
          <a:blip r:embed="rId3">
            <a:alphaModFix/>
          </a:blip>
          <a:srcRect l="6030" t="11670" r="56580" b="19024"/>
          <a:stretch/>
        </p:blipFill>
        <p:spPr>
          <a:xfrm>
            <a:off x="1685460" y="2451097"/>
            <a:ext cx="625048" cy="4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84"/>
          <p:cNvSpPr/>
          <p:nvPr/>
        </p:nvSpPr>
        <p:spPr>
          <a:xfrm>
            <a:off x="1670086" y="4051722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2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5461" y="4051722"/>
            <a:ext cx="572700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86"/>
          <p:cNvSpPr/>
          <p:nvPr/>
        </p:nvSpPr>
        <p:spPr>
          <a:xfrm>
            <a:off x="3136711" y="3278097"/>
            <a:ext cx="1299300" cy="1257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4" name="Shape 87"/>
          <p:cNvPicPr preferRelativeResize="0"/>
          <p:nvPr/>
        </p:nvPicPr>
        <p:blipFill rotWithShape="1">
          <a:blip r:embed="rId6">
            <a:alphaModFix/>
          </a:blip>
          <a:srcRect l="14387" t="5689" r="15155" b="25765"/>
          <a:stretch/>
        </p:blipFill>
        <p:spPr>
          <a:xfrm>
            <a:off x="3864787" y="3313255"/>
            <a:ext cx="572999" cy="55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011" y="3198071"/>
            <a:ext cx="772900" cy="77292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89"/>
          <p:cNvSpPr/>
          <p:nvPr/>
        </p:nvSpPr>
        <p:spPr>
          <a:xfrm>
            <a:off x="46587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7" name="Shape 91"/>
          <p:cNvSpPr/>
          <p:nvPr/>
        </p:nvSpPr>
        <p:spPr>
          <a:xfrm>
            <a:off x="62728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9" name="Shape 93"/>
          <p:cNvSpPr/>
          <p:nvPr/>
        </p:nvSpPr>
        <p:spPr>
          <a:xfrm>
            <a:off x="77263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7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311" y="3249971"/>
            <a:ext cx="463546" cy="4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5233" y="3278097"/>
            <a:ext cx="657528" cy="2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99310" y="2213384"/>
            <a:ext cx="797350" cy="66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48611" y="32239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58161" y="40255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9010" y="2451096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1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9585" y="2451095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20398" y="2451097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711" y="3255548"/>
            <a:ext cx="57270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22487" y="2269764"/>
            <a:ext cx="476823" cy="54946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9185" y="2285701"/>
            <a:ext cx="530400" cy="4900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/>
          <a:srcRect r="73480"/>
          <a:stretch/>
        </p:blipFill>
        <p:spPr>
          <a:xfrm>
            <a:off x="1717110" y="3301802"/>
            <a:ext cx="603288" cy="549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20398" y="3255548"/>
            <a:ext cx="639447" cy="553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7418" y="3376978"/>
            <a:ext cx="442167" cy="39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66101" y="3971000"/>
            <a:ext cx="469910" cy="431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1"/>
          <a:srcRect r="71369"/>
          <a:stretch/>
        </p:blipFill>
        <p:spPr>
          <a:xfrm>
            <a:off x="3419256" y="3971000"/>
            <a:ext cx="445531" cy="450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/>
          <a:srcRect l="51186" r="26169" b="53017"/>
          <a:stretch/>
        </p:blipFill>
        <p:spPr>
          <a:xfrm>
            <a:off x="5235200" y="3932663"/>
            <a:ext cx="721775" cy="516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/>
          <a:srcRect l="33394" r="33923" b="34986"/>
          <a:stretch/>
        </p:blipFill>
        <p:spPr>
          <a:xfrm>
            <a:off x="4758370" y="3897998"/>
            <a:ext cx="476830" cy="58964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2"/>
          <a:srcRect l="51186" r="26169" b="53017"/>
          <a:stretch/>
        </p:blipFill>
        <p:spPr>
          <a:xfrm>
            <a:off x="2208266" y="4666176"/>
            <a:ext cx="721775" cy="51664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3"/>
          <a:srcRect l="33394" r="33923" b="34986"/>
          <a:stretch/>
        </p:blipFill>
        <p:spPr>
          <a:xfrm>
            <a:off x="1731436" y="4631511"/>
            <a:ext cx="476830" cy="5896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661" y="7117896"/>
            <a:ext cx="2133600" cy="365125"/>
          </a:xfrm>
        </p:spPr>
        <p:txBody>
          <a:bodyPr/>
          <a:lstStyle/>
          <a:p>
            <a:fld id="{326CEDB5-75A2-5C44-9BC1-AE347AF9E2BF}" type="slidenum">
              <a:rPr lang="en-US" smtClean="0"/>
              <a:t>4</a:t>
            </a:fld>
            <a:endParaRPr lang="en-US"/>
          </a:p>
        </p:txBody>
      </p:sp>
      <p:pic>
        <p:nvPicPr>
          <p:cNvPr id="86" name="Picture 85" descr="Screen Shot 2016-10-25 at 12.56.38 AM.pn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-1100" r="-390" b="-3875"/>
          <a:stretch/>
        </p:blipFill>
        <p:spPr>
          <a:xfrm>
            <a:off x="5814693" y="4290216"/>
            <a:ext cx="3463265" cy="5655359"/>
          </a:xfrm>
          <a:prstGeom prst="rect">
            <a:avLst/>
          </a:prstGeom>
        </p:spPr>
      </p:pic>
      <p:pic>
        <p:nvPicPr>
          <p:cNvPr id="87" name="Shape 9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72811" y="3301802"/>
            <a:ext cx="496951" cy="54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9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293746" y="3951577"/>
            <a:ext cx="434498" cy="5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56367" y="3238271"/>
            <a:ext cx="501030" cy="61421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8"/>
          <a:srcRect r="57171"/>
          <a:stretch/>
        </p:blipFill>
        <p:spPr>
          <a:xfrm>
            <a:off x="6713067" y="3970722"/>
            <a:ext cx="399343" cy="5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 animBg="1"/>
      <p:bldP spid="59" grpId="0" animBg="1"/>
      <p:bldP spid="61" grpId="0" animBg="1"/>
      <p:bldP spid="63" grpId="0" animBg="1"/>
      <p:bldP spid="66" grpId="0" animBg="1"/>
      <p:bldP spid="67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66"/>
          <p:cNvSpPr/>
          <p:nvPr/>
        </p:nvSpPr>
        <p:spPr>
          <a:xfrm>
            <a:off x="52011" y="2223762"/>
            <a:ext cx="9079200" cy="3300697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9010" y="2644147"/>
            <a:ext cx="8866800" cy="2655976"/>
            <a:chOff x="148549" y="1623925"/>
            <a:chExt cx="8866800" cy="2655976"/>
          </a:xfrm>
        </p:grpSpPr>
        <p:sp>
          <p:nvSpPr>
            <p:cNvPr id="4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Code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Package</a:t>
              </a:r>
            </a:p>
          </p:txBody>
        </p:sp>
        <p:sp>
          <p:nvSpPr>
            <p:cNvPr id="4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Execute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sp>
          <p:nvSpPr>
            <p:cNvPr id="4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Input Data</a:t>
              </a:r>
            </a:p>
          </p:txBody>
        </p:sp>
        <p:sp>
          <p:nvSpPr>
            <p:cNvPr id="4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Output Data</a:t>
              </a:r>
            </a:p>
          </p:txBody>
        </p:sp>
        <p:sp>
          <p:nvSpPr>
            <p:cNvPr id="5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Analyze/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Visualize</a:t>
              </a:r>
            </a:p>
          </p:txBody>
        </p:sp>
        <p:sp>
          <p:nvSpPr>
            <p:cNvPr id="5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cs typeface="PT Sans"/>
                </a:rPr>
                <a:t>Manuscript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cs typeface="PT Sans"/>
              </a:endParaRPr>
            </a:p>
          </p:txBody>
        </p:sp>
        <p:cxnSp>
          <p:nvCxnSpPr>
            <p:cNvPr id="52" name="Shape 75"/>
            <p:cNvCxnSpPr>
              <a:stCxn id="45" idx="6"/>
              <a:endCxn id="4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" name="Shape 76"/>
            <p:cNvCxnSpPr>
              <a:stCxn id="46" idx="6"/>
              <a:endCxn id="4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" name="Shape 77"/>
            <p:cNvCxnSpPr>
              <a:stCxn id="48" idx="6"/>
              <a:endCxn id="4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5" name="Shape 78"/>
            <p:cNvCxnSpPr>
              <a:stCxn id="47" idx="6"/>
              <a:endCxn id="4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" name="Shape 79"/>
            <p:cNvCxnSpPr>
              <a:stCxn id="49" idx="6"/>
              <a:endCxn id="5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" name="Shape 80"/>
            <p:cNvCxnSpPr>
              <a:stCxn id="50" idx="6"/>
              <a:endCxn id="5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58" name="Shape 81"/>
          <p:cNvSpPr/>
          <p:nvPr/>
        </p:nvSpPr>
        <p:spPr>
          <a:xfrm>
            <a:off x="135561" y="2450947"/>
            <a:ext cx="12354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59" name="Shape 82"/>
          <p:cNvSpPr/>
          <p:nvPr/>
        </p:nvSpPr>
        <p:spPr>
          <a:xfrm>
            <a:off x="1670086" y="2451097"/>
            <a:ext cx="1383900" cy="1446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0" name="Shape 83"/>
          <p:cNvPicPr preferRelativeResize="0"/>
          <p:nvPr/>
        </p:nvPicPr>
        <p:blipFill rotWithShape="1">
          <a:blip r:embed="rId3">
            <a:alphaModFix/>
          </a:blip>
          <a:srcRect l="6030" t="11670" r="56580" b="19024"/>
          <a:stretch/>
        </p:blipFill>
        <p:spPr>
          <a:xfrm>
            <a:off x="1685460" y="2451097"/>
            <a:ext cx="625048" cy="4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84"/>
          <p:cNvSpPr/>
          <p:nvPr/>
        </p:nvSpPr>
        <p:spPr>
          <a:xfrm>
            <a:off x="1670086" y="4051722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2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5461" y="4051722"/>
            <a:ext cx="572700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86"/>
          <p:cNvSpPr/>
          <p:nvPr/>
        </p:nvSpPr>
        <p:spPr>
          <a:xfrm>
            <a:off x="3136711" y="3278097"/>
            <a:ext cx="1299300" cy="1257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64" name="Shape 87"/>
          <p:cNvPicPr preferRelativeResize="0"/>
          <p:nvPr/>
        </p:nvPicPr>
        <p:blipFill rotWithShape="1">
          <a:blip r:embed="rId6">
            <a:alphaModFix/>
          </a:blip>
          <a:srcRect l="14387" t="5689" r="15155" b="25765"/>
          <a:stretch/>
        </p:blipFill>
        <p:spPr>
          <a:xfrm>
            <a:off x="3864787" y="3313255"/>
            <a:ext cx="572999" cy="55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011" y="3198071"/>
            <a:ext cx="772900" cy="77292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89"/>
          <p:cNvSpPr/>
          <p:nvPr/>
        </p:nvSpPr>
        <p:spPr>
          <a:xfrm>
            <a:off x="46587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7" name="Shape 91"/>
          <p:cNvSpPr/>
          <p:nvPr/>
        </p:nvSpPr>
        <p:spPr>
          <a:xfrm>
            <a:off x="62728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sp>
        <p:nvSpPr>
          <p:cNvPr id="69" name="Shape 93"/>
          <p:cNvSpPr/>
          <p:nvPr/>
        </p:nvSpPr>
        <p:spPr>
          <a:xfrm>
            <a:off x="7726311" y="3243897"/>
            <a:ext cx="1383900" cy="130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cs typeface="PT Sans"/>
            </a:endParaRPr>
          </a:p>
        </p:txBody>
      </p:sp>
      <p:pic>
        <p:nvPicPr>
          <p:cNvPr id="7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311" y="3249971"/>
            <a:ext cx="463546" cy="4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5233" y="3278097"/>
            <a:ext cx="657528" cy="2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99310" y="2213384"/>
            <a:ext cx="797350" cy="66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48611" y="32239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58161" y="4025547"/>
            <a:ext cx="625050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9010" y="2451096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1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9585" y="2451095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20398" y="2451097"/>
            <a:ext cx="500574" cy="50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711" y="3255548"/>
            <a:ext cx="57270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22487" y="2269764"/>
            <a:ext cx="476823" cy="54946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9185" y="2285701"/>
            <a:ext cx="530400" cy="4900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/>
          <a:srcRect r="73480"/>
          <a:stretch/>
        </p:blipFill>
        <p:spPr>
          <a:xfrm>
            <a:off x="1717110" y="3301802"/>
            <a:ext cx="603288" cy="549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20398" y="3255548"/>
            <a:ext cx="639447" cy="553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7418" y="3376978"/>
            <a:ext cx="442167" cy="39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66101" y="3971000"/>
            <a:ext cx="469910" cy="431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1"/>
          <a:srcRect r="71369"/>
          <a:stretch/>
        </p:blipFill>
        <p:spPr>
          <a:xfrm>
            <a:off x="3419256" y="3971000"/>
            <a:ext cx="445531" cy="450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/>
          <a:srcRect l="51186" r="26169" b="53017"/>
          <a:stretch/>
        </p:blipFill>
        <p:spPr>
          <a:xfrm>
            <a:off x="5235200" y="3932663"/>
            <a:ext cx="721775" cy="516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/>
          <a:srcRect l="33394" r="33923" b="34986"/>
          <a:stretch/>
        </p:blipFill>
        <p:spPr>
          <a:xfrm>
            <a:off x="4758370" y="3897998"/>
            <a:ext cx="476830" cy="58964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2"/>
          <a:srcRect l="51186" r="26169" b="53017"/>
          <a:stretch/>
        </p:blipFill>
        <p:spPr>
          <a:xfrm>
            <a:off x="2208266" y="4666176"/>
            <a:ext cx="721775" cy="51664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3"/>
          <a:srcRect l="33394" r="33923" b="34986"/>
          <a:stretch/>
        </p:blipFill>
        <p:spPr>
          <a:xfrm>
            <a:off x="1731436" y="4631511"/>
            <a:ext cx="476830" cy="589644"/>
          </a:xfrm>
          <a:prstGeom prst="rect">
            <a:avLst/>
          </a:prstGeom>
        </p:spPr>
      </p:pic>
      <p:pic>
        <p:nvPicPr>
          <p:cNvPr id="11" name="Picture 10" descr="popper_logo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4" y="249302"/>
            <a:ext cx="1873011" cy="186699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661" y="7117896"/>
            <a:ext cx="2133600" cy="365125"/>
          </a:xfrm>
        </p:spPr>
        <p:txBody>
          <a:bodyPr/>
          <a:lstStyle/>
          <a:p>
            <a:fld id="{326CEDB5-75A2-5C44-9BC1-AE347AF9E2BF}" type="slidenum">
              <a:rPr lang="en-US" smtClean="0"/>
              <a:t>5</a:t>
            </a:fld>
            <a:endParaRPr lang="en-US"/>
          </a:p>
        </p:txBody>
      </p:sp>
      <p:pic>
        <p:nvPicPr>
          <p:cNvPr id="86" name="Picture 85" descr="Screen Shot 2016-10-25 at 12.56.38 AM.pn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-1100" r="-390" b="-3875"/>
          <a:stretch/>
        </p:blipFill>
        <p:spPr>
          <a:xfrm>
            <a:off x="5814693" y="4290216"/>
            <a:ext cx="3463265" cy="5655359"/>
          </a:xfrm>
          <a:prstGeom prst="rect">
            <a:avLst/>
          </a:prstGeom>
        </p:spPr>
      </p:pic>
      <p:pic>
        <p:nvPicPr>
          <p:cNvPr id="87" name="Shape 9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272811" y="3301802"/>
            <a:ext cx="496951" cy="54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99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6293746" y="3951577"/>
            <a:ext cx="434498" cy="5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56367" y="3238271"/>
            <a:ext cx="501030" cy="61421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9"/>
          <a:srcRect r="57171"/>
          <a:stretch/>
        </p:blipFill>
        <p:spPr>
          <a:xfrm>
            <a:off x="6713067" y="3970722"/>
            <a:ext cx="399343" cy="5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 animBg="1"/>
      <p:bldP spid="59" grpId="0" animBg="1"/>
      <p:bldP spid="61" grpId="0" animBg="1"/>
      <p:bldP spid="63" grpId="0" animBg="1"/>
      <p:bldP spid="66" grpId="0" animBg="1"/>
      <p:bldP spid="67" grpId="0" animBg="1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</Words>
  <Application>Microsoft Macintosh PowerPoint</Application>
  <PresentationFormat>On-screen Show (4:3)</PresentationFormat>
  <Paragraphs>49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2</cp:revision>
  <dcterms:created xsi:type="dcterms:W3CDTF">2017-01-21T00:56:02Z</dcterms:created>
  <dcterms:modified xsi:type="dcterms:W3CDTF">2017-01-21T01:07:33Z</dcterms:modified>
</cp:coreProperties>
</file>